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sldIdLst>
    <p:sldId id="304" r:id="rId2"/>
    <p:sldId id="310" r:id="rId3"/>
    <p:sldId id="311" r:id="rId4"/>
    <p:sldId id="265" r:id="rId5"/>
    <p:sldId id="301" r:id="rId6"/>
    <p:sldId id="312" r:id="rId7"/>
    <p:sldId id="303" r:id="rId8"/>
    <p:sldId id="302" r:id="rId9"/>
    <p:sldId id="260" r:id="rId10"/>
    <p:sldId id="298" r:id="rId11"/>
    <p:sldId id="261" r:id="rId12"/>
    <p:sldId id="262" r:id="rId13"/>
    <p:sldId id="266" r:id="rId14"/>
    <p:sldId id="295" r:id="rId15"/>
    <p:sldId id="305" r:id="rId16"/>
    <p:sldId id="313" r:id="rId17"/>
    <p:sldId id="327" r:id="rId18"/>
    <p:sldId id="328" r:id="rId19"/>
    <p:sldId id="329" r:id="rId20"/>
    <p:sldId id="267" r:id="rId21"/>
    <p:sldId id="281" r:id="rId22"/>
    <p:sldId id="282" r:id="rId23"/>
    <p:sldId id="314" r:id="rId24"/>
    <p:sldId id="315" r:id="rId25"/>
    <p:sldId id="326" r:id="rId26"/>
    <p:sldId id="279" r:id="rId27"/>
    <p:sldId id="299" r:id="rId28"/>
    <p:sldId id="325" r:id="rId29"/>
    <p:sldId id="307" r:id="rId30"/>
    <p:sldId id="309" r:id="rId31"/>
    <p:sldId id="306" r:id="rId32"/>
    <p:sldId id="274" r:id="rId33"/>
    <p:sldId id="308" r:id="rId34"/>
    <p:sldId id="268" r:id="rId35"/>
    <p:sldId id="285" r:id="rId36"/>
    <p:sldId id="318" r:id="rId37"/>
    <p:sldId id="321" r:id="rId38"/>
    <p:sldId id="319" r:id="rId39"/>
    <p:sldId id="322" r:id="rId40"/>
    <p:sldId id="330" r:id="rId41"/>
    <p:sldId id="320" r:id="rId42"/>
    <p:sldId id="331" r:id="rId43"/>
    <p:sldId id="323" r:id="rId44"/>
    <p:sldId id="291" r:id="rId45"/>
    <p:sldId id="332" r:id="rId46"/>
  </p:sldIdLst>
  <p:sldSz cx="9144000" cy="5143500" type="screen16x9"/>
  <p:notesSz cx="6858000" cy="9144000"/>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F7F7F7"/>
    <a:srgbClr val="EF9322"/>
    <a:srgbClr val="5FBD98"/>
    <a:srgbClr val="B6D346"/>
    <a:srgbClr val="99C5AD"/>
    <a:srgbClr val="4AC0DC"/>
    <a:srgbClr val="F587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6" autoAdjust="0"/>
    <p:restoredTop sz="94660"/>
  </p:normalViewPr>
  <p:slideViewPr>
    <p:cSldViewPr snapToGrid="0">
      <p:cViewPr varScale="1">
        <p:scale>
          <a:sx n="77" d="100"/>
          <a:sy n="77" d="100"/>
        </p:scale>
        <p:origin x="-102" y="-1590"/>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F7B356-44B7-4C91-9F05-1F5067729FA3}"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7BF2FF-AB26-42B1-B18B-19F5B70C603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0ABFE7A-CB82-4A69-B741-9F78CC92ED03}" type="slidenum">
              <a:rPr lang="zh-CN" altLang="en-US" smtClean="0"/>
              <a:t>26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0ABFE7A-CB82-4A69-B741-9F78CC92ED03}" type="slidenum">
              <a:rPr lang="zh-CN" altLang="en-US" smtClean="0"/>
              <a:t>27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708064" y="314326"/>
            <a:ext cx="5467350" cy="512945"/>
          </a:xfrm>
          <a:prstGeom prst="rect">
            <a:avLst/>
          </a:prstGeom>
        </p:spPr>
        <p:txBody>
          <a:bodyPr>
            <a:normAutofit/>
          </a:bodyPr>
          <a:lstStyle>
            <a:lvl1pPr algn="ctr">
              <a:defRPr sz="2700" b="0">
                <a:solidFill>
                  <a:schemeClr val="bg1">
                    <a:lumMod val="50000"/>
                  </a:schemeClr>
                </a:solidFill>
                <a:effectLst/>
                <a:latin typeface="+mj-ea"/>
                <a:ea typeface="+mj-ea"/>
              </a:defRPr>
            </a:lvl1pPr>
          </a:lstStyle>
          <a:p>
            <a:r>
              <a:rPr lang="zh-CN" altLang="en-US" dirty="0"/>
              <a:t>单击此处编辑母版标题样式</a:t>
            </a:r>
          </a:p>
        </p:txBody>
      </p:sp>
      <p:grpSp>
        <p:nvGrpSpPr>
          <p:cNvPr id="7" name="组合 6"/>
          <p:cNvGrpSpPr/>
          <p:nvPr userDrawn="1"/>
        </p:nvGrpSpPr>
        <p:grpSpPr>
          <a:xfrm>
            <a:off x="2338685" y="822746"/>
            <a:ext cx="4466630" cy="23574"/>
            <a:chOff x="3060700" y="4724400"/>
            <a:chExt cx="5955507" cy="31432"/>
          </a:xfrm>
        </p:grpSpPr>
        <p:cxnSp>
          <p:nvCxnSpPr>
            <p:cNvPr id="8" name="直接连接符 7"/>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4" name="矩形 3"/>
          <p:cNvSpPr/>
          <p:nvPr userDrawn="1"/>
        </p:nvSpPr>
        <p:spPr>
          <a:xfrm>
            <a:off x="6607639" y="4593058"/>
            <a:ext cx="775136" cy="246221"/>
          </a:xfrm>
          <a:prstGeom prst="rect">
            <a:avLst/>
          </a:prstGeom>
        </p:spPr>
        <p:txBody>
          <a:bodyPr wrap="square">
            <a:spAutoFit/>
          </a:bodyPr>
          <a:lstStyle/>
          <a:p>
            <a:pPr defTabSz="914400"/>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模板下载：</a:t>
            </a:r>
            <a:r>
              <a:rPr lang="en-US" altLang="zh-CN" sz="100" dirty="0">
                <a:solidFill>
                  <a:schemeClr val="bg1">
                    <a:lumMod val="95000"/>
                  </a:schemeClr>
                </a:solidFill>
                <a:latin typeface="Calibri" panose="020F0502020204030204"/>
                <a:ea typeface="宋体" panose="02010600030101010101" pitchFamily="2" charset="-122"/>
              </a:rPr>
              <a:t>www.1ppt.com/moban/     </a:t>
            </a:r>
            <a:r>
              <a:rPr lang="zh-CN" altLang="en-US" sz="100" dirty="0">
                <a:solidFill>
                  <a:schemeClr val="bg1">
                    <a:lumMod val="95000"/>
                  </a:schemeClr>
                </a:solidFill>
                <a:latin typeface="Calibri" panose="020F0502020204030204"/>
                <a:ea typeface="宋体" panose="02010600030101010101" pitchFamily="2" charset="-122"/>
              </a:rPr>
              <a:t>行业</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模板：</a:t>
            </a:r>
            <a:r>
              <a:rPr lang="en-US" altLang="zh-CN" sz="100" dirty="0">
                <a:solidFill>
                  <a:schemeClr val="bg1">
                    <a:lumMod val="95000"/>
                  </a:schemeClr>
                </a:solidFill>
                <a:latin typeface="Calibri" panose="020F0502020204030204"/>
                <a:ea typeface="宋体" panose="02010600030101010101" pitchFamily="2" charset="-122"/>
              </a:rPr>
              <a:t>www.1ppt.com/hangye/ </a:t>
            </a:r>
          </a:p>
          <a:p>
            <a:pPr defTabSz="914400"/>
            <a:r>
              <a:rPr lang="zh-CN" altLang="en-US" sz="100" dirty="0">
                <a:solidFill>
                  <a:schemeClr val="bg1">
                    <a:lumMod val="95000"/>
                  </a:schemeClr>
                </a:solidFill>
                <a:latin typeface="Calibri" panose="020F0502020204030204"/>
                <a:ea typeface="宋体" panose="02010600030101010101" pitchFamily="2" charset="-122"/>
              </a:rPr>
              <a:t>节日</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模板：</a:t>
            </a:r>
            <a:r>
              <a:rPr lang="en-US" altLang="zh-CN" sz="100" dirty="0">
                <a:solidFill>
                  <a:schemeClr val="bg1">
                    <a:lumMod val="95000"/>
                  </a:schemeClr>
                </a:solidFill>
                <a:latin typeface="Calibri" panose="020F0502020204030204"/>
                <a:ea typeface="宋体" panose="02010600030101010101" pitchFamily="2" charset="-122"/>
              </a:rPr>
              <a:t>www.1ppt.com/jieri/           PPT</a:t>
            </a:r>
            <a:r>
              <a:rPr lang="zh-CN" altLang="en-US" sz="100" dirty="0">
                <a:solidFill>
                  <a:schemeClr val="bg1">
                    <a:lumMod val="95000"/>
                  </a:schemeClr>
                </a:solidFill>
                <a:latin typeface="Calibri" panose="020F0502020204030204"/>
                <a:ea typeface="宋体" panose="02010600030101010101" pitchFamily="2" charset="-122"/>
              </a:rPr>
              <a:t>素材下载：</a:t>
            </a:r>
            <a:r>
              <a:rPr lang="en-US" altLang="zh-CN" sz="100" dirty="0">
                <a:solidFill>
                  <a:schemeClr val="bg1">
                    <a:lumMod val="95000"/>
                  </a:schemeClr>
                </a:solidFill>
                <a:latin typeface="Calibri" panose="020F0502020204030204"/>
                <a:ea typeface="宋体" panose="02010600030101010101" pitchFamily="2" charset="-122"/>
              </a:rPr>
              <a:t>www.1ppt.com/sucai/</a:t>
            </a:r>
          </a:p>
          <a:p>
            <a:pPr defTabSz="914400"/>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背景图片：</a:t>
            </a:r>
            <a:r>
              <a:rPr lang="en-US" altLang="zh-CN" sz="100" dirty="0">
                <a:solidFill>
                  <a:schemeClr val="bg1">
                    <a:lumMod val="95000"/>
                  </a:schemeClr>
                </a:solidFill>
                <a:latin typeface="Calibri" panose="020F0502020204030204"/>
                <a:ea typeface="宋体" panose="02010600030101010101" pitchFamily="2" charset="-122"/>
              </a:rPr>
              <a:t>www.1ppt.com/beijing/      PPT</a:t>
            </a:r>
            <a:r>
              <a:rPr lang="zh-CN" altLang="en-US" sz="100" dirty="0">
                <a:solidFill>
                  <a:schemeClr val="bg1">
                    <a:lumMod val="95000"/>
                  </a:schemeClr>
                </a:solidFill>
                <a:latin typeface="Calibri" panose="020F0502020204030204"/>
                <a:ea typeface="宋体" panose="02010600030101010101" pitchFamily="2" charset="-122"/>
              </a:rPr>
              <a:t>图表下载：</a:t>
            </a:r>
            <a:r>
              <a:rPr lang="en-US" altLang="zh-CN" sz="100" dirty="0">
                <a:solidFill>
                  <a:schemeClr val="bg1">
                    <a:lumMod val="95000"/>
                  </a:schemeClr>
                </a:solidFill>
                <a:latin typeface="Calibri" panose="020F0502020204030204"/>
                <a:ea typeface="宋体" panose="02010600030101010101" pitchFamily="2" charset="-122"/>
              </a:rPr>
              <a:t>www.1ppt.com/tubiao/      </a:t>
            </a:r>
          </a:p>
          <a:p>
            <a:pPr defTabSz="914400"/>
            <a:r>
              <a:rPr lang="zh-CN" altLang="en-US" sz="100" dirty="0">
                <a:solidFill>
                  <a:schemeClr val="bg1">
                    <a:lumMod val="95000"/>
                  </a:schemeClr>
                </a:solidFill>
                <a:latin typeface="Calibri" panose="020F0502020204030204"/>
                <a:ea typeface="宋体" panose="02010600030101010101" pitchFamily="2" charset="-122"/>
              </a:rPr>
              <a:t>优秀</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下载：</a:t>
            </a:r>
            <a:r>
              <a:rPr lang="en-US" altLang="zh-CN" sz="100" dirty="0">
                <a:solidFill>
                  <a:schemeClr val="bg1">
                    <a:lumMod val="95000"/>
                  </a:schemeClr>
                </a:solidFill>
                <a:latin typeface="Calibri" panose="020F0502020204030204"/>
                <a:ea typeface="宋体" panose="02010600030101010101" pitchFamily="2" charset="-122"/>
              </a:rPr>
              <a:t>www.1ppt.com/xiazai/        PPT</a:t>
            </a:r>
            <a:r>
              <a:rPr lang="zh-CN" altLang="en-US" sz="100" dirty="0">
                <a:solidFill>
                  <a:schemeClr val="bg1">
                    <a:lumMod val="95000"/>
                  </a:schemeClr>
                </a:solidFill>
                <a:latin typeface="Calibri" panose="020F0502020204030204"/>
                <a:ea typeface="宋体" panose="02010600030101010101" pitchFamily="2" charset="-122"/>
              </a:rPr>
              <a:t>教程： </a:t>
            </a:r>
            <a:r>
              <a:rPr lang="en-US" altLang="zh-CN" sz="100" dirty="0">
                <a:solidFill>
                  <a:schemeClr val="bg1">
                    <a:lumMod val="95000"/>
                  </a:schemeClr>
                </a:solidFill>
                <a:latin typeface="Calibri" panose="020F0502020204030204"/>
                <a:ea typeface="宋体" panose="02010600030101010101" pitchFamily="2" charset="-122"/>
              </a:rPr>
              <a:t>www.1ppt.com/powerpoint/      </a:t>
            </a:r>
          </a:p>
          <a:p>
            <a:pPr defTabSz="914400"/>
            <a:r>
              <a:rPr lang="en-US" altLang="zh-CN" sz="100" dirty="0">
                <a:solidFill>
                  <a:schemeClr val="bg1">
                    <a:lumMod val="95000"/>
                  </a:schemeClr>
                </a:solidFill>
                <a:latin typeface="Calibri" panose="020F0502020204030204"/>
                <a:ea typeface="宋体" panose="02010600030101010101" pitchFamily="2" charset="-122"/>
              </a:rPr>
              <a:t>Word</a:t>
            </a:r>
            <a:r>
              <a:rPr lang="zh-CN" altLang="en-US" sz="100" dirty="0">
                <a:solidFill>
                  <a:schemeClr val="bg1">
                    <a:lumMod val="95000"/>
                  </a:schemeClr>
                </a:solidFill>
                <a:latin typeface="Calibri" panose="020F0502020204030204"/>
                <a:ea typeface="宋体" panose="02010600030101010101" pitchFamily="2" charset="-122"/>
              </a:rPr>
              <a:t>教程： </a:t>
            </a:r>
            <a:r>
              <a:rPr lang="en-US" altLang="zh-CN" sz="100" dirty="0">
                <a:solidFill>
                  <a:schemeClr val="bg1">
                    <a:lumMod val="95000"/>
                  </a:schemeClr>
                </a:solidFill>
                <a:latin typeface="Calibri" panose="020F0502020204030204"/>
                <a:ea typeface="宋体" panose="02010600030101010101" pitchFamily="2" charset="-122"/>
              </a:rPr>
              <a:t>www.1ppt.com/word/              Excel</a:t>
            </a:r>
            <a:r>
              <a:rPr lang="zh-CN" altLang="en-US" sz="100" dirty="0">
                <a:solidFill>
                  <a:schemeClr val="bg1">
                    <a:lumMod val="95000"/>
                  </a:schemeClr>
                </a:solidFill>
                <a:latin typeface="Calibri" panose="020F0502020204030204"/>
                <a:ea typeface="宋体" panose="02010600030101010101" pitchFamily="2" charset="-122"/>
              </a:rPr>
              <a:t>教程：</a:t>
            </a:r>
            <a:r>
              <a:rPr lang="en-US" altLang="zh-CN" sz="100" dirty="0">
                <a:solidFill>
                  <a:schemeClr val="bg1">
                    <a:lumMod val="95000"/>
                  </a:schemeClr>
                </a:solidFill>
                <a:latin typeface="Calibri" panose="020F0502020204030204"/>
                <a:ea typeface="宋体" panose="02010600030101010101" pitchFamily="2" charset="-122"/>
              </a:rPr>
              <a:t>www.1ppt.com/excel/  </a:t>
            </a:r>
          </a:p>
          <a:p>
            <a:pPr defTabSz="914400"/>
            <a:r>
              <a:rPr lang="zh-CN" altLang="en-US" sz="100" dirty="0">
                <a:solidFill>
                  <a:schemeClr val="bg1">
                    <a:lumMod val="95000"/>
                  </a:schemeClr>
                </a:solidFill>
                <a:latin typeface="Calibri" panose="020F0502020204030204"/>
                <a:ea typeface="宋体" panose="02010600030101010101" pitchFamily="2" charset="-122"/>
              </a:rPr>
              <a:t>资料下载：</a:t>
            </a:r>
            <a:r>
              <a:rPr lang="en-US" altLang="zh-CN" sz="100" dirty="0">
                <a:solidFill>
                  <a:schemeClr val="bg1">
                    <a:lumMod val="95000"/>
                  </a:schemeClr>
                </a:solidFill>
                <a:latin typeface="Calibri" panose="020F0502020204030204"/>
                <a:ea typeface="宋体" panose="02010600030101010101" pitchFamily="2" charset="-122"/>
              </a:rPr>
              <a:t>www.1ppt.com/ziliao/                PPT</a:t>
            </a:r>
            <a:r>
              <a:rPr lang="zh-CN" altLang="en-US" sz="100" dirty="0">
                <a:solidFill>
                  <a:schemeClr val="bg1">
                    <a:lumMod val="95000"/>
                  </a:schemeClr>
                </a:solidFill>
                <a:latin typeface="Calibri" panose="020F0502020204030204"/>
                <a:ea typeface="宋体" panose="02010600030101010101" pitchFamily="2" charset="-122"/>
              </a:rPr>
              <a:t>课件下载：</a:t>
            </a:r>
            <a:r>
              <a:rPr lang="en-US" altLang="zh-CN" sz="100" dirty="0">
                <a:solidFill>
                  <a:schemeClr val="bg1">
                    <a:lumMod val="95000"/>
                  </a:schemeClr>
                </a:solidFill>
                <a:latin typeface="Calibri" panose="020F0502020204030204"/>
                <a:ea typeface="宋体" panose="02010600030101010101" pitchFamily="2" charset="-122"/>
              </a:rPr>
              <a:t>www.1ppt.com/kejian/ </a:t>
            </a:r>
          </a:p>
          <a:p>
            <a:pPr defTabSz="914400"/>
            <a:r>
              <a:rPr lang="zh-CN" altLang="en-US" sz="100" dirty="0">
                <a:solidFill>
                  <a:schemeClr val="bg1">
                    <a:lumMod val="95000"/>
                  </a:schemeClr>
                </a:solidFill>
                <a:latin typeface="Calibri" panose="020F0502020204030204"/>
                <a:ea typeface="宋体" panose="02010600030101010101" pitchFamily="2" charset="-122"/>
              </a:rPr>
              <a:t>范文下载：</a:t>
            </a:r>
            <a:r>
              <a:rPr lang="en-US" altLang="zh-CN" sz="100" dirty="0">
                <a:solidFill>
                  <a:schemeClr val="bg1">
                    <a:lumMod val="95000"/>
                  </a:schemeClr>
                </a:solidFill>
                <a:latin typeface="Calibri" panose="020F0502020204030204"/>
                <a:ea typeface="宋体" panose="02010600030101010101" pitchFamily="2" charset="-122"/>
              </a:rPr>
              <a:t>www.1ppt.com/fanwen/             </a:t>
            </a:r>
            <a:r>
              <a:rPr lang="zh-CN" altLang="en-US" sz="100" dirty="0">
                <a:solidFill>
                  <a:schemeClr val="bg1">
                    <a:lumMod val="95000"/>
                  </a:schemeClr>
                </a:solidFill>
                <a:latin typeface="Calibri" panose="020F0502020204030204"/>
                <a:ea typeface="宋体" panose="02010600030101010101" pitchFamily="2" charset="-122"/>
              </a:rPr>
              <a:t>试卷下载：</a:t>
            </a:r>
            <a:r>
              <a:rPr lang="en-US" altLang="zh-CN" sz="100" dirty="0">
                <a:solidFill>
                  <a:schemeClr val="bg1">
                    <a:lumMod val="95000"/>
                  </a:schemeClr>
                </a:solidFill>
                <a:latin typeface="Calibri" panose="020F0502020204030204"/>
                <a:ea typeface="宋体" panose="02010600030101010101" pitchFamily="2" charset="-122"/>
              </a:rPr>
              <a:t>www.1ppt.com/shiti/  </a:t>
            </a:r>
          </a:p>
          <a:p>
            <a:pPr defTabSz="914400"/>
            <a:r>
              <a:rPr lang="zh-CN" altLang="en-US" sz="100" dirty="0">
                <a:solidFill>
                  <a:schemeClr val="bg1">
                    <a:lumMod val="95000"/>
                  </a:schemeClr>
                </a:solidFill>
                <a:latin typeface="Calibri" panose="020F0502020204030204"/>
                <a:ea typeface="宋体" panose="02010600030101010101" pitchFamily="2" charset="-122"/>
              </a:rPr>
              <a:t>教案下载：</a:t>
            </a:r>
            <a:r>
              <a:rPr lang="en-US" altLang="zh-CN" sz="100" dirty="0">
                <a:solidFill>
                  <a:schemeClr val="bg1">
                    <a:lumMod val="95000"/>
                  </a:schemeClr>
                </a:solidFill>
                <a:latin typeface="Calibri" panose="020F0502020204030204"/>
                <a:ea typeface="宋体" panose="02010600030101010101" pitchFamily="2" charset="-122"/>
              </a:rPr>
              <a:t>www.1ppt.com/jiaoan/        </a:t>
            </a:r>
          </a:p>
          <a:p>
            <a:pPr defTabSz="914400"/>
            <a:r>
              <a:rPr lang="zh-CN" altLang="en-US" sz="100" dirty="0">
                <a:solidFill>
                  <a:schemeClr val="bg1">
                    <a:lumMod val="95000"/>
                  </a:schemeClr>
                </a:solidFill>
                <a:latin typeface="Calibri" panose="020F0502020204030204"/>
                <a:ea typeface="宋体" panose="02010600030101010101" pitchFamily="2" charset="-122"/>
              </a:rPr>
              <a:t>字体下载：</a:t>
            </a:r>
            <a:r>
              <a:rPr lang="en-US" altLang="zh-CN" sz="100" dirty="0">
                <a:solidFill>
                  <a:schemeClr val="bg1">
                    <a:lumMod val="95000"/>
                  </a:schemeClr>
                </a:solidFill>
                <a:latin typeface="Calibri" panose="020F0502020204030204"/>
                <a:ea typeface="宋体" panose="02010600030101010101" pitchFamily="2" charset="-122"/>
              </a:rPr>
              <a:t>www.1ppt.com/ziti/</a:t>
            </a:r>
          </a:p>
          <a:p>
            <a:pPr defTabSz="914400"/>
            <a:r>
              <a:rPr lang="en-US" altLang="zh-CN" sz="100" dirty="0">
                <a:solidFill>
                  <a:schemeClr val="bg1">
                    <a:lumMod val="95000"/>
                  </a:schemeClr>
                </a:solidFill>
                <a:latin typeface="Calibri" panose="020F0502020204030204"/>
                <a:ea typeface="宋体" panose="02010600030101010101" pitchFamily="2" charset="-122"/>
              </a:rPr>
              <a:t> </a:t>
            </a:r>
            <a:endParaRPr lang="zh-CN" altLang="en-US" sz="100" dirty="0">
              <a:solidFill>
                <a:schemeClr val="bg1">
                  <a:lumMod val="95000"/>
                </a:schemeClr>
              </a:solidFill>
              <a:latin typeface="Calibri" panose="020F0502020204030204"/>
              <a:ea typeface="宋体" panose="02010600030101010101" pitchFamily="2" charset="-122"/>
            </a:endParaRPr>
          </a:p>
        </p:txBody>
      </p:sp>
      <p:pic>
        <p:nvPicPr>
          <p:cNvPr id="8" name="图片 7"/>
          <p:cNvPicPr>
            <a:picLocks noChangeAspect="1"/>
          </p:cNvPicPr>
          <p:nvPr userDrawn="1"/>
        </p:nvPicPr>
        <p:blipFill>
          <a:blip r:embed="rId5" cstate="screen"/>
          <a:stretch>
            <a:fillRect/>
          </a:stretch>
        </p:blipFill>
        <p:spPr>
          <a:xfrm>
            <a:off x="-3744" y="0"/>
            <a:ext cx="9135880" cy="514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slideLayout" Target="../slideLayouts/slideLayout2.xml"/><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35.xml"/><Relationship Id="rId7"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GIF"/><Relationship Id="rId1" Type="http://schemas.openxmlformats.org/officeDocument/2006/relationships/slideLayout" Target="../slideLayouts/slideLayout2.xml"/><Relationship Id="rId5" Type="http://schemas.openxmlformats.org/officeDocument/2006/relationships/image" Target="../media/image34.GIF"/><Relationship Id="rId4" Type="http://schemas.openxmlformats.org/officeDocument/2006/relationships/image" Target="../media/image33.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9.xml"/></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835696" y="3097001"/>
            <a:ext cx="5570974" cy="461666"/>
          </a:xfrm>
          <a:prstGeom prst="roundRect">
            <a:avLst/>
          </a:prstGeom>
          <a:gradFill>
            <a:gsLst>
              <a:gs pos="0">
                <a:schemeClr val="bg1">
                  <a:lumMod val="85000"/>
                </a:schemeClr>
              </a:gs>
              <a:gs pos="100000">
                <a:schemeClr val="bg1"/>
              </a:gs>
            </a:gsLst>
            <a:lin ang="16800000" scaled="0"/>
          </a:gradFill>
          <a:ln>
            <a:gradFill>
              <a:gsLst>
                <a:gs pos="0">
                  <a:schemeClr val="bg1"/>
                </a:gs>
                <a:gs pos="100000">
                  <a:schemeClr val="bg1">
                    <a:lumMod val="85000"/>
                  </a:schemeClr>
                </a:gs>
              </a:gsLst>
              <a:lin ang="1680000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1893503" y="3097001"/>
            <a:ext cx="5456357" cy="461665"/>
          </a:xfrm>
          <a:prstGeom prst="rect">
            <a:avLst/>
          </a:prstGeom>
          <a:noFill/>
        </p:spPr>
        <p:txBody>
          <a:bodyPr wrap="square" rtlCol="0">
            <a:spAutoFit/>
          </a:bodyPr>
          <a:lstStyle/>
          <a:p>
            <a:pPr algn="ctr"/>
            <a:r>
              <a:rPr lang="zh-CN" altLang="en-US" sz="2400" dirty="0">
                <a:gradFill>
                  <a:gsLst>
                    <a:gs pos="0">
                      <a:schemeClr val="accent3"/>
                    </a:gs>
                    <a:gs pos="25000">
                      <a:schemeClr val="accent1"/>
                    </a:gs>
                    <a:gs pos="50000">
                      <a:schemeClr val="accent4"/>
                    </a:gs>
                    <a:gs pos="75000">
                      <a:schemeClr val="accent2"/>
                    </a:gs>
                    <a:gs pos="100000">
                      <a:schemeClr val="accent5"/>
                    </a:gs>
                  </a:gsLst>
                  <a:lin ang="16800000" scaled="0"/>
                </a:gradFill>
                <a:effectLst>
                  <a:outerShdw blurRad="50800" dist="38100" dir="5400000" algn="t" rotWithShape="0">
                    <a:prstClr val="black">
                      <a:alpha val="40000"/>
                    </a:prstClr>
                  </a:outerShdw>
                </a:effectLst>
                <a:latin typeface="微软雅黑" panose="020B0503020204020204" charset="-122"/>
                <a:ea typeface="微软雅黑" panose="020B0503020204020204" charset="-122"/>
              </a:rPr>
              <a:t>员工转正述职报告</a:t>
            </a:r>
            <a:r>
              <a:rPr lang="en-US" altLang="zh-CN" sz="2400" dirty="0">
                <a:gradFill>
                  <a:gsLst>
                    <a:gs pos="0">
                      <a:schemeClr val="accent3"/>
                    </a:gs>
                    <a:gs pos="25000">
                      <a:schemeClr val="accent1"/>
                    </a:gs>
                    <a:gs pos="50000">
                      <a:schemeClr val="accent4"/>
                    </a:gs>
                    <a:gs pos="75000">
                      <a:schemeClr val="accent2"/>
                    </a:gs>
                    <a:gs pos="100000">
                      <a:schemeClr val="accent5"/>
                    </a:gs>
                  </a:gsLst>
                  <a:lin ang="16800000" scaled="0"/>
                </a:gradFill>
                <a:effectLst>
                  <a:outerShdw blurRad="50800" dist="38100" dir="5400000" algn="t" rotWithShape="0">
                    <a:prstClr val="black">
                      <a:alpha val="40000"/>
                    </a:prstClr>
                  </a:outerShdw>
                </a:effectLst>
                <a:latin typeface="微软雅黑" panose="020B0503020204020204" charset="-122"/>
                <a:ea typeface="微软雅黑" panose="020B0503020204020204" charset="-122"/>
              </a:rPr>
              <a:t>PPT</a:t>
            </a:r>
            <a:r>
              <a:rPr lang="zh-CN" altLang="en-US" sz="2400" dirty="0">
                <a:gradFill>
                  <a:gsLst>
                    <a:gs pos="0">
                      <a:schemeClr val="accent3"/>
                    </a:gs>
                    <a:gs pos="25000">
                      <a:schemeClr val="accent1"/>
                    </a:gs>
                    <a:gs pos="50000">
                      <a:schemeClr val="accent4"/>
                    </a:gs>
                    <a:gs pos="75000">
                      <a:schemeClr val="accent2"/>
                    </a:gs>
                    <a:gs pos="100000">
                      <a:schemeClr val="accent5"/>
                    </a:gs>
                  </a:gsLst>
                  <a:lin ang="16800000" scaled="0"/>
                </a:gradFill>
                <a:effectLst>
                  <a:outerShdw blurRad="50800" dist="38100" dir="5400000" algn="t" rotWithShape="0">
                    <a:prstClr val="black">
                      <a:alpha val="40000"/>
                    </a:prstClr>
                  </a:outerShdw>
                </a:effectLst>
                <a:latin typeface="微软雅黑" panose="020B0503020204020204" charset="-122"/>
                <a:ea typeface="微软雅黑" panose="020B0503020204020204" charset="-122"/>
              </a:rPr>
              <a:t>模版</a:t>
            </a:r>
          </a:p>
        </p:txBody>
      </p:sp>
      <p:sp>
        <p:nvSpPr>
          <p:cNvPr id="6" name="TextBox 5"/>
          <p:cNvSpPr txBox="1"/>
          <p:nvPr/>
        </p:nvSpPr>
        <p:spPr>
          <a:xfrm>
            <a:off x="2352931" y="3773242"/>
            <a:ext cx="4536504" cy="275590"/>
          </a:xfrm>
          <a:prstGeom prst="rect">
            <a:avLst/>
          </a:prstGeom>
          <a:noFill/>
        </p:spPr>
        <p:txBody>
          <a:bodyPr wrap="square" rtlCol="0">
            <a:spAutoFit/>
          </a:bodyPr>
          <a:lstStyle/>
          <a:p>
            <a:pPr algn="ctr"/>
            <a:r>
              <a:rPr lang="zh-CN" altLang="en-US" sz="1200">
                <a:solidFill>
                  <a:schemeClr val="tx1">
                    <a:lumMod val="75000"/>
                    <a:lumOff val="25000"/>
                  </a:schemeClr>
                </a:solidFill>
                <a:latin typeface="微软雅黑" panose="020B0503020204020204" charset="-122"/>
                <a:ea typeface="微软雅黑" panose="020B0503020204020204" charset="-122"/>
              </a:rPr>
              <a:t>汇报人：</a:t>
            </a:r>
            <a:r>
              <a:rPr lang="en-US" altLang="zh-CN" sz="1200">
                <a:solidFill>
                  <a:schemeClr val="tx1">
                    <a:lumMod val="75000"/>
                    <a:lumOff val="25000"/>
                  </a:schemeClr>
                </a:solidFill>
                <a:latin typeface="微软雅黑" panose="020B0503020204020204" charset="-122"/>
                <a:ea typeface="微软雅黑" panose="020B0503020204020204" charset="-122"/>
              </a:rPr>
              <a:t>xiazaii     </a:t>
            </a:r>
            <a:r>
              <a:rPr lang="zh-CN" altLang="en-US" sz="1200">
                <a:solidFill>
                  <a:schemeClr val="tx1">
                    <a:lumMod val="75000"/>
                    <a:lumOff val="25000"/>
                  </a:schemeClr>
                </a:solidFill>
                <a:latin typeface="微软雅黑" panose="020B0503020204020204" charset="-122"/>
                <a:ea typeface="微软雅黑" panose="020B0503020204020204" charset="-122"/>
              </a:rPr>
              <a:t>部门：       时间：</a:t>
            </a:r>
            <a:r>
              <a:rPr lang="en-US" altLang="zh-CN" sz="1200">
                <a:solidFill>
                  <a:schemeClr val="tx1">
                    <a:lumMod val="75000"/>
                    <a:lumOff val="25000"/>
                  </a:schemeClr>
                </a:solidFill>
                <a:latin typeface="微软雅黑" panose="020B0503020204020204" charset="-122"/>
                <a:ea typeface="微软雅黑" panose="020B0503020204020204" charset="-122"/>
              </a:rPr>
              <a:t>202X.4.12</a:t>
            </a:r>
            <a:endParaRPr lang="zh-CN" altLang="en-US" sz="1200" dirty="0">
              <a:solidFill>
                <a:schemeClr val="tx1">
                  <a:lumMod val="75000"/>
                  <a:lumOff val="25000"/>
                </a:schemeClr>
              </a:solidFill>
              <a:latin typeface="微软雅黑" panose="020B0503020204020204" charset="-122"/>
              <a:ea typeface="微软雅黑" panose="020B0503020204020204" charset="-122"/>
            </a:endParaRPr>
          </a:p>
        </p:txBody>
      </p:sp>
      <p:pic>
        <p:nvPicPr>
          <p:cNvPr id="7" name="Picture 2" descr="C:\Users\Administrator\Desktop\微立体创业计划\001.pn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3000"/>
                    </a14:imgEffect>
                  </a14:imgLayer>
                </a14:imgProps>
              </a:ext>
            </a:extLst>
          </a:blip>
          <a:srcRect/>
          <a:stretch>
            <a:fillRect/>
          </a:stretch>
        </p:blipFill>
        <p:spPr bwMode="auto">
          <a:xfrm>
            <a:off x="1793074" y="1134568"/>
            <a:ext cx="1179633" cy="117963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8" name="Picture 3" descr="C:\Users\Administrator\Desktop\微立体创业计划\002.png"/>
          <p:cNvPicPr>
            <a:picLocks noChangeAspect="1" noChangeArrowheads="1"/>
          </p:cNvPicPr>
          <p:nvPr/>
        </p:nvPicPr>
        <p:blipFill>
          <a:blip r:embed="rId5" cstate="screen"/>
          <a:srcRect/>
          <a:stretch>
            <a:fillRect/>
          </a:stretch>
        </p:blipFill>
        <p:spPr bwMode="auto">
          <a:xfrm>
            <a:off x="2006857" y="1059586"/>
            <a:ext cx="1339245" cy="1339245"/>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9" name="Picture 2" descr="C:\Users\Administrator\Desktop\微立体创业计划\001.pn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3000"/>
                    </a14:imgEffect>
                  </a14:imgLayer>
                </a14:imgProps>
              </a:ext>
            </a:extLst>
          </a:blip>
          <a:srcRect/>
          <a:stretch>
            <a:fillRect/>
          </a:stretch>
        </p:blipFill>
        <p:spPr bwMode="auto">
          <a:xfrm>
            <a:off x="3162988" y="1134567"/>
            <a:ext cx="1179633" cy="117963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 name="Picture 3" descr="C:\Users\Administrator\Desktop\微立体创业计划\002.png"/>
          <p:cNvPicPr>
            <a:picLocks noChangeAspect="1" noChangeArrowheads="1"/>
          </p:cNvPicPr>
          <p:nvPr/>
        </p:nvPicPr>
        <p:blipFill>
          <a:blip r:embed="rId5" cstate="screen"/>
          <a:srcRect/>
          <a:stretch>
            <a:fillRect/>
          </a:stretch>
        </p:blipFill>
        <p:spPr bwMode="auto">
          <a:xfrm>
            <a:off x="3376771" y="1059585"/>
            <a:ext cx="1339245" cy="1339245"/>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11" name="Picture 2" descr="C:\Users\Administrator\Desktop\微立体创业计划\001.pn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3000"/>
                    </a14:imgEffect>
                  </a14:imgLayer>
                </a14:imgProps>
              </a:ext>
            </a:extLst>
          </a:blip>
          <a:srcRect/>
          <a:stretch>
            <a:fillRect/>
          </a:stretch>
        </p:blipFill>
        <p:spPr bwMode="auto">
          <a:xfrm>
            <a:off x="4531140" y="1134566"/>
            <a:ext cx="1179633" cy="117963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2" name="Picture 3" descr="C:\Users\Administrator\Desktop\微立体创业计划\002.png"/>
          <p:cNvPicPr>
            <a:picLocks noChangeAspect="1" noChangeArrowheads="1"/>
          </p:cNvPicPr>
          <p:nvPr/>
        </p:nvPicPr>
        <p:blipFill>
          <a:blip r:embed="rId5" cstate="screen"/>
          <a:srcRect/>
          <a:stretch>
            <a:fillRect/>
          </a:stretch>
        </p:blipFill>
        <p:spPr bwMode="auto">
          <a:xfrm>
            <a:off x="4744923" y="1059584"/>
            <a:ext cx="1339245" cy="1339245"/>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13" name="Picture 2" descr="C:\Users\Administrator\Desktop\微立体创业计划\001.pn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3000"/>
                    </a14:imgEffect>
                  </a14:imgLayer>
                </a14:imgProps>
              </a:ext>
            </a:extLst>
          </a:blip>
          <a:srcRect/>
          <a:stretch>
            <a:fillRect/>
          </a:stretch>
        </p:blipFill>
        <p:spPr bwMode="auto">
          <a:xfrm>
            <a:off x="5899292" y="1134568"/>
            <a:ext cx="1179633" cy="117963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4" name="Picture 3" descr="C:\Users\Administrator\Desktop\微立体创业计划\002.png"/>
          <p:cNvPicPr>
            <a:picLocks noChangeAspect="1" noChangeArrowheads="1"/>
          </p:cNvPicPr>
          <p:nvPr/>
        </p:nvPicPr>
        <p:blipFill>
          <a:blip r:embed="rId5" cstate="screen"/>
          <a:srcRect/>
          <a:stretch>
            <a:fillRect/>
          </a:stretch>
        </p:blipFill>
        <p:spPr bwMode="auto">
          <a:xfrm>
            <a:off x="6113075" y="1059586"/>
            <a:ext cx="1339245" cy="1339245"/>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432009" y="1314539"/>
            <a:ext cx="488939" cy="830997"/>
          </a:xfrm>
          <a:prstGeom prst="rect">
            <a:avLst/>
          </a:prstGeom>
          <a:noFill/>
        </p:spPr>
        <p:txBody>
          <a:bodyPr wrap="square" rtlCol="0">
            <a:spAutoFit/>
          </a:bodyPr>
          <a:lstStyle/>
          <a:p>
            <a:pPr algn="ctr"/>
            <a:r>
              <a:rPr lang="zh-CN" altLang="en-US" sz="4800" b="1" dirty="0">
                <a:ln w="18415" cmpd="sng">
                  <a:noFill/>
                  <a:prstDash val="solid"/>
                </a:ln>
                <a:solidFill>
                  <a:schemeClr val="accent2"/>
                </a:solidFill>
                <a:effectLst>
                  <a:innerShdw blurRad="114300">
                    <a:prstClr val="black"/>
                  </a:innerShdw>
                </a:effectLst>
                <a:latin typeface="微软雅黑" panose="020B0503020204020204" charset="-122"/>
                <a:ea typeface="微软雅黑" panose="020B0503020204020204" charset="-122"/>
              </a:rPr>
              <a:t>述</a:t>
            </a:r>
          </a:p>
        </p:txBody>
      </p:sp>
      <p:sp>
        <p:nvSpPr>
          <p:cNvPr id="16" name="TextBox 15"/>
          <p:cNvSpPr txBox="1"/>
          <p:nvPr/>
        </p:nvSpPr>
        <p:spPr>
          <a:xfrm>
            <a:off x="3801922" y="1298535"/>
            <a:ext cx="488939" cy="830997"/>
          </a:xfrm>
          <a:prstGeom prst="rect">
            <a:avLst/>
          </a:prstGeom>
          <a:noFill/>
        </p:spPr>
        <p:txBody>
          <a:bodyPr wrap="square" rtlCol="0">
            <a:spAutoFit/>
          </a:bodyPr>
          <a:lstStyle/>
          <a:p>
            <a:pPr algn="ctr"/>
            <a:r>
              <a:rPr lang="zh-CN" altLang="en-US" sz="4800" b="1" dirty="0">
                <a:ln w="18415" cmpd="sng">
                  <a:noFill/>
                  <a:prstDash val="solid"/>
                </a:ln>
                <a:solidFill>
                  <a:schemeClr val="accent1"/>
                </a:solidFill>
                <a:effectLst>
                  <a:innerShdw blurRad="114300">
                    <a:prstClr val="black"/>
                  </a:innerShdw>
                </a:effectLst>
                <a:latin typeface="微软雅黑" panose="020B0503020204020204" charset="-122"/>
                <a:ea typeface="微软雅黑" panose="020B0503020204020204" charset="-122"/>
              </a:rPr>
              <a:t>职</a:t>
            </a:r>
          </a:p>
        </p:txBody>
      </p:sp>
      <p:sp>
        <p:nvSpPr>
          <p:cNvPr id="17" name="TextBox 16"/>
          <p:cNvSpPr txBox="1"/>
          <p:nvPr/>
        </p:nvSpPr>
        <p:spPr>
          <a:xfrm>
            <a:off x="5170075" y="1298534"/>
            <a:ext cx="488939" cy="830997"/>
          </a:xfrm>
          <a:prstGeom prst="rect">
            <a:avLst/>
          </a:prstGeom>
          <a:noFill/>
        </p:spPr>
        <p:txBody>
          <a:bodyPr wrap="square" rtlCol="0">
            <a:spAutoFit/>
          </a:bodyPr>
          <a:lstStyle/>
          <a:p>
            <a:pPr algn="ctr"/>
            <a:r>
              <a:rPr lang="zh-CN" altLang="en-US" sz="4800" b="1" dirty="0">
                <a:ln w="18415" cmpd="sng">
                  <a:noFill/>
                  <a:prstDash val="solid"/>
                </a:ln>
                <a:solidFill>
                  <a:schemeClr val="accent5"/>
                </a:solidFill>
                <a:effectLst>
                  <a:innerShdw blurRad="114300">
                    <a:prstClr val="black"/>
                  </a:innerShdw>
                </a:effectLst>
                <a:latin typeface="微软雅黑" panose="020B0503020204020204" charset="-122"/>
                <a:ea typeface="微软雅黑" panose="020B0503020204020204" charset="-122"/>
              </a:rPr>
              <a:t>报</a:t>
            </a:r>
          </a:p>
        </p:txBody>
      </p:sp>
      <p:sp>
        <p:nvSpPr>
          <p:cNvPr id="18" name="TextBox 17"/>
          <p:cNvSpPr txBox="1"/>
          <p:nvPr/>
        </p:nvSpPr>
        <p:spPr>
          <a:xfrm>
            <a:off x="6538226" y="1314539"/>
            <a:ext cx="488939" cy="830997"/>
          </a:xfrm>
          <a:prstGeom prst="rect">
            <a:avLst/>
          </a:prstGeom>
          <a:noFill/>
        </p:spPr>
        <p:txBody>
          <a:bodyPr wrap="square" rtlCol="0">
            <a:spAutoFit/>
          </a:bodyPr>
          <a:lstStyle/>
          <a:p>
            <a:pPr algn="ctr"/>
            <a:r>
              <a:rPr lang="zh-CN" altLang="en-US" sz="4800" b="1" dirty="0">
                <a:ln w="18415" cmpd="sng">
                  <a:noFill/>
                  <a:prstDash val="solid"/>
                </a:ln>
                <a:solidFill>
                  <a:schemeClr val="accent3">
                    <a:lumMod val="75000"/>
                  </a:schemeClr>
                </a:solidFill>
                <a:effectLst>
                  <a:innerShdw blurRad="114300">
                    <a:prstClr val="black"/>
                  </a:innerShdw>
                </a:effectLst>
                <a:latin typeface="微软雅黑" panose="020B0503020204020204" charset="-122"/>
                <a:ea typeface="微软雅黑" panose="020B0503020204020204" charset="-122"/>
              </a:rPr>
              <a:t>告</a:t>
            </a:r>
          </a:p>
        </p:txBody>
      </p:sp>
      <p:sp>
        <p:nvSpPr>
          <p:cNvPr id="19" name="TextBox 18"/>
          <p:cNvSpPr txBox="1"/>
          <p:nvPr/>
        </p:nvSpPr>
        <p:spPr>
          <a:xfrm>
            <a:off x="2676478" y="2585734"/>
            <a:ext cx="3861749" cy="400110"/>
          </a:xfrm>
          <a:prstGeom prst="rect">
            <a:avLst/>
          </a:prstGeom>
          <a:noFill/>
        </p:spPr>
        <p:txBody>
          <a:bodyPr wrap="square" rtlCol="0">
            <a:spAutoFit/>
          </a:bodyPr>
          <a:lstStyle/>
          <a:p>
            <a:pPr algn="ctr"/>
            <a:r>
              <a:rPr lang="zh-CN" altLang="en-US" sz="2000" dirty="0">
                <a:solidFill>
                  <a:schemeClr val="tx1">
                    <a:lumMod val="75000"/>
                    <a:lumOff val="25000"/>
                  </a:schemeClr>
                </a:solidFill>
                <a:latin typeface="华文隶书" panose="02010800040101010101" pitchFamily="2" charset="-122"/>
                <a:ea typeface="华文隶书" panose="02010800040101010101" pitchFamily="2" charset="-122"/>
              </a:rPr>
              <a:t>单击此处添加您的公司名称</a:t>
            </a:r>
          </a:p>
        </p:txBody>
      </p:sp>
      <p:sp>
        <p:nvSpPr>
          <p:cNvPr id="20" name="圆角矩形 19"/>
          <p:cNvSpPr/>
          <p:nvPr/>
        </p:nvSpPr>
        <p:spPr>
          <a:xfrm>
            <a:off x="7665172" y="2112625"/>
            <a:ext cx="320705" cy="320589"/>
          </a:xfrm>
          <a:prstGeom prst="roundRect">
            <a:avLst/>
          </a:prstGeom>
          <a:gradFill flip="none" rotWithShape="1">
            <a:gsLst>
              <a:gs pos="0">
                <a:schemeClr val="accent3">
                  <a:lumMod val="75000"/>
                </a:schemeClr>
              </a:gs>
              <a:gs pos="100000">
                <a:schemeClr val="accent3"/>
              </a:gs>
            </a:gsLst>
            <a:lin ang="2700000" scaled="1"/>
            <a:tileRect/>
          </a:gradFill>
          <a:ln w="25400">
            <a:gradFill flip="none" rotWithShape="1">
              <a:gsLst>
                <a:gs pos="100000">
                  <a:schemeClr val="accent3"/>
                </a:gs>
                <a:gs pos="0">
                  <a:schemeClr val="accent3">
                    <a:lumMod val="75000"/>
                  </a:schemeClr>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21" name="圆角矩形 53"/>
          <p:cNvSpPr/>
          <p:nvPr/>
        </p:nvSpPr>
        <p:spPr>
          <a:xfrm>
            <a:off x="7963513" y="2531703"/>
            <a:ext cx="200774" cy="201032"/>
          </a:xfrm>
          <a:prstGeom prst="roundRect">
            <a:avLst/>
          </a:prstGeom>
          <a:gradFill flip="none" rotWithShape="1">
            <a:gsLst>
              <a:gs pos="0">
                <a:schemeClr val="accent5">
                  <a:lumMod val="75000"/>
                </a:schemeClr>
              </a:gs>
              <a:gs pos="100000">
                <a:schemeClr val="accent5"/>
              </a:gs>
            </a:gsLst>
            <a:lin ang="2700000" scaled="1"/>
            <a:tileRect/>
          </a:gradFill>
          <a:ln w="25400">
            <a:gradFill flip="none" rotWithShape="1">
              <a:gsLst>
                <a:gs pos="100000">
                  <a:schemeClr val="accent5">
                    <a:lumMod val="75000"/>
                  </a:schemeClr>
                </a:gs>
                <a:gs pos="0">
                  <a:schemeClr val="accent5"/>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22" name="圆角矩形 53"/>
          <p:cNvSpPr/>
          <p:nvPr/>
        </p:nvSpPr>
        <p:spPr>
          <a:xfrm>
            <a:off x="7414088" y="2555765"/>
            <a:ext cx="401548" cy="402065"/>
          </a:xfrm>
          <a:prstGeom prst="roundRect">
            <a:avLst/>
          </a:prstGeom>
          <a:gradFill flip="none" rotWithShape="1">
            <a:gsLst>
              <a:gs pos="0">
                <a:schemeClr val="accent2">
                  <a:lumMod val="75000"/>
                </a:schemeClr>
              </a:gs>
              <a:gs pos="100000">
                <a:schemeClr val="accent2"/>
              </a:gs>
            </a:gsLst>
            <a:lin ang="2700000" scaled="1"/>
            <a:tileRect/>
          </a:gradFill>
          <a:ln w="25400">
            <a:gradFill flip="none" rotWithShape="1">
              <a:gsLst>
                <a:gs pos="100000">
                  <a:schemeClr val="accent2"/>
                </a:gs>
                <a:gs pos="0">
                  <a:schemeClr val="accent2">
                    <a:lumMod val="75000"/>
                  </a:schemeClr>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23" name="圆角矩形 53"/>
          <p:cNvSpPr/>
          <p:nvPr/>
        </p:nvSpPr>
        <p:spPr>
          <a:xfrm>
            <a:off x="8117530" y="2202977"/>
            <a:ext cx="159909" cy="160294"/>
          </a:xfrm>
          <a:prstGeom prst="roundRect">
            <a:avLst/>
          </a:prstGeom>
          <a:gradFill flip="none" rotWithShape="1">
            <a:gsLst>
              <a:gs pos="0">
                <a:schemeClr val="accent1">
                  <a:lumMod val="75000"/>
                </a:schemeClr>
              </a:gs>
              <a:gs pos="100000">
                <a:schemeClr val="accent1"/>
              </a:gs>
            </a:gsLst>
            <a:lin ang="2700000" scaled="1"/>
            <a:tileRect/>
          </a:gradFill>
          <a:ln w="25400">
            <a:gradFill flip="none" rotWithShape="1">
              <a:gsLst>
                <a:gs pos="100000">
                  <a:schemeClr val="accent1">
                    <a:lumMod val="75000"/>
                  </a:schemeClr>
                </a:gs>
                <a:gs pos="0">
                  <a:schemeClr val="accent1"/>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24" name="圆角矩形 53"/>
          <p:cNvSpPr/>
          <p:nvPr/>
        </p:nvSpPr>
        <p:spPr>
          <a:xfrm>
            <a:off x="8061769" y="1878042"/>
            <a:ext cx="160797" cy="161180"/>
          </a:xfrm>
          <a:prstGeom prst="roundRect">
            <a:avLst/>
          </a:prstGeom>
          <a:gradFill flip="none" rotWithShape="1">
            <a:gsLst>
              <a:gs pos="0">
                <a:schemeClr val="accent4">
                  <a:lumMod val="75000"/>
                </a:schemeClr>
              </a:gs>
              <a:gs pos="100000">
                <a:schemeClr val="accent4"/>
              </a:gs>
            </a:gsLst>
            <a:lin ang="2700000" scaled="1"/>
            <a:tileRect/>
          </a:gradFill>
          <a:ln w="25400">
            <a:gradFill flip="none" rotWithShape="1">
              <a:gsLst>
                <a:gs pos="100000">
                  <a:schemeClr val="accent4">
                    <a:lumMod val="75000"/>
                  </a:schemeClr>
                </a:gs>
                <a:gs pos="0">
                  <a:schemeClr val="accent4"/>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25" name="圆角矩形 53"/>
          <p:cNvSpPr/>
          <p:nvPr/>
        </p:nvSpPr>
        <p:spPr>
          <a:xfrm flipH="1">
            <a:off x="1228248" y="2088822"/>
            <a:ext cx="320947" cy="320589"/>
          </a:xfrm>
          <a:prstGeom prst="roundRect">
            <a:avLst/>
          </a:prstGeom>
          <a:gradFill flip="none" rotWithShape="1">
            <a:gsLst>
              <a:gs pos="0">
                <a:schemeClr val="accent3">
                  <a:lumMod val="75000"/>
                </a:schemeClr>
              </a:gs>
              <a:gs pos="100000">
                <a:schemeClr val="accent3"/>
              </a:gs>
            </a:gsLst>
            <a:lin ang="2700000" scaled="1"/>
            <a:tileRect/>
          </a:gradFill>
          <a:ln w="25400">
            <a:gradFill flip="none" rotWithShape="1">
              <a:gsLst>
                <a:gs pos="100000">
                  <a:schemeClr val="accent3"/>
                </a:gs>
                <a:gs pos="0">
                  <a:schemeClr val="accent3">
                    <a:lumMod val="75000"/>
                  </a:schemeClr>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26" name="圆角矩形 53"/>
          <p:cNvSpPr/>
          <p:nvPr/>
        </p:nvSpPr>
        <p:spPr>
          <a:xfrm flipH="1">
            <a:off x="1049703" y="2507900"/>
            <a:ext cx="200925" cy="201032"/>
          </a:xfrm>
          <a:prstGeom prst="roundRect">
            <a:avLst/>
          </a:prstGeom>
          <a:gradFill flip="none" rotWithShape="1">
            <a:gsLst>
              <a:gs pos="0">
                <a:schemeClr val="accent5">
                  <a:lumMod val="75000"/>
                </a:schemeClr>
              </a:gs>
              <a:gs pos="100000">
                <a:schemeClr val="accent5"/>
              </a:gs>
            </a:gsLst>
            <a:lin ang="2700000" scaled="1"/>
            <a:tileRect/>
          </a:gradFill>
          <a:ln w="25400">
            <a:gradFill flip="none" rotWithShape="1">
              <a:gsLst>
                <a:gs pos="100000">
                  <a:schemeClr val="accent5">
                    <a:lumMod val="75000"/>
                  </a:schemeClr>
                </a:gs>
                <a:gs pos="0">
                  <a:schemeClr val="accent5"/>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27" name="圆角矩形 53"/>
          <p:cNvSpPr/>
          <p:nvPr/>
        </p:nvSpPr>
        <p:spPr>
          <a:xfrm flipH="1">
            <a:off x="1398617" y="2531962"/>
            <a:ext cx="401850" cy="402065"/>
          </a:xfrm>
          <a:prstGeom prst="roundRect">
            <a:avLst/>
          </a:prstGeom>
          <a:gradFill flip="none" rotWithShape="1">
            <a:gsLst>
              <a:gs pos="0">
                <a:schemeClr val="accent2">
                  <a:lumMod val="75000"/>
                </a:schemeClr>
              </a:gs>
              <a:gs pos="100000">
                <a:schemeClr val="accent2"/>
              </a:gs>
            </a:gsLst>
            <a:lin ang="2700000" scaled="1"/>
            <a:tileRect/>
          </a:gradFill>
          <a:ln w="25400">
            <a:gradFill flip="none" rotWithShape="1">
              <a:gsLst>
                <a:gs pos="100000">
                  <a:schemeClr val="accent2">
                    <a:lumMod val="75000"/>
                  </a:schemeClr>
                </a:gs>
                <a:gs pos="0">
                  <a:schemeClr val="accent2"/>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28" name="圆角矩形 53"/>
          <p:cNvSpPr/>
          <p:nvPr/>
        </p:nvSpPr>
        <p:spPr>
          <a:xfrm flipH="1">
            <a:off x="936467" y="2179174"/>
            <a:ext cx="160029" cy="160294"/>
          </a:xfrm>
          <a:prstGeom prst="roundRect">
            <a:avLst/>
          </a:prstGeom>
          <a:gradFill flip="none" rotWithShape="1">
            <a:gsLst>
              <a:gs pos="0">
                <a:schemeClr val="accent1">
                  <a:lumMod val="75000"/>
                </a:schemeClr>
              </a:gs>
              <a:gs pos="100000">
                <a:schemeClr val="accent1"/>
              </a:gs>
            </a:gsLst>
            <a:lin ang="2700000" scaled="1"/>
            <a:tileRect/>
          </a:gradFill>
          <a:ln w="25400">
            <a:gradFill flip="none" rotWithShape="1">
              <a:gsLst>
                <a:gs pos="100000">
                  <a:schemeClr val="accent1">
                    <a:lumMod val="75000"/>
                  </a:schemeClr>
                </a:gs>
                <a:gs pos="0">
                  <a:schemeClr val="accent1"/>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29" name="圆角矩形 53"/>
          <p:cNvSpPr/>
          <p:nvPr/>
        </p:nvSpPr>
        <p:spPr>
          <a:xfrm flipH="1">
            <a:off x="991381" y="1854239"/>
            <a:ext cx="160918" cy="161180"/>
          </a:xfrm>
          <a:prstGeom prst="roundRect">
            <a:avLst/>
          </a:prstGeom>
          <a:gradFill flip="none" rotWithShape="1">
            <a:gsLst>
              <a:gs pos="0">
                <a:schemeClr val="accent4">
                  <a:lumMod val="75000"/>
                </a:schemeClr>
              </a:gs>
              <a:gs pos="100000">
                <a:schemeClr val="accent4"/>
              </a:gs>
            </a:gsLst>
            <a:lin ang="2700000" scaled="1"/>
            <a:tileRect/>
          </a:gradFill>
          <a:ln w="25400">
            <a:gradFill flip="none" rotWithShape="1">
              <a:gsLst>
                <a:gs pos="100000">
                  <a:schemeClr val="accent4">
                    <a:lumMod val="75000"/>
                  </a:schemeClr>
                </a:gs>
                <a:gs pos="0">
                  <a:schemeClr val="accent4"/>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42"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42"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anim calcmode="lin" valueType="num">
                                      <p:cBhvr>
                                        <p:cTn id="35" dur="500" fill="hold"/>
                                        <p:tgtEl>
                                          <p:spTgt spid="12"/>
                                        </p:tgtEl>
                                        <p:attrNameLst>
                                          <p:attrName>ppt_x</p:attrName>
                                        </p:attrNameLst>
                                      </p:cBhvr>
                                      <p:tavLst>
                                        <p:tav tm="0">
                                          <p:val>
                                            <p:strVal val="#ppt_x"/>
                                          </p:val>
                                        </p:tav>
                                        <p:tav tm="100000">
                                          <p:val>
                                            <p:strVal val="#ppt_x"/>
                                          </p:val>
                                        </p:tav>
                                      </p:tavLst>
                                    </p:anim>
                                    <p:anim calcmode="lin" valueType="num">
                                      <p:cBhvr>
                                        <p:cTn id="36" dur="5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53" presetClass="entr" presetSubtype="16"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par>
                                <p:cTn id="43" presetID="42"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31"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 calcmode="lin" valueType="num">
                                      <p:cBhvr>
                                        <p:cTn id="53" dur="500" fill="hold"/>
                                        <p:tgtEl>
                                          <p:spTgt spid="15"/>
                                        </p:tgtEl>
                                        <p:attrNameLst>
                                          <p:attrName>style.rotation</p:attrName>
                                        </p:attrNameLst>
                                      </p:cBhvr>
                                      <p:tavLst>
                                        <p:tav tm="0">
                                          <p:val>
                                            <p:fltVal val="90"/>
                                          </p:val>
                                        </p:tav>
                                        <p:tav tm="100000">
                                          <p:val>
                                            <p:fltVal val="0"/>
                                          </p:val>
                                        </p:tav>
                                      </p:tavLst>
                                    </p:anim>
                                    <p:animEffect transition="in" filter="fade">
                                      <p:cBhvr>
                                        <p:cTn id="54" dur="500"/>
                                        <p:tgtEl>
                                          <p:spTgt spid="15"/>
                                        </p:tgtEl>
                                      </p:cBhvr>
                                    </p:animEffect>
                                  </p:childTnLst>
                                </p:cTn>
                              </p:par>
                            </p:childTnLst>
                          </p:cTn>
                        </p:par>
                        <p:par>
                          <p:cTn id="55" fill="hold">
                            <p:stCondLst>
                              <p:cond delay="2500"/>
                            </p:stCondLst>
                            <p:childTnLst>
                              <p:par>
                                <p:cTn id="56" presetID="31"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 calcmode="lin" valueType="num">
                                      <p:cBhvr>
                                        <p:cTn id="60" dur="500" fill="hold"/>
                                        <p:tgtEl>
                                          <p:spTgt spid="16"/>
                                        </p:tgtEl>
                                        <p:attrNameLst>
                                          <p:attrName>style.rotation</p:attrName>
                                        </p:attrNameLst>
                                      </p:cBhvr>
                                      <p:tavLst>
                                        <p:tav tm="0">
                                          <p:val>
                                            <p:fltVal val="90"/>
                                          </p:val>
                                        </p:tav>
                                        <p:tav tm="100000">
                                          <p:val>
                                            <p:fltVal val="0"/>
                                          </p:val>
                                        </p:tav>
                                      </p:tavLst>
                                    </p:anim>
                                    <p:animEffect transition="in" filter="fade">
                                      <p:cBhvr>
                                        <p:cTn id="61" dur="500"/>
                                        <p:tgtEl>
                                          <p:spTgt spid="16"/>
                                        </p:tgtEl>
                                      </p:cBhvr>
                                    </p:animEffect>
                                  </p:childTnLst>
                                </p:cTn>
                              </p:par>
                            </p:childTnLst>
                          </p:cTn>
                        </p:par>
                        <p:par>
                          <p:cTn id="62" fill="hold">
                            <p:stCondLst>
                              <p:cond delay="3000"/>
                            </p:stCondLst>
                            <p:childTnLst>
                              <p:par>
                                <p:cTn id="63" presetID="31"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500" fill="hold"/>
                                        <p:tgtEl>
                                          <p:spTgt spid="17"/>
                                        </p:tgtEl>
                                        <p:attrNameLst>
                                          <p:attrName>ppt_w</p:attrName>
                                        </p:attrNameLst>
                                      </p:cBhvr>
                                      <p:tavLst>
                                        <p:tav tm="0">
                                          <p:val>
                                            <p:fltVal val="0"/>
                                          </p:val>
                                        </p:tav>
                                        <p:tav tm="100000">
                                          <p:val>
                                            <p:strVal val="#ppt_w"/>
                                          </p:val>
                                        </p:tav>
                                      </p:tavLst>
                                    </p:anim>
                                    <p:anim calcmode="lin" valueType="num">
                                      <p:cBhvr>
                                        <p:cTn id="66" dur="500" fill="hold"/>
                                        <p:tgtEl>
                                          <p:spTgt spid="17"/>
                                        </p:tgtEl>
                                        <p:attrNameLst>
                                          <p:attrName>ppt_h</p:attrName>
                                        </p:attrNameLst>
                                      </p:cBhvr>
                                      <p:tavLst>
                                        <p:tav tm="0">
                                          <p:val>
                                            <p:fltVal val="0"/>
                                          </p:val>
                                        </p:tav>
                                        <p:tav tm="100000">
                                          <p:val>
                                            <p:strVal val="#ppt_h"/>
                                          </p:val>
                                        </p:tav>
                                      </p:tavLst>
                                    </p:anim>
                                    <p:anim calcmode="lin" valueType="num">
                                      <p:cBhvr>
                                        <p:cTn id="67" dur="500" fill="hold"/>
                                        <p:tgtEl>
                                          <p:spTgt spid="17"/>
                                        </p:tgtEl>
                                        <p:attrNameLst>
                                          <p:attrName>style.rotation</p:attrName>
                                        </p:attrNameLst>
                                      </p:cBhvr>
                                      <p:tavLst>
                                        <p:tav tm="0">
                                          <p:val>
                                            <p:fltVal val="90"/>
                                          </p:val>
                                        </p:tav>
                                        <p:tav tm="100000">
                                          <p:val>
                                            <p:fltVal val="0"/>
                                          </p:val>
                                        </p:tav>
                                      </p:tavLst>
                                    </p:anim>
                                    <p:animEffect transition="in" filter="fade">
                                      <p:cBhvr>
                                        <p:cTn id="68" dur="500"/>
                                        <p:tgtEl>
                                          <p:spTgt spid="17"/>
                                        </p:tgtEl>
                                      </p:cBhvr>
                                    </p:animEffect>
                                  </p:childTnLst>
                                </p:cTn>
                              </p:par>
                            </p:childTnLst>
                          </p:cTn>
                        </p:par>
                        <p:par>
                          <p:cTn id="69" fill="hold">
                            <p:stCondLst>
                              <p:cond delay="35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 calcmode="lin" valueType="num">
                                      <p:cBhvr>
                                        <p:cTn id="74" dur="500" fill="hold"/>
                                        <p:tgtEl>
                                          <p:spTgt spid="18"/>
                                        </p:tgtEl>
                                        <p:attrNameLst>
                                          <p:attrName>style.rotation</p:attrName>
                                        </p:attrNameLst>
                                      </p:cBhvr>
                                      <p:tavLst>
                                        <p:tav tm="0">
                                          <p:val>
                                            <p:fltVal val="90"/>
                                          </p:val>
                                        </p:tav>
                                        <p:tav tm="100000">
                                          <p:val>
                                            <p:fltVal val="0"/>
                                          </p:val>
                                        </p:tav>
                                      </p:tavLst>
                                    </p:anim>
                                    <p:animEffect transition="in" filter="fade">
                                      <p:cBhvr>
                                        <p:cTn id="75" dur="500"/>
                                        <p:tgtEl>
                                          <p:spTgt spid="18"/>
                                        </p:tgtEl>
                                      </p:cBhvr>
                                    </p:animEffect>
                                  </p:childTnLst>
                                </p:cTn>
                              </p:par>
                            </p:childTnLst>
                          </p:cTn>
                        </p:par>
                        <p:par>
                          <p:cTn id="76" fill="hold">
                            <p:stCondLst>
                              <p:cond delay="4000"/>
                            </p:stCondLst>
                            <p:childTnLst>
                              <p:par>
                                <p:cTn id="77" presetID="10" presetClass="entr" presetSubtype="0" fill="hold" grpId="0" nodeType="after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fade">
                                      <p:cBhvr>
                                        <p:cTn id="79" dur="500"/>
                                        <p:tgtEl>
                                          <p:spTgt spid="4"/>
                                        </p:tgtEl>
                                      </p:cBhvr>
                                    </p:animEffect>
                                  </p:childTnLst>
                                </p:cTn>
                              </p:par>
                            </p:childTnLst>
                          </p:cTn>
                        </p:par>
                        <p:par>
                          <p:cTn id="80" fill="hold">
                            <p:stCondLst>
                              <p:cond delay="4500"/>
                            </p:stCondLst>
                            <p:childTnLst>
                              <p:par>
                                <p:cTn id="81" presetID="26" presetClass="emph" presetSubtype="0" fill="hold" grpId="1" nodeType="afterEffect">
                                  <p:stCondLst>
                                    <p:cond delay="0"/>
                                  </p:stCondLst>
                                  <p:childTnLst>
                                    <p:animEffect transition="out" filter="fade">
                                      <p:cBhvr>
                                        <p:cTn id="82" dur="500" tmFilter="0, 0; .2, .5; .8, .5; 1, 0"/>
                                        <p:tgtEl>
                                          <p:spTgt spid="4"/>
                                        </p:tgtEl>
                                      </p:cBhvr>
                                    </p:animEffect>
                                    <p:animScale>
                                      <p:cBhvr>
                                        <p:cTn id="83" dur="250" autoRev="1" fill="hold"/>
                                        <p:tgtEl>
                                          <p:spTgt spid="4"/>
                                        </p:tgtEl>
                                      </p:cBhvr>
                                      <p:by x="105000" y="105000"/>
                                    </p:animScale>
                                  </p:childTnLst>
                                </p:cTn>
                              </p:par>
                            </p:childTnLst>
                          </p:cTn>
                        </p:par>
                        <p:par>
                          <p:cTn id="84" fill="hold">
                            <p:stCondLst>
                              <p:cond delay="5000"/>
                            </p:stCondLst>
                            <p:childTnLst>
                              <p:par>
                                <p:cTn id="85" presetID="22" presetClass="entr" presetSubtype="8" fill="hold" grpId="0" nodeType="after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wipe(left)">
                                      <p:cBhvr>
                                        <p:cTn id="87" dur="1000"/>
                                        <p:tgtEl>
                                          <p:spTgt spid="5"/>
                                        </p:tgtEl>
                                      </p:cBhvr>
                                    </p:animEffect>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1000"/>
                                        <p:tgtEl>
                                          <p:spTgt spid="19"/>
                                        </p:tgtEl>
                                      </p:cBhvr>
                                    </p:animEffect>
                                    <p:anim calcmode="lin" valueType="num">
                                      <p:cBhvr>
                                        <p:cTn id="92" dur="1000" fill="hold"/>
                                        <p:tgtEl>
                                          <p:spTgt spid="19"/>
                                        </p:tgtEl>
                                        <p:attrNameLst>
                                          <p:attrName>ppt_x</p:attrName>
                                        </p:attrNameLst>
                                      </p:cBhvr>
                                      <p:tavLst>
                                        <p:tav tm="0">
                                          <p:val>
                                            <p:strVal val="#ppt_x"/>
                                          </p:val>
                                        </p:tav>
                                        <p:tav tm="100000">
                                          <p:val>
                                            <p:strVal val="#ppt_x"/>
                                          </p:val>
                                        </p:tav>
                                      </p:tavLst>
                                    </p:anim>
                                    <p:anim calcmode="lin" valueType="num">
                                      <p:cBhvr>
                                        <p:cTn id="93" dur="1000" fill="hold"/>
                                        <p:tgtEl>
                                          <p:spTgt spid="19"/>
                                        </p:tgtEl>
                                        <p:attrNameLst>
                                          <p:attrName>ppt_y</p:attrName>
                                        </p:attrNameLst>
                                      </p:cBhvr>
                                      <p:tavLst>
                                        <p:tav tm="0">
                                          <p:val>
                                            <p:strVal val="#ppt_y-.1"/>
                                          </p:val>
                                        </p:tav>
                                        <p:tav tm="100000">
                                          <p:val>
                                            <p:strVal val="#ppt_y"/>
                                          </p:val>
                                        </p:tav>
                                      </p:tavLst>
                                    </p:anim>
                                  </p:childTnLst>
                                </p:cTn>
                              </p:par>
                            </p:childTnLst>
                          </p:cTn>
                        </p:par>
                        <p:par>
                          <p:cTn id="94" fill="hold">
                            <p:stCondLst>
                              <p:cond delay="7000"/>
                            </p:stCondLst>
                            <p:childTnLst>
                              <p:par>
                                <p:cTn id="95" presetID="52" presetClass="entr" presetSubtype="0" fill="hold" grpId="0" nodeType="afterEffect">
                                  <p:stCondLst>
                                    <p:cond delay="0"/>
                                  </p:stCondLst>
                                  <p:iterate type="wd">
                                    <p:tmPct val="10000"/>
                                  </p:iterate>
                                  <p:childTnLst>
                                    <p:set>
                                      <p:cBhvr>
                                        <p:cTn id="96" dur="1" fill="hold">
                                          <p:stCondLst>
                                            <p:cond delay="0"/>
                                          </p:stCondLst>
                                        </p:cTn>
                                        <p:tgtEl>
                                          <p:spTgt spid="6"/>
                                        </p:tgtEl>
                                        <p:attrNameLst>
                                          <p:attrName>style.visibility</p:attrName>
                                        </p:attrNameLst>
                                      </p:cBhvr>
                                      <p:to>
                                        <p:strVal val="visible"/>
                                      </p:to>
                                    </p:set>
                                    <p:animScale>
                                      <p:cBhvr>
                                        <p:cTn id="9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8" dur="1000" decel="50000" fill="hold">
                                          <p:stCondLst>
                                            <p:cond delay="0"/>
                                          </p:stCondLst>
                                        </p:cTn>
                                        <p:tgtEl>
                                          <p:spTgt spid="6"/>
                                        </p:tgtEl>
                                        <p:attrNameLst>
                                          <p:attrName>ppt_x</p:attrName>
                                          <p:attrName>ppt_y</p:attrName>
                                        </p:attrNameLst>
                                      </p:cBhvr>
                                    </p:animMotion>
                                    <p:animEffect transition="in" filter="fade">
                                      <p:cBhvr>
                                        <p:cTn id="99" dur="1000"/>
                                        <p:tgtEl>
                                          <p:spTgt spid="6"/>
                                        </p:tgtEl>
                                      </p:cBhvr>
                                    </p:animEffect>
                                  </p:childTnLst>
                                </p:cTn>
                              </p:par>
                            </p:childTnLst>
                          </p:cTn>
                        </p:par>
                        <p:par>
                          <p:cTn id="100" fill="hold">
                            <p:stCondLst>
                              <p:cond delay="9000"/>
                            </p:stCondLst>
                            <p:childTnLst>
                              <p:par>
                                <p:cTn id="101" presetID="2" presetClass="entr" presetSubtype="4" fill="hold" grpId="0" nodeType="after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additive="base">
                                        <p:cTn id="103" dur="500" fill="hold"/>
                                        <p:tgtEl>
                                          <p:spTgt spid="22"/>
                                        </p:tgtEl>
                                        <p:attrNameLst>
                                          <p:attrName>ppt_x</p:attrName>
                                        </p:attrNameLst>
                                      </p:cBhvr>
                                      <p:tavLst>
                                        <p:tav tm="0">
                                          <p:val>
                                            <p:strVal val="#ppt_x"/>
                                          </p:val>
                                        </p:tav>
                                        <p:tav tm="100000">
                                          <p:val>
                                            <p:strVal val="#ppt_x"/>
                                          </p:val>
                                        </p:tav>
                                      </p:tavLst>
                                    </p:anim>
                                    <p:anim calcmode="lin" valueType="num">
                                      <p:cBhvr additive="base">
                                        <p:cTn id="104" dur="500" fill="hold"/>
                                        <p:tgtEl>
                                          <p:spTgt spid="22"/>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additive="base">
                                        <p:cTn id="107" dur="500" fill="hold"/>
                                        <p:tgtEl>
                                          <p:spTgt spid="27"/>
                                        </p:tgtEl>
                                        <p:attrNameLst>
                                          <p:attrName>ppt_x</p:attrName>
                                        </p:attrNameLst>
                                      </p:cBhvr>
                                      <p:tavLst>
                                        <p:tav tm="0">
                                          <p:val>
                                            <p:strVal val="#ppt_x"/>
                                          </p:val>
                                        </p:tav>
                                        <p:tav tm="100000">
                                          <p:val>
                                            <p:strVal val="#ppt_x"/>
                                          </p:val>
                                        </p:tav>
                                      </p:tavLst>
                                    </p:anim>
                                    <p:anim calcmode="lin" valueType="num">
                                      <p:cBhvr additive="base">
                                        <p:cTn id="108" dur="500" fill="hold"/>
                                        <p:tgtEl>
                                          <p:spTgt spid="27"/>
                                        </p:tgtEl>
                                        <p:attrNameLst>
                                          <p:attrName>ppt_y</p:attrName>
                                        </p:attrNameLst>
                                      </p:cBhvr>
                                      <p:tavLst>
                                        <p:tav tm="0">
                                          <p:val>
                                            <p:strVal val="1+#ppt_h/2"/>
                                          </p:val>
                                        </p:tav>
                                        <p:tav tm="100000">
                                          <p:val>
                                            <p:strVal val="#ppt_y"/>
                                          </p:val>
                                        </p:tav>
                                      </p:tavLst>
                                    </p:anim>
                                  </p:childTnLst>
                                </p:cTn>
                              </p:par>
                            </p:childTnLst>
                          </p:cTn>
                        </p:par>
                        <p:par>
                          <p:cTn id="109" fill="hold">
                            <p:stCondLst>
                              <p:cond delay="9500"/>
                            </p:stCondLst>
                            <p:childTnLst>
                              <p:par>
                                <p:cTn id="110" presetID="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 calcmode="lin" valueType="num">
                                      <p:cBhvr additive="base">
                                        <p:cTn id="112" dur="500" fill="hold"/>
                                        <p:tgtEl>
                                          <p:spTgt spid="25"/>
                                        </p:tgtEl>
                                        <p:attrNameLst>
                                          <p:attrName>ppt_x</p:attrName>
                                        </p:attrNameLst>
                                      </p:cBhvr>
                                      <p:tavLst>
                                        <p:tav tm="0">
                                          <p:val>
                                            <p:strVal val="0-#ppt_w/2"/>
                                          </p:val>
                                        </p:tav>
                                        <p:tav tm="100000">
                                          <p:val>
                                            <p:strVal val="#ppt_x"/>
                                          </p:val>
                                        </p:tav>
                                      </p:tavLst>
                                    </p:anim>
                                    <p:anim calcmode="lin" valueType="num">
                                      <p:cBhvr additive="base">
                                        <p:cTn id="113" dur="500" fill="hold"/>
                                        <p:tgtEl>
                                          <p:spTgt spid="25"/>
                                        </p:tgtEl>
                                        <p:attrNameLst>
                                          <p:attrName>ppt_y</p:attrName>
                                        </p:attrNameLst>
                                      </p:cBhvr>
                                      <p:tavLst>
                                        <p:tav tm="0">
                                          <p:val>
                                            <p:strVal val="#ppt_y"/>
                                          </p:val>
                                        </p:tav>
                                        <p:tav tm="100000">
                                          <p:val>
                                            <p:strVal val="#ppt_y"/>
                                          </p:val>
                                        </p:tav>
                                      </p:tavLst>
                                    </p:anim>
                                  </p:childTnLst>
                                </p:cTn>
                              </p:par>
                              <p:par>
                                <p:cTn id="114" presetID="2" presetClass="entr" presetSubtype="2" fill="hold" grpId="0" nodeType="withEffect">
                                  <p:stCondLst>
                                    <p:cond delay="0"/>
                                  </p:stCondLst>
                                  <p:childTnLst>
                                    <p:set>
                                      <p:cBhvr>
                                        <p:cTn id="115" dur="1" fill="hold">
                                          <p:stCondLst>
                                            <p:cond delay="0"/>
                                          </p:stCondLst>
                                        </p:cTn>
                                        <p:tgtEl>
                                          <p:spTgt spid="20"/>
                                        </p:tgtEl>
                                        <p:attrNameLst>
                                          <p:attrName>style.visibility</p:attrName>
                                        </p:attrNameLst>
                                      </p:cBhvr>
                                      <p:to>
                                        <p:strVal val="visible"/>
                                      </p:to>
                                    </p:set>
                                    <p:anim calcmode="lin" valueType="num">
                                      <p:cBhvr additive="base">
                                        <p:cTn id="116" dur="500" fill="hold"/>
                                        <p:tgtEl>
                                          <p:spTgt spid="20"/>
                                        </p:tgtEl>
                                        <p:attrNameLst>
                                          <p:attrName>ppt_x</p:attrName>
                                        </p:attrNameLst>
                                      </p:cBhvr>
                                      <p:tavLst>
                                        <p:tav tm="0">
                                          <p:val>
                                            <p:strVal val="1+#ppt_w/2"/>
                                          </p:val>
                                        </p:tav>
                                        <p:tav tm="100000">
                                          <p:val>
                                            <p:strVal val="#ppt_x"/>
                                          </p:val>
                                        </p:tav>
                                      </p:tavLst>
                                    </p:anim>
                                    <p:anim calcmode="lin" valueType="num">
                                      <p:cBhvr additive="base">
                                        <p:cTn id="117" dur="500" fill="hold"/>
                                        <p:tgtEl>
                                          <p:spTgt spid="20"/>
                                        </p:tgtEl>
                                        <p:attrNameLst>
                                          <p:attrName>ppt_y</p:attrName>
                                        </p:attrNameLst>
                                      </p:cBhvr>
                                      <p:tavLst>
                                        <p:tav tm="0">
                                          <p:val>
                                            <p:strVal val="#ppt_y"/>
                                          </p:val>
                                        </p:tav>
                                        <p:tav tm="100000">
                                          <p:val>
                                            <p:strVal val="#ppt_y"/>
                                          </p:val>
                                        </p:tav>
                                      </p:tavLst>
                                    </p:anim>
                                  </p:childTnLst>
                                </p:cTn>
                              </p:par>
                            </p:childTnLst>
                          </p:cTn>
                        </p:par>
                        <p:par>
                          <p:cTn id="118" fill="hold">
                            <p:stCondLst>
                              <p:cond delay="10000"/>
                            </p:stCondLst>
                            <p:childTnLst>
                              <p:par>
                                <p:cTn id="119" presetID="2" presetClass="entr" presetSubtype="12" fill="hold" grpId="0" nodeType="afterEffect">
                                  <p:stCondLst>
                                    <p:cond delay="0"/>
                                  </p:stCondLst>
                                  <p:childTnLst>
                                    <p:set>
                                      <p:cBhvr>
                                        <p:cTn id="120" dur="1" fill="hold">
                                          <p:stCondLst>
                                            <p:cond delay="0"/>
                                          </p:stCondLst>
                                        </p:cTn>
                                        <p:tgtEl>
                                          <p:spTgt spid="26"/>
                                        </p:tgtEl>
                                        <p:attrNameLst>
                                          <p:attrName>style.visibility</p:attrName>
                                        </p:attrNameLst>
                                      </p:cBhvr>
                                      <p:to>
                                        <p:strVal val="visible"/>
                                      </p:to>
                                    </p:set>
                                    <p:anim calcmode="lin" valueType="num">
                                      <p:cBhvr additive="base">
                                        <p:cTn id="121" dur="500" fill="hold"/>
                                        <p:tgtEl>
                                          <p:spTgt spid="26"/>
                                        </p:tgtEl>
                                        <p:attrNameLst>
                                          <p:attrName>ppt_x</p:attrName>
                                        </p:attrNameLst>
                                      </p:cBhvr>
                                      <p:tavLst>
                                        <p:tav tm="0">
                                          <p:val>
                                            <p:strVal val="0-#ppt_w/2"/>
                                          </p:val>
                                        </p:tav>
                                        <p:tav tm="100000">
                                          <p:val>
                                            <p:strVal val="#ppt_x"/>
                                          </p:val>
                                        </p:tav>
                                      </p:tavLst>
                                    </p:anim>
                                    <p:anim calcmode="lin" valueType="num">
                                      <p:cBhvr additive="base">
                                        <p:cTn id="122" dur="500" fill="hold"/>
                                        <p:tgtEl>
                                          <p:spTgt spid="26"/>
                                        </p:tgtEl>
                                        <p:attrNameLst>
                                          <p:attrName>ppt_y</p:attrName>
                                        </p:attrNameLst>
                                      </p:cBhvr>
                                      <p:tavLst>
                                        <p:tav tm="0">
                                          <p:val>
                                            <p:strVal val="1+#ppt_h/2"/>
                                          </p:val>
                                        </p:tav>
                                        <p:tav tm="100000">
                                          <p:val>
                                            <p:strVal val="#ppt_y"/>
                                          </p:val>
                                        </p:tav>
                                      </p:tavLst>
                                    </p:anim>
                                  </p:childTnLst>
                                </p:cTn>
                              </p:par>
                              <p:par>
                                <p:cTn id="123" presetID="2" presetClass="entr" presetSubtype="6" fill="hold" grpId="0" nodeType="withEffect">
                                  <p:stCondLst>
                                    <p:cond delay="0"/>
                                  </p:stCondLst>
                                  <p:childTnLst>
                                    <p:set>
                                      <p:cBhvr>
                                        <p:cTn id="124" dur="1" fill="hold">
                                          <p:stCondLst>
                                            <p:cond delay="0"/>
                                          </p:stCondLst>
                                        </p:cTn>
                                        <p:tgtEl>
                                          <p:spTgt spid="21"/>
                                        </p:tgtEl>
                                        <p:attrNameLst>
                                          <p:attrName>style.visibility</p:attrName>
                                        </p:attrNameLst>
                                      </p:cBhvr>
                                      <p:to>
                                        <p:strVal val="visible"/>
                                      </p:to>
                                    </p:set>
                                    <p:anim calcmode="lin" valueType="num">
                                      <p:cBhvr additive="base">
                                        <p:cTn id="125" dur="500" fill="hold"/>
                                        <p:tgtEl>
                                          <p:spTgt spid="21"/>
                                        </p:tgtEl>
                                        <p:attrNameLst>
                                          <p:attrName>ppt_x</p:attrName>
                                        </p:attrNameLst>
                                      </p:cBhvr>
                                      <p:tavLst>
                                        <p:tav tm="0">
                                          <p:val>
                                            <p:strVal val="1+#ppt_w/2"/>
                                          </p:val>
                                        </p:tav>
                                        <p:tav tm="100000">
                                          <p:val>
                                            <p:strVal val="#ppt_x"/>
                                          </p:val>
                                        </p:tav>
                                      </p:tavLst>
                                    </p:anim>
                                    <p:anim calcmode="lin" valueType="num">
                                      <p:cBhvr additive="base">
                                        <p:cTn id="126" dur="500" fill="hold"/>
                                        <p:tgtEl>
                                          <p:spTgt spid="21"/>
                                        </p:tgtEl>
                                        <p:attrNameLst>
                                          <p:attrName>ppt_y</p:attrName>
                                        </p:attrNameLst>
                                      </p:cBhvr>
                                      <p:tavLst>
                                        <p:tav tm="0">
                                          <p:val>
                                            <p:strVal val="1+#ppt_h/2"/>
                                          </p:val>
                                        </p:tav>
                                        <p:tav tm="100000">
                                          <p:val>
                                            <p:strVal val="#ppt_y"/>
                                          </p:val>
                                        </p:tav>
                                      </p:tavLst>
                                    </p:anim>
                                  </p:childTnLst>
                                </p:cTn>
                              </p:par>
                            </p:childTnLst>
                          </p:cTn>
                        </p:par>
                        <p:par>
                          <p:cTn id="127" fill="hold">
                            <p:stCondLst>
                              <p:cond delay="10500"/>
                            </p:stCondLst>
                            <p:childTnLst>
                              <p:par>
                                <p:cTn id="128" presetID="42" presetClass="entr" presetSubtype="0" fill="hold" grpId="0" nodeType="afterEffect">
                                  <p:stCondLst>
                                    <p:cond delay="0"/>
                                  </p:stCondLst>
                                  <p:childTnLst>
                                    <p:set>
                                      <p:cBhvr>
                                        <p:cTn id="129" dur="1" fill="hold">
                                          <p:stCondLst>
                                            <p:cond delay="0"/>
                                          </p:stCondLst>
                                        </p:cTn>
                                        <p:tgtEl>
                                          <p:spTgt spid="28"/>
                                        </p:tgtEl>
                                        <p:attrNameLst>
                                          <p:attrName>style.visibility</p:attrName>
                                        </p:attrNameLst>
                                      </p:cBhvr>
                                      <p:to>
                                        <p:strVal val="visible"/>
                                      </p:to>
                                    </p:set>
                                    <p:animEffect transition="in" filter="fade">
                                      <p:cBhvr>
                                        <p:cTn id="130" dur="1000"/>
                                        <p:tgtEl>
                                          <p:spTgt spid="28"/>
                                        </p:tgtEl>
                                      </p:cBhvr>
                                    </p:animEffect>
                                    <p:anim calcmode="lin" valueType="num">
                                      <p:cBhvr>
                                        <p:cTn id="131" dur="1000" fill="hold"/>
                                        <p:tgtEl>
                                          <p:spTgt spid="28"/>
                                        </p:tgtEl>
                                        <p:attrNameLst>
                                          <p:attrName>ppt_x</p:attrName>
                                        </p:attrNameLst>
                                      </p:cBhvr>
                                      <p:tavLst>
                                        <p:tav tm="0">
                                          <p:val>
                                            <p:strVal val="#ppt_x"/>
                                          </p:val>
                                        </p:tav>
                                        <p:tav tm="100000">
                                          <p:val>
                                            <p:strVal val="#ppt_x"/>
                                          </p:val>
                                        </p:tav>
                                      </p:tavLst>
                                    </p:anim>
                                    <p:anim calcmode="lin" valueType="num">
                                      <p:cBhvr>
                                        <p:cTn id="132" dur="1000" fill="hold"/>
                                        <p:tgtEl>
                                          <p:spTgt spid="28"/>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0"/>
                                  </p:stCondLst>
                                  <p:childTnLst>
                                    <p:set>
                                      <p:cBhvr>
                                        <p:cTn id="134" dur="1" fill="hold">
                                          <p:stCondLst>
                                            <p:cond delay="0"/>
                                          </p:stCondLst>
                                        </p:cTn>
                                        <p:tgtEl>
                                          <p:spTgt spid="23"/>
                                        </p:tgtEl>
                                        <p:attrNameLst>
                                          <p:attrName>style.visibility</p:attrName>
                                        </p:attrNameLst>
                                      </p:cBhvr>
                                      <p:to>
                                        <p:strVal val="visible"/>
                                      </p:to>
                                    </p:set>
                                    <p:animEffect transition="in" filter="fade">
                                      <p:cBhvr>
                                        <p:cTn id="135" dur="1000"/>
                                        <p:tgtEl>
                                          <p:spTgt spid="23"/>
                                        </p:tgtEl>
                                      </p:cBhvr>
                                    </p:animEffect>
                                    <p:anim calcmode="lin" valueType="num">
                                      <p:cBhvr>
                                        <p:cTn id="136" dur="1000" fill="hold"/>
                                        <p:tgtEl>
                                          <p:spTgt spid="23"/>
                                        </p:tgtEl>
                                        <p:attrNameLst>
                                          <p:attrName>ppt_x</p:attrName>
                                        </p:attrNameLst>
                                      </p:cBhvr>
                                      <p:tavLst>
                                        <p:tav tm="0">
                                          <p:val>
                                            <p:strVal val="#ppt_x"/>
                                          </p:val>
                                        </p:tav>
                                        <p:tav tm="100000">
                                          <p:val>
                                            <p:strVal val="#ppt_x"/>
                                          </p:val>
                                        </p:tav>
                                      </p:tavLst>
                                    </p:anim>
                                    <p:anim calcmode="lin" valueType="num">
                                      <p:cBhvr>
                                        <p:cTn id="137" dur="1000" fill="hold"/>
                                        <p:tgtEl>
                                          <p:spTgt spid="23"/>
                                        </p:tgtEl>
                                        <p:attrNameLst>
                                          <p:attrName>ppt_y</p:attrName>
                                        </p:attrNameLst>
                                      </p:cBhvr>
                                      <p:tavLst>
                                        <p:tav tm="0">
                                          <p:val>
                                            <p:strVal val="#ppt_y+.1"/>
                                          </p:val>
                                        </p:tav>
                                        <p:tav tm="100000">
                                          <p:val>
                                            <p:strVal val="#ppt_y"/>
                                          </p:val>
                                        </p:tav>
                                      </p:tavLst>
                                    </p:anim>
                                  </p:childTnLst>
                                </p:cTn>
                              </p:par>
                            </p:childTnLst>
                          </p:cTn>
                        </p:par>
                        <p:par>
                          <p:cTn id="138" fill="hold">
                            <p:stCondLst>
                              <p:cond delay="11500"/>
                            </p:stCondLst>
                            <p:childTnLst>
                              <p:par>
                                <p:cTn id="139" presetID="47" presetClass="entr" presetSubtype="0" fill="hold" grpId="0" nodeType="afterEffect">
                                  <p:stCondLst>
                                    <p:cond delay="0"/>
                                  </p:stCondLst>
                                  <p:childTnLst>
                                    <p:set>
                                      <p:cBhvr>
                                        <p:cTn id="140" dur="1" fill="hold">
                                          <p:stCondLst>
                                            <p:cond delay="0"/>
                                          </p:stCondLst>
                                        </p:cTn>
                                        <p:tgtEl>
                                          <p:spTgt spid="24"/>
                                        </p:tgtEl>
                                        <p:attrNameLst>
                                          <p:attrName>style.visibility</p:attrName>
                                        </p:attrNameLst>
                                      </p:cBhvr>
                                      <p:to>
                                        <p:strVal val="visible"/>
                                      </p:to>
                                    </p:set>
                                    <p:animEffect transition="in" filter="fade">
                                      <p:cBhvr>
                                        <p:cTn id="141" dur="1000"/>
                                        <p:tgtEl>
                                          <p:spTgt spid="24"/>
                                        </p:tgtEl>
                                      </p:cBhvr>
                                    </p:animEffect>
                                    <p:anim calcmode="lin" valueType="num">
                                      <p:cBhvr>
                                        <p:cTn id="142" dur="1000" fill="hold"/>
                                        <p:tgtEl>
                                          <p:spTgt spid="24"/>
                                        </p:tgtEl>
                                        <p:attrNameLst>
                                          <p:attrName>ppt_x</p:attrName>
                                        </p:attrNameLst>
                                      </p:cBhvr>
                                      <p:tavLst>
                                        <p:tav tm="0">
                                          <p:val>
                                            <p:strVal val="#ppt_x"/>
                                          </p:val>
                                        </p:tav>
                                        <p:tav tm="100000">
                                          <p:val>
                                            <p:strVal val="#ppt_x"/>
                                          </p:val>
                                        </p:tav>
                                      </p:tavLst>
                                    </p:anim>
                                    <p:anim calcmode="lin" valueType="num">
                                      <p:cBhvr>
                                        <p:cTn id="143" dur="1000" fill="hold"/>
                                        <p:tgtEl>
                                          <p:spTgt spid="24"/>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29"/>
                                        </p:tgtEl>
                                        <p:attrNameLst>
                                          <p:attrName>style.visibility</p:attrName>
                                        </p:attrNameLst>
                                      </p:cBhvr>
                                      <p:to>
                                        <p:strVal val="visible"/>
                                      </p:to>
                                    </p:set>
                                    <p:animEffect transition="in" filter="fade">
                                      <p:cBhvr>
                                        <p:cTn id="146" dur="1000"/>
                                        <p:tgtEl>
                                          <p:spTgt spid="29"/>
                                        </p:tgtEl>
                                      </p:cBhvr>
                                    </p:animEffect>
                                    <p:anim calcmode="lin" valueType="num">
                                      <p:cBhvr>
                                        <p:cTn id="147" dur="1000" fill="hold"/>
                                        <p:tgtEl>
                                          <p:spTgt spid="29"/>
                                        </p:tgtEl>
                                        <p:attrNameLst>
                                          <p:attrName>ppt_x</p:attrName>
                                        </p:attrNameLst>
                                      </p:cBhvr>
                                      <p:tavLst>
                                        <p:tav tm="0">
                                          <p:val>
                                            <p:strVal val="#ppt_x"/>
                                          </p:val>
                                        </p:tav>
                                        <p:tav tm="100000">
                                          <p:val>
                                            <p:strVal val="#ppt_x"/>
                                          </p:val>
                                        </p:tav>
                                      </p:tavLst>
                                    </p:anim>
                                    <p:anim calcmode="lin" valueType="num">
                                      <p:cBhvr>
                                        <p:cTn id="14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6" grpId="0"/>
      <p:bldP spid="15" grpId="0"/>
      <p:bldP spid="16" grpId="0"/>
      <p:bldP spid="17" grpId="0"/>
      <p:bldP spid="18" grpId="0"/>
      <p:bldP spid="19" grpId="0"/>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MH_PageTitle"/>
          <p:cNvSpPr>
            <a:spLocks noGrp="1"/>
          </p:cNvSpPr>
          <p:nvPr>
            <p:ph type="title"/>
            <p:custDataLst>
              <p:tags r:id="rId2"/>
            </p:custDataLst>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重点工作回顾</a:t>
            </a:r>
          </a:p>
        </p:txBody>
      </p:sp>
      <p:sp>
        <p:nvSpPr>
          <p:cNvPr id="8" name="MH_Other_6"/>
          <p:cNvSpPr>
            <a:spLocks noEditPoints="1"/>
          </p:cNvSpPr>
          <p:nvPr>
            <p:custDataLst>
              <p:tags r:id="rId3"/>
            </p:custDataLst>
          </p:nvPr>
        </p:nvSpPr>
        <p:spPr bwMode="auto">
          <a:xfrm>
            <a:off x="3534369" y="2298017"/>
            <a:ext cx="2064137" cy="2064138"/>
          </a:xfrm>
          <a:custGeom>
            <a:avLst/>
            <a:gdLst>
              <a:gd name="T0" fmla="*/ 556 w 1252"/>
              <a:gd name="T1" fmla="*/ 1248 h 1252"/>
              <a:gd name="T2" fmla="*/ 375 w 1252"/>
              <a:gd name="T3" fmla="*/ 1200 h 1252"/>
              <a:gd name="T4" fmla="*/ 255 w 1252"/>
              <a:gd name="T5" fmla="*/ 1130 h 1252"/>
              <a:gd name="T6" fmla="*/ 122 w 1252"/>
              <a:gd name="T7" fmla="*/ 998 h 1252"/>
              <a:gd name="T8" fmla="*/ 52 w 1252"/>
              <a:gd name="T9" fmla="*/ 877 h 1252"/>
              <a:gd name="T10" fmla="*/ 4 w 1252"/>
              <a:gd name="T11" fmla="*/ 696 h 1252"/>
              <a:gd name="T12" fmla="*/ 4 w 1252"/>
              <a:gd name="T13" fmla="*/ 560 h 1252"/>
              <a:gd name="T14" fmla="*/ 137 w 1252"/>
              <a:gd name="T15" fmla="*/ 458 h 1252"/>
              <a:gd name="T16" fmla="*/ 120 w 1252"/>
              <a:gd name="T17" fmla="*/ 257 h 1252"/>
              <a:gd name="T18" fmla="*/ 287 w 1252"/>
              <a:gd name="T19" fmla="*/ 236 h 1252"/>
              <a:gd name="T20" fmla="*/ 372 w 1252"/>
              <a:gd name="T21" fmla="*/ 54 h 1252"/>
              <a:gd name="T22" fmla="*/ 528 w 1252"/>
              <a:gd name="T23" fmla="*/ 119 h 1252"/>
              <a:gd name="T24" fmla="*/ 626 w 1252"/>
              <a:gd name="T25" fmla="*/ 0 h 1252"/>
              <a:gd name="T26" fmla="*/ 724 w 1252"/>
              <a:gd name="T27" fmla="*/ 119 h 1252"/>
              <a:gd name="T28" fmla="*/ 879 w 1252"/>
              <a:gd name="T29" fmla="*/ 54 h 1252"/>
              <a:gd name="T30" fmla="*/ 965 w 1252"/>
              <a:gd name="T31" fmla="*/ 236 h 1252"/>
              <a:gd name="T32" fmla="*/ 1132 w 1252"/>
              <a:gd name="T33" fmla="*/ 257 h 1252"/>
              <a:gd name="T34" fmla="*/ 1115 w 1252"/>
              <a:gd name="T35" fmla="*/ 458 h 1252"/>
              <a:gd name="T36" fmla="*/ 1248 w 1252"/>
              <a:gd name="T37" fmla="*/ 560 h 1252"/>
              <a:gd name="T38" fmla="*/ 1248 w 1252"/>
              <a:gd name="T39" fmla="*/ 696 h 1252"/>
              <a:gd name="T40" fmla="*/ 1200 w 1252"/>
              <a:gd name="T41" fmla="*/ 877 h 1252"/>
              <a:gd name="T42" fmla="*/ 1130 w 1252"/>
              <a:gd name="T43" fmla="*/ 998 h 1252"/>
              <a:gd name="T44" fmla="*/ 997 w 1252"/>
              <a:gd name="T45" fmla="*/ 1130 h 1252"/>
              <a:gd name="T46" fmla="*/ 877 w 1252"/>
              <a:gd name="T47" fmla="*/ 1200 h 1252"/>
              <a:gd name="T48" fmla="*/ 696 w 1252"/>
              <a:gd name="T49" fmla="*/ 1248 h 1252"/>
              <a:gd name="T50" fmla="*/ 563 w 1252"/>
              <a:gd name="T51" fmla="*/ 1241 h 1252"/>
              <a:gd name="T52" fmla="*/ 717 w 1252"/>
              <a:gd name="T53" fmla="*/ 1126 h 1252"/>
              <a:gd name="T54" fmla="*/ 797 w 1252"/>
              <a:gd name="T55" fmla="*/ 1105 h 1252"/>
              <a:gd name="T56" fmla="*/ 955 w 1252"/>
              <a:gd name="T57" fmla="*/ 1014 h 1252"/>
              <a:gd name="T58" fmla="*/ 1013 w 1252"/>
              <a:gd name="T59" fmla="*/ 955 h 1252"/>
              <a:gd name="T60" fmla="*/ 1105 w 1252"/>
              <a:gd name="T61" fmla="*/ 797 h 1252"/>
              <a:gd name="T62" fmla="*/ 1126 w 1252"/>
              <a:gd name="T63" fmla="*/ 718 h 1252"/>
              <a:gd name="T64" fmla="*/ 1240 w 1252"/>
              <a:gd name="T65" fmla="*/ 563 h 1252"/>
              <a:gd name="T66" fmla="*/ 1106 w 1252"/>
              <a:gd name="T67" fmla="*/ 458 h 1252"/>
              <a:gd name="T68" fmla="*/ 1127 w 1252"/>
              <a:gd name="T69" fmla="*/ 265 h 1252"/>
              <a:gd name="T70" fmla="*/ 957 w 1252"/>
              <a:gd name="T71" fmla="*/ 241 h 1252"/>
              <a:gd name="T72" fmla="*/ 879 w 1252"/>
              <a:gd name="T73" fmla="*/ 63 h 1252"/>
              <a:gd name="T74" fmla="*/ 720 w 1252"/>
              <a:gd name="T75" fmla="*/ 127 h 1252"/>
              <a:gd name="T76" fmla="*/ 626 w 1252"/>
              <a:gd name="T77" fmla="*/ 9 h 1252"/>
              <a:gd name="T78" fmla="*/ 532 w 1252"/>
              <a:gd name="T79" fmla="*/ 127 h 1252"/>
              <a:gd name="T80" fmla="*/ 373 w 1252"/>
              <a:gd name="T81" fmla="*/ 63 h 1252"/>
              <a:gd name="T82" fmla="*/ 295 w 1252"/>
              <a:gd name="T83" fmla="*/ 241 h 1252"/>
              <a:gd name="T84" fmla="*/ 125 w 1252"/>
              <a:gd name="T85" fmla="*/ 265 h 1252"/>
              <a:gd name="T86" fmla="*/ 146 w 1252"/>
              <a:gd name="T87" fmla="*/ 458 h 1252"/>
              <a:gd name="T88" fmla="*/ 12 w 1252"/>
              <a:gd name="T89" fmla="*/ 563 h 1252"/>
              <a:gd name="T90" fmla="*/ 126 w 1252"/>
              <a:gd name="T91" fmla="*/ 718 h 1252"/>
              <a:gd name="T92" fmla="*/ 147 w 1252"/>
              <a:gd name="T93" fmla="*/ 797 h 1252"/>
              <a:gd name="T94" fmla="*/ 239 w 1252"/>
              <a:gd name="T95" fmla="*/ 955 h 1252"/>
              <a:gd name="T96" fmla="*/ 297 w 1252"/>
              <a:gd name="T97" fmla="*/ 1014 h 1252"/>
              <a:gd name="T98" fmla="*/ 455 w 1252"/>
              <a:gd name="T99" fmla="*/ 1105 h 1252"/>
              <a:gd name="T100" fmla="*/ 535 w 1252"/>
              <a:gd name="T101" fmla="*/ 1126 h 1252"/>
              <a:gd name="T102" fmla="*/ 288 w 1252"/>
              <a:gd name="T103" fmla="*/ 964 h 1252"/>
              <a:gd name="T104" fmla="*/ 626 w 1252"/>
              <a:gd name="T105" fmla="*/ 148 h 1252"/>
              <a:gd name="T106" fmla="*/ 964 w 1252"/>
              <a:gd name="T107" fmla="*/ 964 h 1252"/>
              <a:gd name="T108" fmla="*/ 157 w 1252"/>
              <a:gd name="T109" fmla="*/ 626 h 1252"/>
              <a:gd name="T110" fmla="*/ 626 w 1252"/>
              <a:gd name="T111" fmla="*/ 157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52" h="1252">
                <a:moveTo>
                  <a:pt x="626" y="1252"/>
                </a:moveTo>
                <a:cubicBezTo>
                  <a:pt x="604" y="1252"/>
                  <a:pt x="581" y="1251"/>
                  <a:pt x="559" y="1249"/>
                </a:cubicBezTo>
                <a:cubicBezTo>
                  <a:pt x="556" y="1248"/>
                  <a:pt x="556" y="1248"/>
                  <a:pt x="556" y="1248"/>
                </a:cubicBezTo>
                <a:cubicBezTo>
                  <a:pt x="528" y="1134"/>
                  <a:pt x="528" y="1134"/>
                  <a:pt x="528" y="1134"/>
                </a:cubicBezTo>
                <a:cubicBezTo>
                  <a:pt x="504" y="1129"/>
                  <a:pt x="480" y="1123"/>
                  <a:pt x="458" y="1115"/>
                </a:cubicBezTo>
                <a:cubicBezTo>
                  <a:pt x="375" y="1200"/>
                  <a:pt x="375" y="1200"/>
                  <a:pt x="375" y="1200"/>
                </a:cubicBezTo>
                <a:cubicBezTo>
                  <a:pt x="372" y="1199"/>
                  <a:pt x="372" y="1199"/>
                  <a:pt x="372" y="1199"/>
                </a:cubicBezTo>
                <a:cubicBezTo>
                  <a:pt x="332" y="1181"/>
                  <a:pt x="293" y="1158"/>
                  <a:pt x="257" y="1132"/>
                </a:cubicBezTo>
                <a:cubicBezTo>
                  <a:pt x="255" y="1130"/>
                  <a:pt x="255" y="1130"/>
                  <a:pt x="255" y="1130"/>
                </a:cubicBezTo>
                <a:cubicBezTo>
                  <a:pt x="287" y="1016"/>
                  <a:pt x="287" y="1016"/>
                  <a:pt x="287" y="1016"/>
                </a:cubicBezTo>
                <a:cubicBezTo>
                  <a:pt x="269" y="1001"/>
                  <a:pt x="252" y="983"/>
                  <a:pt x="236" y="965"/>
                </a:cubicBezTo>
                <a:cubicBezTo>
                  <a:pt x="122" y="998"/>
                  <a:pt x="122" y="998"/>
                  <a:pt x="122" y="998"/>
                </a:cubicBezTo>
                <a:cubicBezTo>
                  <a:pt x="120" y="995"/>
                  <a:pt x="120" y="995"/>
                  <a:pt x="120" y="995"/>
                </a:cubicBezTo>
                <a:cubicBezTo>
                  <a:pt x="94" y="959"/>
                  <a:pt x="72" y="921"/>
                  <a:pt x="54" y="880"/>
                </a:cubicBezTo>
                <a:cubicBezTo>
                  <a:pt x="52" y="877"/>
                  <a:pt x="52" y="877"/>
                  <a:pt x="52" y="877"/>
                </a:cubicBezTo>
                <a:cubicBezTo>
                  <a:pt x="137" y="795"/>
                  <a:pt x="137" y="795"/>
                  <a:pt x="137" y="795"/>
                </a:cubicBezTo>
                <a:cubicBezTo>
                  <a:pt x="130" y="772"/>
                  <a:pt x="123" y="748"/>
                  <a:pt x="119" y="725"/>
                </a:cubicBezTo>
                <a:cubicBezTo>
                  <a:pt x="4" y="696"/>
                  <a:pt x="4" y="696"/>
                  <a:pt x="4" y="696"/>
                </a:cubicBezTo>
                <a:cubicBezTo>
                  <a:pt x="4" y="693"/>
                  <a:pt x="4" y="693"/>
                  <a:pt x="4" y="693"/>
                </a:cubicBezTo>
                <a:cubicBezTo>
                  <a:pt x="1" y="671"/>
                  <a:pt x="0" y="648"/>
                  <a:pt x="0" y="626"/>
                </a:cubicBezTo>
                <a:cubicBezTo>
                  <a:pt x="0" y="604"/>
                  <a:pt x="1" y="582"/>
                  <a:pt x="4" y="560"/>
                </a:cubicBezTo>
                <a:cubicBezTo>
                  <a:pt x="4" y="557"/>
                  <a:pt x="4" y="557"/>
                  <a:pt x="4" y="557"/>
                </a:cubicBezTo>
                <a:cubicBezTo>
                  <a:pt x="119" y="528"/>
                  <a:pt x="119" y="528"/>
                  <a:pt x="119" y="528"/>
                </a:cubicBezTo>
                <a:cubicBezTo>
                  <a:pt x="123" y="504"/>
                  <a:pt x="130" y="481"/>
                  <a:pt x="137" y="458"/>
                </a:cubicBezTo>
                <a:cubicBezTo>
                  <a:pt x="52" y="376"/>
                  <a:pt x="52" y="376"/>
                  <a:pt x="52" y="376"/>
                </a:cubicBezTo>
                <a:cubicBezTo>
                  <a:pt x="54" y="373"/>
                  <a:pt x="54" y="373"/>
                  <a:pt x="54" y="373"/>
                </a:cubicBezTo>
                <a:cubicBezTo>
                  <a:pt x="72" y="332"/>
                  <a:pt x="94" y="293"/>
                  <a:pt x="120" y="257"/>
                </a:cubicBezTo>
                <a:cubicBezTo>
                  <a:pt x="122" y="255"/>
                  <a:pt x="122" y="255"/>
                  <a:pt x="122" y="255"/>
                </a:cubicBezTo>
                <a:cubicBezTo>
                  <a:pt x="236" y="287"/>
                  <a:pt x="236" y="287"/>
                  <a:pt x="236" y="287"/>
                </a:cubicBezTo>
                <a:cubicBezTo>
                  <a:pt x="252" y="269"/>
                  <a:pt x="269" y="252"/>
                  <a:pt x="287" y="236"/>
                </a:cubicBezTo>
                <a:cubicBezTo>
                  <a:pt x="255" y="122"/>
                  <a:pt x="255" y="122"/>
                  <a:pt x="255" y="122"/>
                </a:cubicBezTo>
                <a:cubicBezTo>
                  <a:pt x="257" y="121"/>
                  <a:pt x="257" y="121"/>
                  <a:pt x="257" y="121"/>
                </a:cubicBezTo>
                <a:cubicBezTo>
                  <a:pt x="293" y="94"/>
                  <a:pt x="332" y="72"/>
                  <a:pt x="372" y="54"/>
                </a:cubicBezTo>
                <a:cubicBezTo>
                  <a:pt x="375" y="53"/>
                  <a:pt x="375" y="53"/>
                  <a:pt x="375" y="53"/>
                </a:cubicBezTo>
                <a:cubicBezTo>
                  <a:pt x="458" y="138"/>
                  <a:pt x="458" y="138"/>
                  <a:pt x="458" y="138"/>
                </a:cubicBezTo>
                <a:cubicBezTo>
                  <a:pt x="480" y="130"/>
                  <a:pt x="504" y="123"/>
                  <a:pt x="528" y="119"/>
                </a:cubicBezTo>
                <a:cubicBezTo>
                  <a:pt x="556" y="4"/>
                  <a:pt x="556" y="4"/>
                  <a:pt x="556" y="4"/>
                </a:cubicBezTo>
                <a:cubicBezTo>
                  <a:pt x="559" y="4"/>
                  <a:pt x="559" y="4"/>
                  <a:pt x="559" y="4"/>
                </a:cubicBezTo>
                <a:cubicBezTo>
                  <a:pt x="581" y="2"/>
                  <a:pt x="604" y="0"/>
                  <a:pt x="626" y="0"/>
                </a:cubicBezTo>
                <a:cubicBezTo>
                  <a:pt x="648" y="0"/>
                  <a:pt x="671" y="2"/>
                  <a:pt x="693" y="4"/>
                </a:cubicBezTo>
                <a:cubicBezTo>
                  <a:pt x="696" y="4"/>
                  <a:pt x="696" y="4"/>
                  <a:pt x="696" y="4"/>
                </a:cubicBezTo>
                <a:cubicBezTo>
                  <a:pt x="724" y="119"/>
                  <a:pt x="724" y="119"/>
                  <a:pt x="724" y="119"/>
                </a:cubicBezTo>
                <a:cubicBezTo>
                  <a:pt x="748" y="123"/>
                  <a:pt x="772" y="130"/>
                  <a:pt x="794" y="138"/>
                </a:cubicBezTo>
                <a:cubicBezTo>
                  <a:pt x="877" y="53"/>
                  <a:pt x="877" y="53"/>
                  <a:pt x="877" y="53"/>
                </a:cubicBezTo>
                <a:cubicBezTo>
                  <a:pt x="879" y="54"/>
                  <a:pt x="879" y="54"/>
                  <a:pt x="879" y="54"/>
                </a:cubicBezTo>
                <a:cubicBezTo>
                  <a:pt x="920" y="72"/>
                  <a:pt x="959" y="94"/>
                  <a:pt x="995" y="121"/>
                </a:cubicBezTo>
                <a:cubicBezTo>
                  <a:pt x="997" y="122"/>
                  <a:pt x="997" y="122"/>
                  <a:pt x="997" y="122"/>
                </a:cubicBezTo>
                <a:cubicBezTo>
                  <a:pt x="965" y="236"/>
                  <a:pt x="965" y="236"/>
                  <a:pt x="965" y="236"/>
                </a:cubicBezTo>
                <a:cubicBezTo>
                  <a:pt x="983" y="252"/>
                  <a:pt x="1000" y="269"/>
                  <a:pt x="1016" y="287"/>
                </a:cubicBezTo>
                <a:cubicBezTo>
                  <a:pt x="1130" y="255"/>
                  <a:pt x="1130" y="255"/>
                  <a:pt x="1130" y="255"/>
                </a:cubicBezTo>
                <a:cubicBezTo>
                  <a:pt x="1132" y="257"/>
                  <a:pt x="1132" y="257"/>
                  <a:pt x="1132" y="257"/>
                </a:cubicBezTo>
                <a:cubicBezTo>
                  <a:pt x="1158" y="293"/>
                  <a:pt x="1180" y="332"/>
                  <a:pt x="1198" y="373"/>
                </a:cubicBezTo>
                <a:cubicBezTo>
                  <a:pt x="1200" y="376"/>
                  <a:pt x="1200" y="376"/>
                  <a:pt x="1200" y="376"/>
                </a:cubicBezTo>
                <a:cubicBezTo>
                  <a:pt x="1115" y="458"/>
                  <a:pt x="1115" y="458"/>
                  <a:pt x="1115" y="458"/>
                </a:cubicBezTo>
                <a:cubicBezTo>
                  <a:pt x="1123" y="481"/>
                  <a:pt x="1129" y="504"/>
                  <a:pt x="1133" y="528"/>
                </a:cubicBezTo>
                <a:cubicBezTo>
                  <a:pt x="1248" y="557"/>
                  <a:pt x="1248" y="557"/>
                  <a:pt x="1248" y="557"/>
                </a:cubicBezTo>
                <a:cubicBezTo>
                  <a:pt x="1248" y="560"/>
                  <a:pt x="1248" y="560"/>
                  <a:pt x="1248" y="560"/>
                </a:cubicBezTo>
                <a:cubicBezTo>
                  <a:pt x="1251" y="582"/>
                  <a:pt x="1252" y="604"/>
                  <a:pt x="1252" y="626"/>
                </a:cubicBezTo>
                <a:cubicBezTo>
                  <a:pt x="1252" y="649"/>
                  <a:pt x="1251" y="671"/>
                  <a:pt x="1248" y="693"/>
                </a:cubicBezTo>
                <a:cubicBezTo>
                  <a:pt x="1248" y="696"/>
                  <a:pt x="1248" y="696"/>
                  <a:pt x="1248" y="696"/>
                </a:cubicBezTo>
                <a:cubicBezTo>
                  <a:pt x="1133" y="725"/>
                  <a:pt x="1133" y="725"/>
                  <a:pt x="1133" y="725"/>
                </a:cubicBezTo>
                <a:cubicBezTo>
                  <a:pt x="1129" y="748"/>
                  <a:pt x="1122" y="772"/>
                  <a:pt x="1115" y="795"/>
                </a:cubicBezTo>
                <a:cubicBezTo>
                  <a:pt x="1200" y="877"/>
                  <a:pt x="1200" y="877"/>
                  <a:pt x="1200" y="877"/>
                </a:cubicBezTo>
                <a:cubicBezTo>
                  <a:pt x="1198" y="880"/>
                  <a:pt x="1198" y="880"/>
                  <a:pt x="1198" y="880"/>
                </a:cubicBezTo>
                <a:cubicBezTo>
                  <a:pt x="1180" y="920"/>
                  <a:pt x="1158" y="959"/>
                  <a:pt x="1132" y="995"/>
                </a:cubicBezTo>
                <a:cubicBezTo>
                  <a:pt x="1130" y="998"/>
                  <a:pt x="1130" y="998"/>
                  <a:pt x="1130" y="998"/>
                </a:cubicBezTo>
                <a:cubicBezTo>
                  <a:pt x="1016" y="965"/>
                  <a:pt x="1016" y="965"/>
                  <a:pt x="1016" y="965"/>
                </a:cubicBezTo>
                <a:cubicBezTo>
                  <a:pt x="1000" y="983"/>
                  <a:pt x="983" y="1001"/>
                  <a:pt x="965" y="1016"/>
                </a:cubicBezTo>
                <a:cubicBezTo>
                  <a:pt x="997" y="1130"/>
                  <a:pt x="997" y="1130"/>
                  <a:pt x="997" y="1130"/>
                </a:cubicBezTo>
                <a:cubicBezTo>
                  <a:pt x="995" y="1132"/>
                  <a:pt x="995" y="1132"/>
                  <a:pt x="995" y="1132"/>
                </a:cubicBezTo>
                <a:cubicBezTo>
                  <a:pt x="959" y="1158"/>
                  <a:pt x="920" y="1181"/>
                  <a:pt x="879" y="1199"/>
                </a:cubicBezTo>
                <a:cubicBezTo>
                  <a:pt x="877" y="1200"/>
                  <a:pt x="877" y="1200"/>
                  <a:pt x="877" y="1200"/>
                </a:cubicBezTo>
                <a:cubicBezTo>
                  <a:pt x="794" y="1115"/>
                  <a:pt x="794" y="1115"/>
                  <a:pt x="794" y="1115"/>
                </a:cubicBezTo>
                <a:cubicBezTo>
                  <a:pt x="772" y="1123"/>
                  <a:pt x="748" y="1129"/>
                  <a:pt x="724" y="1134"/>
                </a:cubicBezTo>
                <a:cubicBezTo>
                  <a:pt x="696" y="1248"/>
                  <a:pt x="696" y="1248"/>
                  <a:pt x="696" y="1248"/>
                </a:cubicBezTo>
                <a:cubicBezTo>
                  <a:pt x="693" y="1249"/>
                  <a:pt x="693" y="1249"/>
                  <a:pt x="693" y="1249"/>
                </a:cubicBezTo>
                <a:cubicBezTo>
                  <a:pt x="671" y="1251"/>
                  <a:pt x="648" y="1252"/>
                  <a:pt x="626" y="1252"/>
                </a:cubicBezTo>
                <a:close/>
                <a:moveTo>
                  <a:pt x="563" y="1241"/>
                </a:moveTo>
                <a:cubicBezTo>
                  <a:pt x="584" y="1243"/>
                  <a:pt x="605" y="1244"/>
                  <a:pt x="626" y="1244"/>
                </a:cubicBezTo>
                <a:cubicBezTo>
                  <a:pt x="647" y="1244"/>
                  <a:pt x="668" y="1243"/>
                  <a:pt x="689" y="1241"/>
                </a:cubicBezTo>
                <a:cubicBezTo>
                  <a:pt x="717" y="1126"/>
                  <a:pt x="717" y="1126"/>
                  <a:pt x="717" y="1126"/>
                </a:cubicBezTo>
                <a:cubicBezTo>
                  <a:pt x="720" y="1126"/>
                  <a:pt x="720" y="1126"/>
                  <a:pt x="720" y="1126"/>
                </a:cubicBezTo>
                <a:cubicBezTo>
                  <a:pt x="745" y="1121"/>
                  <a:pt x="770" y="1114"/>
                  <a:pt x="794" y="1106"/>
                </a:cubicBezTo>
                <a:cubicBezTo>
                  <a:pt x="797" y="1105"/>
                  <a:pt x="797" y="1105"/>
                  <a:pt x="797" y="1105"/>
                </a:cubicBezTo>
                <a:cubicBezTo>
                  <a:pt x="879" y="1190"/>
                  <a:pt x="879" y="1190"/>
                  <a:pt x="879" y="1190"/>
                </a:cubicBezTo>
                <a:cubicBezTo>
                  <a:pt x="917" y="1173"/>
                  <a:pt x="953" y="1151"/>
                  <a:pt x="988" y="1127"/>
                </a:cubicBezTo>
                <a:cubicBezTo>
                  <a:pt x="955" y="1014"/>
                  <a:pt x="955" y="1014"/>
                  <a:pt x="955" y="1014"/>
                </a:cubicBezTo>
                <a:cubicBezTo>
                  <a:pt x="957" y="1012"/>
                  <a:pt x="957" y="1012"/>
                  <a:pt x="957" y="1012"/>
                </a:cubicBezTo>
                <a:cubicBezTo>
                  <a:pt x="977" y="995"/>
                  <a:pt x="995" y="977"/>
                  <a:pt x="1011" y="958"/>
                </a:cubicBezTo>
                <a:cubicBezTo>
                  <a:pt x="1013" y="955"/>
                  <a:pt x="1013" y="955"/>
                  <a:pt x="1013" y="955"/>
                </a:cubicBezTo>
                <a:cubicBezTo>
                  <a:pt x="1127" y="988"/>
                  <a:pt x="1127" y="988"/>
                  <a:pt x="1127" y="988"/>
                </a:cubicBezTo>
                <a:cubicBezTo>
                  <a:pt x="1151" y="954"/>
                  <a:pt x="1172" y="917"/>
                  <a:pt x="1189" y="879"/>
                </a:cubicBezTo>
                <a:cubicBezTo>
                  <a:pt x="1105" y="797"/>
                  <a:pt x="1105" y="797"/>
                  <a:pt x="1105" y="797"/>
                </a:cubicBezTo>
                <a:cubicBezTo>
                  <a:pt x="1106" y="795"/>
                  <a:pt x="1106" y="795"/>
                  <a:pt x="1106" y="795"/>
                </a:cubicBezTo>
                <a:cubicBezTo>
                  <a:pt x="1114" y="771"/>
                  <a:pt x="1121" y="746"/>
                  <a:pt x="1125" y="720"/>
                </a:cubicBezTo>
                <a:cubicBezTo>
                  <a:pt x="1126" y="718"/>
                  <a:pt x="1126" y="718"/>
                  <a:pt x="1126" y="718"/>
                </a:cubicBezTo>
                <a:cubicBezTo>
                  <a:pt x="1240" y="689"/>
                  <a:pt x="1240" y="689"/>
                  <a:pt x="1240" y="689"/>
                </a:cubicBezTo>
                <a:cubicBezTo>
                  <a:pt x="1242" y="668"/>
                  <a:pt x="1243" y="647"/>
                  <a:pt x="1243" y="626"/>
                </a:cubicBezTo>
                <a:cubicBezTo>
                  <a:pt x="1243" y="605"/>
                  <a:pt x="1242" y="584"/>
                  <a:pt x="1240" y="563"/>
                </a:cubicBezTo>
                <a:cubicBezTo>
                  <a:pt x="1126" y="535"/>
                  <a:pt x="1126" y="535"/>
                  <a:pt x="1126" y="535"/>
                </a:cubicBezTo>
                <a:cubicBezTo>
                  <a:pt x="1125" y="532"/>
                  <a:pt x="1125" y="532"/>
                  <a:pt x="1125" y="532"/>
                </a:cubicBezTo>
                <a:cubicBezTo>
                  <a:pt x="1121" y="507"/>
                  <a:pt x="1114" y="482"/>
                  <a:pt x="1106" y="458"/>
                </a:cubicBezTo>
                <a:cubicBezTo>
                  <a:pt x="1105" y="455"/>
                  <a:pt x="1105" y="455"/>
                  <a:pt x="1105" y="455"/>
                </a:cubicBezTo>
                <a:cubicBezTo>
                  <a:pt x="1189" y="374"/>
                  <a:pt x="1189" y="374"/>
                  <a:pt x="1189" y="374"/>
                </a:cubicBezTo>
                <a:cubicBezTo>
                  <a:pt x="1172" y="335"/>
                  <a:pt x="1151" y="299"/>
                  <a:pt x="1127" y="265"/>
                </a:cubicBezTo>
                <a:cubicBezTo>
                  <a:pt x="1013" y="297"/>
                  <a:pt x="1013" y="297"/>
                  <a:pt x="1013" y="297"/>
                </a:cubicBezTo>
                <a:cubicBezTo>
                  <a:pt x="1011" y="295"/>
                  <a:pt x="1011" y="295"/>
                  <a:pt x="1011" y="295"/>
                </a:cubicBezTo>
                <a:cubicBezTo>
                  <a:pt x="995" y="276"/>
                  <a:pt x="977" y="257"/>
                  <a:pt x="957" y="241"/>
                </a:cubicBezTo>
                <a:cubicBezTo>
                  <a:pt x="955" y="239"/>
                  <a:pt x="955" y="239"/>
                  <a:pt x="955" y="239"/>
                </a:cubicBezTo>
                <a:cubicBezTo>
                  <a:pt x="988" y="126"/>
                  <a:pt x="988" y="126"/>
                  <a:pt x="988" y="126"/>
                </a:cubicBezTo>
                <a:cubicBezTo>
                  <a:pt x="953" y="101"/>
                  <a:pt x="917" y="80"/>
                  <a:pt x="879" y="63"/>
                </a:cubicBezTo>
                <a:cubicBezTo>
                  <a:pt x="797" y="148"/>
                  <a:pt x="797" y="148"/>
                  <a:pt x="797" y="148"/>
                </a:cubicBezTo>
                <a:cubicBezTo>
                  <a:pt x="794" y="147"/>
                  <a:pt x="794" y="147"/>
                  <a:pt x="794" y="147"/>
                </a:cubicBezTo>
                <a:cubicBezTo>
                  <a:pt x="770" y="138"/>
                  <a:pt x="745" y="131"/>
                  <a:pt x="720" y="127"/>
                </a:cubicBezTo>
                <a:cubicBezTo>
                  <a:pt x="717" y="126"/>
                  <a:pt x="717" y="126"/>
                  <a:pt x="717" y="126"/>
                </a:cubicBezTo>
                <a:cubicBezTo>
                  <a:pt x="689" y="12"/>
                  <a:pt x="689" y="12"/>
                  <a:pt x="689" y="12"/>
                </a:cubicBezTo>
                <a:cubicBezTo>
                  <a:pt x="668" y="10"/>
                  <a:pt x="647" y="9"/>
                  <a:pt x="626" y="9"/>
                </a:cubicBezTo>
                <a:cubicBezTo>
                  <a:pt x="605" y="9"/>
                  <a:pt x="584" y="10"/>
                  <a:pt x="563" y="12"/>
                </a:cubicBezTo>
                <a:cubicBezTo>
                  <a:pt x="535" y="126"/>
                  <a:pt x="535" y="126"/>
                  <a:pt x="535" y="126"/>
                </a:cubicBezTo>
                <a:cubicBezTo>
                  <a:pt x="532" y="127"/>
                  <a:pt x="532" y="127"/>
                  <a:pt x="532" y="127"/>
                </a:cubicBezTo>
                <a:cubicBezTo>
                  <a:pt x="507" y="131"/>
                  <a:pt x="482" y="138"/>
                  <a:pt x="458" y="147"/>
                </a:cubicBezTo>
                <a:cubicBezTo>
                  <a:pt x="455" y="148"/>
                  <a:pt x="455" y="148"/>
                  <a:pt x="455" y="148"/>
                </a:cubicBezTo>
                <a:cubicBezTo>
                  <a:pt x="373" y="63"/>
                  <a:pt x="373" y="63"/>
                  <a:pt x="373" y="63"/>
                </a:cubicBezTo>
                <a:cubicBezTo>
                  <a:pt x="335" y="80"/>
                  <a:pt x="298" y="101"/>
                  <a:pt x="264" y="126"/>
                </a:cubicBezTo>
                <a:cubicBezTo>
                  <a:pt x="297" y="239"/>
                  <a:pt x="297" y="239"/>
                  <a:pt x="297" y="239"/>
                </a:cubicBezTo>
                <a:cubicBezTo>
                  <a:pt x="295" y="241"/>
                  <a:pt x="295" y="241"/>
                  <a:pt x="295" y="241"/>
                </a:cubicBezTo>
                <a:cubicBezTo>
                  <a:pt x="275" y="257"/>
                  <a:pt x="257" y="276"/>
                  <a:pt x="241" y="295"/>
                </a:cubicBezTo>
                <a:cubicBezTo>
                  <a:pt x="239" y="297"/>
                  <a:pt x="239" y="297"/>
                  <a:pt x="239" y="297"/>
                </a:cubicBezTo>
                <a:cubicBezTo>
                  <a:pt x="125" y="265"/>
                  <a:pt x="125" y="265"/>
                  <a:pt x="125" y="265"/>
                </a:cubicBezTo>
                <a:cubicBezTo>
                  <a:pt x="101" y="299"/>
                  <a:pt x="80" y="335"/>
                  <a:pt x="63" y="374"/>
                </a:cubicBezTo>
                <a:cubicBezTo>
                  <a:pt x="147" y="455"/>
                  <a:pt x="147" y="455"/>
                  <a:pt x="147" y="455"/>
                </a:cubicBezTo>
                <a:cubicBezTo>
                  <a:pt x="146" y="458"/>
                  <a:pt x="146" y="458"/>
                  <a:pt x="146" y="458"/>
                </a:cubicBezTo>
                <a:cubicBezTo>
                  <a:pt x="138" y="482"/>
                  <a:pt x="131" y="507"/>
                  <a:pt x="127" y="532"/>
                </a:cubicBezTo>
                <a:cubicBezTo>
                  <a:pt x="126" y="535"/>
                  <a:pt x="126" y="535"/>
                  <a:pt x="126" y="535"/>
                </a:cubicBezTo>
                <a:cubicBezTo>
                  <a:pt x="12" y="563"/>
                  <a:pt x="12" y="563"/>
                  <a:pt x="12" y="563"/>
                </a:cubicBezTo>
                <a:cubicBezTo>
                  <a:pt x="10" y="584"/>
                  <a:pt x="9" y="606"/>
                  <a:pt x="9" y="626"/>
                </a:cubicBezTo>
                <a:cubicBezTo>
                  <a:pt x="9" y="647"/>
                  <a:pt x="10" y="668"/>
                  <a:pt x="12" y="689"/>
                </a:cubicBezTo>
                <a:cubicBezTo>
                  <a:pt x="126" y="718"/>
                  <a:pt x="126" y="718"/>
                  <a:pt x="126" y="718"/>
                </a:cubicBezTo>
                <a:cubicBezTo>
                  <a:pt x="127" y="720"/>
                  <a:pt x="127" y="720"/>
                  <a:pt x="127" y="720"/>
                </a:cubicBezTo>
                <a:cubicBezTo>
                  <a:pt x="131" y="746"/>
                  <a:pt x="138" y="771"/>
                  <a:pt x="146" y="795"/>
                </a:cubicBezTo>
                <a:cubicBezTo>
                  <a:pt x="147" y="797"/>
                  <a:pt x="147" y="797"/>
                  <a:pt x="147" y="797"/>
                </a:cubicBezTo>
                <a:cubicBezTo>
                  <a:pt x="63" y="879"/>
                  <a:pt x="63" y="879"/>
                  <a:pt x="63" y="879"/>
                </a:cubicBezTo>
                <a:cubicBezTo>
                  <a:pt x="80" y="917"/>
                  <a:pt x="101" y="954"/>
                  <a:pt x="125" y="988"/>
                </a:cubicBezTo>
                <a:cubicBezTo>
                  <a:pt x="239" y="955"/>
                  <a:pt x="239" y="955"/>
                  <a:pt x="239" y="955"/>
                </a:cubicBezTo>
                <a:cubicBezTo>
                  <a:pt x="241" y="958"/>
                  <a:pt x="241" y="958"/>
                  <a:pt x="241" y="958"/>
                </a:cubicBezTo>
                <a:cubicBezTo>
                  <a:pt x="257" y="977"/>
                  <a:pt x="275" y="995"/>
                  <a:pt x="295" y="1012"/>
                </a:cubicBezTo>
                <a:cubicBezTo>
                  <a:pt x="297" y="1014"/>
                  <a:pt x="297" y="1014"/>
                  <a:pt x="297" y="1014"/>
                </a:cubicBezTo>
                <a:cubicBezTo>
                  <a:pt x="264" y="1127"/>
                  <a:pt x="264" y="1127"/>
                  <a:pt x="264" y="1127"/>
                </a:cubicBezTo>
                <a:cubicBezTo>
                  <a:pt x="298" y="1151"/>
                  <a:pt x="335" y="1173"/>
                  <a:pt x="373" y="1190"/>
                </a:cubicBezTo>
                <a:cubicBezTo>
                  <a:pt x="455" y="1105"/>
                  <a:pt x="455" y="1105"/>
                  <a:pt x="455" y="1105"/>
                </a:cubicBezTo>
                <a:cubicBezTo>
                  <a:pt x="458" y="1106"/>
                  <a:pt x="458" y="1106"/>
                  <a:pt x="458" y="1106"/>
                </a:cubicBezTo>
                <a:cubicBezTo>
                  <a:pt x="482" y="1114"/>
                  <a:pt x="507" y="1121"/>
                  <a:pt x="532" y="1126"/>
                </a:cubicBezTo>
                <a:cubicBezTo>
                  <a:pt x="535" y="1126"/>
                  <a:pt x="535" y="1126"/>
                  <a:pt x="535" y="1126"/>
                </a:cubicBezTo>
                <a:lnTo>
                  <a:pt x="563" y="1241"/>
                </a:lnTo>
                <a:close/>
                <a:moveTo>
                  <a:pt x="626" y="1104"/>
                </a:moveTo>
                <a:cubicBezTo>
                  <a:pt x="498" y="1104"/>
                  <a:pt x="378" y="1055"/>
                  <a:pt x="288" y="964"/>
                </a:cubicBezTo>
                <a:cubicBezTo>
                  <a:pt x="198" y="874"/>
                  <a:pt x="148" y="754"/>
                  <a:pt x="148" y="626"/>
                </a:cubicBezTo>
                <a:cubicBezTo>
                  <a:pt x="148" y="499"/>
                  <a:pt x="198" y="379"/>
                  <a:pt x="288" y="288"/>
                </a:cubicBezTo>
                <a:cubicBezTo>
                  <a:pt x="378" y="198"/>
                  <a:pt x="498" y="148"/>
                  <a:pt x="626" y="148"/>
                </a:cubicBezTo>
                <a:cubicBezTo>
                  <a:pt x="754" y="148"/>
                  <a:pt x="874" y="198"/>
                  <a:pt x="964" y="288"/>
                </a:cubicBezTo>
                <a:cubicBezTo>
                  <a:pt x="1054" y="379"/>
                  <a:pt x="1104" y="499"/>
                  <a:pt x="1104" y="626"/>
                </a:cubicBezTo>
                <a:cubicBezTo>
                  <a:pt x="1104" y="754"/>
                  <a:pt x="1054" y="874"/>
                  <a:pt x="964" y="964"/>
                </a:cubicBezTo>
                <a:cubicBezTo>
                  <a:pt x="874" y="1055"/>
                  <a:pt x="754" y="1104"/>
                  <a:pt x="626" y="1104"/>
                </a:cubicBezTo>
                <a:close/>
                <a:moveTo>
                  <a:pt x="626" y="157"/>
                </a:moveTo>
                <a:cubicBezTo>
                  <a:pt x="367" y="157"/>
                  <a:pt x="157" y="367"/>
                  <a:pt x="157" y="626"/>
                </a:cubicBezTo>
                <a:cubicBezTo>
                  <a:pt x="157" y="885"/>
                  <a:pt x="367" y="1096"/>
                  <a:pt x="626" y="1096"/>
                </a:cubicBezTo>
                <a:cubicBezTo>
                  <a:pt x="885" y="1096"/>
                  <a:pt x="1095" y="885"/>
                  <a:pt x="1095" y="626"/>
                </a:cubicBezTo>
                <a:cubicBezTo>
                  <a:pt x="1095" y="367"/>
                  <a:pt x="885" y="157"/>
                  <a:pt x="626" y="157"/>
                </a:cubicBezTo>
                <a:close/>
              </a:path>
            </a:pathLst>
          </a:custGeom>
          <a:solidFill>
            <a:schemeClr val="bg1">
              <a:lumMod val="75000"/>
            </a:schemeClr>
          </a:solidFill>
          <a:ln>
            <a:noFill/>
          </a:ln>
        </p:spPr>
        <p:txBody>
          <a:bodyPr lIns="68580" tIns="34290" rIns="68580" bIns="34290"/>
          <a:lstStyle/>
          <a:p>
            <a:pPr>
              <a:defRPr/>
            </a:pPr>
            <a:endParaRPr lang="zh-CN" altLang="en-US">
              <a:latin typeface="微软雅黑" panose="020B0503020204020204" charset="-122"/>
              <a:ea typeface="微软雅黑" panose="020B0503020204020204" charset="-122"/>
            </a:endParaRPr>
          </a:p>
        </p:txBody>
      </p:sp>
      <p:sp>
        <p:nvSpPr>
          <p:cNvPr id="2057" name="MH_Other_7"/>
          <p:cNvSpPr/>
          <p:nvPr>
            <p:custDataLst>
              <p:tags r:id="rId4"/>
            </p:custDataLst>
          </p:nvPr>
        </p:nvSpPr>
        <p:spPr bwMode="auto">
          <a:xfrm>
            <a:off x="3876490" y="2617331"/>
            <a:ext cx="1389224" cy="2162627"/>
          </a:xfrm>
          <a:custGeom>
            <a:avLst/>
            <a:gdLst>
              <a:gd name="T0" fmla="*/ 2147483646 w 842"/>
              <a:gd name="T1" fmla="*/ 2147483646 h 1312"/>
              <a:gd name="T2" fmla="*/ 2147483646 w 842"/>
              <a:gd name="T3" fmla="*/ 2147483646 h 1312"/>
              <a:gd name="T4" fmla="*/ 2147483646 w 842"/>
              <a:gd name="T5" fmla="*/ 2147483646 h 1312"/>
              <a:gd name="T6" fmla="*/ 2147483646 w 842"/>
              <a:gd name="T7" fmla="*/ 2147483646 h 1312"/>
              <a:gd name="T8" fmla="*/ 2147483646 w 842"/>
              <a:gd name="T9" fmla="*/ 2147483646 h 1312"/>
              <a:gd name="T10" fmla="*/ 2147483646 w 842"/>
              <a:gd name="T11" fmla="*/ 2147483646 h 1312"/>
              <a:gd name="T12" fmla="*/ 2147483646 w 842"/>
              <a:gd name="T13" fmla="*/ 2147483646 h 1312"/>
              <a:gd name="T14" fmla="*/ 2147483646 w 842"/>
              <a:gd name="T15" fmla="*/ 2147483646 h 1312"/>
              <a:gd name="T16" fmla="*/ 2147483646 w 842"/>
              <a:gd name="T17" fmla="*/ 2147483646 h 1312"/>
              <a:gd name="T18" fmla="*/ 2147483646 w 842"/>
              <a:gd name="T19" fmla="*/ 2147483646 h 1312"/>
              <a:gd name="T20" fmla="*/ 2147483646 w 842"/>
              <a:gd name="T21" fmla="*/ 2147483646 h 1312"/>
              <a:gd name="T22" fmla="*/ 2147483646 w 842"/>
              <a:gd name="T23" fmla="*/ 2147483646 h 1312"/>
              <a:gd name="T24" fmla="*/ 2147483646 w 842"/>
              <a:gd name="T25" fmla="*/ 2147483646 h 1312"/>
              <a:gd name="T26" fmla="*/ 2147483646 w 842"/>
              <a:gd name="T27" fmla="*/ 2147483646 h 1312"/>
              <a:gd name="T28" fmla="*/ 2147483646 w 842"/>
              <a:gd name="T29" fmla="*/ 2147483646 h 1312"/>
              <a:gd name="T30" fmla="*/ 2147483646 w 842"/>
              <a:gd name="T31" fmla="*/ 2147483646 h 1312"/>
              <a:gd name="T32" fmla="*/ 2147483646 w 842"/>
              <a:gd name="T33" fmla="*/ 2147483646 h 1312"/>
              <a:gd name="T34" fmla="*/ 0 w 842"/>
              <a:gd name="T35" fmla="*/ 2147483646 h 1312"/>
              <a:gd name="T36" fmla="*/ 2147483646 w 842"/>
              <a:gd name="T37" fmla="*/ 0 h 1312"/>
              <a:gd name="T38" fmla="*/ 2147483646 w 842"/>
              <a:gd name="T39" fmla="*/ 0 h 1312"/>
              <a:gd name="T40" fmla="*/ 2147483646 w 842"/>
              <a:gd name="T41" fmla="*/ 2147483646 h 1312"/>
              <a:gd name="T42" fmla="*/ 2147483646 w 842"/>
              <a:gd name="T43" fmla="*/ 2147483646 h 1312"/>
              <a:gd name="T44" fmla="*/ 2147483646 w 842"/>
              <a:gd name="T45" fmla="*/ 2147483646 h 1312"/>
              <a:gd name="T46" fmla="*/ 2147483646 w 842"/>
              <a:gd name="T47" fmla="*/ 2147483646 h 1312"/>
              <a:gd name="T48" fmla="*/ 2147483646 w 842"/>
              <a:gd name="T49" fmla="*/ 2147483646 h 1312"/>
              <a:gd name="T50" fmla="*/ 2147483646 w 842"/>
              <a:gd name="T51" fmla="*/ 2147483646 h 1312"/>
              <a:gd name="T52" fmla="*/ 2147483646 w 842"/>
              <a:gd name="T53" fmla="*/ 2147483646 h 1312"/>
              <a:gd name="T54" fmla="*/ 2147483646 w 842"/>
              <a:gd name="T55" fmla="*/ 2147483646 h 1312"/>
              <a:gd name="T56" fmla="*/ 2147483646 w 842"/>
              <a:gd name="T57" fmla="*/ 2147483646 h 1312"/>
              <a:gd name="T58" fmla="*/ 2147483646 w 842"/>
              <a:gd name="T59" fmla="*/ 2147483646 h 1312"/>
              <a:gd name="T60" fmla="*/ 2147483646 w 842"/>
              <a:gd name="T61" fmla="*/ 2147483646 h 1312"/>
              <a:gd name="T62" fmla="*/ 2147483646 w 842"/>
              <a:gd name="T63" fmla="*/ 2147483646 h 1312"/>
              <a:gd name="T64" fmla="*/ 2147483646 w 842"/>
              <a:gd name="T65" fmla="*/ 2147483646 h 1312"/>
              <a:gd name="T66" fmla="*/ 2147483646 w 842"/>
              <a:gd name="T67" fmla="*/ 2147483646 h 13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42" h="1312">
                <a:moveTo>
                  <a:pt x="388" y="1312"/>
                </a:moveTo>
                <a:cubicBezTo>
                  <a:pt x="362" y="1312"/>
                  <a:pt x="340" y="1291"/>
                  <a:pt x="340" y="1265"/>
                </a:cubicBezTo>
                <a:cubicBezTo>
                  <a:pt x="340" y="1259"/>
                  <a:pt x="341" y="1254"/>
                  <a:pt x="343" y="1249"/>
                </a:cubicBezTo>
                <a:cubicBezTo>
                  <a:pt x="278" y="1249"/>
                  <a:pt x="278" y="1249"/>
                  <a:pt x="278" y="1249"/>
                </a:cubicBezTo>
                <a:cubicBezTo>
                  <a:pt x="250" y="1249"/>
                  <a:pt x="228" y="1226"/>
                  <a:pt x="228" y="1199"/>
                </a:cubicBezTo>
                <a:cubicBezTo>
                  <a:pt x="228" y="1186"/>
                  <a:pt x="233" y="1173"/>
                  <a:pt x="241" y="1164"/>
                </a:cubicBezTo>
                <a:cubicBezTo>
                  <a:pt x="228" y="1156"/>
                  <a:pt x="219" y="1140"/>
                  <a:pt x="219" y="1121"/>
                </a:cubicBezTo>
                <a:cubicBezTo>
                  <a:pt x="219" y="1108"/>
                  <a:pt x="223" y="1095"/>
                  <a:pt x="232" y="1086"/>
                </a:cubicBezTo>
                <a:cubicBezTo>
                  <a:pt x="210" y="1073"/>
                  <a:pt x="196" y="1049"/>
                  <a:pt x="196" y="1022"/>
                </a:cubicBezTo>
                <a:cubicBezTo>
                  <a:pt x="196" y="982"/>
                  <a:pt x="196" y="982"/>
                  <a:pt x="196" y="982"/>
                </a:cubicBezTo>
                <a:cubicBezTo>
                  <a:pt x="196" y="982"/>
                  <a:pt x="196" y="982"/>
                  <a:pt x="196" y="982"/>
                </a:cubicBezTo>
                <a:cubicBezTo>
                  <a:pt x="196" y="976"/>
                  <a:pt x="196" y="976"/>
                  <a:pt x="196" y="976"/>
                </a:cubicBezTo>
                <a:cubicBezTo>
                  <a:pt x="196" y="966"/>
                  <a:pt x="196" y="957"/>
                  <a:pt x="196" y="947"/>
                </a:cubicBezTo>
                <a:cubicBezTo>
                  <a:pt x="197" y="940"/>
                  <a:pt x="197" y="940"/>
                  <a:pt x="197" y="940"/>
                </a:cubicBezTo>
                <a:cubicBezTo>
                  <a:pt x="197" y="917"/>
                  <a:pt x="197" y="917"/>
                  <a:pt x="197" y="917"/>
                </a:cubicBezTo>
                <a:cubicBezTo>
                  <a:pt x="196" y="897"/>
                  <a:pt x="194" y="871"/>
                  <a:pt x="180" y="849"/>
                </a:cubicBezTo>
                <a:cubicBezTo>
                  <a:pt x="166" y="824"/>
                  <a:pt x="148" y="802"/>
                  <a:pt x="129" y="779"/>
                </a:cubicBezTo>
                <a:cubicBezTo>
                  <a:pt x="69" y="706"/>
                  <a:pt x="0" y="623"/>
                  <a:pt x="0" y="419"/>
                </a:cubicBezTo>
                <a:cubicBezTo>
                  <a:pt x="0" y="188"/>
                  <a:pt x="188" y="0"/>
                  <a:pt x="419" y="0"/>
                </a:cubicBezTo>
                <a:cubicBezTo>
                  <a:pt x="423" y="0"/>
                  <a:pt x="423" y="0"/>
                  <a:pt x="423" y="0"/>
                </a:cubicBezTo>
                <a:cubicBezTo>
                  <a:pt x="654" y="0"/>
                  <a:pt x="842" y="188"/>
                  <a:pt x="842" y="419"/>
                </a:cubicBezTo>
                <a:cubicBezTo>
                  <a:pt x="842" y="623"/>
                  <a:pt x="773" y="706"/>
                  <a:pt x="713" y="779"/>
                </a:cubicBezTo>
                <a:cubicBezTo>
                  <a:pt x="694" y="802"/>
                  <a:pt x="676" y="824"/>
                  <a:pt x="662" y="849"/>
                </a:cubicBezTo>
                <a:cubicBezTo>
                  <a:pt x="653" y="863"/>
                  <a:pt x="649" y="879"/>
                  <a:pt x="647" y="899"/>
                </a:cubicBezTo>
                <a:cubicBezTo>
                  <a:pt x="646" y="1023"/>
                  <a:pt x="646" y="1023"/>
                  <a:pt x="646" y="1023"/>
                </a:cubicBezTo>
                <a:cubicBezTo>
                  <a:pt x="646" y="1049"/>
                  <a:pt x="632" y="1073"/>
                  <a:pt x="610" y="1086"/>
                </a:cubicBezTo>
                <a:cubicBezTo>
                  <a:pt x="619" y="1095"/>
                  <a:pt x="623" y="1108"/>
                  <a:pt x="623" y="1121"/>
                </a:cubicBezTo>
                <a:cubicBezTo>
                  <a:pt x="623" y="1140"/>
                  <a:pt x="614" y="1156"/>
                  <a:pt x="601" y="1164"/>
                </a:cubicBezTo>
                <a:cubicBezTo>
                  <a:pt x="609" y="1173"/>
                  <a:pt x="614" y="1186"/>
                  <a:pt x="614" y="1199"/>
                </a:cubicBezTo>
                <a:cubicBezTo>
                  <a:pt x="614" y="1226"/>
                  <a:pt x="592" y="1249"/>
                  <a:pt x="564" y="1249"/>
                </a:cubicBezTo>
                <a:cubicBezTo>
                  <a:pt x="499" y="1249"/>
                  <a:pt x="499" y="1249"/>
                  <a:pt x="499" y="1249"/>
                </a:cubicBezTo>
                <a:cubicBezTo>
                  <a:pt x="501" y="1254"/>
                  <a:pt x="502" y="1259"/>
                  <a:pt x="502" y="1265"/>
                </a:cubicBezTo>
                <a:cubicBezTo>
                  <a:pt x="502" y="1291"/>
                  <a:pt x="480" y="1312"/>
                  <a:pt x="455" y="1312"/>
                </a:cubicBezTo>
                <a:lnTo>
                  <a:pt x="388" y="1312"/>
                </a:lnTo>
                <a:close/>
              </a:path>
            </a:pathLst>
          </a:custGeom>
          <a:solidFill>
            <a:srgbClr val="F4F4F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latin typeface="微软雅黑" panose="020B0503020204020204" charset="-122"/>
              <a:ea typeface="微软雅黑" panose="020B0503020204020204" charset="-122"/>
            </a:endParaRPr>
          </a:p>
        </p:txBody>
      </p:sp>
      <p:grpSp>
        <p:nvGrpSpPr>
          <p:cNvPr id="16" name="组合 15"/>
          <p:cNvGrpSpPr/>
          <p:nvPr/>
        </p:nvGrpSpPr>
        <p:grpSpPr>
          <a:xfrm>
            <a:off x="3934548" y="2673314"/>
            <a:ext cx="1275183" cy="2056881"/>
            <a:chOff x="5246064" y="3564418"/>
            <a:chExt cx="1700244" cy="2742508"/>
          </a:xfrm>
        </p:grpSpPr>
        <p:sp>
          <p:nvSpPr>
            <p:cNvPr id="2058" name="MH_Other_8"/>
            <p:cNvSpPr/>
            <p:nvPr>
              <p:custDataLst>
                <p:tags r:id="rId15"/>
              </p:custDataLst>
            </p:nvPr>
          </p:nvSpPr>
          <p:spPr bwMode="auto">
            <a:xfrm>
              <a:off x="5993894" y="6250252"/>
              <a:ext cx="203200" cy="56674"/>
            </a:xfrm>
            <a:custGeom>
              <a:avLst/>
              <a:gdLst>
                <a:gd name="T0" fmla="*/ 2147483646 w 93"/>
                <a:gd name="T1" fmla="*/ 2147483646 h 26"/>
                <a:gd name="T2" fmla="*/ 0 w 93"/>
                <a:gd name="T3" fmla="*/ 2147483646 h 26"/>
                <a:gd name="T4" fmla="*/ 2147483646 w 93"/>
                <a:gd name="T5" fmla="*/ 0 h 26"/>
                <a:gd name="T6" fmla="*/ 2147483646 w 93"/>
                <a:gd name="T7" fmla="*/ 0 h 26"/>
                <a:gd name="T8" fmla="*/ 2147483646 w 93"/>
                <a:gd name="T9" fmla="*/ 2147483646 h 26"/>
                <a:gd name="T10" fmla="*/ 2147483646 w 93"/>
                <a:gd name="T11" fmla="*/ 2147483646 h 26"/>
                <a:gd name="T12" fmla="*/ 2147483646 w 93"/>
                <a:gd name="T13" fmla="*/ 2147483646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 h="26">
                  <a:moveTo>
                    <a:pt x="13" y="26"/>
                  </a:moveTo>
                  <a:cubicBezTo>
                    <a:pt x="5" y="26"/>
                    <a:pt x="0" y="20"/>
                    <a:pt x="0" y="13"/>
                  </a:cubicBezTo>
                  <a:cubicBezTo>
                    <a:pt x="0" y="6"/>
                    <a:pt x="5" y="0"/>
                    <a:pt x="13" y="0"/>
                  </a:cubicBezTo>
                  <a:cubicBezTo>
                    <a:pt x="80" y="0"/>
                    <a:pt x="80" y="0"/>
                    <a:pt x="80" y="0"/>
                  </a:cubicBezTo>
                  <a:cubicBezTo>
                    <a:pt x="87" y="0"/>
                    <a:pt x="93" y="6"/>
                    <a:pt x="93" y="13"/>
                  </a:cubicBezTo>
                  <a:cubicBezTo>
                    <a:pt x="93" y="20"/>
                    <a:pt x="87" y="26"/>
                    <a:pt x="80" y="26"/>
                  </a:cubicBezTo>
                  <a:lnTo>
                    <a:pt x="13" y="2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a:lstStyle/>
            <a:p>
              <a:endParaRPr lang="zh-CN" altLang="en-US">
                <a:latin typeface="微软雅黑" panose="020B0503020204020204" charset="-122"/>
                <a:ea typeface="微软雅黑" panose="020B0503020204020204" charset="-122"/>
              </a:endParaRPr>
            </a:p>
          </p:txBody>
        </p:sp>
        <p:sp>
          <p:nvSpPr>
            <p:cNvPr id="2059" name="MH_Other_9"/>
            <p:cNvSpPr/>
            <p:nvPr>
              <p:custDataLst>
                <p:tags r:id="rId16"/>
              </p:custDataLst>
            </p:nvPr>
          </p:nvSpPr>
          <p:spPr bwMode="auto">
            <a:xfrm>
              <a:off x="5745078" y="6096814"/>
              <a:ext cx="699450" cy="71880"/>
            </a:xfrm>
            <a:custGeom>
              <a:avLst/>
              <a:gdLst>
                <a:gd name="T0" fmla="*/ 2147483646 w 318"/>
                <a:gd name="T1" fmla="*/ 2147483646 h 33"/>
                <a:gd name="T2" fmla="*/ 0 w 318"/>
                <a:gd name="T3" fmla="*/ 2147483646 h 33"/>
                <a:gd name="T4" fmla="*/ 2147483646 w 318"/>
                <a:gd name="T5" fmla="*/ 0 h 33"/>
                <a:gd name="T6" fmla="*/ 2147483646 w 318"/>
                <a:gd name="T7" fmla="*/ 0 h 33"/>
                <a:gd name="T8" fmla="*/ 2147483646 w 318"/>
                <a:gd name="T9" fmla="*/ 2147483646 h 33"/>
                <a:gd name="T10" fmla="*/ 2147483646 w 318"/>
                <a:gd name="T11" fmla="*/ 2147483646 h 33"/>
                <a:gd name="T12" fmla="*/ 2147483646 w 318"/>
                <a:gd name="T13" fmla="*/ 2147483646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8" h="33">
                  <a:moveTo>
                    <a:pt x="16" y="33"/>
                  </a:moveTo>
                  <a:cubicBezTo>
                    <a:pt x="7" y="33"/>
                    <a:pt x="0" y="25"/>
                    <a:pt x="0" y="16"/>
                  </a:cubicBezTo>
                  <a:cubicBezTo>
                    <a:pt x="0" y="7"/>
                    <a:pt x="7" y="0"/>
                    <a:pt x="16" y="0"/>
                  </a:cubicBezTo>
                  <a:cubicBezTo>
                    <a:pt x="302" y="0"/>
                    <a:pt x="302" y="0"/>
                    <a:pt x="302" y="0"/>
                  </a:cubicBezTo>
                  <a:cubicBezTo>
                    <a:pt x="311" y="0"/>
                    <a:pt x="318" y="7"/>
                    <a:pt x="318" y="16"/>
                  </a:cubicBezTo>
                  <a:cubicBezTo>
                    <a:pt x="318" y="25"/>
                    <a:pt x="311" y="33"/>
                    <a:pt x="302" y="33"/>
                  </a:cubicBezTo>
                  <a:lnTo>
                    <a:pt x="16" y="33"/>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a:lstStyle/>
            <a:p>
              <a:endParaRPr lang="zh-CN" altLang="en-US">
                <a:latin typeface="微软雅黑" panose="020B0503020204020204" charset="-122"/>
                <a:ea typeface="微软雅黑" panose="020B0503020204020204" charset="-122"/>
              </a:endParaRPr>
            </a:p>
          </p:txBody>
        </p:sp>
        <p:sp>
          <p:nvSpPr>
            <p:cNvPr id="2060" name="MH_Other_10"/>
            <p:cNvSpPr/>
            <p:nvPr>
              <p:custDataLst>
                <p:tags r:id="rId17"/>
              </p:custDataLst>
            </p:nvPr>
          </p:nvSpPr>
          <p:spPr bwMode="auto">
            <a:xfrm>
              <a:off x="5722960" y="5912968"/>
              <a:ext cx="729861" cy="74645"/>
            </a:xfrm>
            <a:custGeom>
              <a:avLst/>
              <a:gdLst>
                <a:gd name="T0" fmla="*/ 2147483646 w 332"/>
                <a:gd name="T1" fmla="*/ 2147483646 h 34"/>
                <a:gd name="T2" fmla="*/ 0 w 332"/>
                <a:gd name="T3" fmla="*/ 2147483646 h 34"/>
                <a:gd name="T4" fmla="*/ 2147483646 w 332"/>
                <a:gd name="T5" fmla="*/ 0 h 34"/>
                <a:gd name="T6" fmla="*/ 2147483646 w 332"/>
                <a:gd name="T7" fmla="*/ 0 h 34"/>
                <a:gd name="T8" fmla="*/ 2147483646 w 332"/>
                <a:gd name="T9" fmla="*/ 2147483646 h 34"/>
                <a:gd name="T10" fmla="*/ 2147483646 w 332"/>
                <a:gd name="T11" fmla="*/ 2147483646 h 34"/>
                <a:gd name="T12" fmla="*/ 2147483646 w 332"/>
                <a:gd name="T13" fmla="*/ 2147483646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2" h="34">
                  <a:moveTo>
                    <a:pt x="17" y="34"/>
                  </a:moveTo>
                  <a:cubicBezTo>
                    <a:pt x="8" y="34"/>
                    <a:pt x="0" y="26"/>
                    <a:pt x="0" y="17"/>
                  </a:cubicBezTo>
                  <a:cubicBezTo>
                    <a:pt x="0" y="7"/>
                    <a:pt x="8" y="0"/>
                    <a:pt x="17" y="0"/>
                  </a:cubicBezTo>
                  <a:cubicBezTo>
                    <a:pt x="315" y="0"/>
                    <a:pt x="315" y="0"/>
                    <a:pt x="315" y="0"/>
                  </a:cubicBezTo>
                  <a:cubicBezTo>
                    <a:pt x="324" y="0"/>
                    <a:pt x="332" y="7"/>
                    <a:pt x="332" y="17"/>
                  </a:cubicBezTo>
                  <a:cubicBezTo>
                    <a:pt x="332" y="26"/>
                    <a:pt x="324" y="34"/>
                    <a:pt x="315" y="34"/>
                  </a:cubicBezTo>
                  <a:lnTo>
                    <a:pt x="17" y="3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a:lstStyle/>
            <a:p>
              <a:endParaRPr lang="zh-CN" altLang="en-US">
                <a:latin typeface="微软雅黑" panose="020B0503020204020204" charset="-122"/>
                <a:ea typeface="微软雅黑" panose="020B0503020204020204" charset="-122"/>
              </a:endParaRPr>
            </a:p>
          </p:txBody>
        </p:sp>
        <p:sp>
          <p:nvSpPr>
            <p:cNvPr id="2061" name="MH_Other_11"/>
            <p:cNvSpPr/>
            <p:nvPr>
              <p:custDataLst>
                <p:tags r:id="rId18"/>
              </p:custDataLst>
            </p:nvPr>
          </p:nvSpPr>
          <p:spPr bwMode="auto">
            <a:xfrm>
              <a:off x="5670433" y="5437452"/>
              <a:ext cx="848740" cy="382900"/>
            </a:xfrm>
            <a:custGeom>
              <a:avLst/>
              <a:gdLst>
                <a:gd name="T0" fmla="*/ 2147483646 w 386"/>
                <a:gd name="T1" fmla="*/ 2147483646 h 174"/>
                <a:gd name="T2" fmla="*/ 2147483646 w 386"/>
                <a:gd name="T3" fmla="*/ 2147483646 h 174"/>
                <a:gd name="T4" fmla="*/ 2147483646 w 386"/>
                <a:gd name="T5" fmla="*/ 2147483646 h 174"/>
                <a:gd name="T6" fmla="*/ 2147483646 w 386"/>
                <a:gd name="T7" fmla="*/ 2147483646 h 174"/>
                <a:gd name="T8" fmla="*/ 2147483646 w 386"/>
                <a:gd name="T9" fmla="*/ 2147483646 h 174"/>
                <a:gd name="T10" fmla="*/ 2147483646 w 386"/>
                <a:gd name="T11" fmla="*/ 2147483646 h 174"/>
                <a:gd name="T12" fmla="*/ 2147483646 w 386"/>
                <a:gd name="T13" fmla="*/ 2147483646 h 174"/>
                <a:gd name="T14" fmla="*/ 2147483646 w 386"/>
                <a:gd name="T15" fmla="*/ 2147483646 h 174"/>
                <a:gd name="T16" fmla="*/ 2147483646 w 386"/>
                <a:gd name="T17" fmla="*/ 2147483646 h 174"/>
                <a:gd name="T18" fmla="*/ 2147483646 w 386"/>
                <a:gd name="T19" fmla="*/ 2147483646 h 174"/>
                <a:gd name="T20" fmla="*/ 2147483646 w 386"/>
                <a:gd name="T21" fmla="*/ 2147483646 h 174"/>
                <a:gd name="T22" fmla="*/ 2147483646 w 386"/>
                <a:gd name="T23" fmla="*/ 0 h 174"/>
                <a:gd name="T24" fmla="*/ 0 w 386"/>
                <a:gd name="T25" fmla="*/ 0 h 174"/>
                <a:gd name="T26" fmla="*/ 2147483646 w 386"/>
                <a:gd name="T27" fmla="*/ 2147483646 h 1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6" h="174">
                  <a:moveTo>
                    <a:pt x="3" y="30"/>
                  </a:moveTo>
                  <a:cubicBezTo>
                    <a:pt x="3" y="30"/>
                    <a:pt x="3" y="30"/>
                    <a:pt x="3" y="30"/>
                  </a:cubicBezTo>
                  <a:cubicBezTo>
                    <a:pt x="3" y="54"/>
                    <a:pt x="3" y="54"/>
                    <a:pt x="3" y="54"/>
                  </a:cubicBezTo>
                  <a:cubicBezTo>
                    <a:pt x="3" y="54"/>
                    <a:pt x="2" y="62"/>
                    <a:pt x="2" y="62"/>
                  </a:cubicBezTo>
                  <a:cubicBezTo>
                    <a:pt x="3" y="62"/>
                    <a:pt x="3" y="62"/>
                    <a:pt x="3" y="62"/>
                  </a:cubicBezTo>
                  <a:cubicBezTo>
                    <a:pt x="2" y="137"/>
                    <a:pt x="2" y="137"/>
                    <a:pt x="2" y="137"/>
                  </a:cubicBezTo>
                  <a:cubicBezTo>
                    <a:pt x="2" y="153"/>
                    <a:pt x="12" y="168"/>
                    <a:pt x="27" y="174"/>
                  </a:cubicBezTo>
                  <a:cubicBezTo>
                    <a:pt x="34" y="173"/>
                    <a:pt x="359" y="174"/>
                    <a:pt x="359" y="174"/>
                  </a:cubicBezTo>
                  <a:cubicBezTo>
                    <a:pt x="374" y="168"/>
                    <a:pt x="384" y="153"/>
                    <a:pt x="384" y="136"/>
                  </a:cubicBezTo>
                  <a:cubicBezTo>
                    <a:pt x="385" y="11"/>
                    <a:pt x="385" y="11"/>
                    <a:pt x="385" y="11"/>
                  </a:cubicBezTo>
                  <a:cubicBezTo>
                    <a:pt x="385" y="10"/>
                    <a:pt x="385" y="10"/>
                    <a:pt x="385" y="10"/>
                  </a:cubicBezTo>
                  <a:cubicBezTo>
                    <a:pt x="385" y="6"/>
                    <a:pt x="385" y="3"/>
                    <a:pt x="386" y="0"/>
                  </a:cubicBezTo>
                  <a:cubicBezTo>
                    <a:pt x="0" y="0"/>
                    <a:pt x="0" y="0"/>
                    <a:pt x="0" y="0"/>
                  </a:cubicBezTo>
                  <a:cubicBezTo>
                    <a:pt x="2" y="11"/>
                    <a:pt x="2" y="21"/>
                    <a:pt x="3" y="3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a:lstStyle/>
            <a:p>
              <a:endParaRPr lang="zh-CN" altLang="en-US">
                <a:latin typeface="微软雅黑" panose="020B0503020204020204" charset="-122"/>
                <a:ea typeface="微软雅黑" panose="020B0503020204020204" charset="-122"/>
              </a:endParaRPr>
            </a:p>
          </p:txBody>
        </p:sp>
        <p:sp>
          <p:nvSpPr>
            <p:cNvPr id="2062" name="MH_Other_12"/>
            <p:cNvSpPr/>
            <p:nvPr>
              <p:custDataLst>
                <p:tags r:id="rId19"/>
              </p:custDataLst>
            </p:nvPr>
          </p:nvSpPr>
          <p:spPr bwMode="auto">
            <a:xfrm>
              <a:off x="5246064" y="3564418"/>
              <a:ext cx="1700244" cy="1787330"/>
            </a:xfrm>
            <a:custGeom>
              <a:avLst/>
              <a:gdLst>
                <a:gd name="T0" fmla="*/ 2147483646 w 773"/>
                <a:gd name="T1" fmla="*/ 2147483646 h 813"/>
                <a:gd name="T2" fmla="*/ 2147483646 w 773"/>
                <a:gd name="T3" fmla="*/ 2147483646 h 813"/>
                <a:gd name="T4" fmla="*/ 2147483646 w 773"/>
                <a:gd name="T5" fmla="*/ 2147483646 h 813"/>
                <a:gd name="T6" fmla="*/ 2147483646 w 773"/>
                <a:gd name="T7" fmla="*/ 0 h 813"/>
                <a:gd name="T8" fmla="*/ 2147483646 w 773"/>
                <a:gd name="T9" fmla="*/ 0 h 813"/>
                <a:gd name="T10" fmla="*/ 0 w 773"/>
                <a:gd name="T11" fmla="*/ 2147483646 h 813"/>
                <a:gd name="T12" fmla="*/ 2147483646 w 773"/>
                <a:gd name="T13" fmla="*/ 2147483646 h 813"/>
                <a:gd name="T14" fmla="*/ 2147483646 w 773"/>
                <a:gd name="T15" fmla="*/ 2147483646 h 813"/>
                <a:gd name="T16" fmla="*/ 2147483646 w 773"/>
                <a:gd name="T17" fmla="*/ 2147483646 h 813"/>
                <a:gd name="T18" fmla="*/ 2147483646 w 773"/>
                <a:gd name="T19" fmla="*/ 2147483646 h 813"/>
                <a:gd name="T20" fmla="*/ 2147483646 w 773"/>
                <a:gd name="T21" fmla="*/ 2147483646 h 8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3" h="813">
                  <a:moveTo>
                    <a:pt x="597" y="797"/>
                  </a:moveTo>
                  <a:cubicBezTo>
                    <a:pt x="613" y="771"/>
                    <a:pt x="632" y="748"/>
                    <a:pt x="652" y="723"/>
                  </a:cubicBezTo>
                  <a:cubicBezTo>
                    <a:pt x="709" y="655"/>
                    <a:pt x="773" y="577"/>
                    <a:pt x="773" y="385"/>
                  </a:cubicBezTo>
                  <a:cubicBezTo>
                    <a:pt x="773" y="173"/>
                    <a:pt x="600" y="0"/>
                    <a:pt x="388" y="0"/>
                  </a:cubicBezTo>
                  <a:cubicBezTo>
                    <a:pt x="384" y="0"/>
                    <a:pt x="384" y="0"/>
                    <a:pt x="384" y="0"/>
                  </a:cubicBezTo>
                  <a:cubicBezTo>
                    <a:pt x="172" y="0"/>
                    <a:pt x="0" y="173"/>
                    <a:pt x="0" y="385"/>
                  </a:cubicBezTo>
                  <a:cubicBezTo>
                    <a:pt x="0" y="577"/>
                    <a:pt x="64" y="655"/>
                    <a:pt x="120" y="723"/>
                  </a:cubicBezTo>
                  <a:cubicBezTo>
                    <a:pt x="140" y="748"/>
                    <a:pt x="159" y="771"/>
                    <a:pt x="175" y="797"/>
                  </a:cubicBezTo>
                  <a:cubicBezTo>
                    <a:pt x="178" y="803"/>
                    <a:pt x="180" y="808"/>
                    <a:pt x="183" y="813"/>
                  </a:cubicBezTo>
                  <a:cubicBezTo>
                    <a:pt x="589" y="813"/>
                    <a:pt x="589" y="813"/>
                    <a:pt x="589" y="813"/>
                  </a:cubicBezTo>
                  <a:cubicBezTo>
                    <a:pt x="592" y="808"/>
                    <a:pt x="594" y="802"/>
                    <a:pt x="597" y="797"/>
                  </a:cubicBezTo>
                  <a:close/>
                </a:path>
              </a:pathLst>
            </a:custGeom>
            <a:gradFill>
              <a:gsLst>
                <a:gs pos="0">
                  <a:srgbClr val="DEDEDE"/>
                </a:gs>
                <a:gs pos="100000">
                  <a:srgbClr val="FBFBFB"/>
                </a:gs>
              </a:gsLst>
              <a:lin ang="5400000" scaled="1"/>
            </a:gradFill>
            <a:ln w="19050" cap="flat">
              <a:gradFill>
                <a:gsLst>
                  <a:gs pos="0">
                    <a:schemeClr val="bg1"/>
                  </a:gs>
                  <a:gs pos="100000">
                    <a:srgbClr val="DDDDDD"/>
                  </a:gs>
                </a:gsLst>
                <a:lin ang="5400000" scaled="1"/>
              </a:gradFill>
              <a:prstDash val="solid"/>
              <a:miter lim="800000"/>
            </a:ln>
            <a:effectLst>
              <a:outerShdw blurRad="152400" dist="50800" dir="8100000" algn="ctr"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grpSp>
          <p:nvGrpSpPr>
            <p:cNvPr id="11" name="组合 10"/>
            <p:cNvGrpSpPr/>
            <p:nvPr/>
          </p:nvGrpSpPr>
          <p:grpSpPr>
            <a:xfrm>
              <a:off x="5884691" y="4736619"/>
              <a:ext cx="403635" cy="543250"/>
              <a:chOff x="5884691" y="4736619"/>
              <a:chExt cx="403635" cy="543250"/>
            </a:xfrm>
            <a:solidFill>
              <a:schemeClr val="accent2"/>
            </a:solidFill>
          </p:grpSpPr>
          <p:sp>
            <p:nvSpPr>
              <p:cNvPr id="2076" name="MH_Other_26"/>
              <p:cNvSpPr/>
              <p:nvPr>
                <p:custDataLst>
                  <p:tags r:id="rId21"/>
                </p:custDataLst>
              </p:nvPr>
            </p:nvSpPr>
            <p:spPr bwMode="auto">
              <a:xfrm>
                <a:off x="5892985" y="5183107"/>
                <a:ext cx="64968" cy="96762"/>
              </a:xfrm>
              <a:custGeom>
                <a:avLst/>
                <a:gdLst>
                  <a:gd name="T0" fmla="*/ 2147483646 w 14"/>
                  <a:gd name="T1" fmla="*/ 0 h 21"/>
                  <a:gd name="T2" fmla="*/ 2147483646 w 14"/>
                  <a:gd name="T3" fmla="*/ 0 h 21"/>
                  <a:gd name="T4" fmla="*/ 0 w 14"/>
                  <a:gd name="T5" fmla="*/ 2147483646 h 21"/>
                  <a:gd name="T6" fmla="*/ 0 w 14"/>
                  <a:gd name="T7" fmla="*/ 2147483646 h 21"/>
                  <a:gd name="T8" fmla="*/ 2147483646 w 14"/>
                  <a:gd name="T9" fmla="*/ 2147483646 h 21"/>
                  <a:gd name="T10" fmla="*/ 2147483646 w 14"/>
                  <a:gd name="T11" fmla="*/ 2147483646 h 21"/>
                  <a:gd name="T12" fmla="*/ 2147483646 w 14"/>
                  <a:gd name="T13" fmla="*/ 2147483646 h 21"/>
                  <a:gd name="T14" fmla="*/ 2147483646 w 14"/>
                  <a:gd name="T15" fmla="*/ 2147483646 h 21"/>
                  <a:gd name="T16" fmla="*/ 2147483646 w 1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21">
                    <a:moveTo>
                      <a:pt x="13" y="0"/>
                    </a:moveTo>
                    <a:cubicBezTo>
                      <a:pt x="1" y="0"/>
                      <a:pt x="1" y="0"/>
                      <a:pt x="1" y="0"/>
                    </a:cubicBezTo>
                    <a:cubicBezTo>
                      <a:pt x="1" y="0"/>
                      <a:pt x="0" y="0"/>
                      <a:pt x="0" y="1"/>
                    </a:cubicBezTo>
                    <a:cubicBezTo>
                      <a:pt x="0" y="20"/>
                      <a:pt x="0" y="20"/>
                      <a:pt x="0" y="20"/>
                    </a:cubicBezTo>
                    <a:cubicBezTo>
                      <a:pt x="0" y="21"/>
                      <a:pt x="1" y="21"/>
                      <a:pt x="1" y="21"/>
                    </a:cubicBezTo>
                    <a:cubicBezTo>
                      <a:pt x="13" y="21"/>
                      <a:pt x="13" y="21"/>
                      <a:pt x="13" y="21"/>
                    </a:cubicBezTo>
                    <a:cubicBezTo>
                      <a:pt x="14" y="21"/>
                      <a:pt x="14" y="21"/>
                      <a:pt x="14" y="20"/>
                    </a:cubicBezTo>
                    <a:cubicBezTo>
                      <a:pt x="14" y="1"/>
                      <a:pt x="14" y="1"/>
                      <a:pt x="14" y="1"/>
                    </a:cubicBezTo>
                    <a:cubicBezTo>
                      <a:pt x="14" y="0"/>
                      <a:pt x="14"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微软雅黑" panose="020B0503020204020204" charset="-122"/>
                  <a:ea typeface="微软雅黑" panose="020B0503020204020204" charset="-122"/>
                </a:endParaRPr>
              </a:p>
            </p:txBody>
          </p:sp>
          <p:sp>
            <p:nvSpPr>
              <p:cNvPr id="2077" name="MH_Other_27"/>
              <p:cNvSpPr/>
              <p:nvPr>
                <p:custDataLst>
                  <p:tags r:id="rId22"/>
                </p:custDataLst>
              </p:nvPr>
            </p:nvSpPr>
            <p:spPr bwMode="auto">
              <a:xfrm>
                <a:off x="6002187" y="5223192"/>
                <a:ext cx="66351" cy="56675"/>
              </a:xfrm>
              <a:custGeom>
                <a:avLst/>
                <a:gdLst>
                  <a:gd name="T0" fmla="*/ 2147483646 w 14"/>
                  <a:gd name="T1" fmla="*/ 0 h 12"/>
                  <a:gd name="T2" fmla="*/ 2147483646 w 14"/>
                  <a:gd name="T3" fmla="*/ 0 h 12"/>
                  <a:gd name="T4" fmla="*/ 0 w 14"/>
                  <a:gd name="T5" fmla="*/ 0 h 12"/>
                  <a:gd name="T6" fmla="*/ 0 w 14"/>
                  <a:gd name="T7" fmla="*/ 2147483646 h 12"/>
                  <a:gd name="T8" fmla="*/ 2147483646 w 14"/>
                  <a:gd name="T9" fmla="*/ 2147483646 h 12"/>
                  <a:gd name="T10" fmla="*/ 2147483646 w 14"/>
                  <a:gd name="T11" fmla="*/ 2147483646 h 12"/>
                  <a:gd name="T12" fmla="*/ 2147483646 w 14"/>
                  <a:gd name="T13" fmla="*/ 2147483646 h 12"/>
                  <a:gd name="T14" fmla="*/ 2147483646 w 14"/>
                  <a:gd name="T15" fmla="*/ 0 h 12"/>
                  <a:gd name="T16" fmla="*/ 2147483646 w 14"/>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12">
                    <a:moveTo>
                      <a:pt x="13" y="0"/>
                    </a:moveTo>
                    <a:cubicBezTo>
                      <a:pt x="1" y="0"/>
                      <a:pt x="1" y="0"/>
                      <a:pt x="1" y="0"/>
                    </a:cubicBezTo>
                    <a:cubicBezTo>
                      <a:pt x="0" y="0"/>
                      <a:pt x="0" y="0"/>
                      <a:pt x="0" y="0"/>
                    </a:cubicBezTo>
                    <a:cubicBezTo>
                      <a:pt x="0" y="12"/>
                      <a:pt x="0" y="12"/>
                      <a:pt x="0" y="12"/>
                    </a:cubicBezTo>
                    <a:cubicBezTo>
                      <a:pt x="0" y="12"/>
                      <a:pt x="0" y="12"/>
                      <a:pt x="1" y="12"/>
                    </a:cubicBezTo>
                    <a:cubicBezTo>
                      <a:pt x="13" y="12"/>
                      <a:pt x="13" y="12"/>
                      <a:pt x="13" y="12"/>
                    </a:cubicBezTo>
                    <a:cubicBezTo>
                      <a:pt x="13" y="12"/>
                      <a:pt x="14" y="12"/>
                      <a:pt x="14" y="12"/>
                    </a:cubicBezTo>
                    <a:cubicBezTo>
                      <a:pt x="14" y="0"/>
                      <a:pt x="14" y="0"/>
                      <a:pt x="14" y="0"/>
                    </a:cubicBezTo>
                    <a:cubicBezTo>
                      <a:pt x="14" y="0"/>
                      <a:pt x="13"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微软雅黑" panose="020B0503020204020204" charset="-122"/>
                  <a:ea typeface="微软雅黑" panose="020B0503020204020204" charset="-122"/>
                </a:endParaRPr>
              </a:p>
            </p:txBody>
          </p:sp>
          <p:sp>
            <p:nvSpPr>
              <p:cNvPr id="2078" name="MH_Other_28"/>
              <p:cNvSpPr/>
              <p:nvPr>
                <p:custDataLst>
                  <p:tags r:id="rId23"/>
                </p:custDataLst>
              </p:nvPr>
            </p:nvSpPr>
            <p:spPr bwMode="auto">
              <a:xfrm>
                <a:off x="6108627" y="5109844"/>
                <a:ext cx="63586" cy="170025"/>
              </a:xfrm>
              <a:custGeom>
                <a:avLst/>
                <a:gdLst>
                  <a:gd name="T0" fmla="*/ 2147483646 w 14"/>
                  <a:gd name="T1" fmla="*/ 0 h 37"/>
                  <a:gd name="T2" fmla="*/ 2147483646 w 14"/>
                  <a:gd name="T3" fmla="*/ 0 h 37"/>
                  <a:gd name="T4" fmla="*/ 0 w 14"/>
                  <a:gd name="T5" fmla="*/ 2147483646 h 37"/>
                  <a:gd name="T6" fmla="*/ 0 w 14"/>
                  <a:gd name="T7" fmla="*/ 2147483646 h 37"/>
                  <a:gd name="T8" fmla="*/ 2147483646 w 14"/>
                  <a:gd name="T9" fmla="*/ 2147483646 h 37"/>
                  <a:gd name="T10" fmla="*/ 2147483646 w 14"/>
                  <a:gd name="T11" fmla="*/ 2147483646 h 37"/>
                  <a:gd name="T12" fmla="*/ 2147483646 w 14"/>
                  <a:gd name="T13" fmla="*/ 2147483646 h 37"/>
                  <a:gd name="T14" fmla="*/ 2147483646 w 14"/>
                  <a:gd name="T15" fmla="*/ 2147483646 h 37"/>
                  <a:gd name="T16" fmla="*/ 2147483646 w 14"/>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37">
                    <a:moveTo>
                      <a:pt x="13" y="0"/>
                    </a:moveTo>
                    <a:cubicBezTo>
                      <a:pt x="1" y="0"/>
                      <a:pt x="1" y="0"/>
                      <a:pt x="1" y="0"/>
                    </a:cubicBezTo>
                    <a:cubicBezTo>
                      <a:pt x="1" y="0"/>
                      <a:pt x="0" y="1"/>
                      <a:pt x="0" y="2"/>
                    </a:cubicBezTo>
                    <a:cubicBezTo>
                      <a:pt x="0" y="35"/>
                      <a:pt x="0" y="35"/>
                      <a:pt x="0" y="35"/>
                    </a:cubicBezTo>
                    <a:cubicBezTo>
                      <a:pt x="0" y="36"/>
                      <a:pt x="1" y="37"/>
                      <a:pt x="1" y="37"/>
                    </a:cubicBezTo>
                    <a:cubicBezTo>
                      <a:pt x="13" y="37"/>
                      <a:pt x="13" y="37"/>
                      <a:pt x="13" y="37"/>
                    </a:cubicBezTo>
                    <a:cubicBezTo>
                      <a:pt x="14" y="37"/>
                      <a:pt x="14" y="36"/>
                      <a:pt x="14" y="35"/>
                    </a:cubicBezTo>
                    <a:cubicBezTo>
                      <a:pt x="14" y="2"/>
                      <a:pt x="14" y="2"/>
                      <a:pt x="14" y="2"/>
                    </a:cubicBezTo>
                    <a:cubicBezTo>
                      <a:pt x="14" y="1"/>
                      <a:pt x="14"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微软雅黑" panose="020B0503020204020204" charset="-122"/>
                  <a:ea typeface="微软雅黑" panose="020B0503020204020204" charset="-122"/>
                </a:endParaRPr>
              </a:p>
            </p:txBody>
          </p:sp>
          <p:sp>
            <p:nvSpPr>
              <p:cNvPr id="2079" name="MH_Other_29"/>
              <p:cNvSpPr/>
              <p:nvPr>
                <p:custDataLst>
                  <p:tags r:id="rId24"/>
                </p:custDataLst>
              </p:nvPr>
            </p:nvSpPr>
            <p:spPr bwMode="auto">
              <a:xfrm>
                <a:off x="6217828" y="4948113"/>
                <a:ext cx="66351" cy="331755"/>
              </a:xfrm>
              <a:custGeom>
                <a:avLst/>
                <a:gdLst>
                  <a:gd name="T0" fmla="*/ 2147483646 w 14"/>
                  <a:gd name="T1" fmla="*/ 0 h 72"/>
                  <a:gd name="T2" fmla="*/ 2147483646 w 14"/>
                  <a:gd name="T3" fmla="*/ 0 h 72"/>
                  <a:gd name="T4" fmla="*/ 0 w 14"/>
                  <a:gd name="T5" fmla="*/ 2147483646 h 72"/>
                  <a:gd name="T6" fmla="*/ 0 w 14"/>
                  <a:gd name="T7" fmla="*/ 2147483646 h 72"/>
                  <a:gd name="T8" fmla="*/ 2147483646 w 14"/>
                  <a:gd name="T9" fmla="*/ 2147483646 h 72"/>
                  <a:gd name="T10" fmla="*/ 2147483646 w 14"/>
                  <a:gd name="T11" fmla="*/ 2147483646 h 72"/>
                  <a:gd name="T12" fmla="*/ 2147483646 w 14"/>
                  <a:gd name="T13" fmla="*/ 2147483646 h 72"/>
                  <a:gd name="T14" fmla="*/ 2147483646 w 14"/>
                  <a:gd name="T15" fmla="*/ 2147483646 h 72"/>
                  <a:gd name="T16" fmla="*/ 2147483646 w 14"/>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72">
                    <a:moveTo>
                      <a:pt x="13" y="0"/>
                    </a:moveTo>
                    <a:cubicBezTo>
                      <a:pt x="1" y="0"/>
                      <a:pt x="1" y="0"/>
                      <a:pt x="1" y="0"/>
                    </a:cubicBezTo>
                    <a:cubicBezTo>
                      <a:pt x="1" y="0"/>
                      <a:pt x="0" y="2"/>
                      <a:pt x="0" y="4"/>
                    </a:cubicBezTo>
                    <a:cubicBezTo>
                      <a:pt x="0" y="68"/>
                      <a:pt x="0" y="68"/>
                      <a:pt x="0" y="68"/>
                    </a:cubicBezTo>
                    <a:cubicBezTo>
                      <a:pt x="0" y="70"/>
                      <a:pt x="1" y="72"/>
                      <a:pt x="1" y="72"/>
                    </a:cubicBezTo>
                    <a:cubicBezTo>
                      <a:pt x="13" y="72"/>
                      <a:pt x="13" y="72"/>
                      <a:pt x="13" y="72"/>
                    </a:cubicBezTo>
                    <a:cubicBezTo>
                      <a:pt x="14" y="72"/>
                      <a:pt x="14" y="70"/>
                      <a:pt x="14" y="68"/>
                    </a:cubicBezTo>
                    <a:cubicBezTo>
                      <a:pt x="14" y="4"/>
                      <a:pt x="14" y="4"/>
                      <a:pt x="14" y="4"/>
                    </a:cubicBezTo>
                    <a:cubicBezTo>
                      <a:pt x="14" y="2"/>
                      <a:pt x="14"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微软雅黑" panose="020B0503020204020204" charset="-122"/>
                  <a:ea typeface="微软雅黑" panose="020B0503020204020204" charset="-122"/>
                </a:endParaRPr>
              </a:p>
            </p:txBody>
          </p:sp>
          <p:sp>
            <p:nvSpPr>
              <p:cNvPr id="2080" name="MH_Other_30"/>
              <p:cNvSpPr/>
              <p:nvPr>
                <p:custDataLst>
                  <p:tags r:id="rId25"/>
                </p:custDataLst>
              </p:nvPr>
            </p:nvSpPr>
            <p:spPr bwMode="auto">
              <a:xfrm>
                <a:off x="5884691" y="4736619"/>
                <a:ext cx="403635" cy="420223"/>
              </a:xfrm>
              <a:custGeom>
                <a:avLst/>
                <a:gdLst>
                  <a:gd name="T0" fmla="*/ 2147483646 w 209"/>
                  <a:gd name="T1" fmla="*/ 2147483646 h 218"/>
                  <a:gd name="T2" fmla="*/ 2147483646 w 209"/>
                  <a:gd name="T3" fmla="*/ 2147483646 h 218"/>
                  <a:gd name="T4" fmla="*/ 2147483646 w 209"/>
                  <a:gd name="T5" fmla="*/ 2147483646 h 218"/>
                  <a:gd name="T6" fmla="*/ 2147483646 w 209"/>
                  <a:gd name="T7" fmla="*/ 2147483646 h 218"/>
                  <a:gd name="T8" fmla="*/ 0 w 209"/>
                  <a:gd name="T9" fmla="*/ 2147483646 h 218"/>
                  <a:gd name="T10" fmla="*/ 2147483646 w 209"/>
                  <a:gd name="T11" fmla="*/ 2147483646 h 218"/>
                  <a:gd name="T12" fmla="*/ 2147483646 w 209"/>
                  <a:gd name="T13" fmla="*/ 2147483646 h 218"/>
                  <a:gd name="T14" fmla="*/ 2147483646 w 209"/>
                  <a:gd name="T15" fmla="*/ 2147483646 h 218"/>
                  <a:gd name="T16" fmla="*/ 2147483646 w 209"/>
                  <a:gd name="T17" fmla="*/ 2147483646 h 218"/>
                  <a:gd name="T18" fmla="*/ 2147483646 w 209"/>
                  <a:gd name="T19" fmla="*/ 2147483646 h 218"/>
                  <a:gd name="T20" fmla="*/ 2147483646 w 209"/>
                  <a:gd name="T21" fmla="*/ 2147483646 h 218"/>
                  <a:gd name="T22" fmla="*/ 2147483646 w 209"/>
                  <a:gd name="T23" fmla="*/ 0 h 218"/>
                  <a:gd name="T24" fmla="*/ 2147483646 w 209"/>
                  <a:gd name="T25" fmla="*/ 2147483646 h 218"/>
                  <a:gd name="T26" fmla="*/ 2147483646 w 209"/>
                  <a:gd name="T27" fmla="*/ 2147483646 h 2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9" h="218">
                    <a:moveTo>
                      <a:pt x="147" y="48"/>
                    </a:moveTo>
                    <a:lnTo>
                      <a:pt x="159" y="58"/>
                    </a:lnTo>
                    <a:lnTo>
                      <a:pt x="71" y="191"/>
                    </a:lnTo>
                    <a:lnTo>
                      <a:pt x="19" y="163"/>
                    </a:lnTo>
                    <a:lnTo>
                      <a:pt x="0" y="187"/>
                    </a:lnTo>
                    <a:lnTo>
                      <a:pt x="14" y="198"/>
                    </a:lnTo>
                    <a:lnTo>
                      <a:pt x="23" y="187"/>
                    </a:lnTo>
                    <a:lnTo>
                      <a:pt x="78" y="218"/>
                    </a:lnTo>
                    <a:lnTo>
                      <a:pt x="176" y="67"/>
                    </a:lnTo>
                    <a:lnTo>
                      <a:pt x="188" y="77"/>
                    </a:lnTo>
                    <a:lnTo>
                      <a:pt x="197" y="38"/>
                    </a:lnTo>
                    <a:lnTo>
                      <a:pt x="209" y="0"/>
                    </a:lnTo>
                    <a:lnTo>
                      <a:pt x="178" y="24"/>
                    </a:lnTo>
                    <a:lnTo>
                      <a:pt x="147"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latin typeface="微软雅黑" panose="020B0503020204020204" charset="-122"/>
                  <a:ea typeface="微软雅黑" panose="020B0503020204020204" charset="-122"/>
                </a:endParaRPr>
              </a:p>
            </p:txBody>
          </p:sp>
        </p:grpSp>
        <p:sp>
          <p:nvSpPr>
            <p:cNvPr id="2088" name="MH_Title_1"/>
            <p:cNvSpPr txBox="1">
              <a:spLocks noChangeArrowheads="1"/>
            </p:cNvSpPr>
            <p:nvPr>
              <p:custDataLst>
                <p:tags r:id="rId20"/>
              </p:custDataLst>
            </p:nvPr>
          </p:nvSpPr>
          <p:spPr bwMode="auto">
            <a:xfrm>
              <a:off x="5468766" y="3905250"/>
              <a:ext cx="1294626" cy="764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500" b="1" dirty="0">
                  <a:solidFill>
                    <a:schemeClr val="tx1">
                      <a:lumMod val="65000"/>
                      <a:lumOff val="35000"/>
                    </a:schemeClr>
                  </a:solidFill>
                  <a:latin typeface="微软雅黑" panose="020B0503020204020204" charset="-122"/>
                  <a:ea typeface="微软雅黑" panose="020B0503020204020204" charset="-122"/>
                  <a:cs typeface="Arial Unicode MS" panose="020B0604020202020204" pitchFamily="34" charset="-122"/>
                </a:rPr>
                <a:t>五大</a:t>
              </a:r>
              <a:endParaRPr lang="en-US" altLang="zh-CN" sz="1500" b="1" dirty="0">
                <a:solidFill>
                  <a:schemeClr val="tx1">
                    <a:lumMod val="65000"/>
                    <a:lumOff val="35000"/>
                  </a:schemeClr>
                </a:solidFill>
                <a:latin typeface="微软雅黑" panose="020B0503020204020204" charset="-122"/>
                <a:ea typeface="微软雅黑" panose="020B0503020204020204" charset="-122"/>
                <a:cs typeface="Arial Unicode MS" panose="020B0604020202020204" pitchFamily="34" charset="-122"/>
              </a:endParaRPr>
            </a:p>
            <a:p>
              <a:pPr algn="ctr" eaLnBrk="1" hangingPunct="1"/>
              <a:r>
                <a:rPr lang="zh-CN" altLang="en-US" sz="1500" b="1" dirty="0">
                  <a:solidFill>
                    <a:schemeClr val="tx1">
                      <a:lumMod val="65000"/>
                      <a:lumOff val="35000"/>
                    </a:schemeClr>
                  </a:solidFill>
                  <a:latin typeface="微软雅黑" panose="020B0503020204020204" charset="-122"/>
                  <a:ea typeface="微软雅黑" panose="020B0503020204020204" charset="-122"/>
                  <a:cs typeface="Arial Unicode MS" panose="020B0604020202020204" pitchFamily="34" charset="-122"/>
                </a:rPr>
                <a:t>重点工作</a:t>
              </a:r>
            </a:p>
          </p:txBody>
        </p:sp>
      </p:grpSp>
      <p:grpSp>
        <p:nvGrpSpPr>
          <p:cNvPr id="15" name="组合 14"/>
          <p:cNvGrpSpPr/>
          <p:nvPr/>
        </p:nvGrpSpPr>
        <p:grpSpPr>
          <a:xfrm>
            <a:off x="2810728" y="3202049"/>
            <a:ext cx="753705" cy="766147"/>
            <a:chOff x="3747637" y="4269398"/>
            <a:chExt cx="1004940" cy="1021529"/>
          </a:xfrm>
        </p:grpSpPr>
        <p:pic>
          <p:nvPicPr>
            <p:cNvPr id="7" name="MH_Other_5"/>
            <p:cNvPicPr>
              <a:picLocks noChangeAspect="1"/>
            </p:cNvPicPr>
            <p:nvPr>
              <p:custDataLst>
                <p:tags r:id="rId14"/>
              </p:custDataLst>
            </p:nvPr>
          </p:nvPicPr>
          <p:blipFill>
            <a:blip r:embed="rId27" cstate="screen"/>
            <a:stretch>
              <a:fillRect/>
            </a:stretch>
          </p:blipFill>
          <p:spPr>
            <a:xfrm>
              <a:off x="3747637" y="4269398"/>
              <a:ext cx="1004940" cy="1021529"/>
            </a:xfrm>
            <a:prstGeom prst="rect">
              <a:avLst/>
            </a:prstGeom>
            <a:effectLst>
              <a:outerShdw blurRad="50800" dist="38100" dir="8100000" sx="102000" sy="102000" algn="tr" rotWithShape="0">
                <a:prstClr val="black">
                  <a:alpha val="40000"/>
                </a:prstClr>
              </a:outerShdw>
            </a:effectLst>
          </p:spPr>
        </p:pic>
        <p:sp>
          <p:nvSpPr>
            <p:cNvPr id="41" name="Freeform 458"/>
            <p:cNvSpPr/>
            <p:nvPr/>
          </p:nvSpPr>
          <p:spPr bwMode="auto">
            <a:xfrm>
              <a:off x="4102667" y="4613368"/>
              <a:ext cx="292118" cy="333589"/>
            </a:xfrm>
            <a:custGeom>
              <a:avLst/>
              <a:gdLst>
                <a:gd name="T0" fmla="*/ 64 w 64"/>
                <a:gd name="T1" fmla="*/ 30 h 73"/>
                <a:gd name="T2" fmla="*/ 34 w 64"/>
                <a:gd name="T3" fmla="*/ 3 h 73"/>
                <a:gd name="T4" fmla="*/ 34 w 64"/>
                <a:gd name="T5" fmla="*/ 2 h 73"/>
                <a:gd name="T6" fmla="*/ 32 w 64"/>
                <a:gd name="T7" fmla="*/ 0 h 73"/>
                <a:gd name="T8" fmla="*/ 30 w 64"/>
                <a:gd name="T9" fmla="*/ 2 h 73"/>
                <a:gd name="T10" fmla="*/ 30 w 64"/>
                <a:gd name="T11" fmla="*/ 3 h 73"/>
                <a:gd name="T12" fmla="*/ 0 w 64"/>
                <a:gd name="T13" fmla="*/ 30 h 73"/>
                <a:gd name="T14" fmla="*/ 30 w 64"/>
                <a:gd name="T15" fmla="*/ 30 h 73"/>
                <a:gd name="T16" fmla="*/ 30 w 64"/>
                <a:gd name="T17" fmla="*/ 59 h 73"/>
                <a:gd name="T18" fmla="*/ 30 w 64"/>
                <a:gd name="T19" fmla="*/ 59 h 73"/>
                <a:gd name="T20" fmla="*/ 27 w 64"/>
                <a:gd name="T21" fmla="*/ 66 h 73"/>
                <a:gd name="T22" fmla="*/ 20 w 64"/>
                <a:gd name="T23" fmla="*/ 68 h 73"/>
                <a:gd name="T24" fmla="*/ 13 w 64"/>
                <a:gd name="T25" fmla="*/ 66 h 73"/>
                <a:gd name="T26" fmla="*/ 10 w 64"/>
                <a:gd name="T27" fmla="*/ 59 h 73"/>
                <a:gd name="T28" fmla="*/ 8 w 64"/>
                <a:gd name="T29" fmla="*/ 56 h 73"/>
                <a:gd name="T30" fmla="*/ 6 w 64"/>
                <a:gd name="T31" fmla="*/ 59 h 73"/>
                <a:gd name="T32" fmla="*/ 20 w 64"/>
                <a:gd name="T33" fmla="*/ 73 h 73"/>
                <a:gd name="T34" fmla="*/ 34 w 64"/>
                <a:gd name="T35" fmla="*/ 60 h 73"/>
                <a:gd name="T36" fmla="*/ 34 w 64"/>
                <a:gd name="T37" fmla="*/ 59 h 73"/>
                <a:gd name="T38" fmla="*/ 34 w 64"/>
                <a:gd name="T39" fmla="*/ 30 h 73"/>
                <a:gd name="T40" fmla="*/ 64 w 64"/>
                <a:gd name="T41" fmla="*/ 3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73">
                  <a:moveTo>
                    <a:pt x="64" y="30"/>
                  </a:moveTo>
                  <a:cubicBezTo>
                    <a:pt x="64" y="16"/>
                    <a:pt x="51" y="4"/>
                    <a:pt x="34" y="3"/>
                  </a:cubicBezTo>
                  <a:cubicBezTo>
                    <a:pt x="34" y="2"/>
                    <a:pt x="34" y="2"/>
                    <a:pt x="34" y="2"/>
                  </a:cubicBezTo>
                  <a:cubicBezTo>
                    <a:pt x="34" y="1"/>
                    <a:pt x="33" y="0"/>
                    <a:pt x="32" y="0"/>
                  </a:cubicBezTo>
                  <a:cubicBezTo>
                    <a:pt x="31" y="0"/>
                    <a:pt x="30" y="1"/>
                    <a:pt x="30" y="2"/>
                  </a:cubicBezTo>
                  <a:cubicBezTo>
                    <a:pt x="30" y="3"/>
                    <a:pt x="30" y="3"/>
                    <a:pt x="30" y="3"/>
                  </a:cubicBezTo>
                  <a:cubicBezTo>
                    <a:pt x="13" y="4"/>
                    <a:pt x="0" y="16"/>
                    <a:pt x="0" y="30"/>
                  </a:cubicBezTo>
                  <a:cubicBezTo>
                    <a:pt x="30" y="30"/>
                    <a:pt x="30" y="30"/>
                    <a:pt x="30" y="30"/>
                  </a:cubicBezTo>
                  <a:cubicBezTo>
                    <a:pt x="30" y="59"/>
                    <a:pt x="30" y="59"/>
                    <a:pt x="30" y="59"/>
                  </a:cubicBezTo>
                  <a:cubicBezTo>
                    <a:pt x="30" y="59"/>
                    <a:pt x="30" y="59"/>
                    <a:pt x="30" y="59"/>
                  </a:cubicBezTo>
                  <a:cubicBezTo>
                    <a:pt x="29" y="61"/>
                    <a:pt x="28" y="64"/>
                    <a:pt x="27" y="66"/>
                  </a:cubicBezTo>
                  <a:cubicBezTo>
                    <a:pt x="25" y="67"/>
                    <a:pt x="23" y="68"/>
                    <a:pt x="20" y="68"/>
                  </a:cubicBezTo>
                  <a:cubicBezTo>
                    <a:pt x="17" y="68"/>
                    <a:pt x="15" y="67"/>
                    <a:pt x="13" y="66"/>
                  </a:cubicBezTo>
                  <a:cubicBezTo>
                    <a:pt x="11" y="64"/>
                    <a:pt x="10" y="61"/>
                    <a:pt x="10" y="59"/>
                  </a:cubicBezTo>
                  <a:cubicBezTo>
                    <a:pt x="10" y="58"/>
                    <a:pt x="9" y="56"/>
                    <a:pt x="8" y="56"/>
                  </a:cubicBezTo>
                  <a:cubicBezTo>
                    <a:pt x="7" y="56"/>
                    <a:pt x="6" y="58"/>
                    <a:pt x="6" y="59"/>
                  </a:cubicBezTo>
                  <a:cubicBezTo>
                    <a:pt x="6" y="67"/>
                    <a:pt x="12" y="73"/>
                    <a:pt x="20" y="73"/>
                  </a:cubicBezTo>
                  <a:cubicBezTo>
                    <a:pt x="28" y="73"/>
                    <a:pt x="34" y="67"/>
                    <a:pt x="34" y="60"/>
                  </a:cubicBezTo>
                  <a:cubicBezTo>
                    <a:pt x="34" y="59"/>
                    <a:pt x="34" y="59"/>
                    <a:pt x="34" y="59"/>
                  </a:cubicBezTo>
                  <a:cubicBezTo>
                    <a:pt x="34" y="30"/>
                    <a:pt x="34" y="30"/>
                    <a:pt x="34" y="30"/>
                  </a:cubicBezTo>
                  <a:lnTo>
                    <a:pt x="64" y="30"/>
                  </a:lnTo>
                  <a:close/>
                </a:path>
              </a:pathLst>
            </a:custGeom>
            <a:solidFill>
              <a:schemeClr val="accent3"/>
            </a:solidFill>
            <a:ln>
              <a:noFill/>
            </a:ln>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grpSp>
        <p:nvGrpSpPr>
          <p:cNvPr id="14" name="组合 13"/>
          <p:cNvGrpSpPr/>
          <p:nvPr/>
        </p:nvGrpSpPr>
        <p:grpSpPr>
          <a:xfrm>
            <a:off x="3106197" y="2066825"/>
            <a:ext cx="754742" cy="767183"/>
            <a:chOff x="4141595" y="2755766"/>
            <a:chExt cx="1006323" cy="1022911"/>
          </a:xfrm>
        </p:grpSpPr>
        <p:pic>
          <p:nvPicPr>
            <p:cNvPr id="3" name="MH_Other_1"/>
            <p:cNvPicPr>
              <a:picLocks noChangeAspect="1"/>
            </p:cNvPicPr>
            <p:nvPr>
              <p:custDataLst>
                <p:tags r:id="rId13"/>
              </p:custDataLst>
            </p:nvPr>
          </p:nvPicPr>
          <p:blipFill>
            <a:blip r:embed="rId27" cstate="screen"/>
            <a:stretch>
              <a:fillRect/>
            </a:stretch>
          </p:blipFill>
          <p:spPr>
            <a:xfrm>
              <a:off x="4141595" y="2755766"/>
              <a:ext cx="1006323" cy="1022911"/>
            </a:xfrm>
            <a:prstGeom prst="rect">
              <a:avLst/>
            </a:prstGeom>
            <a:effectLst>
              <a:outerShdw blurRad="50800" dist="38100" dir="8100000" sx="102000" sy="102000" algn="tr" rotWithShape="0">
                <a:prstClr val="black">
                  <a:alpha val="40000"/>
                </a:prstClr>
              </a:outerShdw>
            </a:effectLst>
          </p:spPr>
        </p:pic>
        <p:grpSp>
          <p:nvGrpSpPr>
            <p:cNvPr id="42" name="组合 41"/>
            <p:cNvGrpSpPr/>
            <p:nvPr/>
          </p:nvGrpSpPr>
          <p:grpSpPr>
            <a:xfrm>
              <a:off x="4477961" y="3106737"/>
              <a:ext cx="333592" cy="320968"/>
              <a:chOff x="7156593" y="1239730"/>
              <a:chExt cx="293688" cy="282574"/>
            </a:xfrm>
            <a:solidFill>
              <a:schemeClr val="accent2"/>
            </a:solidFill>
          </p:grpSpPr>
          <p:sp>
            <p:nvSpPr>
              <p:cNvPr id="43" name="Freeform 573"/>
              <p:cNvSpPr/>
              <p:nvPr/>
            </p:nvSpPr>
            <p:spPr bwMode="auto">
              <a:xfrm>
                <a:off x="7204218" y="1304817"/>
                <a:ext cx="196850" cy="217487"/>
              </a:xfrm>
              <a:custGeom>
                <a:avLst/>
                <a:gdLst>
                  <a:gd name="T0" fmla="*/ 0 w 49"/>
                  <a:gd name="T1" fmla="*/ 22 h 54"/>
                  <a:gd name="T2" fmla="*/ 0 w 49"/>
                  <a:gd name="T3" fmla="*/ 52 h 54"/>
                  <a:gd name="T4" fmla="*/ 1 w 49"/>
                  <a:gd name="T5" fmla="*/ 54 h 54"/>
                  <a:gd name="T6" fmla="*/ 3 w 49"/>
                  <a:gd name="T7" fmla="*/ 54 h 54"/>
                  <a:gd name="T8" fmla="*/ 16 w 49"/>
                  <a:gd name="T9" fmla="*/ 54 h 54"/>
                  <a:gd name="T10" fmla="*/ 17 w 49"/>
                  <a:gd name="T11" fmla="*/ 54 h 54"/>
                  <a:gd name="T12" fmla="*/ 18 w 49"/>
                  <a:gd name="T13" fmla="*/ 53 h 54"/>
                  <a:gd name="T14" fmla="*/ 18 w 49"/>
                  <a:gd name="T15" fmla="*/ 39 h 54"/>
                  <a:gd name="T16" fmla="*/ 31 w 49"/>
                  <a:gd name="T17" fmla="*/ 39 h 54"/>
                  <a:gd name="T18" fmla="*/ 31 w 49"/>
                  <a:gd name="T19" fmla="*/ 53 h 54"/>
                  <a:gd name="T20" fmla="*/ 32 w 49"/>
                  <a:gd name="T21" fmla="*/ 54 h 54"/>
                  <a:gd name="T22" fmla="*/ 33 w 49"/>
                  <a:gd name="T23" fmla="*/ 54 h 54"/>
                  <a:gd name="T24" fmla="*/ 46 w 49"/>
                  <a:gd name="T25" fmla="*/ 54 h 54"/>
                  <a:gd name="T26" fmla="*/ 48 w 49"/>
                  <a:gd name="T27" fmla="*/ 54 h 54"/>
                  <a:gd name="T28" fmla="*/ 49 w 49"/>
                  <a:gd name="T29" fmla="*/ 52 h 54"/>
                  <a:gd name="T30" fmla="*/ 49 w 49"/>
                  <a:gd name="T31" fmla="*/ 22 h 54"/>
                  <a:gd name="T32" fmla="*/ 25 w 49"/>
                  <a:gd name="T33" fmla="*/ 0 h 54"/>
                  <a:gd name="T34" fmla="*/ 0 w 49"/>
                  <a:gd name="T35"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54">
                    <a:moveTo>
                      <a:pt x="0" y="22"/>
                    </a:moveTo>
                    <a:cubicBezTo>
                      <a:pt x="0" y="52"/>
                      <a:pt x="0" y="52"/>
                      <a:pt x="0" y="52"/>
                    </a:cubicBezTo>
                    <a:cubicBezTo>
                      <a:pt x="0" y="53"/>
                      <a:pt x="0" y="54"/>
                      <a:pt x="1" y="54"/>
                    </a:cubicBezTo>
                    <a:cubicBezTo>
                      <a:pt x="2" y="54"/>
                      <a:pt x="2" y="54"/>
                      <a:pt x="3" y="54"/>
                    </a:cubicBezTo>
                    <a:cubicBezTo>
                      <a:pt x="16" y="54"/>
                      <a:pt x="16" y="54"/>
                      <a:pt x="16" y="54"/>
                    </a:cubicBezTo>
                    <a:cubicBezTo>
                      <a:pt x="17" y="54"/>
                      <a:pt x="17" y="54"/>
                      <a:pt x="17" y="54"/>
                    </a:cubicBezTo>
                    <a:cubicBezTo>
                      <a:pt x="18" y="54"/>
                      <a:pt x="18" y="53"/>
                      <a:pt x="18" y="53"/>
                    </a:cubicBezTo>
                    <a:cubicBezTo>
                      <a:pt x="18" y="39"/>
                      <a:pt x="18" y="39"/>
                      <a:pt x="18" y="39"/>
                    </a:cubicBezTo>
                    <a:cubicBezTo>
                      <a:pt x="31" y="39"/>
                      <a:pt x="31" y="39"/>
                      <a:pt x="31" y="39"/>
                    </a:cubicBezTo>
                    <a:cubicBezTo>
                      <a:pt x="31" y="53"/>
                      <a:pt x="31" y="53"/>
                      <a:pt x="31" y="53"/>
                    </a:cubicBezTo>
                    <a:cubicBezTo>
                      <a:pt x="31" y="53"/>
                      <a:pt x="31" y="54"/>
                      <a:pt x="32" y="54"/>
                    </a:cubicBezTo>
                    <a:cubicBezTo>
                      <a:pt x="32" y="54"/>
                      <a:pt x="32" y="54"/>
                      <a:pt x="33" y="54"/>
                    </a:cubicBezTo>
                    <a:cubicBezTo>
                      <a:pt x="46" y="54"/>
                      <a:pt x="46" y="54"/>
                      <a:pt x="46" y="54"/>
                    </a:cubicBezTo>
                    <a:cubicBezTo>
                      <a:pt x="47" y="54"/>
                      <a:pt x="48" y="54"/>
                      <a:pt x="48" y="54"/>
                    </a:cubicBezTo>
                    <a:cubicBezTo>
                      <a:pt x="49" y="54"/>
                      <a:pt x="49" y="53"/>
                      <a:pt x="49" y="52"/>
                    </a:cubicBezTo>
                    <a:cubicBezTo>
                      <a:pt x="49" y="22"/>
                      <a:pt x="49" y="22"/>
                      <a:pt x="49" y="22"/>
                    </a:cubicBezTo>
                    <a:cubicBezTo>
                      <a:pt x="25" y="0"/>
                      <a:pt x="25" y="0"/>
                      <a:pt x="25" y="0"/>
                    </a:cubicBezTo>
                    <a:lnTo>
                      <a:pt x="0" y="2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44" name="Freeform 574"/>
              <p:cNvSpPr/>
              <p:nvPr/>
            </p:nvSpPr>
            <p:spPr bwMode="auto">
              <a:xfrm>
                <a:off x="7156593" y="1239730"/>
                <a:ext cx="293688" cy="157162"/>
              </a:xfrm>
              <a:custGeom>
                <a:avLst/>
                <a:gdLst>
                  <a:gd name="T0" fmla="*/ 71 w 73"/>
                  <a:gd name="T1" fmla="*/ 30 h 39"/>
                  <a:gd name="T2" fmla="*/ 60 w 73"/>
                  <a:gd name="T3" fmla="*/ 20 h 39"/>
                  <a:gd name="T4" fmla="*/ 60 w 73"/>
                  <a:gd name="T5" fmla="*/ 3 h 39"/>
                  <a:gd name="T6" fmla="*/ 58 w 73"/>
                  <a:gd name="T7" fmla="*/ 1 h 39"/>
                  <a:gd name="T8" fmla="*/ 53 w 73"/>
                  <a:gd name="T9" fmla="*/ 1 h 39"/>
                  <a:gd name="T10" fmla="*/ 52 w 73"/>
                  <a:gd name="T11" fmla="*/ 3 h 39"/>
                  <a:gd name="T12" fmla="*/ 52 w 73"/>
                  <a:gd name="T13" fmla="*/ 12 h 39"/>
                  <a:gd name="T14" fmla="*/ 40 w 73"/>
                  <a:gd name="T15" fmla="*/ 2 h 39"/>
                  <a:gd name="T16" fmla="*/ 33 w 73"/>
                  <a:gd name="T17" fmla="*/ 2 h 39"/>
                  <a:gd name="T18" fmla="*/ 2 w 73"/>
                  <a:gd name="T19" fmla="*/ 30 h 39"/>
                  <a:gd name="T20" fmla="*/ 2 w 73"/>
                  <a:gd name="T21" fmla="*/ 37 h 39"/>
                  <a:gd name="T22" fmla="*/ 2 w 73"/>
                  <a:gd name="T23" fmla="*/ 37 h 39"/>
                  <a:gd name="T24" fmla="*/ 5 w 73"/>
                  <a:gd name="T25" fmla="*/ 38 h 39"/>
                  <a:gd name="T26" fmla="*/ 8 w 73"/>
                  <a:gd name="T27" fmla="*/ 37 h 39"/>
                  <a:gd name="T28" fmla="*/ 37 w 73"/>
                  <a:gd name="T29" fmla="*/ 11 h 39"/>
                  <a:gd name="T30" fmla="*/ 65 w 73"/>
                  <a:gd name="T31" fmla="*/ 37 h 39"/>
                  <a:gd name="T32" fmla="*/ 71 w 73"/>
                  <a:gd name="T33" fmla="*/ 37 h 39"/>
                  <a:gd name="T34" fmla="*/ 71 w 73"/>
                  <a:gd name="T35"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39">
                    <a:moveTo>
                      <a:pt x="71" y="30"/>
                    </a:moveTo>
                    <a:cubicBezTo>
                      <a:pt x="60" y="20"/>
                      <a:pt x="60" y="20"/>
                      <a:pt x="60" y="20"/>
                    </a:cubicBezTo>
                    <a:cubicBezTo>
                      <a:pt x="60" y="3"/>
                      <a:pt x="60" y="3"/>
                      <a:pt x="60" y="3"/>
                    </a:cubicBezTo>
                    <a:cubicBezTo>
                      <a:pt x="60" y="2"/>
                      <a:pt x="59" y="1"/>
                      <a:pt x="58" y="1"/>
                    </a:cubicBezTo>
                    <a:cubicBezTo>
                      <a:pt x="53" y="1"/>
                      <a:pt x="53" y="1"/>
                      <a:pt x="53" y="1"/>
                    </a:cubicBezTo>
                    <a:cubicBezTo>
                      <a:pt x="52" y="1"/>
                      <a:pt x="52" y="2"/>
                      <a:pt x="52" y="3"/>
                    </a:cubicBezTo>
                    <a:cubicBezTo>
                      <a:pt x="52" y="12"/>
                      <a:pt x="52" y="12"/>
                      <a:pt x="52" y="12"/>
                    </a:cubicBezTo>
                    <a:cubicBezTo>
                      <a:pt x="40" y="2"/>
                      <a:pt x="40" y="2"/>
                      <a:pt x="40" y="2"/>
                    </a:cubicBezTo>
                    <a:cubicBezTo>
                      <a:pt x="38" y="0"/>
                      <a:pt x="35" y="0"/>
                      <a:pt x="33" y="2"/>
                    </a:cubicBezTo>
                    <a:cubicBezTo>
                      <a:pt x="2" y="30"/>
                      <a:pt x="2" y="30"/>
                      <a:pt x="2" y="30"/>
                    </a:cubicBezTo>
                    <a:cubicBezTo>
                      <a:pt x="0" y="32"/>
                      <a:pt x="0" y="35"/>
                      <a:pt x="2" y="37"/>
                    </a:cubicBezTo>
                    <a:cubicBezTo>
                      <a:pt x="2" y="37"/>
                      <a:pt x="2" y="37"/>
                      <a:pt x="2" y="37"/>
                    </a:cubicBezTo>
                    <a:cubicBezTo>
                      <a:pt x="3" y="38"/>
                      <a:pt x="4" y="38"/>
                      <a:pt x="5" y="38"/>
                    </a:cubicBezTo>
                    <a:cubicBezTo>
                      <a:pt x="6" y="38"/>
                      <a:pt x="7" y="38"/>
                      <a:pt x="8" y="37"/>
                    </a:cubicBezTo>
                    <a:cubicBezTo>
                      <a:pt x="37" y="11"/>
                      <a:pt x="37" y="11"/>
                      <a:pt x="37" y="11"/>
                    </a:cubicBezTo>
                    <a:cubicBezTo>
                      <a:pt x="65" y="37"/>
                      <a:pt x="65" y="37"/>
                      <a:pt x="65" y="37"/>
                    </a:cubicBezTo>
                    <a:cubicBezTo>
                      <a:pt x="67" y="39"/>
                      <a:pt x="70" y="39"/>
                      <a:pt x="71" y="37"/>
                    </a:cubicBezTo>
                    <a:cubicBezTo>
                      <a:pt x="73" y="35"/>
                      <a:pt x="73" y="32"/>
                      <a:pt x="71" y="3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grpSp>
      <p:grpSp>
        <p:nvGrpSpPr>
          <p:cNvPr id="13" name="组合 12"/>
          <p:cNvGrpSpPr/>
          <p:nvPr/>
        </p:nvGrpSpPr>
        <p:grpSpPr>
          <a:xfrm>
            <a:off x="4177143" y="1491438"/>
            <a:ext cx="753705" cy="766147"/>
            <a:chOff x="5569524" y="1988583"/>
            <a:chExt cx="1004940" cy="1021529"/>
          </a:xfrm>
        </p:grpSpPr>
        <p:pic>
          <p:nvPicPr>
            <p:cNvPr id="4" name="MH_Other_2"/>
            <p:cNvPicPr>
              <a:picLocks noChangeAspect="1"/>
            </p:cNvPicPr>
            <p:nvPr>
              <p:custDataLst>
                <p:tags r:id="rId12"/>
              </p:custDataLst>
            </p:nvPr>
          </p:nvPicPr>
          <p:blipFill>
            <a:blip r:embed="rId27" cstate="screen"/>
            <a:stretch>
              <a:fillRect/>
            </a:stretch>
          </p:blipFill>
          <p:spPr>
            <a:xfrm>
              <a:off x="5569524" y="1988583"/>
              <a:ext cx="1004940" cy="1021529"/>
            </a:xfrm>
            <a:prstGeom prst="rect">
              <a:avLst/>
            </a:prstGeom>
            <a:effectLst>
              <a:outerShdw blurRad="50800" dist="38100" dir="8100000" sx="102000" sy="102000" algn="tr" rotWithShape="0">
                <a:prstClr val="black">
                  <a:alpha val="40000"/>
                </a:prstClr>
              </a:outerShdw>
            </a:effectLst>
          </p:spPr>
        </p:pic>
        <p:grpSp>
          <p:nvGrpSpPr>
            <p:cNvPr id="2" name="组合 1"/>
            <p:cNvGrpSpPr/>
            <p:nvPr/>
          </p:nvGrpSpPr>
          <p:grpSpPr>
            <a:xfrm>
              <a:off x="5926327" y="2359544"/>
              <a:ext cx="306543" cy="232610"/>
              <a:chOff x="10269681" y="2490680"/>
              <a:chExt cx="269875" cy="204787"/>
            </a:xfrm>
            <a:solidFill>
              <a:schemeClr val="accent3"/>
            </a:solidFill>
          </p:grpSpPr>
          <p:sp>
            <p:nvSpPr>
              <p:cNvPr id="45" name="Freeform 382"/>
              <p:cNvSpPr/>
              <p:nvPr/>
            </p:nvSpPr>
            <p:spPr bwMode="auto">
              <a:xfrm>
                <a:off x="10269681" y="2687530"/>
                <a:ext cx="269875" cy="7937"/>
              </a:xfrm>
              <a:custGeom>
                <a:avLst/>
                <a:gdLst>
                  <a:gd name="T0" fmla="*/ 1 w 67"/>
                  <a:gd name="T1" fmla="*/ 2 h 2"/>
                  <a:gd name="T2" fmla="*/ 0 w 67"/>
                  <a:gd name="T3" fmla="*/ 1 h 2"/>
                  <a:gd name="T4" fmla="*/ 1 w 67"/>
                  <a:gd name="T5" fmla="*/ 0 h 2"/>
                  <a:gd name="T6" fmla="*/ 65 w 67"/>
                  <a:gd name="T7" fmla="*/ 0 h 2"/>
                  <a:gd name="T8" fmla="*/ 67 w 67"/>
                  <a:gd name="T9" fmla="*/ 1 h 2"/>
                  <a:gd name="T10" fmla="*/ 65 w 67"/>
                  <a:gd name="T11" fmla="*/ 2 h 2"/>
                  <a:gd name="T12" fmla="*/ 1 w 67"/>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67" h="2">
                    <a:moveTo>
                      <a:pt x="1" y="2"/>
                    </a:moveTo>
                    <a:cubicBezTo>
                      <a:pt x="1" y="2"/>
                      <a:pt x="0" y="2"/>
                      <a:pt x="0" y="1"/>
                    </a:cubicBezTo>
                    <a:cubicBezTo>
                      <a:pt x="0" y="1"/>
                      <a:pt x="1" y="0"/>
                      <a:pt x="1" y="0"/>
                    </a:cubicBezTo>
                    <a:cubicBezTo>
                      <a:pt x="65" y="0"/>
                      <a:pt x="65" y="0"/>
                      <a:pt x="65" y="0"/>
                    </a:cubicBezTo>
                    <a:cubicBezTo>
                      <a:pt x="66" y="0"/>
                      <a:pt x="67" y="1"/>
                      <a:pt x="67" y="1"/>
                    </a:cubicBezTo>
                    <a:cubicBezTo>
                      <a:pt x="67" y="2"/>
                      <a:pt x="66" y="2"/>
                      <a:pt x="65" y="2"/>
                    </a:cubicBezTo>
                    <a:lnTo>
                      <a:pt x="1" y="2"/>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46" name="Rectangle 383"/>
              <p:cNvSpPr>
                <a:spLocks noChangeArrowheads="1"/>
              </p:cNvSpPr>
              <p:nvPr/>
            </p:nvSpPr>
            <p:spPr bwMode="auto">
              <a:xfrm>
                <a:off x="10301431" y="2538305"/>
                <a:ext cx="41275" cy="130175"/>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47" name="Rectangle 384"/>
              <p:cNvSpPr>
                <a:spLocks noChangeArrowheads="1"/>
              </p:cNvSpPr>
              <p:nvPr/>
            </p:nvSpPr>
            <p:spPr bwMode="auto">
              <a:xfrm>
                <a:off x="10361756" y="2490680"/>
                <a:ext cx="36513" cy="1778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48" name="Rectangle 385"/>
              <p:cNvSpPr>
                <a:spLocks noChangeArrowheads="1"/>
              </p:cNvSpPr>
              <p:nvPr/>
            </p:nvSpPr>
            <p:spPr bwMode="auto">
              <a:xfrm>
                <a:off x="10414143" y="2547830"/>
                <a:ext cx="41275" cy="12065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49" name="Rectangle 386"/>
              <p:cNvSpPr>
                <a:spLocks noChangeArrowheads="1"/>
              </p:cNvSpPr>
              <p:nvPr/>
            </p:nvSpPr>
            <p:spPr bwMode="auto">
              <a:xfrm>
                <a:off x="10474468" y="2587517"/>
                <a:ext cx="36513" cy="80962"/>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grpSp>
      <p:grpSp>
        <p:nvGrpSpPr>
          <p:cNvPr id="12" name="组合 11"/>
          <p:cNvGrpSpPr/>
          <p:nvPr/>
        </p:nvGrpSpPr>
        <p:grpSpPr>
          <a:xfrm>
            <a:off x="5311330" y="2066825"/>
            <a:ext cx="754742" cy="767183"/>
            <a:chOff x="7081773" y="2755766"/>
            <a:chExt cx="1006323" cy="1022911"/>
          </a:xfrm>
        </p:grpSpPr>
        <p:pic>
          <p:nvPicPr>
            <p:cNvPr id="5" name="MH_Other_3"/>
            <p:cNvPicPr>
              <a:picLocks noChangeAspect="1"/>
            </p:cNvPicPr>
            <p:nvPr>
              <p:custDataLst>
                <p:tags r:id="rId11"/>
              </p:custDataLst>
            </p:nvPr>
          </p:nvPicPr>
          <p:blipFill>
            <a:blip r:embed="rId27" cstate="screen"/>
            <a:stretch>
              <a:fillRect/>
            </a:stretch>
          </p:blipFill>
          <p:spPr>
            <a:xfrm>
              <a:off x="7081773" y="2755766"/>
              <a:ext cx="1006323" cy="1022911"/>
            </a:xfrm>
            <a:prstGeom prst="rect">
              <a:avLst/>
            </a:prstGeom>
            <a:effectLst>
              <a:outerShdw blurRad="50800" dist="38100" dir="8100000" sx="102000" sy="102000" algn="tr" rotWithShape="0">
                <a:prstClr val="black">
                  <a:alpha val="40000"/>
                </a:prstClr>
              </a:outerShdw>
            </a:effectLst>
          </p:spPr>
        </p:pic>
        <p:sp>
          <p:nvSpPr>
            <p:cNvPr id="51" name="Freeform 177"/>
            <p:cNvSpPr>
              <a:spLocks noEditPoints="1"/>
            </p:cNvSpPr>
            <p:nvPr/>
          </p:nvSpPr>
          <p:spPr bwMode="auto">
            <a:xfrm>
              <a:off x="7454325" y="3114240"/>
              <a:ext cx="309962" cy="256688"/>
            </a:xfrm>
            <a:custGeom>
              <a:avLst/>
              <a:gdLst>
                <a:gd name="T0" fmla="*/ 39 w 81"/>
                <a:gd name="T1" fmla="*/ 35 h 67"/>
                <a:gd name="T2" fmla="*/ 37 w 81"/>
                <a:gd name="T3" fmla="*/ 28 h 67"/>
                <a:gd name="T4" fmla="*/ 41 w 81"/>
                <a:gd name="T5" fmla="*/ 43 h 67"/>
                <a:gd name="T6" fmla="*/ 44 w 81"/>
                <a:gd name="T7" fmla="*/ 51 h 67"/>
                <a:gd name="T8" fmla="*/ 44 w 81"/>
                <a:gd name="T9" fmla="*/ 46 h 67"/>
                <a:gd name="T10" fmla="*/ 64 w 81"/>
                <a:gd name="T11" fmla="*/ 13 h 67"/>
                <a:gd name="T12" fmla="*/ 62 w 81"/>
                <a:gd name="T13" fmla="*/ 17 h 67"/>
                <a:gd name="T14" fmla="*/ 56 w 81"/>
                <a:gd name="T15" fmla="*/ 17 h 67"/>
                <a:gd name="T16" fmla="*/ 55 w 81"/>
                <a:gd name="T17" fmla="*/ 13 h 67"/>
                <a:gd name="T18" fmla="*/ 25 w 81"/>
                <a:gd name="T19" fmla="*/ 17 h 67"/>
                <a:gd name="T20" fmla="*/ 19 w 81"/>
                <a:gd name="T21" fmla="*/ 17 h 67"/>
                <a:gd name="T22" fmla="*/ 19 w 81"/>
                <a:gd name="T23" fmla="*/ 13 h 67"/>
                <a:gd name="T24" fmla="*/ 0 w 81"/>
                <a:gd name="T25" fmla="*/ 30 h 67"/>
                <a:gd name="T26" fmla="*/ 17 w 81"/>
                <a:gd name="T27" fmla="*/ 67 h 67"/>
                <a:gd name="T28" fmla="*/ 81 w 81"/>
                <a:gd name="T29" fmla="*/ 50 h 67"/>
                <a:gd name="T30" fmla="*/ 64 w 81"/>
                <a:gd name="T31" fmla="*/ 13 h 67"/>
                <a:gd name="T32" fmla="*/ 41 w 81"/>
                <a:gd name="T33" fmla="*/ 54 h 67"/>
                <a:gd name="T34" fmla="*/ 39 w 81"/>
                <a:gd name="T35" fmla="*/ 57 h 67"/>
                <a:gd name="T36" fmla="*/ 32 w 81"/>
                <a:gd name="T37" fmla="*/ 51 h 67"/>
                <a:gd name="T38" fmla="*/ 33 w 81"/>
                <a:gd name="T39" fmla="*/ 45 h 67"/>
                <a:gd name="T40" fmla="*/ 39 w 81"/>
                <a:gd name="T41" fmla="*/ 42 h 67"/>
                <a:gd name="T42" fmla="*/ 32 w 81"/>
                <a:gd name="T43" fmla="*/ 33 h 67"/>
                <a:gd name="T44" fmla="*/ 39 w 81"/>
                <a:gd name="T45" fmla="*/ 25 h 67"/>
                <a:gd name="T46" fmla="*/ 41 w 81"/>
                <a:gd name="T47" fmla="*/ 23 h 67"/>
                <a:gd name="T48" fmla="*/ 48 w 81"/>
                <a:gd name="T49" fmla="*/ 28 h 67"/>
                <a:gd name="T50" fmla="*/ 46 w 81"/>
                <a:gd name="T51" fmla="*/ 34 h 67"/>
                <a:gd name="T52" fmla="*/ 41 w 81"/>
                <a:gd name="T53" fmla="*/ 27 h 67"/>
                <a:gd name="T54" fmla="*/ 48 w 81"/>
                <a:gd name="T55" fmla="*/ 42 h 67"/>
                <a:gd name="T56" fmla="*/ 47 w 81"/>
                <a:gd name="T57" fmla="*/ 52 h 67"/>
                <a:gd name="T58" fmla="*/ 34 w 81"/>
                <a:gd name="T59" fmla="*/ 3 h 67"/>
                <a:gd name="T60" fmla="*/ 56 w 81"/>
                <a:gd name="T61" fmla="*/ 13 h 67"/>
                <a:gd name="T62" fmla="*/ 61 w 81"/>
                <a:gd name="T63" fmla="*/ 16 h 67"/>
                <a:gd name="T64" fmla="*/ 50 w 81"/>
                <a:gd name="T65" fmla="*/ 0 h 67"/>
                <a:gd name="T66" fmla="*/ 20 w 81"/>
                <a:gd name="T67" fmla="*/ 13 h 67"/>
                <a:gd name="T68" fmla="*/ 24 w 81"/>
                <a:gd name="T69" fmla="*/ 1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 h="67">
                  <a:moveTo>
                    <a:pt x="35" y="30"/>
                  </a:moveTo>
                  <a:cubicBezTo>
                    <a:pt x="35" y="32"/>
                    <a:pt x="37" y="33"/>
                    <a:pt x="39" y="35"/>
                  </a:cubicBezTo>
                  <a:cubicBezTo>
                    <a:pt x="39" y="27"/>
                    <a:pt x="39" y="27"/>
                    <a:pt x="39" y="27"/>
                  </a:cubicBezTo>
                  <a:cubicBezTo>
                    <a:pt x="38" y="27"/>
                    <a:pt x="37" y="27"/>
                    <a:pt x="37" y="28"/>
                  </a:cubicBezTo>
                  <a:cubicBezTo>
                    <a:pt x="36" y="29"/>
                    <a:pt x="35" y="29"/>
                    <a:pt x="35" y="30"/>
                  </a:cubicBezTo>
                  <a:close/>
                  <a:moveTo>
                    <a:pt x="41" y="43"/>
                  </a:moveTo>
                  <a:cubicBezTo>
                    <a:pt x="41" y="52"/>
                    <a:pt x="41" y="52"/>
                    <a:pt x="41" y="52"/>
                  </a:cubicBezTo>
                  <a:cubicBezTo>
                    <a:pt x="42" y="52"/>
                    <a:pt x="43" y="52"/>
                    <a:pt x="44" y="51"/>
                  </a:cubicBezTo>
                  <a:cubicBezTo>
                    <a:pt x="45" y="50"/>
                    <a:pt x="45" y="49"/>
                    <a:pt x="45" y="48"/>
                  </a:cubicBezTo>
                  <a:cubicBezTo>
                    <a:pt x="45" y="47"/>
                    <a:pt x="45" y="47"/>
                    <a:pt x="44" y="46"/>
                  </a:cubicBezTo>
                  <a:cubicBezTo>
                    <a:pt x="44" y="45"/>
                    <a:pt x="43" y="44"/>
                    <a:pt x="41" y="43"/>
                  </a:cubicBezTo>
                  <a:close/>
                  <a:moveTo>
                    <a:pt x="64" y="13"/>
                  </a:moveTo>
                  <a:cubicBezTo>
                    <a:pt x="62" y="13"/>
                    <a:pt x="62" y="13"/>
                    <a:pt x="62" y="13"/>
                  </a:cubicBezTo>
                  <a:cubicBezTo>
                    <a:pt x="62" y="14"/>
                    <a:pt x="62" y="15"/>
                    <a:pt x="62" y="17"/>
                  </a:cubicBezTo>
                  <a:cubicBezTo>
                    <a:pt x="62" y="17"/>
                    <a:pt x="62" y="17"/>
                    <a:pt x="62" y="17"/>
                  </a:cubicBezTo>
                  <a:cubicBezTo>
                    <a:pt x="56" y="17"/>
                    <a:pt x="56" y="17"/>
                    <a:pt x="56" y="17"/>
                  </a:cubicBezTo>
                  <a:cubicBezTo>
                    <a:pt x="56" y="17"/>
                    <a:pt x="56" y="17"/>
                    <a:pt x="56" y="17"/>
                  </a:cubicBezTo>
                  <a:cubicBezTo>
                    <a:pt x="56" y="15"/>
                    <a:pt x="56" y="14"/>
                    <a:pt x="55" y="13"/>
                  </a:cubicBezTo>
                  <a:cubicBezTo>
                    <a:pt x="26" y="13"/>
                    <a:pt x="26" y="13"/>
                    <a:pt x="26" y="13"/>
                  </a:cubicBezTo>
                  <a:cubicBezTo>
                    <a:pt x="25" y="14"/>
                    <a:pt x="25" y="15"/>
                    <a:pt x="25" y="17"/>
                  </a:cubicBezTo>
                  <a:cubicBezTo>
                    <a:pt x="25" y="17"/>
                    <a:pt x="25" y="17"/>
                    <a:pt x="25" y="17"/>
                  </a:cubicBezTo>
                  <a:cubicBezTo>
                    <a:pt x="19" y="17"/>
                    <a:pt x="19" y="17"/>
                    <a:pt x="19" y="17"/>
                  </a:cubicBezTo>
                  <a:cubicBezTo>
                    <a:pt x="19" y="17"/>
                    <a:pt x="19" y="17"/>
                    <a:pt x="19" y="17"/>
                  </a:cubicBezTo>
                  <a:cubicBezTo>
                    <a:pt x="19" y="15"/>
                    <a:pt x="19" y="14"/>
                    <a:pt x="19" y="13"/>
                  </a:cubicBezTo>
                  <a:cubicBezTo>
                    <a:pt x="17" y="13"/>
                    <a:pt x="17" y="13"/>
                    <a:pt x="17" y="13"/>
                  </a:cubicBezTo>
                  <a:cubicBezTo>
                    <a:pt x="8" y="13"/>
                    <a:pt x="0" y="20"/>
                    <a:pt x="0" y="30"/>
                  </a:cubicBezTo>
                  <a:cubicBezTo>
                    <a:pt x="0" y="50"/>
                    <a:pt x="0" y="50"/>
                    <a:pt x="0" y="50"/>
                  </a:cubicBezTo>
                  <a:cubicBezTo>
                    <a:pt x="0" y="59"/>
                    <a:pt x="8" y="67"/>
                    <a:pt x="17" y="67"/>
                  </a:cubicBezTo>
                  <a:cubicBezTo>
                    <a:pt x="64" y="67"/>
                    <a:pt x="64" y="67"/>
                    <a:pt x="64" y="67"/>
                  </a:cubicBezTo>
                  <a:cubicBezTo>
                    <a:pt x="73" y="67"/>
                    <a:pt x="81" y="59"/>
                    <a:pt x="81" y="50"/>
                  </a:cubicBezTo>
                  <a:cubicBezTo>
                    <a:pt x="81" y="30"/>
                    <a:pt x="81" y="30"/>
                    <a:pt x="81" y="30"/>
                  </a:cubicBezTo>
                  <a:cubicBezTo>
                    <a:pt x="81" y="20"/>
                    <a:pt x="73" y="13"/>
                    <a:pt x="64" y="13"/>
                  </a:cubicBezTo>
                  <a:close/>
                  <a:moveTo>
                    <a:pt x="47" y="52"/>
                  </a:moveTo>
                  <a:cubicBezTo>
                    <a:pt x="45" y="53"/>
                    <a:pt x="43" y="54"/>
                    <a:pt x="41" y="54"/>
                  </a:cubicBezTo>
                  <a:cubicBezTo>
                    <a:pt x="41" y="57"/>
                    <a:pt x="41" y="57"/>
                    <a:pt x="41" y="57"/>
                  </a:cubicBezTo>
                  <a:cubicBezTo>
                    <a:pt x="39" y="57"/>
                    <a:pt x="39" y="57"/>
                    <a:pt x="39" y="57"/>
                  </a:cubicBezTo>
                  <a:cubicBezTo>
                    <a:pt x="39" y="54"/>
                    <a:pt x="39" y="54"/>
                    <a:pt x="39" y="54"/>
                  </a:cubicBezTo>
                  <a:cubicBezTo>
                    <a:pt x="36" y="54"/>
                    <a:pt x="34" y="53"/>
                    <a:pt x="32" y="51"/>
                  </a:cubicBezTo>
                  <a:cubicBezTo>
                    <a:pt x="33" y="45"/>
                    <a:pt x="33" y="45"/>
                    <a:pt x="33" y="45"/>
                  </a:cubicBezTo>
                  <a:cubicBezTo>
                    <a:pt x="33" y="45"/>
                    <a:pt x="33" y="45"/>
                    <a:pt x="33" y="45"/>
                  </a:cubicBezTo>
                  <a:cubicBezTo>
                    <a:pt x="34" y="50"/>
                    <a:pt x="36" y="52"/>
                    <a:pt x="39" y="52"/>
                  </a:cubicBezTo>
                  <a:cubicBezTo>
                    <a:pt x="39" y="42"/>
                    <a:pt x="39" y="42"/>
                    <a:pt x="39" y="42"/>
                  </a:cubicBezTo>
                  <a:cubicBezTo>
                    <a:pt x="36" y="40"/>
                    <a:pt x="34" y="38"/>
                    <a:pt x="33" y="37"/>
                  </a:cubicBezTo>
                  <a:cubicBezTo>
                    <a:pt x="32" y="36"/>
                    <a:pt x="32" y="34"/>
                    <a:pt x="32" y="33"/>
                  </a:cubicBezTo>
                  <a:cubicBezTo>
                    <a:pt x="32" y="31"/>
                    <a:pt x="33" y="29"/>
                    <a:pt x="34" y="28"/>
                  </a:cubicBezTo>
                  <a:cubicBezTo>
                    <a:pt x="36" y="26"/>
                    <a:pt x="37" y="26"/>
                    <a:pt x="39" y="25"/>
                  </a:cubicBezTo>
                  <a:cubicBezTo>
                    <a:pt x="39" y="23"/>
                    <a:pt x="39" y="23"/>
                    <a:pt x="39" y="23"/>
                  </a:cubicBezTo>
                  <a:cubicBezTo>
                    <a:pt x="41" y="23"/>
                    <a:pt x="41" y="23"/>
                    <a:pt x="41" y="23"/>
                  </a:cubicBezTo>
                  <a:cubicBezTo>
                    <a:pt x="41" y="25"/>
                    <a:pt x="41" y="25"/>
                    <a:pt x="41" y="25"/>
                  </a:cubicBezTo>
                  <a:cubicBezTo>
                    <a:pt x="44" y="26"/>
                    <a:pt x="46" y="26"/>
                    <a:pt x="48" y="28"/>
                  </a:cubicBezTo>
                  <a:cubicBezTo>
                    <a:pt x="47" y="34"/>
                    <a:pt x="47" y="34"/>
                    <a:pt x="47" y="34"/>
                  </a:cubicBezTo>
                  <a:cubicBezTo>
                    <a:pt x="46" y="34"/>
                    <a:pt x="46" y="34"/>
                    <a:pt x="46" y="34"/>
                  </a:cubicBezTo>
                  <a:cubicBezTo>
                    <a:pt x="46" y="31"/>
                    <a:pt x="46" y="30"/>
                    <a:pt x="45" y="29"/>
                  </a:cubicBezTo>
                  <a:cubicBezTo>
                    <a:pt x="44" y="27"/>
                    <a:pt x="42" y="27"/>
                    <a:pt x="41" y="27"/>
                  </a:cubicBezTo>
                  <a:cubicBezTo>
                    <a:pt x="41" y="36"/>
                    <a:pt x="41" y="36"/>
                    <a:pt x="41" y="36"/>
                  </a:cubicBezTo>
                  <a:cubicBezTo>
                    <a:pt x="44" y="38"/>
                    <a:pt x="47" y="40"/>
                    <a:pt x="48" y="42"/>
                  </a:cubicBezTo>
                  <a:cubicBezTo>
                    <a:pt x="49" y="43"/>
                    <a:pt x="49" y="45"/>
                    <a:pt x="49" y="47"/>
                  </a:cubicBezTo>
                  <a:cubicBezTo>
                    <a:pt x="49" y="49"/>
                    <a:pt x="49" y="50"/>
                    <a:pt x="47" y="52"/>
                  </a:cubicBezTo>
                  <a:close/>
                  <a:moveTo>
                    <a:pt x="25" y="13"/>
                  </a:moveTo>
                  <a:cubicBezTo>
                    <a:pt x="26" y="7"/>
                    <a:pt x="29" y="3"/>
                    <a:pt x="34" y="3"/>
                  </a:cubicBezTo>
                  <a:cubicBezTo>
                    <a:pt x="47" y="3"/>
                    <a:pt x="47" y="3"/>
                    <a:pt x="47" y="3"/>
                  </a:cubicBezTo>
                  <a:cubicBezTo>
                    <a:pt x="52" y="3"/>
                    <a:pt x="55" y="7"/>
                    <a:pt x="56" y="13"/>
                  </a:cubicBezTo>
                  <a:cubicBezTo>
                    <a:pt x="57" y="14"/>
                    <a:pt x="57" y="15"/>
                    <a:pt x="57" y="16"/>
                  </a:cubicBezTo>
                  <a:cubicBezTo>
                    <a:pt x="61" y="16"/>
                    <a:pt x="61" y="16"/>
                    <a:pt x="61" y="16"/>
                  </a:cubicBezTo>
                  <a:cubicBezTo>
                    <a:pt x="61" y="15"/>
                    <a:pt x="61" y="14"/>
                    <a:pt x="61" y="13"/>
                  </a:cubicBezTo>
                  <a:cubicBezTo>
                    <a:pt x="59" y="5"/>
                    <a:pt x="55" y="0"/>
                    <a:pt x="50" y="0"/>
                  </a:cubicBezTo>
                  <a:cubicBezTo>
                    <a:pt x="31" y="0"/>
                    <a:pt x="31" y="0"/>
                    <a:pt x="31" y="0"/>
                  </a:cubicBezTo>
                  <a:cubicBezTo>
                    <a:pt x="26" y="0"/>
                    <a:pt x="22" y="5"/>
                    <a:pt x="20" y="13"/>
                  </a:cubicBezTo>
                  <a:cubicBezTo>
                    <a:pt x="20" y="14"/>
                    <a:pt x="20" y="15"/>
                    <a:pt x="20" y="16"/>
                  </a:cubicBezTo>
                  <a:cubicBezTo>
                    <a:pt x="24" y="16"/>
                    <a:pt x="24" y="16"/>
                    <a:pt x="24" y="16"/>
                  </a:cubicBezTo>
                  <a:cubicBezTo>
                    <a:pt x="24" y="15"/>
                    <a:pt x="24" y="14"/>
                    <a:pt x="25" y="13"/>
                  </a:cubicBezTo>
                  <a:close/>
                </a:path>
              </a:pathLst>
            </a:custGeom>
            <a:solidFill>
              <a:schemeClr val="accent2"/>
            </a:solidFill>
            <a:ln>
              <a:noFill/>
            </a:ln>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grpSp>
        <p:nvGrpSpPr>
          <p:cNvPr id="10" name="组合 9"/>
          <p:cNvGrpSpPr/>
          <p:nvPr/>
        </p:nvGrpSpPr>
        <p:grpSpPr>
          <a:xfrm>
            <a:off x="5583992" y="3202049"/>
            <a:ext cx="753706" cy="766147"/>
            <a:chOff x="7445322" y="4269398"/>
            <a:chExt cx="1004941" cy="1021529"/>
          </a:xfrm>
        </p:grpSpPr>
        <p:pic>
          <p:nvPicPr>
            <p:cNvPr id="6" name="MH_Other_4"/>
            <p:cNvPicPr>
              <a:picLocks noChangeAspect="1"/>
            </p:cNvPicPr>
            <p:nvPr>
              <p:custDataLst>
                <p:tags r:id="rId10"/>
              </p:custDataLst>
            </p:nvPr>
          </p:nvPicPr>
          <p:blipFill>
            <a:blip r:embed="rId27" cstate="screen"/>
            <a:stretch>
              <a:fillRect/>
            </a:stretch>
          </p:blipFill>
          <p:spPr>
            <a:xfrm>
              <a:off x="7445322" y="4269398"/>
              <a:ext cx="1004941" cy="1021529"/>
            </a:xfrm>
            <a:prstGeom prst="rect">
              <a:avLst/>
            </a:prstGeom>
            <a:effectLst>
              <a:outerShdw blurRad="50800" dist="38100" dir="8100000" sx="102000" sy="102000" algn="tr" rotWithShape="0">
                <a:prstClr val="black">
                  <a:alpha val="40000"/>
                </a:prstClr>
              </a:outerShdw>
            </a:effectLst>
          </p:spPr>
        </p:pic>
        <p:grpSp>
          <p:nvGrpSpPr>
            <p:cNvPr id="9" name="组合 8"/>
            <p:cNvGrpSpPr/>
            <p:nvPr/>
          </p:nvGrpSpPr>
          <p:grpSpPr>
            <a:xfrm>
              <a:off x="7800872" y="4615747"/>
              <a:ext cx="313191" cy="313191"/>
              <a:chOff x="2996839" y="1292034"/>
              <a:chExt cx="275727" cy="275728"/>
            </a:xfrm>
            <a:solidFill>
              <a:schemeClr val="accent2"/>
            </a:solidFill>
          </p:grpSpPr>
          <p:sp>
            <p:nvSpPr>
              <p:cNvPr id="52" name="Freeform 302"/>
              <p:cNvSpPr>
                <a:spLocks noEditPoints="1"/>
              </p:cNvSpPr>
              <p:nvPr/>
            </p:nvSpPr>
            <p:spPr bwMode="auto">
              <a:xfrm>
                <a:off x="3077851" y="1373047"/>
                <a:ext cx="194715" cy="194715"/>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solidFill>
                <a:schemeClr val="accent4"/>
              </a:solidFill>
              <a:ln>
                <a:noFill/>
              </a:ln>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53" name="Freeform 303"/>
              <p:cNvSpPr>
                <a:spLocks noEditPoints="1"/>
              </p:cNvSpPr>
              <p:nvPr/>
            </p:nvSpPr>
            <p:spPr bwMode="auto">
              <a:xfrm>
                <a:off x="2996839" y="1292034"/>
                <a:ext cx="123651" cy="125072"/>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solidFill>
                <a:schemeClr val="accent4"/>
              </a:solidFill>
              <a:ln>
                <a:noFill/>
              </a:ln>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54" name="Freeform 304"/>
              <p:cNvSpPr>
                <a:spLocks noEditPoints="1"/>
              </p:cNvSpPr>
              <p:nvPr/>
            </p:nvSpPr>
            <p:spPr bwMode="auto">
              <a:xfrm>
                <a:off x="2996839" y="1417106"/>
                <a:ext cx="96646" cy="93804"/>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solidFill>
                <a:schemeClr val="accent4"/>
              </a:solidFill>
              <a:ln>
                <a:noFill/>
              </a:ln>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grpSp>
      <p:sp>
        <p:nvSpPr>
          <p:cNvPr id="57" name="MH_SubTitle_1"/>
          <p:cNvSpPr txBox="1">
            <a:spLocks noChangeArrowheads="1"/>
          </p:cNvSpPr>
          <p:nvPr>
            <p:custDataLst>
              <p:tags r:id="rId5"/>
            </p:custDataLst>
          </p:nvPr>
        </p:nvSpPr>
        <p:spPr bwMode="auto">
          <a:xfrm>
            <a:off x="3434311" y="984251"/>
            <a:ext cx="2335578" cy="46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algn="ctr">
              <a:lnSpc>
                <a:spcPct val="130000"/>
              </a:lnSpc>
            </a:pPr>
            <a:r>
              <a:rPr lang="zh-CN" altLang="en-US" sz="1100" dirty="0">
                <a:solidFill>
                  <a:schemeClr val="tx1">
                    <a:lumMod val="65000"/>
                    <a:lumOff val="35000"/>
                  </a:schemeClr>
                </a:solidFill>
                <a:latin typeface="微软雅黑" panose="020B0503020204020204" charset="-122"/>
              </a:rPr>
              <a:t>单击此处添加文本内容单击此处添加文本内容单击此处添加文本内容</a:t>
            </a:r>
            <a:endParaRPr lang="en-US" altLang="zh-CN" sz="1100" dirty="0">
              <a:solidFill>
                <a:schemeClr val="tx1">
                  <a:lumMod val="65000"/>
                  <a:lumOff val="35000"/>
                </a:schemeClr>
              </a:solidFill>
              <a:latin typeface="微软雅黑" panose="020B0503020204020204" charset="-122"/>
            </a:endParaRPr>
          </a:p>
        </p:txBody>
      </p:sp>
      <p:sp>
        <p:nvSpPr>
          <p:cNvPr id="58" name="MH_SubTitle_1"/>
          <p:cNvSpPr txBox="1">
            <a:spLocks noChangeArrowheads="1"/>
          </p:cNvSpPr>
          <p:nvPr>
            <p:custDataLst>
              <p:tags r:id="rId6"/>
            </p:custDataLst>
          </p:nvPr>
        </p:nvSpPr>
        <p:spPr bwMode="auto">
          <a:xfrm>
            <a:off x="6128413" y="2140860"/>
            <a:ext cx="2335578" cy="46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a:lnSpc>
                <a:spcPct val="130000"/>
              </a:lnSpc>
            </a:pPr>
            <a:r>
              <a:rPr lang="zh-CN" altLang="en-US" sz="1100" dirty="0">
                <a:solidFill>
                  <a:schemeClr val="tx1">
                    <a:lumMod val="65000"/>
                    <a:lumOff val="35000"/>
                  </a:schemeClr>
                </a:solidFill>
                <a:latin typeface="微软雅黑" panose="020B0503020204020204" charset="-122"/>
              </a:rPr>
              <a:t>单击此处添加文本内容单击此处添加文本内容单击此处添加文本内容</a:t>
            </a:r>
            <a:endParaRPr lang="en-US" altLang="zh-CN" sz="1100" dirty="0">
              <a:solidFill>
                <a:schemeClr val="tx1">
                  <a:lumMod val="65000"/>
                  <a:lumOff val="35000"/>
                </a:schemeClr>
              </a:solidFill>
              <a:latin typeface="微软雅黑" panose="020B0503020204020204" charset="-122"/>
            </a:endParaRPr>
          </a:p>
        </p:txBody>
      </p:sp>
      <p:sp>
        <p:nvSpPr>
          <p:cNvPr id="59" name="MH_SubTitle_1"/>
          <p:cNvSpPr txBox="1">
            <a:spLocks noChangeArrowheads="1"/>
          </p:cNvSpPr>
          <p:nvPr>
            <p:custDataLst>
              <p:tags r:id="rId7"/>
            </p:custDataLst>
          </p:nvPr>
        </p:nvSpPr>
        <p:spPr bwMode="auto">
          <a:xfrm>
            <a:off x="6463912" y="3300773"/>
            <a:ext cx="2335578" cy="46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a:lnSpc>
                <a:spcPct val="130000"/>
              </a:lnSpc>
            </a:pPr>
            <a:r>
              <a:rPr lang="zh-CN" altLang="en-US" sz="1100" dirty="0">
                <a:solidFill>
                  <a:schemeClr val="tx1">
                    <a:lumMod val="65000"/>
                    <a:lumOff val="35000"/>
                  </a:schemeClr>
                </a:solidFill>
                <a:latin typeface="微软雅黑" panose="020B0503020204020204" charset="-122"/>
              </a:rPr>
              <a:t>单击此处添加文本内容单击此处添加文本内容单击此处添加文本内容</a:t>
            </a:r>
            <a:endParaRPr lang="en-US" altLang="zh-CN" sz="1100" dirty="0">
              <a:solidFill>
                <a:schemeClr val="tx1">
                  <a:lumMod val="65000"/>
                  <a:lumOff val="35000"/>
                </a:schemeClr>
              </a:solidFill>
              <a:latin typeface="微软雅黑" panose="020B0503020204020204" charset="-122"/>
            </a:endParaRPr>
          </a:p>
        </p:txBody>
      </p:sp>
      <p:sp>
        <p:nvSpPr>
          <p:cNvPr id="61" name="MH_SubTitle_1"/>
          <p:cNvSpPr txBox="1">
            <a:spLocks noChangeArrowheads="1"/>
          </p:cNvSpPr>
          <p:nvPr>
            <p:custDataLst>
              <p:tags r:id="rId8"/>
            </p:custDataLst>
          </p:nvPr>
        </p:nvSpPr>
        <p:spPr bwMode="auto">
          <a:xfrm>
            <a:off x="609504" y="2008376"/>
            <a:ext cx="2335578" cy="46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algn="r">
              <a:lnSpc>
                <a:spcPct val="130000"/>
              </a:lnSpc>
            </a:pPr>
            <a:r>
              <a:rPr lang="zh-CN" altLang="en-US" sz="1100" dirty="0">
                <a:solidFill>
                  <a:schemeClr val="tx1">
                    <a:lumMod val="65000"/>
                    <a:lumOff val="35000"/>
                  </a:schemeClr>
                </a:solidFill>
                <a:latin typeface="微软雅黑" panose="020B0503020204020204" charset="-122"/>
              </a:rPr>
              <a:t>单击此处添加文本内容单击此处添加文本内容单击此处添加文本内容</a:t>
            </a:r>
            <a:endParaRPr lang="en-US" altLang="zh-CN" sz="1100" dirty="0">
              <a:solidFill>
                <a:schemeClr val="tx1">
                  <a:lumMod val="65000"/>
                  <a:lumOff val="35000"/>
                </a:schemeClr>
              </a:solidFill>
              <a:latin typeface="微软雅黑" panose="020B0503020204020204" charset="-122"/>
            </a:endParaRPr>
          </a:p>
        </p:txBody>
      </p:sp>
      <p:sp>
        <p:nvSpPr>
          <p:cNvPr id="62" name="MH_SubTitle_1"/>
          <p:cNvSpPr txBox="1">
            <a:spLocks noChangeArrowheads="1"/>
          </p:cNvSpPr>
          <p:nvPr>
            <p:custDataLst>
              <p:tags r:id="rId9"/>
            </p:custDataLst>
          </p:nvPr>
        </p:nvSpPr>
        <p:spPr bwMode="auto">
          <a:xfrm>
            <a:off x="239913" y="3268266"/>
            <a:ext cx="2335578" cy="46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algn="r">
              <a:lnSpc>
                <a:spcPct val="130000"/>
              </a:lnSpc>
            </a:pPr>
            <a:r>
              <a:rPr lang="zh-CN" altLang="en-US" sz="1100" dirty="0">
                <a:solidFill>
                  <a:schemeClr val="tx1">
                    <a:lumMod val="65000"/>
                    <a:lumOff val="35000"/>
                  </a:schemeClr>
                </a:solidFill>
                <a:latin typeface="微软雅黑" panose="020B0503020204020204" charset="-122"/>
              </a:rPr>
              <a:t>单击此处添加文本内容单击此处添加文本内容单击此处添加文本内容</a:t>
            </a:r>
            <a:endParaRPr lang="en-US" altLang="zh-CN" sz="1100" dirty="0">
              <a:solidFill>
                <a:schemeClr val="tx1">
                  <a:lumMod val="65000"/>
                  <a:lumOff val="35000"/>
                </a:schemeClr>
              </a:solidFill>
              <a:latin typeface="微软雅黑" panose="020B050302020402020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par>
                                <p:cTn id="13" presetID="53" presetClass="entr" presetSubtype="16"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22" presetClass="entr" presetSubtype="4" fill="hold" grpId="0" nodeType="withEffect">
                                  <p:stCondLst>
                                    <p:cond delay="50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par>
                                <p:cTn id="21" presetID="53" presetClass="entr" presetSubtype="16" fill="hold" nodeType="withEffect">
                                  <p:stCondLst>
                                    <p:cond delay="30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par>
                                <p:cTn id="26" presetID="22" presetClass="entr" presetSubtype="8" fill="hold" grpId="0" nodeType="withEffect">
                                  <p:stCondLst>
                                    <p:cond delay="800"/>
                                  </p:stCondLst>
                                  <p:childTnLst>
                                    <p:set>
                                      <p:cBhvr>
                                        <p:cTn id="27" dur="1" fill="hold">
                                          <p:stCondLst>
                                            <p:cond delay="0"/>
                                          </p:stCondLst>
                                        </p:cTn>
                                        <p:tgtEl>
                                          <p:spTgt spid="58"/>
                                        </p:tgtEl>
                                        <p:attrNameLst>
                                          <p:attrName>style.visibility</p:attrName>
                                        </p:attrNameLst>
                                      </p:cBhvr>
                                      <p:to>
                                        <p:strVal val="visible"/>
                                      </p:to>
                                    </p:set>
                                    <p:animEffect transition="in" filter="wipe(left)">
                                      <p:cBhvr>
                                        <p:cTn id="28" dur="500"/>
                                        <p:tgtEl>
                                          <p:spTgt spid="58"/>
                                        </p:tgtEl>
                                      </p:cBhvr>
                                    </p:animEffect>
                                  </p:childTnLst>
                                </p:cTn>
                              </p:par>
                              <p:par>
                                <p:cTn id="29" presetID="53" presetClass="entr" presetSubtype="16" fill="hold" nodeType="withEffect">
                                  <p:stCondLst>
                                    <p:cond delay="7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22" presetClass="entr" presetSubtype="8" fill="hold" grpId="0" nodeType="withEffect">
                                  <p:stCondLst>
                                    <p:cond delay="1200"/>
                                  </p:stCondLst>
                                  <p:childTnLst>
                                    <p:set>
                                      <p:cBhvr>
                                        <p:cTn id="35" dur="1" fill="hold">
                                          <p:stCondLst>
                                            <p:cond delay="0"/>
                                          </p:stCondLst>
                                        </p:cTn>
                                        <p:tgtEl>
                                          <p:spTgt spid="59"/>
                                        </p:tgtEl>
                                        <p:attrNameLst>
                                          <p:attrName>style.visibility</p:attrName>
                                        </p:attrNameLst>
                                      </p:cBhvr>
                                      <p:to>
                                        <p:strVal val="visible"/>
                                      </p:to>
                                    </p:set>
                                    <p:animEffect transition="in" filter="wipe(left)">
                                      <p:cBhvr>
                                        <p:cTn id="36" dur="500"/>
                                        <p:tgtEl>
                                          <p:spTgt spid="59"/>
                                        </p:tgtEl>
                                      </p:cBhvr>
                                    </p:animEffect>
                                  </p:childTnLst>
                                </p:cTn>
                              </p:par>
                              <p:par>
                                <p:cTn id="37" presetID="53" presetClass="entr" presetSubtype="16" fill="hold" nodeType="withEffect">
                                  <p:stCondLst>
                                    <p:cond delay="110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childTnLst>
                                </p:cTn>
                              </p:par>
                              <p:par>
                                <p:cTn id="42" presetID="22" presetClass="entr" presetSubtype="2" fill="hold" grpId="0" nodeType="withEffect">
                                  <p:stCondLst>
                                    <p:cond delay="1500"/>
                                  </p:stCondLst>
                                  <p:childTnLst>
                                    <p:set>
                                      <p:cBhvr>
                                        <p:cTn id="43" dur="1" fill="hold">
                                          <p:stCondLst>
                                            <p:cond delay="0"/>
                                          </p:stCondLst>
                                        </p:cTn>
                                        <p:tgtEl>
                                          <p:spTgt spid="62"/>
                                        </p:tgtEl>
                                        <p:attrNameLst>
                                          <p:attrName>style.visibility</p:attrName>
                                        </p:attrNameLst>
                                      </p:cBhvr>
                                      <p:to>
                                        <p:strVal val="visible"/>
                                      </p:to>
                                    </p:set>
                                    <p:animEffect transition="in" filter="wipe(right)">
                                      <p:cBhvr>
                                        <p:cTn id="44" dur="500"/>
                                        <p:tgtEl>
                                          <p:spTgt spid="62"/>
                                        </p:tgtEl>
                                      </p:cBhvr>
                                    </p:animEffect>
                                  </p:childTnLst>
                                </p:cTn>
                              </p:par>
                              <p:par>
                                <p:cTn id="45" presetID="53" presetClass="entr" presetSubtype="16" fill="hold" nodeType="withEffect">
                                  <p:stCondLst>
                                    <p:cond delay="150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par>
                                <p:cTn id="50" presetID="22" presetClass="entr" presetSubtype="2" fill="hold" grpId="0" nodeType="withEffect">
                                  <p:stCondLst>
                                    <p:cond delay="2000"/>
                                  </p:stCondLst>
                                  <p:childTnLst>
                                    <p:set>
                                      <p:cBhvr>
                                        <p:cTn id="51" dur="1" fill="hold">
                                          <p:stCondLst>
                                            <p:cond delay="0"/>
                                          </p:stCondLst>
                                        </p:cTn>
                                        <p:tgtEl>
                                          <p:spTgt spid="61"/>
                                        </p:tgtEl>
                                        <p:attrNameLst>
                                          <p:attrName>style.visibility</p:attrName>
                                        </p:attrNameLst>
                                      </p:cBhvr>
                                      <p:to>
                                        <p:strVal val="visible"/>
                                      </p:to>
                                    </p:set>
                                    <p:animEffect transition="in" filter="wipe(right)">
                                      <p:cBhvr>
                                        <p:cTn id="5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7" grpId="0"/>
      <p:bldP spid="58" grpId="0"/>
      <p:bldP spid="59" grpId="0"/>
      <p:bldP spid="61" grpId="0"/>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617227" y="1107294"/>
            <a:ext cx="1113424" cy="2136085"/>
            <a:chOff x="6156302" y="1476392"/>
            <a:chExt cx="1484565" cy="2848113"/>
          </a:xfrm>
        </p:grpSpPr>
        <p:grpSp>
          <p:nvGrpSpPr>
            <p:cNvPr id="91" name="组合 90"/>
            <p:cNvGrpSpPr/>
            <p:nvPr/>
          </p:nvGrpSpPr>
          <p:grpSpPr>
            <a:xfrm>
              <a:off x="6156302" y="1476392"/>
              <a:ext cx="1484565" cy="2848113"/>
              <a:chOff x="6156302" y="1476392"/>
              <a:chExt cx="1484565" cy="2848113"/>
            </a:xfrm>
          </p:grpSpPr>
          <p:sp>
            <p:nvSpPr>
              <p:cNvPr id="11" name="MH_Other_3"/>
              <p:cNvSpPr/>
              <p:nvPr>
                <p:custDataLst>
                  <p:tags r:id="rId6"/>
                </p:custDataLst>
              </p:nvPr>
            </p:nvSpPr>
            <p:spPr>
              <a:xfrm rot="5400000" flipV="1">
                <a:off x="5311844" y="2591146"/>
                <a:ext cx="2577817" cy="888902"/>
              </a:xfrm>
              <a:prstGeom prst="bentArrow">
                <a:avLst>
                  <a:gd name="adj1" fmla="val 7438"/>
                  <a:gd name="adj2" fmla="val 3464"/>
                  <a:gd name="adj3" fmla="val 0"/>
                  <a:gd name="adj4" fmla="val 30020"/>
                </a:avLst>
              </a:prstGeom>
              <a:solidFill>
                <a:srgbClr val="5FBD98"/>
              </a:solidFill>
              <a:ln w="76200" cap="flat" cmpd="sng" algn="ctr">
                <a:solidFill>
                  <a:srgbClr val="5FBD98"/>
                </a:solidFill>
                <a:prstDash val="solid"/>
              </a:ln>
              <a:effectLst/>
            </p:spPr>
            <p:txBody>
              <a:bodyPr anchor="ctr"/>
              <a:lstStyle/>
              <a:p>
                <a:pPr algn="ctr" defTabSz="772160">
                  <a:defRPr/>
                </a:pPr>
                <a:endParaRPr lang="en-US" sz="1800" kern="0">
                  <a:solidFill>
                    <a:srgbClr val="262626"/>
                  </a:solidFill>
                  <a:latin typeface="微软雅黑" panose="020B0503020204020204" charset="-122"/>
                  <a:ea typeface="微软雅黑" panose="020B0503020204020204" charset="-122"/>
                  <a:sym typeface="Arial" panose="020B0604020202020204" pitchFamily="34" charset="0"/>
                </a:endParaRPr>
              </a:p>
            </p:txBody>
          </p:sp>
          <p:sp>
            <p:nvSpPr>
              <p:cNvPr id="36" name="椭圆 35"/>
              <p:cNvSpPr/>
              <p:nvPr/>
            </p:nvSpPr>
            <p:spPr>
              <a:xfrm>
                <a:off x="7018705" y="1476392"/>
                <a:ext cx="622162" cy="622163"/>
              </a:xfrm>
              <a:prstGeom prst="ellipse">
                <a:avLst/>
              </a:prstGeom>
              <a:solidFill>
                <a:srgbClr val="5AB390"/>
              </a:solidFill>
              <a:ln>
                <a:solidFill>
                  <a:srgbClr val="5AB39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charset="-122"/>
                  <a:ea typeface="微软雅黑" panose="020B0503020204020204" charset="-122"/>
                </a:endParaRPr>
              </a:p>
            </p:txBody>
          </p:sp>
        </p:grpSp>
        <p:grpSp>
          <p:nvGrpSpPr>
            <p:cNvPr id="113" name="组合 112"/>
            <p:cNvGrpSpPr/>
            <p:nvPr/>
          </p:nvGrpSpPr>
          <p:grpSpPr>
            <a:xfrm>
              <a:off x="7059622" y="1545274"/>
              <a:ext cx="566821" cy="465759"/>
              <a:chOff x="4374779" y="1572161"/>
              <a:chExt cx="566821" cy="465759"/>
            </a:xfrm>
          </p:grpSpPr>
          <p:sp>
            <p:nvSpPr>
              <p:cNvPr id="114" name="椭圆 113"/>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charset="-122"/>
                  <a:ea typeface="微软雅黑" panose="020B0503020204020204" charset="-122"/>
                </a:endParaRPr>
              </a:p>
            </p:txBody>
          </p:sp>
          <p:sp>
            <p:nvSpPr>
              <p:cNvPr id="115" name="文本框 114"/>
              <p:cNvSpPr txBox="1"/>
              <p:nvPr/>
            </p:nvSpPr>
            <p:spPr>
              <a:xfrm>
                <a:off x="4374779" y="1572161"/>
                <a:ext cx="566821" cy="451406"/>
              </a:xfrm>
              <a:prstGeom prst="rect">
                <a:avLst/>
              </a:prstGeom>
              <a:noFill/>
            </p:spPr>
            <p:txBody>
              <a:bodyPr wrap="none" rtlCol="0">
                <a:spAutoFit/>
              </a:bodyPr>
              <a:lstStyle/>
              <a:p>
                <a:r>
                  <a:rPr lang="en-US" altLang="zh-CN" sz="1600" dirty="0">
                    <a:solidFill>
                      <a:schemeClr val="bg1">
                        <a:lumMod val="50000"/>
                      </a:schemeClr>
                    </a:solidFill>
                    <a:latin typeface="微软雅黑" panose="020B0503020204020204" charset="-122"/>
                    <a:ea typeface="微软雅黑" panose="020B0503020204020204" charset="-122"/>
                  </a:rPr>
                  <a:t>02</a:t>
                </a:r>
                <a:endParaRPr lang="zh-CN" altLang="en-US" sz="1600" dirty="0">
                  <a:solidFill>
                    <a:schemeClr val="bg1">
                      <a:lumMod val="50000"/>
                    </a:schemeClr>
                  </a:solidFill>
                  <a:latin typeface="微软雅黑" panose="020B0503020204020204" charset="-122"/>
                  <a:ea typeface="微软雅黑" panose="020B0503020204020204" charset="-122"/>
                </a:endParaRPr>
              </a:p>
            </p:txBody>
          </p:sp>
        </p:grpSp>
      </p:grpSp>
      <p:sp>
        <p:nvSpPr>
          <p:cNvPr id="2" name="标题 1"/>
          <p:cNvSpPr>
            <a:spLocks noGrp="1"/>
          </p:cNvSpPr>
          <p:nvPr>
            <p:ph type="title"/>
          </p:nvPr>
        </p:nvSpPr>
        <p:spPr/>
        <p:txBody>
          <a:bodyPr/>
          <a:lstStyle/>
          <a:p>
            <a:r>
              <a:rPr lang="zh-CN" altLang="en-US" dirty="0">
                <a:latin typeface="微软雅黑" panose="020B0503020204020204" charset="-122"/>
                <a:ea typeface="微软雅黑" panose="020B0503020204020204" charset="-122"/>
              </a:rPr>
              <a:t>重点工作回顾</a:t>
            </a:r>
          </a:p>
        </p:txBody>
      </p:sp>
      <p:grpSp>
        <p:nvGrpSpPr>
          <p:cNvPr id="8" name="组合 7"/>
          <p:cNvGrpSpPr/>
          <p:nvPr/>
        </p:nvGrpSpPr>
        <p:grpSpPr>
          <a:xfrm>
            <a:off x="3838364" y="3509495"/>
            <a:ext cx="1282277" cy="1282277"/>
            <a:chOff x="4700937" y="4015204"/>
            <a:chExt cx="455921" cy="455921"/>
          </a:xfrm>
          <a:effectLst/>
        </p:grpSpPr>
        <p:sp>
          <p:nvSpPr>
            <p:cNvPr id="9" name="椭圆 8"/>
            <p:cNvSpPr/>
            <p:nvPr/>
          </p:nvSpPr>
          <p:spPr>
            <a:xfrm flipH="1">
              <a:off x="4700937" y="4015204"/>
              <a:ext cx="455921" cy="455921"/>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charset="-122"/>
                <a:ea typeface="微软雅黑" panose="020B0503020204020204" charset="-122"/>
              </a:endParaRPr>
            </a:p>
          </p:txBody>
        </p:sp>
        <p:sp>
          <p:nvSpPr>
            <p:cNvPr id="10" name="椭圆 9"/>
            <p:cNvSpPr/>
            <p:nvPr/>
          </p:nvSpPr>
          <p:spPr>
            <a:xfrm flipH="1">
              <a:off x="4711557" y="4025824"/>
              <a:ext cx="434681" cy="434681"/>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charset="-122"/>
                <a:ea typeface="微软雅黑" panose="020B0503020204020204" charset="-122"/>
              </a:endParaRPr>
            </a:p>
          </p:txBody>
        </p:sp>
      </p:grpSp>
      <p:grpSp>
        <p:nvGrpSpPr>
          <p:cNvPr id="6" name="组合 5"/>
          <p:cNvGrpSpPr/>
          <p:nvPr/>
        </p:nvGrpSpPr>
        <p:grpSpPr>
          <a:xfrm>
            <a:off x="3257094" y="1125025"/>
            <a:ext cx="1069420" cy="2851698"/>
            <a:chOff x="4342792" y="1500033"/>
            <a:chExt cx="1425893" cy="3802264"/>
          </a:xfrm>
        </p:grpSpPr>
        <p:grpSp>
          <p:nvGrpSpPr>
            <p:cNvPr id="94" name="组合 93"/>
            <p:cNvGrpSpPr/>
            <p:nvPr/>
          </p:nvGrpSpPr>
          <p:grpSpPr>
            <a:xfrm>
              <a:off x="4342792" y="1500033"/>
              <a:ext cx="1425893" cy="3802264"/>
              <a:chOff x="4342792" y="1500033"/>
              <a:chExt cx="1425893" cy="3802264"/>
            </a:xfrm>
          </p:grpSpPr>
          <p:sp>
            <p:nvSpPr>
              <p:cNvPr id="14" name="MH_Other_3"/>
              <p:cNvSpPr/>
              <p:nvPr>
                <p:custDataLst>
                  <p:tags r:id="rId5"/>
                </p:custDataLst>
              </p:nvPr>
            </p:nvSpPr>
            <p:spPr>
              <a:xfrm rot="16200000" flipH="1" flipV="1">
                <a:off x="3546429" y="3080042"/>
                <a:ext cx="3555609" cy="888902"/>
              </a:xfrm>
              <a:prstGeom prst="bentArrow">
                <a:avLst>
                  <a:gd name="adj1" fmla="val 7438"/>
                  <a:gd name="adj2" fmla="val 3464"/>
                  <a:gd name="adj3" fmla="val 0"/>
                  <a:gd name="adj4" fmla="val 30020"/>
                </a:avLst>
              </a:prstGeom>
              <a:solidFill>
                <a:srgbClr val="5FBD98"/>
              </a:solidFill>
              <a:ln w="76200" cap="flat" cmpd="sng" algn="ctr">
                <a:solidFill>
                  <a:schemeClr val="accent2"/>
                </a:solidFill>
                <a:prstDash val="solid"/>
              </a:ln>
              <a:effectLst/>
            </p:spPr>
            <p:txBody>
              <a:bodyPr anchor="ctr"/>
              <a:lstStyle/>
              <a:p>
                <a:pPr algn="ctr" defTabSz="772160">
                  <a:defRPr/>
                </a:pPr>
                <a:endParaRPr lang="en-US" sz="1800" kern="0">
                  <a:solidFill>
                    <a:srgbClr val="262626"/>
                  </a:solidFill>
                  <a:latin typeface="微软雅黑" panose="020B0503020204020204" charset="-122"/>
                  <a:ea typeface="微软雅黑" panose="020B0503020204020204" charset="-122"/>
                  <a:sym typeface="Arial" panose="020B0604020202020204" pitchFamily="34" charset="0"/>
                </a:endParaRPr>
              </a:p>
            </p:txBody>
          </p:sp>
          <p:sp>
            <p:nvSpPr>
              <p:cNvPr id="18" name="椭圆 17"/>
              <p:cNvSpPr/>
              <p:nvPr/>
            </p:nvSpPr>
            <p:spPr>
              <a:xfrm>
                <a:off x="4342792" y="1500033"/>
                <a:ext cx="622162" cy="622163"/>
              </a:xfrm>
              <a:prstGeom prst="ellipse">
                <a:avLst/>
              </a:prstGeom>
              <a:solidFill>
                <a:srgbClr val="EC4844"/>
              </a:solidFill>
              <a:ln>
                <a:solidFill>
                  <a:srgbClr val="EC484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charset="-122"/>
                  <a:ea typeface="微软雅黑" panose="020B0503020204020204" charset="-122"/>
                </a:endParaRPr>
              </a:p>
            </p:txBody>
          </p:sp>
        </p:grpSp>
        <p:grpSp>
          <p:nvGrpSpPr>
            <p:cNvPr id="103" name="组合 102"/>
            <p:cNvGrpSpPr/>
            <p:nvPr/>
          </p:nvGrpSpPr>
          <p:grpSpPr>
            <a:xfrm>
              <a:off x="4381388" y="1573446"/>
              <a:ext cx="566821" cy="464474"/>
              <a:chOff x="4381388" y="1573446"/>
              <a:chExt cx="566821" cy="464474"/>
            </a:xfrm>
          </p:grpSpPr>
          <p:sp>
            <p:nvSpPr>
              <p:cNvPr id="96" name="椭圆 95"/>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charset="-122"/>
                  <a:ea typeface="微软雅黑" panose="020B0503020204020204" charset="-122"/>
                </a:endParaRPr>
              </a:p>
            </p:txBody>
          </p:sp>
          <p:sp>
            <p:nvSpPr>
              <p:cNvPr id="102" name="文本框 101"/>
              <p:cNvSpPr txBox="1"/>
              <p:nvPr/>
            </p:nvSpPr>
            <p:spPr>
              <a:xfrm>
                <a:off x="4381388" y="1585412"/>
                <a:ext cx="566821" cy="451406"/>
              </a:xfrm>
              <a:prstGeom prst="rect">
                <a:avLst/>
              </a:prstGeom>
              <a:noFill/>
            </p:spPr>
            <p:txBody>
              <a:bodyPr wrap="none" rtlCol="0">
                <a:spAutoFit/>
              </a:bodyPr>
              <a:lstStyle/>
              <a:p>
                <a:r>
                  <a:rPr lang="en-US" altLang="zh-CN" sz="1600" dirty="0">
                    <a:solidFill>
                      <a:schemeClr val="bg1">
                        <a:lumMod val="50000"/>
                      </a:schemeClr>
                    </a:solidFill>
                    <a:latin typeface="微软雅黑" panose="020B0503020204020204" charset="-122"/>
                    <a:ea typeface="微软雅黑" panose="020B0503020204020204" charset="-122"/>
                  </a:rPr>
                  <a:t>01</a:t>
                </a:r>
                <a:endParaRPr lang="zh-CN" altLang="en-US" sz="1600" dirty="0">
                  <a:solidFill>
                    <a:schemeClr val="bg1">
                      <a:lumMod val="50000"/>
                    </a:schemeClr>
                  </a:solidFill>
                  <a:latin typeface="微软雅黑" panose="020B0503020204020204" charset="-122"/>
                  <a:ea typeface="微软雅黑" panose="020B0503020204020204" charset="-122"/>
                </a:endParaRPr>
              </a:p>
            </p:txBody>
          </p:sp>
        </p:grpSp>
      </p:grpSp>
      <p:grpSp>
        <p:nvGrpSpPr>
          <p:cNvPr id="5" name="组合 4"/>
          <p:cNvGrpSpPr/>
          <p:nvPr/>
        </p:nvGrpSpPr>
        <p:grpSpPr>
          <a:xfrm>
            <a:off x="3257094" y="2307338"/>
            <a:ext cx="902376" cy="2002724"/>
            <a:chOff x="4342792" y="3076450"/>
            <a:chExt cx="1203168" cy="2670299"/>
          </a:xfrm>
        </p:grpSpPr>
        <p:grpSp>
          <p:nvGrpSpPr>
            <p:cNvPr id="93" name="组合 92"/>
            <p:cNvGrpSpPr/>
            <p:nvPr/>
          </p:nvGrpSpPr>
          <p:grpSpPr>
            <a:xfrm>
              <a:off x="4342792" y="3076450"/>
              <a:ext cx="1203168" cy="2670299"/>
              <a:chOff x="4342792" y="3076450"/>
              <a:chExt cx="1203168" cy="2670299"/>
            </a:xfrm>
          </p:grpSpPr>
          <p:sp>
            <p:nvSpPr>
              <p:cNvPr id="15" name="MH_Other_3"/>
              <p:cNvSpPr/>
              <p:nvPr>
                <p:custDataLst>
                  <p:tags r:id="rId4"/>
                </p:custDataLst>
              </p:nvPr>
            </p:nvSpPr>
            <p:spPr>
              <a:xfrm rot="16200000" flipH="1" flipV="1">
                <a:off x="3897358" y="4098147"/>
                <a:ext cx="2408302" cy="888902"/>
              </a:xfrm>
              <a:prstGeom prst="bentArrow">
                <a:avLst>
                  <a:gd name="adj1" fmla="val 7438"/>
                  <a:gd name="adj2" fmla="val 3464"/>
                  <a:gd name="adj3" fmla="val 0"/>
                  <a:gd name="adj4" fmla="val 30020"/>
                </a:avLst>
              </a:prstGeom>
              <a:solidFill>
                <a:srgbClr val="5FBD98"/>
              </a:solidFill>
              <a:ln w="76200" cap="flat" cmpd="sng" algn="ctr">
                <a:solidFill>
                  <a:schemeClr val="accent1"/>
                </a:solidFill>
                <a:prstDash val="solid"/>
              </a:ln>
              <a:effectLst/>
            </p:spPr>
            <p:txBody>
              <a:bodyPr anchor="ctr"/>
              <a:lstStyle/>
              <a:p>
                <a:pPr algn="ctr" defTabSz="772160">
                  <a:defRPr/>
                </a:pPr>
                <a:endParaRPr lang="en-US" sz="1800" kern="0">
                  <a:solidFill>
                    <a:srgbClr val="262626"/>
                  </a:solidFill>
                  <a:latin typeface="微软雅黑" panose="020B0503020204020204" charset="-122"/>
                  <a:ea typeface="微软雅黑" panose="020B0503020204020204" charset="-122"/>
                  <a:sym typeface="Arial" panose="020B0604020202020204" pitchFamily="34" charset="0"/>
                </a:endParaRPr>
              </a:p>
            </p:txBody>
          </p:sp>
          <p:sp>
            <p:nvSpPr>
              <p:cNvPr id="24" name="椭圆 23"/>
              <p:cNvSpPr/>
              <p:nvPr/>
            </p:nvSpPr>
            <p:spPr>
              <a:xfrm>
                <a:off x="4342792" y="3076450"/>
                <a:ext cx="622162" cy="622163"/>
              </a:xfrm>
              <a:prstGeom prst="ellipse">
                <a:avLst/>
              </a:prstGeom>
              <a:solidFill>
                <a:srgbClr val="EE7744"/>
              </a:solidFill>
              <a:ln>
                <a:solidFill>
                  <a:srgbClr val="EE774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charset="-122"/>
                  <a:ea typeface="微软雅黑" panose="020B0503020204020204" charset="-122"/>
                </a:endParaRPr>
              </a:p>
            </p:txBody>
          </p:sp>
        </p:grpSp>
        <p:grpSp>
          <p:nvGrpSpPr>
            <p:cNvPr id="104" name="组合 103"/>
            <p:cNvGrpSpPr/>
            <p:nvPr/>
          </p:nvGrpSpPr>
          <p:grpSpPr>
            <a:xfrm>
              <a:off x="4377307" y="3155936"/>
              <a:ext cx="566821" cy="466869"/>
              <a:chOff x="4367503" y="1573446"/>
              <a:chExt cx="566821" cy="466869"/>
            </a:xfrm>
          </p:grpSpPr>
          <p:sp>
            <p:nvSpPr>
              <p:cNvPr id="105" name="椭圆 104"/>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charset="-122"/>
                  <a:ea typeface="微软雅黑" panose="020B0503020204020204" charset="-122"/>
                </a:endParaRPr>
              </a:p>
            </p:txBody>
          </p:sp>
          <p:sp>
            <p:nvSpPr>
              <p:cNvPr id="106" name="文本框 105"/>
              <p:cNvSpPr txBox="1"/>
              <p:nvPr/>
            </p:nvSpPr>
            <p:spPr>
              <a:xfrm>
                <a:off x="4367503" y="1588909"/>
                <a:ext cx="566821" cy="451406"/>
              </a:xfrm>
              <a:prstGeom prst="rect">
                <a:avLst/>
              </a:prstGeom>
              <a:noFill/>
            </p:spPr>
            <p:txBody>
              <a:bodyPr wrap="none" rtlCol="0">
                <a:spAutoFit/>
              </a:bodyPr>
              <a:lstStyle/>
              <a:p>
                <a:r>
                  <a:rPr lang="en-US" altLang="zh-CN" sz="1600" dirty="0">
                    <a:solidFill>
                      <a:schemeClr val="bg1">
                        <a:lumMod val="50000"/>
                      </a:schemeClr>
                    </a:solidFill>
                    <a:latin typeface="微软雅黑" panose="020B0503020204020204" charset="-122"/>
                    <a:ea typeface="微软雅黑" panose="020B0503020204020204" charset="-122"/>
                  </a:rPr>
                  <a:t>03</a:t>
                </a:r>
                <a:endParaRPr lang="zh-CN" altLang="en-US" sz="1600" dirty="0">
                  <a:solidFill>
                    <a:schemeClr val="bg1">
                      <a:lumMod val="50000"/>
                    </a:schemeClr>
                  </a:solidFill>
                  <a:latin typeface="微软雅黑" panose="020B0503020204020204" charset="-122"/>
                  <a:ea typeface="微软雅黑" panose="020B0503020204020204" charset="-122"/>
                </a:endParaRPr>
              </a:p>
            </p:txBody>
          </p:sp>
        </p:grpSp>
      </p:grpSp>
      <p:grpSp>
        <p:nvGrpSpPr>
          <p:cNvPr id="17" name="组合 16"/>
          <p:cNvGrpSpPr/>
          <p:nvPr/>
        </p:nvGrpSpPr>
        <p:grpSpPr>
          <a:xfrm>
            <a:off x="4617229" y="1960688"/>
            <a:ext cx="1122378" cy="2149371"/>
            <a:chOff x="6156302" y="2614250"/>
            <a:chExt cx="1496503" cy="2865828"/>
          </a:xfrm>
        </p:grpSpPr>
        <p:grpSp>
          <p:nvGrpSpPr>
            <p:cNvPr id="90" name="组合 89"/>
            <p:cNvGrpSpPr/>
            <p:nvPr/>
          </p:nvGrpSpPr>
          <p:grpSpPr>
            <a:xfrm>
              <a:off x="6156302" y="2614250"/>
              <a:ext cx="1484565" cy="2865828"/>
              <a:chOff x="6156302" y="2614250"/>
              <a:chExt cx="1484565" cy="2865828"/>
            </a:xfrm>
          </p:grpSpPr>
          <p:sp>
            <p:nvSpPr>
              <p:cNvPr id="12" name="MH_Other_3"/>
              <p:cNvSpPr/>
              <p:nvPr>
                <p:custDataLst>
                  <p:tags r:id="rId3"/>
                </p:custDataLst>
              </p:nvPr>
            </p:nvSpPr>
            <p:spPr>
              <a:xfrm rot="5400000" flipV="1">
                <a:off x="5311844" y="3746719"/>
                <a:ext cx="2577817" cy="888902"/>
              </a:xfrm>
              <a:prstGeom prst="bentArrow">
                <a:avLst>
                  <a:gd name="adj1" fmla="val 7438"/>
                  <a:gd name="adj2" fmla="val 3464"/>
                  <a:gd name="adj3" fmla="val 0"/>
                  <a:gd name="adj4" fmla="val 30020"/>
                </a:avLst>
              </a:prstGeom>
              <a:solidFill>
                <a:srgbClr val="5FBD98"/>
              </a:solidFill>
              <a:ln w="76200" cap="flat" cmpd="sng" algn="ctr">
                <a:solidFill>
                  <a:schemeClr val="accent3"/>
                </a:solidFill>
                <a:prstDash val="solid"/>
              </a:ln>
              <a:effectLst/>
            </p:spPr>
            <p:txBody>
              <a:bodyPr anchor="ctr"/>
              <a:lstStyle/>
              <a:p>
                <a:pPr algn="ctr" defTabSz="772160">
                  <a:defRPr/>
                </a:pPr>
                <a:endParaRPr lang="en-US" sz="1800" kern="0">
                  <a:solidFill>
                    <a:srgbClr val="262626"/>
                  </a:solidFill>
                  <a:latin typeface="微软雅黑" panose="020B0503020204020204" charset="-122"/>
                  <a:ea typeface="微软雅黑" panose="020B0503020204020204" charset="-122"/>
                  <a:sym typeface="Arial" panose="020B0604020202020204" pitchFamily="34" charset="0"/>
                </a:endParaRPr>
              </a:p>
            </p:txBody>
          </p:sp>
          <p:sp>
            <p:nvSpPr>
              <p:cNvPr id="42" name="椭圆 41"/>
              <p:cNvSpPr/>
              <p:nvPr/>
            </p:nvSpPr>
            <p:spPr>
              <a:xfrm>
                <a:off x="7018705" y="2614250"/>
                <a:ext cx="622162" cy="622163"/>
              </a:xfrm>
              <a:prstGeom prst="ellipse">
                <a:avLst/>
              </a:prstGeom>
              <a:solidFill>
                <a:srgbClr val="009389"/>
              </a:solidFill>
              <a:ln>
                <a:solidFill>
                  <a:srgbClr val="0093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charset="-122"/>
                  <a:ea typeface="微软雅黑" panose="020B0503020204020204" charset="-122"/>
                </a:endParaRPr>
              </a:p>
            </p:txBody>
          </p:sp>
        </p:grpSp>
        <p:grpSp>
          <p:nvGrpSpPr>
            <p:cNvPr id="107" name="组合 106"/>
            <p:cNvGrpSpPr/>
            <p:nvPr/>
          </p:nvGrpSpPr>
          <p:grpSpPr>
            <a:xfrm>
              <a:off x="7085984" y="2690388"/>
              <a:ext cx="566821" cy="481009"/>
              <a:chOff x="4401141" y="1573446"/>
              <a:chExt cx="566821" cy="481009"/>
            </a:xfrm>
          </p:grpSpPr>
          <p:sp>
            <p:nvSpPr>
              <p:cNvPr id="108" name="椭圆 107"/>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charset="-122"/>
                  <a:ea typeface="微软雅黑" panose="020B0503020204020204" charset="-122"/>
                </a:endParaRPr>
              </a:p>
            </p:txBody>
          </p:sp>
          <p:sp>
            <p:nvSpPr>
              <p:cNvPr id="109" name="文本框 108"/>
              <p:cNvSpPr txBox="1"/>
              <p:nvPr/>
            </p:nvSpPr>
            <p:spPr>
              <a:xfrm>
                <a:off x="4401141" y="1603049"/>
                <a:ext cx="566821" cy="451406"/>
              </a:xfrm>
              <a:prstGeom prst="rect">
                <a:avLst/>
              </a:prstGeom>
              <a:noFill/>
            </p:spPr>
            <p:txBody>
              <a:bodyPr wrap="none" rtlCol="0">
                <a:spAutoFit/>
              </a:bodyPr>
              <a:lstStyle/>
              <a:p>
                <a:r>
                  <a:rPr lang="en-US" altLang="zh-CN" sz="1600" dirty="0">
                    <a:solidFill>
                      <a:schemeClr val="bg1">
                        <a:lumMod val="50000"/>
                      </a:schemeClr>
                    </a:solidFill>
                    <a:latin typeface="微软雅黑" panose="020B0503020204020204" charset="-122"/>
                    <a:ea typeface="微软雅黑" panose="020B0503020204020204" charset="-122"/>
                  </a:rPr>
                  <a:t>04</a:t>
                </a:r>
                <a:endParaRPr lang="zh-CN" altLang="en-US" sz="1600" dirty="0">
                  <a:solidFill>
                    <a:schemeClr val="bg1">
                      <a:lumMod val="50000"/>
                    </a:schemeClr>
                  </a:solidFill>
                  <a:latin typeface="微软雅黑" panose="020B0503020204020204" charset="-122"/>
                  <a:ea typeface="微软雅黑" panose="020B0503020204020204" charset="-122"/>
                </a:endParaRPr>
              </a:p>
            </p:txBody>
          </p:sp>
        </p:grpSp>
      </p:grpSp>
      <p:grpSp>
        <p:nvGrpSpPr>
          <p:cNvPr id="3" name="组合 2"/>
          <p:cNvGrpSpPr/>
          <p:nvPr/>
        </p:nvGrpSpPr>
        <p:grpSpPr>
          <a:xfrm>
            <a:off x="3257094" y="3163008"/>
            <a:ext cx="897768" cy="1080388"/>
            <a:chOff x="4342792" y="4217343"/>
            <a:chExt cx="1197024" cy="1440517"/>
          </a:xfrm>
        </p:grpSpPr>
        <p:grpSp>
          <p:nvGrpSpPr>
            <p:cNvPr id="89" name="组合 88"/>
            <p:cNvGrpSpPr/>
            <p:nvPr/>
          </p:nvGrpSpPr>
          <p:grpSpPr>
            <a:xfrm>
              <a:off x="4342792" y="4217343"/>
              <a:ext cx="1197024" cy="1440517"/>
              <a:chOff x="4342792" y="4217343"/>
              <a:chExt cx="1197024" cy="1440517"/>
            </a:xfrm>
          </p:grpSpPr>
          <p:sp>
            <p:nvSpPr>
              <p:cNvPr id="16" name="MH_Other_3"/>
              <p:cNvSpPr/>
              <p:nvPr>
                <p:custDataLst>
                  <p:tags r:id="rId2"/>
                </p:custDataLst>
              </p:nvPr>
            </p:nvSpPr>
            <p:spPr>
              <a:xfrm rot="16200000" flipH="1" flipV="1">
                <a:off x="4508276" y="4626321"/>
                <a:ext cx="1174177" cy="888902"/>
              </a:xfrm>
              <a:prstGeom prst="bentArrow">
                <a:avLst>
                  <a:gd name="adj1" fmla="val 7438"/>
                  <a:gd name="adj2" fmla="val 3464"/>
                  <a:gd name="adj3" fmla="val 0"/>
                  <a:gd name="adj4" fmla="val 30020"/>
                </a:avLst>
              </a:prstGeom>
              <a:solidFill>
                <a:srgbClr val="5FBD98"/>
              </a:solidFill>
              <a:ln w="76200" cap="flat" cmpd="sng" algn="ctr">
                <a:solidFill>
                  <a:srgbClr val="EF9322"/>
                </a:solidFill>
                <a:prstDash val="solid"/>
              </a:ln>
              <a:effectLst/>
            </p:spPr>
            <p:txBody>
              <a:bodyPr anchor="ctr"/>
              <a:lstStyle/>
              <a:p>
                <a:pPr algn="ctr" defTabSz="772160">
                  <a:defRPr/>
                </a:pPr>
                <a:endParaRPr lang="en-US" sz="1800" kern="0">
                  <a:solidFill>
                    <a:srgbClr val="262626"/>
                  </a:solidFill>
                  <a:latin typeface="微软雅黑" panose="020B0503020204020204" charset="-122"/>
                  <a:ea typeface="微软雅黑" panose="020B0503020204020204" charset="-122"/>
                  <a:sym typeface="Arial" panose="020B0604020202020204" pitchFamily="34" charset="0"/>
                </a:endParaRPr>
              </a:p>
            </p:txBody>
          </p:sp>
          <p:sp>
            <p:nvSpPr>
              <p:cNvPr id="30" name="椭圆 29"/>
              <p:cNvSpPr/>
              <p:nvPr/>
            </p:nvSpPr>
            <p:spPr>
              <a:xfrm>
                <a:off x="4342792" y="4217343"/>
                <a:ext cx="622162" cy="622163"/>
              </a:xfrm>
              <a:prstGeom prst="ellipse">
                <a:avLst/>
              </a:prstGeom>
              <a:solidFill>
                <a:srgbClr val="EF9322"/>
              </a:solidFill>
              <a:ln>
                <a:solidFill>
                  <a:srgbClr val="EF932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charset="-122"/>
                  <a:ea typeface="微软雅黑" panose="020B0503020204020204" charset="-122"/>
                </a:endParaRPr>
              </a:p>
            </p:txBody>
          </p:sp>
        </p:grpSp>
        <p:grpSp>
          <p:nvGrpSpPr>
            <p:cNvPr id="110" name="组合 109"/>
            <p:cNvGrpSpPr/>
            <p:nvPr/>
          </p:nvGrpSpPr>
          <p:grpSpPr>
            <a:xfrm>
              <a:off x="4377307" y="4296829"/>
              <a:ext cx="566821" cy="479082"/>
              <a:chOff x="4368975" y="1573446"/>
              <a:chExt cx="566821" cy="479082"/>
            </a:xfrm>
          </p:grpSpPr>
          <p:sp>
            <p:nvSpPr>
              <p:cNvPr id="111" name="椭圆 110"/>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charset="-122"/>
                  <a:ea typeface="微软雅黑" panose="020B0503020204020204" charset="-122"/>
                </a:endParaRPr>
              </a:p>
            </p:txBody>
          </p:sp>
          <p:sp>
            <p:nvSpPr>
              <p:cNvPr id="112" name="文本框 111"/>
              <p:cNvSpPr txBox="1"/>
              <p:nvPr/>
            </p:nvSpPr>
            <p:spPr>
              <a:xfrm>
                <a:off x="4368975" y="1601122"/>
                <a:ext cx="566821" cy="451406"/>
              </a:xfrm>
              <a:prstGeom prst="rect">
                <a:avLst/>
              </a:prstGeom>
              <a:noFill/>
            </p:spPr>
            <p:txBody>
              <a:bodyPr wrap="none" rtlCol="0">
                <a:spAutoFit/>
              </a:bodyPr>
              <a:lstStyle/>
              <a:p>
                <a:r>
                  <a:rPr lang="en-US" altLang="zh-CN" sz="1600" dirty="0">
                    <a:solidFill>
                      <a:schemeClr val="bg1">
                        <a:lumMod val="50000"/>
                      </a:schemeClr>
                    </a:solidFill>
                    <a:latin typeface="微软雅黑" panose="020B0503020204020204" charset="-122"/>
                    <a:ea typeface="微软雅黑" panose="020B0503020204020204" charset="-122"/>
                  </a:rPr>
                  <a:t>05</a:t>
                </a:r>
                <a:endParaRPr lang="zh-CN" altLang="en-US" sz="1600" dirty="0">
                  <a:solidFill>
                    <a:schemeClr val="bg1">
                      <a:lumMod val="50000"/>
                    </a:schemeClr>
                  </a:solidFill>
                  <a:latin typeface="微软雅黑" panose="020B0503020204020204" charset="-122"/>
                  <a:ea typeface="微软雅黑" panose="020B0503020204020204" charset="-122"/>
                </a:endParaRPr>
              </a:p>
            </p:txBody>
          </p:sp>
        </p:grpSp>
      </p:grpSp>
      <p:grpSp>
        <p:nvGrpSpPr>
          <p:cNvPr id="19" name="组合 18"/>
          <p:cNvGrpSpPr/>
          <p:nvPr/>
        </p:nvGrpSpPr>
        <p:grpSpPr>
          <a:xfrm>
            <a:off x="4810244" y="2822050"/>
            <a:ext cx="929362" cy="1421345"/>
            <a:chOff x="6413660" y="3762732"/>
            <a:chExt cx="1239150" cy="1895127"/>
          </a:xfrm>
        </p:grpSpPr>
        <p:grpSp>
          <p:nvGrpSpPr>
            <p:cNvPr id="92" name="组合 91"/>
            <p:cNvGrpSpPr/>
            <p:nvPr/>
          </p:nvGrpSpPr>
          <p:grpSpPr>
            <a:xfrm>
              <a:off x="6413660" y="3762732"/>
              <a:ext cx="1227207" cy="1895127"/>
              <a:chOff x="6413660" y="3762732"/>
              <a:chExt cx="1227207" cy="1895127"/>
            </a:xfrm>
          </p:grpSpPr>
          <p:sp>
            <p:nvSpPr>
              <p:cNvPr id="13" name="MH_Other_3"/>
              <p:cNvSpPr/>
              <p:nvPr>
                <p:custDataLst>
                  <p:tags r:id="rId1"/>
                </p:custDataLst>
              </p:nvPr>
            </p:nvSpPr>
            <p:spPr>
              <a:xfrm rot="5400000" flipV="1">
                <a:off x="6041185" y="4396482"/>
                <a:ext cx="1633852" cy="888902"/>
              </a:xfrm>
              <a:prstGeom prst="bentArrow">
                <a:avLst>
                  <a:gd name="adj1" fmla="val 7438"/>
                  <a:gd name="adj2" fmla="val 3464"/>
                  <a:gd name="adj3" fmla="val 0"/>
                  <a:gd name="adj4" fmla="val 30020"/>
                </a:avLst>
              </a:prstGeom>
              <a:solidFill>
                <a:srgbClr val="5FBD98"/>
              </a:solidFill>
              <a:ln w="76200" cap="flat" cmpd="sng" algn="ctr">
                <a:solidFill>
                  <a:schemeClr val="accent4"/>
                </a:solidFill>
                <a:prstDash val="solid"/>
              </a:ln>
              <a:effectLst/>
            </p:spPr>
            <p:txBody>
              <a:bodyPr anchor="ctr"/>
              <a:lstStyle/>
              <a:p>
                <a:pPr algn="ctr" defTabSz="772160">
                  <a:defRPr/>
                </a:pPr>
                <a:endParaRPr lang="en-US" sz="1800" kern="0">
                  <a:solidFill>
                    <a:srgbClr val="262626"/>
                  </a:solidFill>
                  <a:latin typeface="微软雅黑" panose="020B0503020204020204" charset="-122"/>
                  <a:ea typeface="微软雅黑" panose="020B0503020204020204" charset="-122"/>
                  <a:sym typeface="Arial" panose="020B0604020202020204" pitchFamily="34" charset="0"/>
                </a:endParaRPr>
              </a:p>
            </p:txBody>
          </p:sp>
          <p:sp>
            <p:nvSpPr>
              <p:cNvPr id="52" name="椭圆 51"/>
              <p:cNvSpPr/>
              <p:nvPr/>
            </p:nvSpPr>
            <p:spPr>
              <a:xfrm>
                <a:off x="7018705" y="3762732"/>
                <a:ext cx="622162" cy="622163"/>
              </a:xfrm>
              <a:prstGeom prst="ellipse">
                <a:avLst/>
              </a:prstGeom>
              <a:solidFill>
                <a:srgbClr val="005670"/>
              </a:solidFill>
              <a:ln>
                <a:solidFill>
                  <a:srgbClr val="00567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charset="-122"/>
                  <a:ea typeface="微软雅黑" panose="020B0503020204020204" charset="-122"/>
                </a:endParaRPr>
              </a:p>
            </p:txBody>
          </p:sp>
        </p:grpSp>
        <p:grpSp>
          <p:nvGrpSpPr>
            <p:cNvPr id="116" name="组合 115"/>
            <p:cNvGrpSpPr/>
            <p:nvPr/>
          </p:nvGrpSpPr>
          <p:grpSpPr>
            <a:xfrm>
              <a:off x="7085989" y="3842218"/>
              <a:ext cx="566821" cy="468412"/>
              <a:chOff x="4393867" y="1573446"/>
              <a:chExt cx="566821" cy="468412"/>
            </a:xfrm>
          </p:grpSpPr>
          <p:sp>
            <p:nvSpPr>
              <p:cNvPr id="117" name="椭圆 116"/>
              <p:cNvSpPr/>
              <p:nvPr/>
            </p:nvSpPr>
            <p:spPr>
              <a:xfrm>
                <a:off x="4418676" y="1573446"/>
                <a:ext cx="464474" cy="464474"/>
              </a:xfrm>
              <a:prstGeom prst="ellipse">
                <a:avLst/>
              </a:prstGeom>
              <a:gradFill>
                <a:gsLst>
                  <a:gs pos="0">
                    <a:schemeClr val="bg1">
                      <a:lumMod val="75000"/>
                    </a:schemeClr>
                  </a:gs>
                  <a:gs pos="100000">
                    <a:schemeClr val="bg1"/>
                  </a:gs>
                </a:gsLst>
                <a:lin ang="5400000" scaled="1"/>
              </a:gradFill>
              <a:ln w="25400"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sz="1200">
                  <a:solidFill>
                    <a:prstClr val="black"/>
                  </a:solidFill>
                  <a:latin typeface="微软雅黑" panose="020B0503020204020204" charset="-122"/>
                  <a:ea typeface="微软雅黑" panose="020B0503020204020204" charset="-122"/>
                </a:endParaRPr>
              </a:p>
            </p:txBody>
          </p:sp>
          <p:sp>
            <p:nvSpPr>
              <p:cNvPr id="118" name="文本框 117"/>
              <p:cNvSpPr txBox="1"/>
              <p:nvPr/>
            </p:nvSpPr>
            <p:spPr>
              <a:xfrm>
                <a:off x="4393867" y="1590452"/>
                <a:ext cx="566821" cy="451406"/>
              </a:xfrm>
              <a:prstGeom prst="rect">
                <a:avLst/>
              </a:prstGeom>
              <a:noFill/>
            </p:spPr>
            <p:txBody>
              <a:bodyPr wrap="none" rtlCol="0">
                <a:spAutoFit/>
              </a:bodyPr>
              <a:lstStyle/>
              <a:p>
                <a:r>
                  <a:rPr lang="en-US" altLang="zh-CN" sz="1600" dirty="0">
                    <a:solidFill>
                      <a:schemeClr val="bg1">
                        <a:lumMod val="50000"/>
                      </a:schemeClr>
                    </a:solidFill>
                    <a:latin typeface="微软雅黑" panose="020B0503020204020204" charset="-122"/>
                    <a:ea typeface="微软雅黑" panose="020B0503020204020204" charset="-122"/>
                  </a:rPr>
                  <a:t>06</a:t>
                </a:r>
                <a:endParaRPr lang="zh-CN" altLang="en-US" sz="1600" dirty="0">
                  <a:solidFill>
                    <a:schemeClr val="bg1">
                      <a:lumMod val="50000"/>
                    </a:schemeClr>
                  </a:solidFill>
                  <a:latin typeface="微软雅黑" panose="020B0503020204020204" charset="-122"/>
                  <a:ea typeface="微软雅黑" panose="020B0503020204020204" charset="-122"/>
                </a:endParaRPr>
              </a:p>
            </p:txBody>
          </p:sp>
        </p:grpSp>
      </p:grpSp>
      <p:grpSp>
        <p:nvGrpSpPr>
          <p:cNvPr id="23" name="组合 22"/>
          <p:cNvGrpSpPr/>
          <p:nvPr/>
        </p:nvGrpSpPr>
        <p:grpSpPr>
          <a:xfrm>
            <a:off x="5739606" y="1062128"/>
            <a:ext cx="2468564" cy="983274"/>
            <a:chOff x="7652807" y="1416170"/>
            <a:chExt cx="3291419" cy="1311032"/>
          </a:xfrm>
        </p:grpSpPr>
        <p:cxnSp>
          <p:nvCxnSpPr>
            <p:cNvPr id="121" name="直接连接符 120"/>
            <p:cNvCxnSpPr/>
            <p:nvPr/>
          </p:nvCxnSpPr>
          <p:spPr>
            <a:xfrm>
              <a:off x="7652807" y="1796348"/>
              <a:ext cx="2786593"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122" name="组合 121"/>
            <p:cNvGrpSpPr/>
            <p:nvPr/>
          </p:nvGrpSpPr>
          <p:grpSpPr>
            <a:xfrm>
              <a:off x="7736117" y="1416170"/>
              <a:ext cx="3208109" cy="1311032"/>
              <a:chOff x="5841004" y="1447486"/>
              <a:chExt cx="3208109" cy="1311032"/>
            </a:xfrm>
          </p:grpSpPr>
          <p:sp>
            <p:nvSpPr>
              <p:cNvPr id="123" name="MH_SubTitle_1"/>
              <p:cNvSpPr>
                <a:spLocks noChangeArrowheads="1"/>
              </p:cNvSpPr>
              <p:nvPr/>
            </p:nvSpPr>
            <p:spPr bwMode="auto">
              <a:xfrm flipH="1">
                <a:off x="5841004" y="1447486"/>
                <a:ext cx="1443131" cy="410369"/>
              </a:xfrm>
              <a:prstGeom prst="rect">
                <a:avLst/>
              </a:prstGeom>
              <a:noFill/>
            </p:spPr>
            <p:txBody>
              <a:bodyPr wrap="none" rtlCol="0">
                <a:spAutoFit/>
              </a:bodyPr>
              <a:lstStyle/>
              <a:p>
                <a:r>
                  <a:rPr lang="zh-CN" altLang="en-US" b="1" dirty="0">
                    <a:solidFill>
                      <a:srgbClr val="5FBD98"/>
                    </a:solidFill>
                    <a:latin typeface="微软雅黑" panose="020B0503020204020204" charset="-122"/>
                    <a:ea typeface="微软雅黑" panose="020B0503020204020204" charset="-122"/>
                  </a:rPr>
                  <a:t>重点工作二</a:t>
                </a:r>
              </a:p>
            </p:txBody>
          </p:sp>
          <p:sp>
            <p:nvSpPr>
              <p:cNvPr id="124" name="Rectangle 5"/>
              <p:cNvSpPr/>
              <p:nvPr/>
            </p:nvSpPr>
            <p:spPr bwMode="auto">
              <a:xfrm>
                <a:off x="5980705" y="1871157"/>
                <a:ext cx="3068408" cy="88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800" dirty="0">
                    <a:solidFill>
                      <a:schemeClr val="tx1">
                        <a:lumMod val="50000"/>
                        <a:lumOff val="50000"/>
                      </a:schemeClr>
                    </a:solidFill>
                    <a:latin typeface="微软雅黑" panose="020B0503020204020204" charset="-122"/>
                    <a:ea typeface="微软雅黑" panose="020B0503020204020204" charset="-122"/>
                    <a:cs typeface="Lato Light" charset="0"/>
                    <a:sym typeface="Lato Light" charset="0"/>
                  </a:rPr>
                  <a:t>单击此处添加文本内容单击此处添加文本内容单击此处添加文本内容单击此处添加文本内容单击此处添加文本内容</a:t>
                </a:r>
                <a:endParaRPr lang="en-US" altLang="zh-CN" sz="800" dirty="0">
                  <a:solidFill>
                    <a:schemeClr val="tx1">
                      <a:lumMod val="50000"/>
                      <a:lumOff val="50000"/>
                    </a:schemeClr>
                  </a:solidFill>
                  <a:latin typeface="微软雅黑" panose="020B0503020204020204" charset="-122"/>
                  <a:ea typeface="微软雅黑" panose="020B0503020204020204" charset="-122"/>
                  <a:cs typeface="Lato Light" charset="0"/>
                  <a:sym typeface="Lato Light" charset="0"/>
                </a:endParaRPr>
              </a:p>
            </p:txBody>
          </p:sp>
        </p:grpSp>
      </p:grpSp>
      <p:grpSp>
        <p:nvGrpSpPr>
          <p:cNvPr id="25" name="组合 24"/>
          <p:cNvGrpSpPr/>
          <p:nvPr/>
        </p:nvGrpSpPr>
        <p:grpSpPr>
          <a:xfrm>
            <a:off x="5700713" y="2142176"/>
            <a:ext cx="2643188" cy="983274"/>
            <a:chOff x="7600950" y="2856235"/>
            <a:chExt cx="3524251" cy="1311032"/>
          </a:xfrm>
        </p:grpSpPr>
        <p:grpSp>
          <p:nvGrpSpPr>
            <p:cNvPr id="128" name="组合 127"/>
            <p:cNvGrpSpPr/>
            <p:nvPr/>
          </p:nvGrpSpPr>
          <p:grpSpPr>
            <a:xfrm>
              <a:off x="7917092" y="2856235"/>
              <a:ext cx="3208109" cy="1311032"/>
              <a:chOff x="5841004" y="1447486"/>
              <a:chExt cx="3208109" cy="1311032"/>
            </a:xfrm>
          </p:grpSpPr>
          <p:sp>
            <p:nvSpPr>
              <p:cNvPr id="129" name="MH_SubTitle_1"/>
              <p:cNvSpPr>
                <a:spLocks noChangeArrowheads="1"/>
              </p:cNvSpPr>
              <p:nvPr/>
            </p:nvSpPr>
            <p:spPr bwMode="auto">
              <a:xfrm flipH="1">
                <a:off x="5841004" y="1447486"/>
                <a:ext cx="1443131" cy="410369"/>
              </a:xfrm>
              <a:prstGeom prst="rect">
                <a:avLst/>
              </a:prstGeom>
              <a:noFill/>
            </p:spPr>
            <p:txBody>
              <a:bodyPr wrap="none" rtlCol="0">
                <a:spAutoFit/>
              </a:bodyPr>
              <a:lstStyle/>
              <a:p>
                <a:r>
                  <a:rPr lang="zh-CN" altLang="en-US" b="1" dirty="0">
                    <a:solidFill>
                      <a:schemeClr val="accent3"/>
                    </a:solidFill>
                    <a:latin typeface="微软雅黑" panose="020B0503020204020204" charset="-122"/>
                    <a:ea typeface="微软雅黑" panose="020B0503020204020204" charset="-122"/>
                  </a:rPr>
                  <a:t>重点工作四</a:t>
                </a:r>
              </a:p>
            </p:txBody>
          </p:sp>
          <p:sp>
            <p:nvSpPr>
              <p:cNvPr id="130" name="Rectangle 5"/>
              <p:cNvSpPr/>
              <p:nvPr/>
            </p:nvSpPr>
            <p:spPr bwMode="auto">
              <a:xfrm>
                <a:off x="5980705" y="1871157"/>
                <a:ext cx="3068408" cy="88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800" dirty="0">
                    <a:solidFill>
                      <a:schemeClr val="tx1">
                        <a:lumMod val="50000"/>
                        <a:lumOff val="50000"/>
                      </a:schemeClr>
                    </a:solidFill>
                    <a:latin typeface="微软雅黑" panose="020B0503020204020204" charset="-122"/>
                    <a:ea typeface="微软雅黑" panose="020B0503020204020204" charset="-122"/>
                    <a:cs typeface="Lato Light" charset="0"/>
                    <a:sym typeface="Lato Light" charset="0"/>
                  </a:rPr>
                  <a:t>单击此处添加文本内容单击此处添加文本内容单击此处添加文本内容单击此处添加文本内容单击此处添加文本内容</a:t>
                </a:r>
                <a:endParaRPr lang="en-US" altLang="zh-CN" sz="800" dirty="0">
                  <a:solidFill>
                    <a:schemeClr val="tx1">
                      <a:lumMod val="50000"/>
                      <a:lumOff val="50000"/>
                    </a:schemeClr>
                  </a:solidFill>
                  <a:latin typeface="微软雅黑" panose="020B0503020204020204" charset="-122"/>
                  <a:ea typeface="微软雅黑" panose="020B0503020204020204" charset="-122"/>
                  <a:cs typeface="Lato Light" charset="0"/>
                  <a:sym typeface="Lato Light" charset="0"/>
                </a:endParaRPr>
              </a:p>
            </p:txBody>
          </p:sp>
        </p:grpSp>
        <p:sp>
          <p:nvSpPr>
            <p:cNvPr id="132" name="任意多边形 131"/>
            <p:cNvSpPr/>
            <p:nvPr/>
          </p:nvSpPr>
          <p:spPr>
            <a:xfrm>
              <a:off x="7600950" y="3001877"/>
              <a:ext cx="2838450" cy="265198"/>
            </a:xfrm>
            <a:custGeom>
              <a:avLst/>
              <a:gdLst>
                <a:gd name="connsiteX0" fmla="*/ 0 w 3162300"/>
                <a:gd name="connsiteY0" fmla="*/ 0 h 190500"/>
                <a:gd name="connsiteX1" fmla="*/ 361950 w 3162300"/>
                <a:gd name="connsiteY1" fmla="*/ 190500 h 190500"/>
                <a:gd name="connsiteX2" fmla="*/ 3162300 w 3162300"/>
                <a:gd name="connsiteY2" fmla="*/ 190500 h 190500"/>
              </a:gdLst>
              <a:ahLst/>
              <a:cxnLst>
                <a:cxn ang="0">
                  <a:pos x="connsiteX0" y="connsiteY0"/>
                </a:cxn>
                <a:cxn ang="0">
                  <a:pos x="connsiteX1" y="connsiteY1"/>
                </a:cxn>
                <a:cxn ang="0">
                  <a:pos x="connsiteX2" y="connsiteY2"/>
                </a:cxn>
              </a:cxnLst>
              <a:rect l="l" t="t" r="r" b="b"/>
              <a:pathLst>
                <a:path w="3162300" h="190500">
                  <a:moveTo>
                    <a:pt x="0" y="0"/>
                  </a:moveTo>
                  <a:lnTo>
                    <a:pt x="361950" y="190500"/>
                  </a:lnTo>
                  <a:lnTo>
                    <a:pt x="3162300" y="19050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latin typeface="微软雅黑" panose="020B0503020204020204" charset="-122"/>
                <a:ea typeface="微软雅黑" panose="020B0503020204020204" charset="-122"/>
              </a:endParaRPr>
            </a:p>
          </p:txBody>
        </p:sp>
      </p:grpSp>
      <p:grpSp>
        <p:nvGrpSpPr>
          <p:cNvPr id="26" name="组合 25"/>
          <p:cNvGrpSpPr/>
          <p:nvPr/>
        </p:nvGrpSpPr>
        <p:grpSpPr>
          <a:xfrm>
            <a:off x="5681454" y="3204447"/>
            <a:ext cx="2655334" cy="1003157"/>
            <a:chOff x="7575272" y="4272596"/>
            <a:chExt cx="3540445" cy="1337542"/>
          </a:xfrm>
        </p:grpSpPr>
        <p:sp>
          <p:nvSpPr>
            <p:cNvPr id="133" name="任意多边形 132"/>
            <p:cNvSpPr/>
            <p:nvPr/>
          </p:nvSpPr>
          <p:spPr>
            <a:xfrm>
              <a:off x="7575272" y="4272596"/>
              <a:ext cx="2864128" cy="390328"/>
            </a:xfrm>
            <a:custGeom>
              <a:avLst/>
              <a:gdLst>
                <a:gd name="connsiteX0" fmla="*/ 0 w 3162300"/>
                <a:gd name="connsiteY0" fmla="*/ 0 h 190500"/>
                <a:gd name="connsiteX1" fmla="*/ 361950 w 3162300"/>
                <a:gd name="connsiteY1" fmla="*/ 190500 h 190500"/>
                <a:gd name="connsiteX2" fmla="*/ 3162300 w 3162300"/>
                <a:gd name="connsiteY2" fmla="*/ 190500 h 190500"/>
              </a:gdLst>
              <a:ahLst/>
              <a:cxnLst>
                <a:cxn ang="0">
                  <a:pos x="connsiteX0" y="connsiteY0"/>
                </a:cxn>
                <a:cxn ang="0">
                  <a:pos x="connsiteX1" y="connsiteY1"/>
                </a:cxn>
                <a:cxn ang="0">
                  <a:pos x="connsiteX2" y="connsiteY2"/>
                </a:cxn>
              </a:cxnLst>
              <a:rect l="l" t="t" r="r" b="b"/>
              <a:pathLst>
                <a:path w="3162300" h="190500">
                  <a:moveTo>
                    <a:pt x="0" y="0"/>
                  </a:moveTo>
                  <a:lnTo>
                    <a:pt x="361950" y="190500"/>
                  </a:lnTo>
                  <a:lnTo>
                    <a:pt x="3162300" y="19050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latin typeface="微软雅黑" panose="020B0503020204020204" charset="-122"/>
                <a:ea typeface="微软雅黑" panose="020B0503020204020204" charset="-122"/>
              </a:endParaRPr>
            </a:p>
          </p:txBody>
        </p:sp>
        <p:grpSp>
          <p:nvGrpSpPr>
            <p:cNvPr id="134" name="组合 133"/>
            <p:cNvGrpSpPr/>
            <p:nvPr/>
          </p:nvGrpSpPr>
          <p:grpSpPr>
            <a:xfrm>
              <a:off x="7907608" y="4299106"/>
              <a:ext cx="3208109" cy="1311032"/>
              <a:chOff x="5841004" y="1447486"/>
              <a:chExt cx="3208109" cy="1311032"/>
            </a:xfrm>
          </p:grpSpPr>
          <p:sp>
            <p:nvSpPr>
              <p:cNvPr id="135" name="MH_SubTitle_1"/>
              <p:cNvSpPr>
                <a:spLocks noChangeArrowheads="1"/>
              </p:cNvSpPr>
              <p:nvPr/>
            </p:nvSpPr>
            <p:spPr bwMode="auto">
              <a:xfrm flipH="1">
                <a:off x="5841004" y="1447486"/>
                <a:ext cx="1443131" cy="410369"/>
              </a:xfrm>
              <a:prstGeom prst="rect">
                <a:avLst/>
              </a:prstGeom>
              <a:noFill/>
            </p:spPr>
            <p:txBody>
              <a:bodyPr wrap="none" rtlCol="0">
                <a:spAutoFit/>
              </a:bodyPr>
              <a:lstStyle/>
              <a:p>
                <a:r>
                  <a:rPr lang="zh-CN" altLang="en-US" b="1" dirty="0">
                    <a:solidFill>
                      <a:schemeClr val="accent4"/>
                    </a:solidFill>
                    <a:latin typeface="微软雅黑" panose="020B0503020204020204" charset="-122"/>
                    <a:ea typeface="微软雅黑" panose="020B0503020204020204" charset="-122"/>
                  </a:rPr>
                  <a:t>重点工作六</a:t>
                </a:r>
              </a:p>
            </p:txBody>
          </p:sp>
          <p:sp>
            <p:nvSpPr>
              <p:cNvPr id="136" name="Rectangle 5"/>
              <p:cNvSpPr/>
              <p:nvPr/>
            </p:nvSpPr>
            <p:spPr bwMode="auto">
              <a:xfrm>
                <a:off x="5980705" y="1871157"/>
                <a:ext cx="3068408" cy="88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800" dirty="0">
                    <a:solidFill>
                      <a:schemeClr val="tx1">
                        <a:lumMod val="50000"/>
                        <a:lumOff val="50000"/>
                      </a:schemeClr>
                    </a:solidFill>
                    <a:latin typeface="微软雅黑" panose="020B0503020204020204" charset="-122"/>
                    <a:ea typeface="微软雅黑" panose="020B0503020204020204" charset="-122"/>
                    <a:cs typeface="Lato Light" charset="0"/>
                    <a:sym typeface="Lato Light" charset="0"/>
                  </a:rPr>
                  <a:t>单击此处添加文本内容单击此处添加文本内容单击此处添加文本内容单击此处添加文本内容单击此处添加文本内容</a:t>
                </a:r>
                <a:endParaRPr lang="en-US" altLang="zh-CN" sz="800" dirty="0">
                  <a:solidFill>
                    <a:schemeClr val="tx1">
                      <a:lumMod val="50000"/>
                      <a:lumOff val="50000"/>
                    </a:schemeClr>
                  </a:solidFill>
                  <a:latin typeface="微软雅黑" panose="020B0503020204020204" charset="-122"/>
                  <a:ea typeface="微软雅黑" panose="020B0503020204020204" charset="-122"/>
                  <a:cs typeface="Lato Light" charset="0"/>
                  <a:sym typeface="Lato Light" charset="0"/>
                </a:endParaRPr>
              </a:p>
            </p:txBody>
          </p:sp>
        </p:grpSp>
      </p:grpSp>
      <p:grpSp>
        <p:nvGrpSpPr>
          <p:cNvPr id="20" name="组合 19"/>
          <p:cNvGrpSpPr/>
          <p:nvPr/>
        </p:nvGrpSpPr>
        <p:grpSpPr>
          <a:xfrm>
            <a:off x="780805" y="1062128"/>
            <a:ext cx="2476289" cy="983274"/>
            <a:chOff x="1041073" y="1416171"/>
            <a:chExt cx="3301719" cy="1311032"/>
          </a:xfrm>
        </p:grpSpPr>
        <p:cxnSp>
          <p:nvCxnSpPr>
            <p:cNvPr id="138" name="直接连接符 137"/>
            <p:cNvCxnSpPr/>
            <p:nvPr/>
          </p:nvCxnSpPr>
          <p:spPr>
            <a:xfrm flipH="1">
              <a:off x="1556199" y="1803136"/>
              <a:ext cx="2786593"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139" name="组合 138"/>
            <p:cNvGrpSpPr/>
            <p:nvPr/>
          </p:nvGrpSpPr>
          <p:grpSpPr>
            <a:xfrm flipH="1">
              <a:off x="1041073" y="1416171"/>
              <a:ext cx="3208109" cy="1311032"/>
              <a:chOff x="5841004" y="1447486"/>
              <a:chExt cx="3208109" cy="1311032"/>
            </a:xfrm>
          </p:grpSpPr>
          <p:sp>
            <p:nvSpPr>
              <p:cNvPr id="140" name="MH_SubTitle_1"/>
              <p:cNvSpPr>
                <a:spLocks noChangeArrowheads="1"/>
              </p:cNvSpPr>
              <p:nvPr/>
            </p:nvSpPr>
            <p:spPr bwMode="auto">
              <a:xfrm flipH="1">
                <a:off x="5841004" y="1447486"/>
                <a:ext cx="1443131" cy="410369"/>
              </a:xfrm>
              <a:prstGeom prst="rect">
                <a:avLst/>
              </a:prstGeom>
              <a:noFill/>
            </p:spPr>
            <p:txBody>
              <a:bodyPr wrap="none" rtlCol="0">
                <a:spAutoFit/>
              </a:bodyPr>
              <a:lstStyle/>
              <a:p>
                <a:pPr algn="r"/>
                <a:r>
                  <a:rPr lang="zh-CN" altLang="en-US" b="1" dirty="0">
                    <a:solidFill>
                      <a:schemeClr val="accent2"/>
                    </a:solidFill>
                    <a:latin typeface="微软雅黑" panose="020B0503020204020204" charset="-122"/>
                    <a:ea typeface="微软雅黑" panose="020B0503020204020204" charset="-122"/>
                  </a:rPr>
                  <a:t>重点工作一</a:t>
                </a:r>
              </a:p>
            </p:txBody>
          </p:sp>
          <p:sp>
            <p:nvSpPr>
              <p:cNvPr id="141" name="Rectangle 5"/>
              <p:cNvSpPr/>
              <p:nvPr/>
            </p:nvSpPr>
            <p:spPr bwMode="auto">
              <a:xfrm>
                <a:off x="5980705" y="1871157"/>
                <a:ext cx="3068408" cy="88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50000"/>
                  </a:lnSpc>
                  <a:spcBef>
                    <a:spcPct val="0"/>
                  </a:spcBef>
                  <a:spcAft>
                    <a:spcPct val="0"/>
                  </a:spcAft>
                </a:pPr>
                <a:r>
                  <a:rPr lang="zh-CN" altLang="en-US" sz="800" dirty="0">
                    <a:solidFill>
                      <a:schemeClr val="tx1">
                        <a:lumMod val="50000"/>
                        <a:lumOff val="50000"/>
                      </a:schemeClr>
                    </a:solidFill>
                    <a:latin typeface="微软雅黑" panose="020B0503020204020204" charset="-122"/>
                    <a:ea typeface="微软雅黑" panose="020B0503020204020204" charset="-122"/>
                    <a:cs typeface="Lato Light" charset="0"/>
                    <a:sym typeface="Lato Light" charset="0"/>
                  </a:rPr>
                  <a:t>单击此处添加文本内容单击此处添加文本内容单击此处添加文本内容单击此处添加文本内容单击此处添加文本内容</a:t>
                </a:r>
                <a:endParaRPr lang="en-US" altLang="zh-CN" sz="800" dirty="0">
                  <a:solidFill>
                    <a:schemeClr val="tx1">
                      <a:lumMod val="50000"/>
                      <a:lumOff val="50000"/>
                    </a:schemeClr>
                  </a:solidFill>
                  <a:latin typeface="微软雅黑" panose="020B0503020204020204" charset="-122"/>
                  <a:ea typeface="微软雅黑" panose="020B0503020204020204" charset="-122"/>
                  <a:cs typeface="Lato Light" charset="0"/>
                  <a:sym typeface="Lato Light" charset="0"/>
                </a:endParaRPr>
              </a:p>
            </p:txBody>
          </p:sp>
        </p:grpSp>
      </p:grpSp>
      <p:grpSp>
        <p:nvGrpSpPr>
          <p:cNvPr id="21" name="组合 20"/>
          <p:cNvGrpSpPr/>
          <p:nvPr/>
        </p:nvGrpSpPr>
        <p:grpSpPr>
          <a:xfrm>
            <a:off x="771298" y="2220600"/>
            <a:ext cx="2476289" cy="983274"/>
            <a:chOff x="1028396" y="2960800"/>
            <a:chExt cx="3301719" cy="1311032"/>
          </a:xfrm>
        </p:grpSpPr>
        <p:cxnSp>
          <p:nvCxnSpPr>
            <p:cNvPr id="142" name="直接连接符 141"/>
            <p:cNvCxnSpPr/>
            <p:nvPr/>
          </p:nvCxnSpPr>
          <p:spPr>
            <a:xfrm flipH="1">
              <a:off x="1543522" y="3347765"/>
              <a:ext cx="2786593"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143" name="组合 142"/>
            <p:cNvGrpSpPr/>
            <p:nvPr/>
          </p:nvGrpSpPr>
          <p:grpSpPr>
            <a:xfrm flipH="1">
              <a:off x="1028396" y="2960800"/>
              <a:ext cx="3208109" cy="1311032"/>
              <a:chOff x="5841004" y="1447486"/>
              <a:chExt cx="3208109" cy="1311032"/>
            </a:xfrm>
          </p:grpSpPr>
          <p:sp>
            <p:nvSpPr>
              <p:cNvPr id="144" name="MH_SubTitle_1"/>
              <p:cNvSpPr>
                <a:spLocks noChangeArrowheads="1"/>
              </p:cNvSpPr>
              <p:nvPr/>
            </p:nvSpPr>
            <p:spPr bwMode="auto">
              <a:xfrm flipH="1">
                <a:off x="5841004" y="1447486"/>
                <a:ext cx="1443131" cy="410369"/>
              </a:xfrm>
              <a:prstGeom prst="rect">
                <a:avLst/>
              </a:prstGeom>
              <a:noFill/>
            </p:spPr>
            <p:txBody>
              <a:bodyPr wrap="none" rtlCol="0">
                <a:spAutoFit/>
              </a:bodyPr>
              <a:lstStyle/>
              <a:p>
                <a:pPr algn="r"/>
                <a:r>
                  <a:rPr lang="zh-CN" altLang="en-US" b="1" dirty="0">
                    <a:solidFill>
                      <a:schemeClr val="accent1"/>
                    </a:solidFill>
                    <a:latin typeface="微软雅黑" panose="020B0503020204020204" charset="-122"/>
                    <a:ea typeface="微软雅黑" panose="020B0503020204020204" charset="-122"/>
                  </a:rPr>
                  <a:t>重点工作三</a:t>
                </a:r>
              </a:p>
            </p:txBody>
          </p:sp>
          <p:sp>
            <p:nvSpPr>
              <p:cNvPr id="145" name="Rectangle 5"/>
              <p:cNvSpPr/>
              <p:nvPr/>
            </p:nvSpPr>
            <p:spPr bwMode="auto">
              <a:xfrm>
                <a:off x="5980705" y="1871157"/>
                <a:ext cx="3068408" cy="88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50000"/>
                  </a:lnSpc>
                  <a:spcBef>
                    <a:spcPct val="0"/>
                  </a:spcBef>
                  <a:spcAft>
                    <a:spcPct val="0"/>
                  </a:spcAft>
                </a:pPr>
                <a:r>
                  <a:rPr lang="zh-CN" altLang="en-US" sz="800" dirty="0">
                    <a:solidFill>
                      <a:schemeClr val="tx1">
                        <a:lumMod val="50000"/>
                        <a:lumOff val="50000"/>
                      </a:schemeClr>
                    </a:solidFill>
                    <a:latin typeface="微软雅黑" panose="020B0503020204020204" charset="-122"/>
                    <a:ea typeface="微软雅黑" panose="020B0503020204020204" charset="-122"/>
                    <a:cs typeface="Lato Light" charset="0"/>
                    <a:sym typeface="Lato Light" charset="0"/>
                  </a:rPr>
                  <a:t>单击此处添加文本内容单击此处添加文本内容单击此处添加文本内容单击此处添加文本内容单击此处添加文本内容</a:t>
                </a:r>
                <a:endParaRPr lang="en-US" altLang="zh-CN" sz="800" dirty="0">
                  <a:solidFill>
                    <a:schemeClr val="tx1">
                      <a:lumMod val="50000"/>
                      <a:lumOff val="50000"/>
                    </a:schemeClr>
                  </a:solidFill>
                  <a:latin typeface="微软雅黑" panose="020B0503020204020204" charset="-122"/>
                  <a:ea typeface="微软雅黑" panose="020B0503020204020204" charset="-122"/>
                  <a:cs typeface="Lato Light" charset="0"/>
                  <a:sym typeface="Lato Light" charset="0"/>
                </a:endParaRPr>
              </a:p>
            </p:txBody>
          </p:sp>
        </p:grpSp>
      </p:grpSp>
      <p:grpSp>
        <p:nvGrpSpPr>
          <p:cNvPr id="22" name="组合 21"/>
          <p:cNvGrpSpPr/>
          <p:nvPr/>
        </p:nvGrpSpPr>
        <p:grpSpPr>
          <a:xfrm>
            <a:off x="741341" y="3362762"/>
            <a:ext cx="2525692" cy="983274"/>
            <a:chOff x="988454" y="4483683"/>
            <a:chExt cx="3367589" cy="1311032"/>
          </a:xfrm>
        </p:grpSpPr>
        <p:grpSp>
          <p:nvGrpSpPr>
            <p:cNvPr id="147" name="组合 146"/>
            <p:cNvGrpSpPr/>
            <p:nvPr/>
          </p:nvGrpSpPr>
          <p:grpSpPr>
            <a:xfrm flipH="1">
              <a:off x="988454" y="4483683"/>
              <a:ext cx="3208109" cy="1311032"/>
              <a:chOff x="5841004" y="1447486"/>
              <a:chExt cx="3208109" cy="1311032"/>
            </a:xfrm>
          </p:grpSpPr>
          <p:sp>
            <p:nvSpPr>
              <p:cNvPr id="148" name="MH_SubTitle_1"/>
              <p:cNvSpPr>
                <a:spLocks noChangeArrowheads="1"/>
              </p:cNvSpPr>
              <p:nvPr/>
            </p:nvSpPr>
            <p:spPr bwMode="auto">
              <a:xfrm flipH="1">
                <a:off x="5841004" y="1447486"/>
                <a:ext cx="1443131" cy="410369"/>
              </a:xfrm>
              <a:prstGeom prst="rect">
                <a:avLst/>
              </a:prstGeom>
              <a:noFill/>
            </p:spPr>
            <p:txBody>
              <a:bodyPr wrap="none" rtlCol="0">
                <a:spAutoFit/>
              </a:bodyPr>
              <a:lstStyle/>
              <a:p>
                <a:pPr algn="r"/>
                <a:r>
                  <a:rPr lang="zh-CN" altLang="en-US" b="1" dirty="0">
                    <a:solidFill>
                      <a:srgbClr val="EF9322"/>
                    </a:solidFill>
                    <a:latin typeface="微软雅黑" panose="020B0503020204020204" charset="-122"/>
                    <a:ea typeface="微软雅黑" panose="020B0503020204020204" charset="-122"/>
                  </a:rPr>
                  <a:t>重点工作三</a:t>
                </a:r>
              </a:p>
            </p:txBody>
          </p:sp>
          <p:sp>
            <p:nvSpPr>
              <p:cNvPr id="149" name="Rectangle 5"/>
              <p:cNvSpPr/>
              <p:nvPr/>
            </p:nvSpPr>
            <p:spPr bwMode="auto">
              <a:xfrm>
                <a:off x="5980705" y="1871157"/>
                <a:ext cx="3068408" cy="88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r" fontAlgn="base">
                  <a:lnSpc>
                    <a:spcPct val="150000"/>
                  </a:lnSpc>
                  <a:spcBef>
                    <a:spcPct val="0"/>
                  </a:spcBef>
                  <a:spcAft>
                    <a:spcPct val="0"/>
                  </a:spcAft>
                </a:pPr>
                <a:r>
                  <a:rPr lang="zh-CN" altLang="en-US" sz="800" dirty="0">
                    <a:solidFill>
                      <a:schemeClr val="tx1">
                        <a:lumMod val="50000"/>
                        <a:lumOff val="50000"/>
                      </a:schemeClr>
                    </a:solidFill>
                    <a:latin typeface="微软雅黑" panose="020B0503020204020204" charset="-122"/>
                    <a:ea typeface="微软雅黑" panose="020B0503020204020204" charset="-122"/>
                    <a:cs typeface="Lato Light" charset="0"/>
                    <a:sym typeface="Lato Light" charset="0"/>
                  </a:rPr>
                  <a:t>单击此处添加文本内容单击此处添加文本内容单击此处添加文本内容单击此处添加文本内容单击此处添加文本内容</a:t>
                </a:r>
                <a:endParaRPr lang="en-US" altLang="zh-CN" sz="800" dirty="0">
                  <a:solidFill>
                    <a:schemeClr val="tx1">
                      <a:lumMod val="50000"/>
                      <a:lumOff val="50000"/>
                    </a:schemeClr>
                  </a:solidFill>
                  <a:latin typeface="微软雅黑" panose="020B0503020204020204" charset="-122"/>
                  <a:ea typeface="微软雅黑" panose="020B0503020204020204" charset="-122"/>
                  <a:cs typeface="Lato Light" charset="0"/>
                  <a:sym typeface="Lato Light" charset="0"/>
                </a:endParaRPr>
              </a:p>
            </p:txBody>
          </p:sp>
        </p:grpSp>
        <p:sp>
          <p:nvSpPr>
            <p:cNvPr id="150" name="任意多边形 149"/>
            <p:cNvSpPr/>
            <p:nvPr/>
          </p:nvSpPr>
          <p:spPr>
            <a:xfrm flipH="1">
              <a:off x="1517593" y="4614052"/>
              <a:ext cx="2838450" cy="265198"/>
            </a:xfrm>
            <a:custGeom>
              <a:avLst/>
              <a:gdLst>
                <a:gd name="connsiteX0" fmla="*/ 0 w 3162300"/>
                <a:gd name="connsiteY0" fmla="*/ 0 h 190500"/>
                <a:gd name="connsiteX1" fmla="*/ 361950 w 3162300"/>
                <a:gd name="connsiteY1" fmla="*/ 190500 h 190500"/>
                <a:gd name="connsiteX2" fmla="*/ 3162300 w 3162300"/>
                <a:gd name="connsiteY2" fmla="*/ 190500 h 190500"/>
              </a:gdLst>
              <a:ahLst/>
              <a:cxnLst>
                <a:cxn ang="0">
                  <a:pos x="connsiteX0" y="connsiteY0"/>
                </a:cxn>
                <a:cxn ang="0">
                  <a:pos x="connsiteX1" y="connsiteY1"/>
                </a:cxn>
                <a:cxn ang="0">
                  <a:pos x="connsiteX2" y="connsiteY2"/>
                </a:cxn>
              </a:cxnLst>
              <a:rect l="l" t="t" r="r" b="b"/>
              <a:pathLst>
                <a:path w="3162300" h="190500">
                  <a:moveTo>
                    <a:pt x="0" y="0"/>
                  </a:moveTo>
                  <a:lnTo>
                    <a:pt x="361950" y="190500"/>
                  </a:lnTo>
                  <a:lnTo>
                    <a:pt x="3162300" y="190500"/>
                  </a:lnTo>
                </a:path>
              </a:pathLst>
            </a:cu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latin typeface="微软雅黑" panose="020B0503020204020204" charset="-122"/>
                <a:ea typeface="微软雅黑" panose="020B0503020204020204" charset="-122"/>
              </a:endParaRPr>
            </a:p>
          </p:txBody>
        </p:sp>
      </p:grpSp>
      <p:grpSp>
        <p:nvGrpSpPr>
          <p:cNvPr id="27" name="组合 26"/>
          <p:cNvGrpSpPr/>
          <p:nvPr/>
        </p:nvGrpSpPr>
        <p:grpSpPr>
          <a:xfrm>
            <a:off x="4023740" y="3691297"/>
            <a:ext cx="908184" cy="908184"/>
            <a:chOff x="5364986" y="4921729"/>
            <a:chExt cx="1210912" cy="1210912"/>
          </a:xfrm>
        </p:grpSpPr>
        <p:sp>
          <p:nvSpPr>
            <p:cNvPr id="48" name="椭圆 47"/>
            <p:cNvSpPr/>
            <p:nvPr/>
          </p:nvSpPr>
          <p:spPr>
            <a:xfrm flipH="1">
              <a:off x="5364986" y="4921729"/>
              <a:ext cx="1210912" cy="1210912"/>
            </a:xfrm>
            <a:prstGeom prst="ellipse">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charset="-122"/>
                <a:ea typeface="微软雅黑" panose="020B0503020204020204" charset="-122"/>
              </a:endParaRPr>
            </a:p>
          </p:txBody>
        </p:sp>
        <p:sp>
          <p:nvSpPr>
            <p:cNvPr id="49" name="椭圆 48"/>
            <p:cNvSpPr/>
            <p:nvPr/>
          </p:nvSpPr>
          <p:spPr>
            <a:xfrm flipH="1">
              <a:off x="5393195" y="4949933"/>
              <a:ext cx="1154499" cy="1154499"/>
            </a:xfrm>
            <a:prstGeom prst="ellipse">
              <a:avLst/>
            </a:pr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charset="-122"/>
                <a:ea typeface="微软雅黑" panose="020B0503020204020204" charset="-122"/>
              </a:endParaRPr>
            </a:p>
          </p:txBody>
        </p:sp>
      </p:grpSp>
      <p:sp>
        <p:nvSpPr>
          <p:cNvPr id="50" name="KSO_Shape"/>
          <p:cNvSpPr/>
          <p:nvPr/>
        </p:nvSpPr>
        <p:spPr bwMode="auto">
          <a:xfrm>
            <a:off x="4257687" y="3958029"/>
            <a:ext cx="437172" cy="374718"/>
          </a:xfrm>
          <a:custGeom>
            <a:avLst/>
            <a:gdLst>
              <a:gd name="T0" fmla="*/ 354482 w 1812925"/>
              <a:gd name="T1" fmla="*/ 872801 h 1511300"/>
              <a:gd name="T2" fmla="*/ 380318 w 1812925"/>
              <a:gd name="T3" fmla="*/ 984699 h 1511300"/>
              <a:gd name="T4" fmla="*/ 425879 w 1812925"/>
              <a:gd name="T5" fmla="*/ 1087433 h 1511300"/>
              <a:gd name="T6" fmla="*/ 488386 w 1812925"/>
              <a:gd name="T7" fmla="*/ 1179061 h 1511300"/>
              <a:gd name="T8" fmla="*/ 591174 w 1812925"/>
              <a:gd name="T9" fmla="*/ 1276520 h 1511300"/>
              <a:gd name="T10" fmla="*/ 711743 w 1812925"/>
              <a:gd name="T11" fmla="*/ 1346213 h 1511300"/>
              <a:gd name="T12" fmla="*/ 796474 w 1812925"/>
              <a:gd name="T13" fmla="*/ 1375922 h 1511300"/>
              <a:gd name="T14" fmla="*/ 907876 w 1812925"/>
              <a:gd name="T15" fmla="*/ 1394804 h 1511300"/>
              <a:gd name="T16" fmla="*/ 1015110 w 1812925"/>
              <a:gd name="T17" fmla="*/ 1393415 h 1511300"/>
              <a:gd name="T18" fmla="*/ 1118176 w 1812925"/>
              <a:gd name="T19" fmla="*/ 1373702 h 1511300"/>
              <a:gd name="T20" fmla="*/ 1216519 w 1812925"/>
              <a:gd name="T21" fmla="*/ 1335939 h 1511300"/>
              <a:gd name="T22" fmla="*/ 1302085 w 1812925"/>
              <a:gd name="T23" fmla="*/ 1285127 h 1511300"/>
              <a:gd name="T24" fmla="*/ 1341811 w 1812925"/>
              <a:gd name="T25" fmla="*/ 1271245 h 1511300"/>
              <a:gd name="T26" fmla="*/ 1382649 w 1812925"/>
              <a:gd name="T27" fmla="*/ 1275131 h 1511300"/>
              <a:gd name="T28" fmla="*/ 1417930 w 1812925"/>
              <a:gd name="T29" fmla="*/ 1296789 h 1511300"/>
              <a:gd name="T30" fmla="*/ 1441822 w 1812925"/>
              <a:gd name="T31" fmla="*/ 1332607 h 1511300"/>
              <a:gd name="T32" fmla="*/ 1447378 w 1812925"/>
              <a:gd name="T33" fmla="*/ 1373146 h 1511300"/>
              <a:gd name="T34" fmla="*/ 1435710 w 1812925"/>
              <a:gd name="T35" fmla="*/ 1412574 h 1511300"/>
              <a:gd name="T36" fmla="*/ 1407374 w 1812925"/>
              <a:gd name="T37" fmla="*/ 1443950 h 1511300"/>
              <a:gd name="T38" fmla="*/ 1288472 w 1812925"/>
              <a:gd name="T39" fmla="*/ 1512532 h 1511300"/>
              <a:gd name="T40" fmla="*/ 1161792 w 1812925"/>
              <a:gd name="T41" fmla="*/ 1559734 h 1511300"/>
              <a:gd name="T42" fmla="*/ 1028722 w 1812925"/>
              <a:gd name="T43" fmla="*/ 1583891 h 1511300"/>
              <a:gd name="T44" fmla="*/ 874538 w 1812925"/>
              <a:gd name="T45" fmla="*/ 1583335 h 1511300"/>
              <a:gd name="T46" fmla="*/ 770639 w 1812925"/>
              <a:gd name="T47" fmla="*/ 1565565 h 1511300"/>
              <a:gd name="T48" fmla="*/ 648125 w 1812925"/>
              <a:gd name="T49" fmla="*/ 1526415 h 1511300"/>
              <a:gd name="T50" fmla="*/ 534502 w 1812925"/>
              <a:gd name="T51" fmla="*/ 1468106 h 1511300"/>
              <a:gd name="T52" fmla="*/ 433380 w 1812925"/>
              <a:gd name="T53" fmla="*/ 1393693 h 1511300"/>
              <a:gd name="T54" fmla="*/ 342258 w 1812925"/>
              <a:gd name="T55" fmla="*/ 1300954 h 1511300"/>
              <a:gd name="T56" fmla="*/ 283085 w 1812925"/>
              <a:gd name="T57" fmla="*/ 1219322 h 1511300"/>
              <a:gd name="T58" fmla="*/ 221690 w 1812925"/>
              <a:gd name="T59" fmla="*/ 1102705 h 1511300"/>
              <a:gd name="T60" fmla="*/ 180019 w 1812925"/>
              <a:gd name="T61" fmla="*/ 976091 h 1511300"/>
              <a:gd name="T62" fmla="*/ 160017 w 1812925"/>
              <a:gd name="T63" fmla="*/ 840871 h 1511300"/>
              <a:gd name="T64" fmla="*/ 979901 w 1812925"/>
              <a:gd name="T65" fmla="*/ 833 h 1511300"/>
              <a:gd name="T66" fmla="*/ 1097691 w 1812925"/>
              <a:gd name="T67" fmla="*/ 13331 h 1511300"/>
              <a:gd name="T68" fmla="*/ 1216593 w 1812925"/>
              <a:gd name="T69" fmla="*/ 45825 h 1511300"/>
              <a:gd name="T70" fmla="*/ 1371054 w 1812925"/>
              <a:gd name="T71" fmla="*/ 119422 h 1511300"/>
              <a:gd name="T72" fmla="*/ 1533016 w 1812925"/>
              <a:gd name="T73" fmla="*/ 252454 h 1511300"/>
              <a:gd name="T74" fmla="*/ 1614691 w 1812925"/>
              <a:gd name="T75" fmla="*/ 356878 h 1511300"/>
              <a:gd name="T76" fmla="*/ 1678032 w 1812925"/>
              <a:gd name="T77" fmla="*/ 471857 h 1511300"/>
              <a:gd name="T78" fmla="*/ 1721370 w 1812925"/>
              <a:gd name="T79" fmla="*/ 597112 h 1511300"/>
              <a:gd name="T80" fmla="*/ 1743872 w 1812925"/>
              <a:gd name="T81" fmla="*/ 731254 h 1511300"/>
              <a:gd name="T82" fmla="*/ 1555796 w 1812925"/>
              <a:gd name="T83" fmla="*/ 779578 h 1511300"/>
              <a:gd name="T84" fmla="*/ 1541350 w 1812925"/>
              <a:gd name="T85" fmla="*/ 661544 h 1511300"/>
              <a:gd name="T86" fmla="*/ 1505235 w 1812925"/>
              <a:gd name="T87" fmla="*/ 551287 h 1511300"/>
              <a:gd name="T88" fmla="*/ 1449396 w 1812925"/>
              <a:gd name="T89" fmla="*/ 451583 h 1511300"/>
              <a:gd name="T90" fmla="*/ 1369110 w 1812925"/>
              <a:gd name="T91" fmla="*/ 357434 h 1511300"/>
              <a:gd name="T92" fmla="*/ 1239096 w 1812925"/>
              <a:gd name="T93" fmla="*/ 263007 h 1511300"/>
              <a:gd name="T94" fmla="*/ 1127973 w 1812925"/>
              <a:gd name="T95" fmla="*/ 216627 h 1511300"/>
              <a:gd name="T96" fmla="*/ 1010181 w 1812925"/>
              <a:gd name="T97" fmla="*/ 193297 h 1511300"/>
              <a:gd name="T98" fmla="*/ 899058 w 1812925"/>
              <a:gd name="T99" fmla="*/ 193020 h 1511300"/>
              <a:gd name="T100" fmla="*/ 796825 w 1812925"/>
              <a:gd name="T101" fmla="*/ 210794 h 1511300"/>
              <a:gd name="T102" fmla="*/ 698759 w 1812925"/>
              <a:gd name="T103" fmla="*/ 246343 h 1511300"/>
              <a:gd name="T104" fmla="*/ 606805 w 1812925"/>
              <a:gd name="T105" fmla="*/ 299667 h 1511300"/>
              <a:gd name="T106" fmla="*/ 567912 w 1812925"/>
              <a:gd name="T107" fmla="*/ 315497 h 1511300"/>
              <a:gd name="T108" fmla="*/ 526797 w 1812925"/>
              <a:gd name="T109" fmla="*/ 313275 h 1511300"/>
              <a:gd name="T110" fmla="*/ 490404 w 1812925"/>
              <a:gd name="T111" fmla="*/ 293835 h 1511300"/>
              <a:gd name="T112" fmla="*/ 465123 w 1812925"/>
              <a:gd name="T113" fmla="*/ 259119 h 1511300"/>
              <a:gd name="T114" fmla="*/ 457067 w 1812925"/>
              <a:gd name="T115" fmla="*/ 218570 h 1511300"/>
              <a:gd name="T116" fmla="*/ 467345 w 1812925"/>
              <a:gd name="T117" fmla="*/ 178856 h 1511300"/>
              <a:gd name="T118" fmla="*/ 494015 w 1812925"/>
              <a:gd name="T119" fmla="*/ 146640 h 1511300"/>
              <a:gd name="T120" fmla="*/ 602639 w 1812925"/>
              <a:gd name="T121" fmla="*/ 81374 h 1511300"/>
              <a:gd name="T122" fmla="*/ 728763 w 1812925"/>
              <a:gd name="T123" fmla="*/ 32216 h 1511300"/>
              <a:gd name="T124" fmla="*/ 860722 w 1812925"/>
              <a:gd name="T125" fmla="*/ 5555 h 15113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812925" h="1511300">
                <a:moveTo>
                  <a:pt x="241643" y="393700"/>
                </a:moveTo>
                <a:lnTo>
                  <a:pt x="483287" y="755836"/>
                </a:lnTo>
                <a:lnTo>
                  <a:pt x="332326" y="755836"/>
                </a:lnTo>
                <a:lnTo>
                  <a:pt x="332326" y="768789"/>
                </a:lnTo>
                <a:lnTo>
                  <a:pt x="332590" y="781212"/>
                </a:lnTo>
                <a:lnTo>
                  <a:pt x="333648" y="793636"/>
                </a:lnTo>
                <a:lnTo>
                  <a:pt x="334441" y="806324"/>
                </a:lnTo>
                <a:lnTo>
                  <a:pt x="335763" y="818748"/>
                </a:lnTo>
                <a:lnTo>
                  <a:pt x="337349" y="830907"/>
                </a:lnTo>
                <a:lnTo>
                  <a:pt x="338671" y="843066"/>
                </a:lnTo>
                <a:lnTo>
                  <a:pt x="340786" y="855225"/>
                </a:lnTo>
                <a:lnTo>
                  <a:pt x="343165" y="867120"/>
                </a:lnTo>
                <a:lnTo>
                  <a:pt x="345809" y="879015"/>
                </a:lnTo>
                <a:lnTo>
                  <a:pt x="348453" y="890910"/>
                </a:lnTo>
                <a:lnTo>
                  <a:pt x="351361" y="902805"/>
                </a:lnTo>
                <a:lnTo>
                  <a:pt x="354534" y="914436"/>
                </a:lnTo>
                <a:lnTo>
                  <a:pt x="357971" y="925802"/>
                </a:lnTo>
                <a:lnTo>
                  <a:pt x="361936" y="937433"/>
                </a:lnTo>
                <a:lnTo>
                  <a:pt x="365902" y="948799"/>
                </a:lnTo>
                <a:lnTo>
                  <a:pt x="369868" y="959901"/>
                </a:lnTo>
                <a:lnTo>
                  <a:pt x="374362" y="971003"/>
                </a:lnTo>
                <a:lnTo>
                  <a:pt x="379121" y="981841"/>
                </a:lnTo>
                <a:lnTo>
                  <a:pt x="383880" y="992943"/>
                </a:lnTo>
                <a:lnTo>
                  <a:pt x="388639" y="1003781"/>
                </a:lnTo>
                <a:lnTo>
                  <a:pt x="394191" y="1014354"/>
                </a:lnTo>
                <a:lnTo>
                  <a:pt x="399743" y="1024927"/>
                </a:lnTo>
                <a:lnTo>
                  <a:pt x="405295" y="1035236"/>
                </a:lnTo>
                <a:lnTo>
                  <a:pt x="411375" y="1045545"/>
                </a:lnTo>
                <a:lnTo>
                  <a:pt x="417456" y="1055590"/>
                </a:lnTo>
                <a:lnTo>
                  <a:pt x="423537" y="1065635"/>
                </a:lnTo>
                <a:lnTo>
                  <a:pt x="430146" y="1075415"/>
                </a:lnTo>
                <a:lnTo>
                  <a:pt x="436756" y="1085195"/>
                </a:lnTo>
                <a:lnTo>
                  <a:pt x="443630" y="1094976"/>
                </a:lnTo>
                <a:lnTo>
                  <a:pt x="450769" y="1104492"/>
                </a:lnTo>
                <a:lnTo>
                  <a:pt x="458171" y="1113479"/>
                </a:lnTo>
                <a:lnTo>
                  <a:pt x="464781" y="1122466"/>
                </a:lnTo>
                <a:lnTo>
                  <a:pt x="473241" y="1132247"/>
                </a:lnTo>
                <a:lnTo>
                  <a:pt x="481701" y="1141498"/>
                </a:lnTo>
                <a:lnTo>
                  <a:pt x="490161" y="1150750"/>
                </a:lnTo>
                <a:lnTo>
                  <a:pt x="498886" y="1159737"/>
                </a:lnTo>
                <a:lnTo>
                  <a:pt x="500736" y="1161852"/>
                </a:lnTo>
                <a:lnTo>
                  <a:pt x="515806" y="1175861"/>
                </a:lnTo>
                <a:lnTo>
                  <a:pt x="530876" y="1189607"/>
                </a:lnTo>
                <a:lnTo>
                  <a:pt x="546474" y="1202823"/>
                </a:lnTo>
                <a:lnTo>
                  <a:pt x="562601" y="1215247"/>
                </a:lnTo>
                <a:lnTo>
                  <a:pt x="579257" y="1227406"/>
                </a:lnTo>
                <a:lnTo>
                  <a:pt x="596178" y="1238773"/>
                </a:lnTo>
                <a:lnTo>
                  <a:pt x="613627" y="1249346"/>
                </a:lnTo>
                <a:lnTo>
                  <a:pt x="631605" y="1259655"/>
                </a:lnTo>
                <a:lnTo>
                  <a:pt x="633455" y="1260712"/>
                </a:lnTo>
                <a:lnTo>
                  <a:pt x="644031" y="1266528"/>
                </a:lnTo>
                <a:lnTo>
                  <a:pt x="654870" y="1271550"/>
                </a:lnTo>
                <a:lnTo>
                  <a:pt x="665974" y="1276837"/>
                </a:lnTo>
                <a:lnTo>
                  <a:pt x="677342" y="1281595"/>
                </a:lnTo>
                <a:lnTo>
                  <a:pt x="681573" y="1283709"/>
                </a:lnTo>
                <a:lnTo>
                  <a:pt x="685803" y="1285560"/>
                </a:lnTo>
                <a:lnTo>
                  <a:pt x="695320" y="1289525"/>
                </a:lnTo>
                <a:lnTo>
                  <a:pt x="704838" y="1292961"/>
                </a:lnTo>
                <a:lnTo>
                  <a:pt x="724402" y="1299834"/>
                </a:lnTo>
                <a:lnTo>
                  <a:pt x="732598" y="1302741"/>
                </a:lnTo>
                <a:lnTo>
                  <a:pt x="740794" y="1305385"/>
                </a:lnTo>
                <a:lnTo>
                  <a:pt x="749518" y="1307764"/>
                </a:lnTo>
                <a:lnTo>
                  <a:pt x="757978" y="1309878"/>
                </a:lnTo>
                <a:lnTo>
                  <a:pt x="775428" y="1314372"/>
                </a:lnTo>
                <a:lnTo>
                  <a:pt x="786267" y="1316751"/>
                </a:lnTo>
                <a:lnTo>
                  <a:pt x="796842" y="1319130"/>
                </a:lnTo>
                <a:lnTo>
                  <a:pt x="806096" y="1320716"/>
                </a:lnTo>
                <a:lnTo>
                  <a:pt x="815085" y="1322302"/>
                </a:lnTo>
                <a:lnTo>
                  <a:pt x="833591" y="1324681"/>
                </a:lnTo>
                <a:lnTo>
                  <a:pt x="842845" y="1325738"/>
                </a:lnTo>
                <a:lnTo>
                  <a:pt x="852362" y="1327060"/>
                </a:lnTo>
                <a:lnTo>
                  <a:pt x="863995" y="1327853"/>
                </a:lnTo>
                <a:lnTo>
                  <a:pt x="875892" y="1328646"/>
                </a:lnTo>
                <a:lnTo>
                  <a:pt x="887525" y="1329175"/>
                </a:lnTo>
                <a:lnTo>
                  <a:pt x="899158" y="1329439"/>
                </a:lnTo>
                <a:lnTo>
                  <a:pt x="910526" y="1329439"/>
                </a:lnTo>
                <a:lnTo>
                  <a:pt x="921894" y="1329175"/>
                </a:lnTo>
                <a:lnTo>
                  <a:pt x="932734" y="1328910"/>
                </a:lnTo>
                <a:lnTo>
                  <a:pt x="944102" y="1328382"/>
                </a:lnTo>
                <a:lnTo>
                  <a:pt x="954942" y="1327589"/>
                </a:lnTo>
                <a:lnTo>
                  <a:pt x="966046" y="1326531"/>
                </a:lnTo>
                <a:lnTo>
                  <a:pt x="977150" y="1325210"/>
                </a:lnTo>
                <a:lnTo>
                  <a:pt x="988254" y="1323624"/>
                </a:lnTo>
                <a:lnTo>
                  <a:pt x="999093" y="1322302"/>
                </a:lnTo>
                <a:lnTo>
                  <a:pt x="1010197" y="1320452"/>
                </a:lnTo>
                <a:lnTo>
                  <a:pt x="1020772" y="1318337"/>
                </a:lnTo>
                <a:lnTo>
                  <a:pt x="1031876" y="1315694"/>
                </a:lnTo>
                <a:lnTo>
                  <a:pt x="1042452" y="1313315"/>
                </a:lnTo>
                <a:lnTo>
                  <a:pt x="1053556" y="1310671"/>
                </a:lnTo>
                <a:lnTo>
                  <a:pt x="1064131" y="1307764"/>
                </a:lnTo>
                <a:lnTo>
                  <a:pt x="1074706" y="1304592"/>
                </a:lnTo>
                <a:lnTo>
                  <a:pt x="1085281" y="1301155"/>
                </a:lnTo>
                <a:lnTo>
                  <a:pt x="1095856" y="1297719"/>
                </a:lnTo>
                <a:lnTo>
                  <a:pt x="1106167" y="1293754"/>
                </a:lnTo>
                <a:lnTo>
                  <a:pt x="1116742" y="1289789"/>
                </a:lnTo>
                <a:lnTo>
                  <a:pt x="1126789" y="1285560"/>
                </a:lnTo>
                <a:lnTo>
                  <a:pt x="1137100" y="1281330"/>
                </a:lnTo>
                <a:lnTo>
                  <a:pt x="1147675" y="1276837"/>
                </a:lnTo>
                <a:lnTo>
                  <a:pt x="1157721" y="1271814"/>
                </a:lnTo>
                <a:lnTo>
                  <a:pt x="1167768" y="1267056"/>
                </a:lnTo>
                <a:lnTo>
                  <a:pt x="1177286" y="1261770"/>
                </a:lnTo>
                <a:lnTo>
                  <a:pt x="1187332" y="1256483"/>
                </a:lnTo>
                <a:lnTo>
                  <a:pt x="1197114" y="1250668"/>
                </a:lnTo>
                <a:lnTo>
                  <a:pt x="1206896" y="1244852"/>
                </a:lnTo>
                <a:lnTo>
                  <a:pt x="1216414" y="1238773"/>
                </a:lnTo>
                <a:lnTo>
                  <a:pt x="1225932" y="1232693"/>
                </a:lnTo>
                <a:lnTo>
                  <a:pt x="1235185" y="1225820"/>
                </a:lnTo>
                <a:lnTo>
                  <a:pt x="1239151" y="1223441"/>
                </a:lnTo>
                <a:lnTo>
                  <a:pt x="1243116" y="1221062"/>
                </a:lnTo>
                <a:lnTo>
                  <a:pt x="1247082" y="1218948"/>
                </a:lnTo>
                <a:lnTo>
                  <a:pt x="1251312" y="1217097"/>
                </a:lnTo>
                <a:lnTo>
                  <a:pt x="1255278" y="1215247"/>
                </a:lnTo>
                <a:lnTo>
                  <a:pt x="1259772" y="1213925"/>
                </a:lnTo>
                <a:lnTo>
                  <a:pt x="1264002" y="1212604"/>
                </a:lnTo>
                <a:lnTo>
                  <a:pt x="1268232" y="1211546"/>
                </a:lnTo>
                <a:lnTo>
                  <a:pt x="1272727" y="1210753"/>
                </a:lnTo>
                <a:lnTo>
                  <a:pt x="1276957" y="1210225"/>
                </a:lnTo>
                <a:lnTo>
                  <a:pt x="1281187" y="1209696"/>
                </a:lnTo>
                <a:lnTo>
                  <a:pt x="1285417" y="1209696"/>
                </a:lnTo>
                <a:lnTo>
                  <a:pt x="1290176" y="1209696"/>
                </a:lnTo>
                <a:lnTo>
                  <a:pt x="1294406" y="1209696"/>
                </a:lnTo>
                <a:lnTo>
                  <a:pt x="1298636" y="1210489"/>
                </a:lnTo>
                <a:lnTo>
                  <a:pt x="1302866" y="1211018"/>
                </a:lnTo>
                <a:lnTo>
                  <a:pt x="1307096" y="1211811"/>
                </a:lnTo>
                <a:lnTo>
                  <a:pt x="1311326" y="1212868"/>
                </a:lnTo>
                <a:lnTo>
                  <a:pt x="1315821" y="1213925"/>
                </a:lnTo>
                <a:lnTo>
                  <a:pt x="1319787" y="1215511"/>
                </a:lnTo>
                <a:lnTo>
                  <a:pt x="1324017" y="1217362"/>
                </a:lnTo>
                <a:lnTo>
                  <a:pt x="1327982" y="1219212"/>
                </a:lnTo>
                <a:lnTo>
                  <a:pt x="1331419" y="1221062"/>
                </a:lnTo>
                <a:lnTo>
                  <a:pt x="1335385" y="1223441"/>
                </a:lnTo>
                <a:lnTo>
                  <a:pt x="1339086" y="1225820"/>
                </a:lnTo>
                <a:lnTo>
                  <a:pt x="1342788" y="1228728"/>
                </a:lnTo>
                <a:lnTo>
                  <a:pt x="1346225" y="1231371"/>
                </a:lnTo>
                <a:lnTo>
                  <a:pt x="1349397" y="1234543"/>
                </a:lnTo>
                <a:lnTo>
                  <a:pt x="1352834" y="1237451"/>
                </a:lnTo>
                <a:lnTo>
                  <a:pt x="1356007" y="1240887"/>
                </a:lnTo>
                <a:lnTo>
                  <a:pt x="1358650" y="1244588"/>
                </a:lnTo>
                <a:lnTo>
                  <a:pt x="1361294" y="1248289"/>
                </a:lnTo>
                <a:lnTo>
                  <a:pt x="1364202" y="1252254"/>
                </a:lnTo>
                <a:lnTo>
                  <a:pt x="1366582" y="1256219"/>
                </a:lnTo>
                <a:lnTo>
                  <a:pt x="1368697" y="1260448"/>
                </a:lnTo>
                <a:lnTo>
                  <a:pt x="1370548" y="1264413"/>
                </a:lnTo>
                <a:lnTo>
                  <a:pt x="1372134" y="1268642"/>
                </a:lnTo>
                <a:lnTo>
                  <a:pt x="1373456" y="1272872"/>
                </a:lnTo>
                <a:lnTo>
                  <a:pt x="1374778" y="1277101"/>
                </a:lnTo>
                <a:lnTo>
                  <a:pt x="1376100" y="1281330"/>
                </a:lnTo>
                <a:lnTo>
                  <a:pt x="1376628" y="1285560"/>
                </a:lnTo>
                <a:lnTo>
                  <a:pt x="1377157" y="1289789"/>
                </a:lnTo>
                <a:lnTo>
                  <a:pt x="1377950" y="1294283"/>
                </a:lnTo>
                <a:lnTo>
                  <a:pt x="1377950" y="1298776"/>
                </a:lnTo>
                <a:lnTo>
                  <a:pt x="1377950" y="1303006"/>
                </a:lnTo>
                <a:lnTo>
                  <a:pt x="1377421" y="1307235"/>
                </a:lnTo>
                <a:lnTo>
                  <a:pt x="1377157" y="1311729"/>
                </a:lnTo>
                <a:lnTo>
                  <a:pt x="1376628" y="1316222"/>
                </a:lnTo>
                <a:lnTo>
                  <a:pt x="1375835" y="1320452"/>
                </a:lnTo>
                <a:lnTo>
                  <a:pt x="1374513" y="1324417"/>
                </a:lnTo>
                <a:lnTo>
                  <a:pt x="1373191" y="1328646"/>
                </a:lnTo>
                <a:lnTo>
                  <a:pt x="1372134" y="1332875"/>
                </a:lnTo>
                <a:lnTo>
                  <a:pt x="1370283" y="1336840"/>
                </a:lnTo>
                <a:lnTo>
                  <a:pt x="1368432" y="1340805"/>
                </a:lnTo>
                <a:lnTo>
                  <a:pt x="1366317" y="1344770"/>
                </a:lnTo>
                <a:lnTo>
                  <a:pt x="1364202" y="1348471"/>
                </a:lnTo>
                <a:lnTo>
                  <a:pt x="1361823" y="1351907"/>
                </a:lnTo>
                <a:lnTo>
                  <a:pt x="1358915" y="1355608"/>
                </a:lnTo>
                <a:lnTo>
                  <a:pt x="1356271" y="1359044"/>
                </a:lnTo>
                <a:lnTo>
                  <a:pt x="1353098" y="1362481"/>
                </a:lnTo>
                <a:lnTo>
                  <a:pt x="1350190" y="1365653"/>
                </a:lnTo>
                <a:lnTo>
                  <a:pt x="1346753" y="1368825"/>
                </a:lnTo>
                <a:lnTo>
                  <a:pt x="1343052" y="1371732"/>
                </a:lnTo>
                <a:lnTo>
                  <a:pt x="1339351" y="1374640"/>
                </a:lnTo>
                <a:lnTo>
                  <a:pt x="1327189" y="1382834"/>
                </a:lnTo>
                <a:lnTo>
                  <a:pt x="1315028" y="1390764"/>
                </a:lnTo>
                <a:lnTo>
                  <a:pt x="1302602" y="1398694"/>
                </a:lnTo>
                <a:lnTo>
                  <a:pt x="1290176" y="1406360"/>
                </a:lnTo>
                <a:lnTo>
                  <a:pt x="1277750" y="1413497"/>
                </a:lnTo>
                <a:lnTo>
                  <a:pt x="1264795" y="1420634"/>
                </a:lnTo>
                <a:lnTo>
                  <a:pt x="1252105" y="1427242"/>
                </a:lnTo>
                <a:lnTo>
                  <a:pt x="1239151" y="1433851"/>
                </a:lnTo>
                <a:lnTo>
                  <a:pt x="1226196" y="1439930"/>
                </a:lnTo>
                <a:lnTo>
                  <a:pt x="1212977" y="1446274"/>
                </a:lnTo>
                <a:lnTo>
                  <a:pt x="1200022" y="1451825"/>
                </a:lnTo>
                <a:lnTo>
                  <a:pt x="1186803" y="1457376"/>
                </a:lnTo>
                <a:lnTo>
                  <a:pt x="1173320" y="1462663"/>
                </a:lnTo>
                <a:lnTo>
                  <a:pt x="1160101" y="1467421"/>
                </a:lnTo>
                <a:lnTo>
                  <a:pt x="1146353" y="1472443"/>
                </a:lnTo>
                <a:lnTo>
                  <a:pt x="1132870" y="1476672"/>
                </a:lnTo>
                <a:lnTo>
                  <a:pt x="1119122" y="1480902"/>
                </a:lnTo>
                <a:lnTo>
                  <a:pt x="1105639" y="1484867"/>
                </a:lnTo>
                <a:lnTo>
                  <a:pt x="1091626" y="1488567"/>
                </a:lnTo>
                <a:lnTo>
                  <a:pt x="1077879" y="1491739"/>
                </a:lnTo>
                <a:lnTo>
                  <a:pt x="1063866" y="1494911"/>
                </a:lnTo>
                <a:lnTo>
                  <a:pt x="1049854" y="1497555"/>
                </a:lnTo>
                <a:lnTo>
                  <a:pt x="1035842" y="1500462"/>
                </a:lnTo>
                <a:lnTo>
                  <a:pt x="1021830" y="1502841"/>
                </a:lnTo>
                <a:lnTo>
                  <a:pt x="1007818" y="1504692"/>
                </a:lnTo>
                <a:lnTo>
                  <a:pt x="993541" y="1506542"/>
                </a:lnTo>
                <a:lnTo>
                  <a:pt x="979000" y="1507864"/>
                </a:lnTo>
                <a:lnTo>
                  <a:pt x="964988" y="1509185"/>
                </a:lnTo>
                <a:lnTo>
                  <a:pt x="950712" y="1510243"/>
                </a:lnTo>
                <a:lnTo>
                  <a:pt x="936435" y="1510771"/>
                </a:lnTo>
                <a:lnTo>
                  <a:pt x="922159" y="1511300"/>
                </a:lnTo>
                <a:lnTo>
                  <a:pt x="907618" y="1511300"/>
                </a:lnTo>
                <a:lnTo>
                  <a:pt x="888847" y="1511036"/>
                </a:lnTo>
                <a:lnTo>
                  <a:pt x="870076" y="1510507"/>
                </a:lnTo>
                <a:lnTo>
                  <a:pt x="851040" y="1508921"/>
                </a:lnTo>
                <a:lnTo>
                  <a:pt x="832269" y="1507335"/>
                </a:lnTo>
                <a:lnTo>
                  <a:pt x="816935" y="1505220"/>
                </a:lnTo>
                <a:lnTo>
                  <a:pt x="796049" y="1502841"/>
                </a:lnTo>
                <a:lnTo>
                  <a:pt x="785738" y="1501255"/>
                </a:lnTo>
                <a:lnTo>
                  <a:pt x="774899" y="1499669"/>
                </a:lnTo>
                <a:lnTo>
                  <a:pt x="768818" y="1498612"/>
                </a:lnTo>
                <a:lnTo>
                  <a:pt x="762737" y="1497026"/>
                </a:lnTo>
                <a:lnTo>
                  <a:pt x="755335" y="1495440"/>
                </a:lnTo>
                <a:lnTo>
                  <a:pt x="747932" y="1493590"/>
                </a:lnTo>
                <a:lnTo>
                  <a:pt x="733391" y="1490418"/>
                </a:lnTo>
                <a:lnTo>
                  <a:pt x="710919" y="1484867"/>
                </a:lnTo>
                <a:lnTo>
                  <a:pt x="700079" y="1482223"/>
                </a:lnTo>
                <a:lnTo>
                  <a:pt x="688975" y="1478787"/>
                </a:lnTo>
                <a:lnTo>
                  <a:pt x="677342" y="1475086"/>
                </a:lnTo>
                <a:lnTo>
                  <a:pt x="665710" y="1471121"/>
                </a:lnTo>
                <a:lnTo>
                  <a:pt x="653548" y="1466892"/>
                </a:lnTo>
                <a:lnTo>
                  <a:pt x="640858" y="1462663"/>
                </a:lnTo>
                <a:lnTo>
                  <a:pt x="628697" y="1457905"/>
                </a:lnTo>
                <a:lnTo>
                  <a:pt x="616799" y="1453147"/>
                </a:lnTo>
                <a:lnTo>
                  <a:pt x="602787" y="1447067"/>
                </a:lnTo>
                <a:lnTo>
                  <a:pt x="589304" y="1440723"/>
                </a:lnTo>
                <a:lnTo>
                  <a:pt x="575292" y="1434379"/>
                </a:lnTo>
                <a:lnTo>
                  <a:pt x="561544" y="1427507"/>
                </a:lnTo>
                <a:lnTo>
                  <a:pt x="548061" y="1420634"/>
                </a:lnTo>
                <a:lnTo>
                  <a:pt x="543302" y="1417462"/>
                </a:lnTo>
                <a:lnTo>
                  <a:pt x="531669" y="1411118"/>
                </a:lnTo>
                <a:lnTo>
                  <a:pt x="520036" y="1404510"/>
                </a:lnTo>
                <a:lnTo>
                  <a:pt x="508668" y="1397637"/>
                </a:lnTo>
                <a:lnTo>
                  <a:pt x="497564" y="1390500"/>
                </a:lnTo>
                <a:lnTo>
                  <a:pt x="486196" y="1383099"/>
                </a:lnTo>
                <a:lnTo>
                  <a:pt x="475356" y="1375697"/>
                </a:lnTo>
                <a:lnTo>
                  <a:pt x="464516" y="1368296"/>
                </a:lnTo>
                <a:lnTo>
                  <a:pt x="453941" y="1360366"/>
                </a:lnTo>
                <a:lnTo>
                  <a:pt x="443366" y="1351907"/>
                </a:lnTo>
                <a:lnTo>
                  <a:pt x="432790" y="1343713"/>
                </a:lnTo>
                <a:lnTo>
                  <a:pt x="422479" y="1335519"/>
                </a:lnTo>
                <a:lnTo>
                  <a:pt x="412433" y="1326796"/>
                </a:lnTo>
                <a:lnTo>
                  <a:pt x="402387" y="1317808"/>
                </a:lnTo>
                <a:lnTo>
                  <a:pt x="392604" y="1309085"/>
                </a:lnTo>
                <a:lnTo>
                  <a:pt x="383087" y="1299834"/>
                </a:lnTo>
                <a:lnTo>
                  <a:pt x="373569" y="1290582"/>
                </a:lnTo>
                <a:lnTo>
                  <a:pt x="369339" y="1285824"/>
                </a:lnTo>
                <a:lnTo>
                  <a:pt x="357971" y="1274458"/>
                </a:lnTo>
                <a:lnTo>
                  <a:pt x="347131" y="1262827"/>
                </a:lnTo>
                <a:lnTo>
                  <a:pt x="336291" y="1250668"/>
                </a:lnTo>
                <a:lnTo>
                  <a:pt x="325716" y="1238508"/>
                </a:lnTo>
                <a:lnTo>
                  <a:pt x="320429" y="1231636"/>
                </a:lnTo>
                <a:lnTo>
                  <a:pt x="315405" y="1224763"/>
                </a:lnTo>
                <a:lnTo>
                  <a:pt x="301393" y="1207317"/>
                </a:lnTo>
                <a:lnTo>
                  <a:pt x="294255" y="1198330"/>
                </a:lnTo>
                <a:lnTo>
                  <a:pt x="287646" y="1189078"/>
                </a:lnTo>
                <a:lnTo>
                  <a:pt x="286059" y="1186699"/>
                </a:lnTo>
                <a:lnTo>
                  <a:pt x="284737" y="1183791"/>
                </a:lnTo>
                <a:lnTo>
                  <a:pt x="277070" y="1172425"/>
                </a:lnTo>
                <a:lnTo>
                  <a:pt x="269403" y="1160795"/>
                </a:lnTo>
                <a:lnTo>
                  <a:pt x="262001" y="1149164"/>
                </a:lnTo>
                <a:lnTo>
                  <a:pt x="255127" y="1137005"/>
                </a:lnTo>
                <a:lnTo>
                  <a:pt x="247988" y="1125110"/>
                </a:lnTo>
                <a:lnTo>
                  <a:pt x="241379" y="1112950"/>
                </a:lnTo>
                <a:lnTo>
                  <a:pt x="234505" y="1100527"/>
                </a:lnTo>
                <a:lnTo>
                  <a:pt x="228424" y="1087839"/>
                </a:lnTo>
                <a:lnTo>
                  <a:pt x="222344" y="1075415"/>
                </a:lnTo>
                <a:lnTo>
                  <a:pt x="216263" y="1062727"/>
                </a:lnTo>
                <a:lnTo>
                  <a:pt x="210975" y="1049775"/>
                </a:lnTo>
                <a:lnTo>
                  <a:pt x="205423" y="1037087"/>
                </a:lnTo>
                <a:lnTo>
                  <a:pt x="200400" y="1023870"/>
                </a:lnTo>
                <a:lnTo>
                  <a:pt x="195377" y="1010653"/>
                </a:lnTo>
                <a:lnTo>
                  <a:pt x="190618" y="997437"/>
                </a:lnTo>
                <a:lnTo>
                  <a:pt x="186388" y="983956"/>
                </a:lnTo>
                <a:lnTo>
                  <a:pt x="182158" y="970475"/>
                </a:lnTo>
                <a:lnTo>
                  <a:pt x="178192" y="956729"/>
                </a:lnTo>
                <a:lnTo>
                  <a:pt x="174491" y="942984"/>
                </a:lnTo>
                <a:lnTo>
                  <a:pt x="171318" y="929239"/>
                </a:lnTo>
                <a:lnTo>
                  <a:pt x="167881" y="915229"/>
                </a:lnTo>
                <a:lnTo>
                  <a:pt x="165237" y="901219"/>
                </a:lnTo>
                <a:lnTo>
                  <a:pt x="162329" y="887210"/>
                </a:lnTo>
                <a:lnTo>
                  <a:pt x="160214" y="872936"/>
                </a:lnTo>
                <a:lnTo>
                  <a:pt x="158099" y="858662"/>
                </a:lnTo>
                <a:lnTo>
                  <a:pt x="156249" y="844388"/>
                </a:lnTo>
                <a:lnTo>
                  <a:pt x="154662" y="829585"/>
                </a:lnTo>
                <a:lnTo>
                  <a:pt x="153340" y="815047"/>
                </a:lnTo>
                <a:lnTo>
                  <a:pt x="152283" y="800509"/>
                </a:lnTo>
                <a:lnTo>
                  <a:pt x="151754" y="785706"/>
                </a:lnTo>
                <a:lnTo>
                  <a:pt x="151225" y="770903"/>
                </a:lnTo>
                <a:lnTo>
                  <a:pt x="151225" y="755836"/>
                </a:lnTo>
                <a:lnTo>
                  <a:pt x="0" y="755836"/>
                </a:lnTo>
                <a:lnTo>
                  <a:pt x="241643" y="393700"/>
                </a:lnTo>
                <a:close/>
                <a:moveTo>
                  <a:pt x="906894" y="0"/>
                </a:moveTo>
                <a:lnTo>
                  <a:pt x="912182" y="264"/>
                </a:lnTo>
                <a:lnTo>
                  <a:pt x="917469" y="529"/>
                </a:lnTo>
                <a:lnTo>
                  <a:pt x="932539" y="793"/>
                </a:lnTo>
                <a:lnTo>
                  <a:pt x="947344" y="1586"/>
                </a:lnTo>
                <a:lnTo>
                  <a:pt x="962414" y="2380"/>
                </a:lnTo>
                <a:lnTo>
                  <a:pt x="977484" y="3702"/>
                </a:lnTo>
                <a:lnTo>
                  <a:pt x="989645" y="5288"/>
                </a:lnTo>
                <a:lnTo>
                  <a:pt x="1002335" y="6610"/>
                </a:lnTo>
                <a:lnTo>
                  <a:pt x="1020313" y="8725"/>
                </a:lnTo>
                <a:lnTo>
                  <a:pt x="1029038" y="10047"/>
                </a:lnTo>
                <a:lnTo>
                  <a:pt x="1038291" y="11369"/>
                </a:lnTo>
                <a:lnTo>
                  <a:pt x="1044636" y="12691"/>
                </a:lnTo>
                <a:lnTo>
                  <a:pt x="1050981" y="14277"/>
                </a:lnTo>
                <a:lnTo>
                  <a:pt x="1064465" y="17186"/>
                </a:lnTo>
                <a:lnTo>
                  <a:pt x="1077419" y="20358"/>
                </a:lnTo>
                <a:lnTo>
                  <a:pt x="1101478" y="26175"/>
                </a:lnTo>
                <a:lnTo>
                  <a:pt x="1113375" y="29348"/>
                </a:lnTo>
                <a:lnTo>
                  <a:pt x="1125008" y="32521"/>
                </a:lnTo>
                <a:lnTo>
                  <a:pt x="1134790" y="35693"/>
                </a:lnTo>
                <a:lnTo>
                  <a:pt x="1144572" y="38866"/>
                </a:lnTo>
                <a:lnTo>
                  <a:pt x="1157791" y="43625"/>
                </a:lnTo>
                <a:lnTo>
                  <a:pt x="1171274" y="48384"/>
                </a:lnTo>
                <a:lnTo>
                  <a:pt x="1184493" y="53408"/>
                </a:lnTo>
                <a:lnTo>
                  <a:pt x="1197448" y="58431"/>
                </a:lnTo>
                <a:lnTo>
                  <a:pt x="1206701" y="62397"/>
                </a:lnTo>
                <a:lnTo>
                  <a:pt x="1226794" y="71651"/>
                </a:lnTo>
                <a:lnTo>
                  <a:pt x="1246887" y="81434"/>
                </a:lnTo>
                <a:lnTo>
                  <a:pt x="1266716" y="91745"/>
                </a:lnTo>
                <a:lnTo>
                  <a:pt x="1285751" y="102321"/>
                </a:lnTo>
                <a:lnTo>
                  <a:pt x="1304786" y="113690"/>
                </a:lnTo>
                <a:lnTo>
                  <a:pt x="1323557" y="125588"/>
                </a:lnTo>
                <a:lnTo>
                  <a:pt x="1341800" y="138015"/>
                </a:lnTo>
                <a:lnTo>
                  <a:pt x="1359513" y="151234"/>
                </a:lnTo>
                <a:lnTo>
                  <a:pt x="1377227" y="164718"/>
                </a:lnTo>
                <a:lnTo>
                  <a:pt x="1394411" y="178731"/>
                </a:lnTo>
                <a:lnTo>
                  <a:pt x="1411067" y="193538"/>
                </a:lnTo>
                <a:lnTo>
                  <a:pt x="1427459" y="208608"/>
                </a:lnTo>
                <a:lnTo>
                  <a:pt x="1443322" y="224207"/>
                </a:lnTo>
                <a:lnTo>
                  <a:pt x="1458920" y="240336"/>
                </a:lnTo>
                <a:lnTo>
                  <a:pt x="1473725" y="257257"/>
                </a:lnTo>
                <a:lnTo>
                  <a:pt x="1488531" y="274178"/>
                </a:lnTo>
                <a:lnTo>
                  <a:pt x="1492496" y="279466"/>
                </a:lnTo>
                <a:lnTo>
                  <a:pt x="1509152" y="300353"/>
                </a:lnTo>
                <a:lnTo>
                  <a:pt x="1517348" y="311194"/>
                </a:lnTo>
                <a:lnTo>
                  <a:pt x="1525544" y="322034"/>
                </a:lnTo>
                <a:lnTo>
                  <a:pt x="1527130" y="325207"/>
                </a:lnTo>
                <a:lnTo>
                  <a:pt x="1528981" y="328115"/>
                </a:lnTo>
                <a:lnTo>
                  <a:pt x="1536648" y="339748"/>
                </a:lnTo>
                <a:lnTo>
                  <a:pt x="1544050" y="351382"/>
                </a:lnTo>
                <a:lnTo>
                  <a:pt x="1551453" y="362751"/>
                </a:lnTo>
                <a:lnTo>
                  <a:pt x="1558591" y="374913"/>
                </a:lnTo>
                <a:lnTo>
                  <a:pt x="1565465" y="386811"/>
                </a:lnTo>
                <a:lnTo>
                  <a:pt x="1572075" y="399237"/>
                </a:lnTo>
                <a:lnTo>
                  <a:pt x="1578684" y="411400"/>
                </a:lnTo>
                <a:lnTo>
                  <a:pt x="1585029" y="423826"/>
                </a:lnTo>
                <a:lnTo>
                  <a:pt x="1591110" y="436253"/>
                </a:lnTo>
                <a:lnTo>
                  <a:pt x="1596927" y="449208"/>
                </a:lnTo>
                <a:lnTo>
                  <a:pt x="1602214" y="461899"/>
                </a:lnTo>
                <a:lnTo>
                  <a:pt x="1607766" y="474854"/>
                </a:lnTo>
                <a:lnTo>
                  <a:pt x="1612789" y="488074"/>
                </a:lnTo>
                <a:lnTo>
                  <a:pt x="1617548" y="501294"/>
                </a:lnTo>
                <a:lnTo>
                  <a:pt x="1622571" y="514249"/>
                </a:lnTo>
                <a:lnTo>
                  <a:pt x="1626801" y="527734"/>
                </a:lnTo>
                <a:lnTo>
                  <a:pt x="1631032" y="541482"/>
                </a:lnTo>
                <a:lnTo>
                  <a:pt x="1634997" y="554702"/>
                </a:lnTo>
                <a:lnTo>
                  <a:pt x="1638170" y="568451"/>
                </a:lnTo>
                <a:lnTo>
                  <a:pt x="1641871" y="582463"/>
                </a:lnTo>
                <a:lnTo>
                  <a:pt x="1645044" y="596212"/>
                </a:lnTo>
                <a:lnTo>
                  <a:pt x="1647688" y="610225"/>
                </a:lnTo>
                <a:lnTo>
                  <a:pt x="1650596" y="624502"/>
                </a:lnTo>
                <a:lnTo>
                  <a:pt x="1652975" y="638515"/>
                </a:lnTo>
                <a:lnTo>
                  <a:pt x="1655090" y="652793"/>
                </a:lnTo>
                <a:lnTo>
                  <a:pt x="1656941" y="667334"/>
                </a:lnTo>
                <a:lnTo>
                  <a:pt x="1658263" y="681876"/>
                </a:lnTo>
                <a:lnTo>
                  <a:pt x="1659585" y="696154"/>
                </a:lnTo>
                <a:lnTo>
                  <a:pt x="1660642" y="710695"/>
                </a:lnTo>
                <a:lnTo>
                  <a:pt x="1661435" y="725501"/>
                </a:lnTo>
                <a:lnTo>
                  <a:pt x="1661700" y="740308"/>
                </a:lnTo>
                <a:lnTo>
                  <a:pt x="1661700" y="754849"/>
                </a:lnTo>
                <a:lnTo>
                  <a:pt x="1812925" y="754849"/>
                </a:lnTo>
                <a:lnTo>
                  <a:pt x="1571282" y="1117600"/>
                </a:lnTo>
                <a:lnTo>
                  <a:pt x="1329638" y="754849"/>
                </a:lnTo>
                <a:lnTo>
                  <a:pt x="1480864" y="754849"/>
                </a:lnTo>
                <a:lnTo>
                  <a:pt x="1480599" y="742158"/>
                </a:lnTo>
                <a:lnTo>
                  <a:pt x="1480070" y="729467"/>
                </a:lnTo>
                <a:lnTo>
                  <a:pt x="1479277" y="716512"/>
                </a:lnTo>
                <a:lnTo>
                  <a:pt x="1478484" y="704085"/>
                </a:lnTo>
                <a:lnTo>
                  <a:pt x="1477162" y="691394"/>
                </a:lnTo>
                <a:lnTo>
                  <a:pt x="1475576" y="678703"/>
                </a:lnTo>
                <a:lnTo>
                  <a:pt x="1473725" y="666277"/>
                </a:lnTo>
                <a:lnTo>
                  <a:pt x="1471610" y="654115"/>
                </a:lnTo>
                <a:lnTo>
                  <a:pt x="1469231" y="641952"/>
                </a:lnTo>
                <a:lnTo>
                  <a:pt x="1466851" y="629790"/>
                </a:lnTo>
                <a:lnTo>
                  <a:pt x="1463943" y="617628"/>
                </a:lnTo>
                <a:lnTo>
                  <a:pt x="1460771" y="605730"/>
                </a:lnTo>
                <a:lnTo>
                  <a:pt x="1457334" y="593832"/>
                </a:lnTo>
                <a:lnTo>
                  <a:pt x="1453897" y="581935"/>
                </a:lnTo>
                <a:lnTo>
                  <a:pt x="1449931" y="570301"/>
                </a:lnTo>
                <a:lnTo>
                  <a:pt x="1445965" y="558668"/>
                </a:lnTo>
                <a:lnTo>
                  <a:pt x="1441471" y="547299"/>
                </a:lnTo>
                <a:lnTo>
                  <a:pt x="1436976" y="535930"/>
                </a:lnTo>
                <a:lnTo>
                  <a:pt x="1432482" y="524825"/>
                </a:lnTo>
                <a:lnTo>
                  <a:pt x="1427194" y="513721"/>
                </a:lnTo>
                <a:lnTo>
                  <a:pt x="1421907" y="502616"/>
                </a:lnTo>
                <a:lnTo>
                  <a:pt x="1416619" y="492040"/>
                </a:lnTo>
                <a:lnTo>
                  <a:pt x="1410803" y="481464"/>
                </a:lnTo>
                <a:lnTo>
                  <a:pt x="1404986" y="470624"/>
                </a:lnTo>
                <a:lnTo>
                  <a:pt x="1398906" y="460313"/>
                </a:lnTo>
                <a:lnTo>
                  <a:pt x="1392561" y="450001"/>
                </a:lnTo>
                <a:lnTo>
                  <a:pt x="1385951" y="439954"/>
                </a:lnTo>
                <a:lnTo>
                  <a:pt x="1379342" y="429907"/>
                </a:lnTo>
                <a:lnTo>
                  <a:pt x="1372468" y="420125"/>
                </a:lnTo>
                <a:lnTo>
                  <a:pt x="1365065" y="410342"/>
                </a:lnTo>
                <a:lnTo>
                  <a:pt x="1357662" y="400824"/>
                </a:lnTo>
                <a:lnTo>
                  <a:pt x="1350524" y="391570"/>
                </a:lnTo>
                <a:lnTo>
                  <a:pt x="1349202" y="390248"/>
                </a:lnTo>
                <a:lnTo>
                  <a:pt x="1338363" y="377293"/>
                </a:lnTo>
                <a:lnTo>
                  <a:pt x="1326730" y="364602"/>
                </a:lnTo>
                <a:lnTo>
                  <a:pt x="1315097" y="352175"/>
                </a:lnTo>
                <a:lnTo>
                  <a:pt x="1302936" y="340277"/>
                </a:lnTo>
                <a:lnTo>
                  <a:pt x="1290510" y="328644"/>
                </a:lnTo>
                <a:lnTo>
                  <a:pt x="1277555" y="317804"/>
                </a:lnTo>
                <a:lnTo>
                  <a:pt x="1264601" y="306699"/>
                </a:lnTo>
                <a:lnTo>
                  <a:pt x="1251117" y="296387"/>
                </a:lnTo>
                <a:lnTo>
                  <a:pt x="1237369" y="286340"/>
                </a:lnTo>
                <a:lnTo>
                  <a:pt x="1223093" y="276822"/>
                </a:lnTo>
                <a:lnTo>
                  <a:pt x="1208816" y="267568"/>
                </a:lnTo>
                <a:lnTo>
                  <a:pt x="1194275" y="258579"/>
                </a:lnTo>
                <a:lnTo>
                  <a:pt x="1179206" y="250383"/>
                </a:lnTo>
                <a:lnTo>
                  <a:pt x="1163872" y="242451"/>
                </a:lnTo>
                <a:lnTo>
                  <a:pt x="1148802" y="234783"/>
                </a:lnTo>
                <a:lnTo>
                  <a:pt x="1132939" y="227909"/>
                </a:lnTo>
                <a:lnTo>
                  <a:pt x="1128709" y="226058"/>
                </a:lnTo>
                <a:lnTo>
                  <a:pt x="1117869" y="221828"/>
                </a:lnTo>
                <a:lnTo>
                  <a:pt x="1107294" y="217862"/>
                </a:lnTo>
                <a:lnTo>
                  <a:pt x="1096455" y="213896"/>
                </a:lnTo>
                <a:lnTo>
                  <a:pt x="1085615" y="210194"/>
                </a:lnTo>
                <a:lnTo>
                  <a:pt x="1073454" y="206229"/>
                </a:lnTo>
                <a:lnTo>
                  <a:pt x="1063672" y="203585"/>
                </a:lnTo>
                <a:lnTo>
                  <a:pt x="1054418" y="200676"/>
                </a:lnTo>
                <a:lnTo>
                  <a:pt x="1034590" y="196182"/>
                </a:lnTo>
                <a:lnTo>
                  <a:pt x="1026130" y="194066"/>
                </a:lnTo>
                <a:lnTo>
                  <a:pt x="1017141" y="192216"/>
                </a:lnTo>
                <a:lnTo>
                  <a:pt x="1007094" y="190365"/>
                </a:lnTo>
                <a:lnTo>
                  <a:pt x="997048" y="188778"/>
                </a:lnTo>
                <a:lnTo>
                  <a:pt x="976690" y="186134"/>
                </a:lnTo>
                <a:lnTo>
                  <a:pt x="961356" y="184019"/>
                </a:lnTo>
                <a:lnTo>
                  <a:pt x="948930" y="183226"/>
                </a:lnTo>
                <a:lnTo>
                  <a:pt x="936505" y="182169"/>
                </a:lnTo>
                <a:lnTo>
                  <a:pt x="923550" y="181904"/>
                </a:lnTo>
                <a:lnTo>
                  <a:pt x="911124" y="181640"/>
                </a:lnTo>
                <a:lnTo>
                  <a:pt x="899756" y="181640"/>
                </a:lnTo>
                <a:lnTo>
                  <a:pt x="888916" y="181904"/>
                </a:lnTo>
                <a:lnTo>
                  <a:pt x="877548" y="182169"/>
                </a:lnTo>
                <a:lnTo>
                  <a:pt x="866708" y="182697"/>
                </a:lnTo>
                <a:lnTo>
                  <a:pt x="855604" y="183755"/>
                </a:lnTo>
                <a:lnTo>
                  <a:pt x="844765" y="184548"/>
                </a:lnTo>
                <a:lnTo>
                  <a:pt x="833661" y="186134"/>
                </a:lnTo>
                <a:lnTo>
                  <a:pt x="822821" y="187721"/>
                </a:lnTo>
                <a:lnTo>
                  <a:pt x="811982" y="189307"/>
                </a:lnTo>
                <a:lnTo>
                  <a:pt x="801142" y="190894"/>
                </a:lnTo>
                <a:lnTo>
                  <a:pt x="790302" y="193273"/>
                </a:lnTo>
                <a:lnTo>
                  <a:pt x="779463" y="195653"/>
                </a:lnTo>
                <a:lnTo>
                  <a:pt x="768888" y="198032"/>
                </a:lnTo>
                <a:lnTo>
                  <a:pt x="758312" y="200676"/>
                </a:lnTo>
                <a:lnTo>
                  <a:pt x="747473" y="203849"/>
                </a:lnTo>
                <a:lnTo>
                  <a:pt x="737162" y="206757"/>
                </a:lnTo>
                <a:lnTo>
                  <a:pt x="726587" y="210194"/>
                </a:lnTo>
                <a:lnTo>
                  <a:pt x="716276" y="213896"/>
                </a:lnTo>
                <a:lnTo>
                  <a:pt x="705965" y="217598"/>
                </a:lnTo>
                <a:lnTo>
                  <a:pt x="695390" y="221563"/>
                </a:lnTo>
                <a:lnTo>
                  <a:pt x="685079" y="225794"/>
                </a:lnTo>
                <a:lnTo>
                  <a:pt x="675033" y="230024"/>
                </a:lnTo>
                <a:lnTo>
                  <a:pt x="664986" y="234519"/>
                </a:lnTo>
                <a:lnTo>
                  <a:pt x="654940" y="239542"/>
                </a:lnTo>
                <a:lnTo>
                  <a:pt x="644893" y="244302"/>
                </a:lnTo>
                <a:lnTo>
                  <a:pt x="635111" y="249589"/>
                </a:lnTo>
                <a:lnTo>
                  <a:pt x="625329" y="254877"/>
                </a:lnTo>
                <a:lnTo>
                  <a:pt x="615547" y="260430"/>
                </a:lnTo>
                <a:lnTo>
                  <a:pt x="606029" y="266511"/>
                </a:lnTo>
                <a:lnTo>
                  <a:pt x="596512" y="272327"/>
                </a:lnTo>
                <a:lnTo>
                  <a:pt x="586994" y="278673"/>
                </a:lnTo>
                <a:lnTo>
                  <a:pt x="577476" y="285283"/>
                </a:lnTo>
                <a:lnTo>
                  <a:pt x="574039" y="287662"/>
                </a:lnTo>
                <a:lnTo>
                  <a:pt x="570074" y="290042"/>
                </a:lnTo>
                <a:lnTo>
                  <a:pt x="565843" y="292157"/>
                </a:lnTo>
                <a:lnTo>
                  <a:pt x="561878" y="294008"/>
                </a:lnTo>
                <a:lnTo>
                  <a:pt x="557383" y="295859"/>
                </a:lnTo>
                <a:lnTo>
                  <a:pt x="553153" y="296916"/>
                </a:lnTo>
                <a:lnTo>
                  <a:pt x="548923" y="298503"/>
                </a:lnTo>
                <a:lnTo>
                  <a:pt x="544693" y="299560"/>
                </a:lnTo>
                <a:lnTo>
                  <a:pt x="540463" y="300353"/>
                </a:lnTo>
                <a:lnTo>
                  <a:pt x="536233" y="300882"/>
                </a:lnTo>
                <a:lnTo>
                  <a:pt x="531474" y="301411"/>
                </a:lnTo>
                <a:lnTo>
                  <a:pt x="527244" y="301675"/>
                </a:lnTo>
                <a:lnTo>
                  <a:pt x="523014" y="301411"/>
                </a:lnTo>
                <a:lnTo>
                  <a:pt x="518519" y="301411"/>
                </a:lnTo>
                <a:lnTo>
                  <a:pt x="514289" y="300618"/>
                </a:lnTo>
                <a:lnTo>
                  <a:pt x="510059" y="300089"/>
                </a:lnTo>
                <a:lnTo>
                  <a:pt x="505829" y="299296"/>
                </a:lnTo>
                <a:lnTo>
                  <a:pt x="501335" y="298238"/>
                </a:lnTo>
                <a:lnTo>
                  <a:pt x="497369" y="296916"/>
                </a:lnTo>
                <a:lnTo>
                  <a:pt x="493139" y="295594"/>
                </a:lnTo>
                <a:lnTo>
                  <a:pt x="489173" y="293744"/>
                </a:lnTo>
                <a:lnTo>
                  <a:pt x="485208" y="291893"/>
                </a:lnTo>
                <a:lnTo>
                  <a:pt x="481242" y="290042"/>
                </a:lnTo>
                <a:lnTo>
                  <a:pt x="477805" y="287662"/>
                </a:lnTo>
                <a:lnTo>
                  <a:pt x="474104" y="285283"/>
                </a:lnTo>
                <a:lnTo>
                  <a:pt x="470402" y="282639"/>
                </a:lnTo>
                <a:lnTo>
                  <a:pt x="466701" y="279731"/>
                </a:lnTo>
                <a:lnTo>
                  <a:pt x="463264" y="276558"/>
                </a:lnTo>
                <a:lnTo>
                  <a:pt x="460356" y="273649"/>
                </a:lnTo>
                <a:lnTo>
                  <a:pt x="457183" y="270212"/>
                </a:lnTo>
                <a:lnTo>
                  <a:pt x="454275" y="266511"/>
                </a:lnTo>
                <a:lnTo>
                  <a:pt x="451367" y="262809"/>
                </a:lnTo>
                <a:lnTo>
                  <a:pt x="448987" y="258843"/>
                </a:lnTo>
                <a:lnTo>
                  <a:pt x="446608" y="254877"/>
                </a:lnTo>
                <a:lnTo>
                  <a:pt x="444493" y="251176"/>
                </a:lnTo>
                <a:lnTo>
                  <a:pt x="442642" y="246681"/>
                </a:lnTo>
                <a:lnTo>
                  <a:pt x="440792" y="242451"/>
                </a:lnTo>
                <a:lnTo>
                  <a:pt x="439205" y="238220"/>
                </a:lnTo>
                <a:lnTo>
                  <a:pt x="438148" y="233990"/>
                </a:lnTo>
                <a:lnTo>
                  <a:pt x="437090" y="229760"/>
                </a:lnTo>
                <a:lnTo>
                  <a:pt x="436297" y="225529"/>
                </a:lnTo>
                <a:lnTo>
                  <a:pt x="435768" y="221299"/>
                </a:lnTo>
                <a:lnTo>
                  <a:pt x="435240" y="216804"/>
                </a:lnTo>
                <a:lnTo>
                  <a:pt x="434975" y="212310"/>
                </a:lnTo>
                <a:lnTo>
                  <a:pt x="434975" y="208079"/>
                </a:lnTo>
                <a:lnTo>
                  <a:pt x="435240" y="203849"/>
                </a:lnTo>
                <a:lnTo>
                  <a:pt x="436033" y="199354"/>
                </a:lnTo>
                <a:lnTo>
                  <a:pt x="436562" y="194860"/>
                </a:lnTo>
                <a:lnTo>
                  <a:pt x="437355" y="190629"/>
                </a:lnTo>
                <a:lnTo>
                  <a:pt x="438412" y="186663"/>
                </a:lnTo>
                <a:lnTo>
                  <a:pt x="439734" y="182433"/>
                </a:lnTo>
                <a:lnTo>
                  <a:pt x="441056" y="178203"/>
                </a:lnTo>
                <a:lnTo>
                  <a:pt x="442907" y="174237"/>
                </a:lnTo>
                <a:lnTo>
                  <a:pt x="444757" y="170271"/>
                </a:lnTo>
                <a:lnTo>
                  <a:pt x="446608" y="166305"/>
                </a:lnTo>
                <a:lnTo>
                  <a:pt x="448987" y="162603"/>
                </a:lnTo>
                <a:lnTo>
                  <a:pt x="451367" y="159166"/>
                </a:lnTo>
                <a:lnTo>
                  <a:pt x="454011" y="155465"/>
                </a:lnTo>
                <a:lnTo>
                  <a:pt x="456919" y="152027"/>
                </a:lnTo>
                <a:lnTo>
                  <a:pt x="460091" y="148590"/>
                </a:lnTo>
                <a:lnTo>
                  <a:pt x="463000" y="145418"/>
                </a:lnTo>
                <a:lnTo>
                  <a:pt x="466437" y="142245"/>
                </a:lnTo>
                <a:lnTo>
                  <a:pt x="470138" y="139601"/>
                </a:lnTo>
                <a:lnTo>
                  <a:pt x="473839" y="136693"/>
                </a:lnTo>
                <a:lnTo>
                  <a:pt x="486001" y="128232"/>
                </a:lnTo>
                <a:lnTo>
                  <a:pt x="498162" y="120300"/>
                </a:lnTo>
                <a:lnTo>
                  <a:pt x="510588" y="112368"/>
                </a:lnTo>
                <a:lnTo>
                  <a:pt x="522749" y="105229"/>
                </a:lnTo>
                <a:lnTo>
                  <a:pt x="535440" y="97826"/>
                </a:lnTo>
                <a:lnTo>
                  <a:pt x="548130" y="90688"/>
                </a:lnTo>
                <a:lnTo>
                  <a:pt x="560820" y="83813"/>
                </a:lnTo>
                <a:lnTo>
                  <a:pt x="573511" y="77468"/>
                </a:lnTo>
                <a:lnTo>
                  <a:pt x="586730" y="71387"/>
                </a:lnTo>
                <a:lnTo>
                  <a:pt x="599949" y="65306"/>
                </a:lnTo>
                <a:lnTo>
                  <a:pt x="612903" y="59489"/>
                </a:lnTo>
                <a:lnTo>
                  <a:pt x="626122" y="53937"/>
                </a:lnTo>
                <a:lnTo>
                  <a:pt x="639341" y="48649"/>
                </a:lnTo>
                <a:lnTo>
                  <a:pt x="652825" y="43890"/>
                </a:lnTo>
                <a:lnTo>
                  <a:pt x="666572" y="39395"/>
                </a:lnTo>
                <a:lnTo>
                  <a:pt x="680056" y="34636"/>
                </a:lnTo>
                <a:lnTo>
                  <a:pt x="693539" y="30670"/>
                </a:lnTo>
                <a:lnTo>
                  <a:pt x="707287" y="26704"/>
                </a:lnTo>
                <a:lnTo>
                  <a:pt x="721035" y="23267"/>
                </a:lnTo>
                <a:lnTo>
                  <a:pt x="735047" y="19830"/>
                </a:lnTo>
                <a:lnTo>
                  <a:pt x="748795" y="16657"/>
                </a:lnTo>
                <a:lnTo>
                  <a:pt x="762807" y="14013"/>
                </a:lnTo>
                <a:lnTo>
                  <a:pt x="776819" y="11369"/>
                </a:lnTo>
                <a:lnTo>
                  <a:pt x="790831" y="9254"/>
                </a:lnTo>
                <a:lnTo>
                  <a:pt x="805108" y="7139"/>
                </a:lnTo>
                <a:lnTo>
                  <a:pt x="819120" y="5288"/>
                </a:lnTo>
                <a:lnTo>
                  <a:pt x="833396" y="3702"/>
                </a:lnTo>
                <a:lnTo>
                  <a:pt x="847408" y="2380"/>
                </a:lnTo>
                <a:lnTo>
                  <a:pt x="861685" y="1586"/>
                </a:lnTo>
                <a:lnTo>
                  <a:pt x="876226" y="793"/>
                </a:lnTo>
                <a:lnTo>
                  <a:pt x="890502" y="264"/>
                </a:lnTo>
                <a:lnTo>
                  <a:pt x="904779" y="264"/>
                </a:lnTo>
                <a:lnTo>
                  <a:pt x="906894" y="0"/>
                </a:lnTo>
                <a:close/>
              </a:path>
            </a:pathLst>
          </a:custGeom>
          <a:solidFill>
            <a:schemeClr val="bg1">
              <a:lumMod val="85000"/>
            </a:schemeClr>
          </a:solidFill>
          <a:ln>
            <a:noFill/>
          </a:ln>
          <a:effectLst>
            <a:innerShdw blurRad="114300">
              <a:prstClr val="black">
                <a:alpha val="50000"/>
              </a:prstClr>
            </a:innerShdw>
          </a:effectLst>
        </p:spPr>
        <p:txBody>
          <a:bodyPr lIns="68580" tIns="34290" rIns="68580" bIns="34290" anchor="ctr">
            <a:scene3d>
              <a:camera prst="orthographicFront"/>
              <a:lightRig rig="threePt" dir="t"/>
            </a:scene3d>
            <a:sp3d>
              <a:contourClr>
                <a:srgbClr val="FFFFFF"/>
              </a:contourClr>
            </a:sp3d>
          </a:bodyPr>
          <a:lstStyle/>
          <a:p>
            <a:pPr algn="ctr">
              <a:defRPr/>
            </a:pPr>
            <a:endParaRPr lang="zh-CN" altLang="en-US" sz="1200" dirty="0">
              <a:solidFill>
                <a:srgbClr val="FFFFFF"/>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20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par>
                                <p:cTn id="18" presetID="22" presetClass="entr" presetSubtype="8" fill="hold" nodeType="withEffect">
                                  <p:stCondLst>
                                    <p:cond delay="50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par>
                                <p:cTn id="21" presetID="22" presetClass="entr" presetSubtype="8" fill="hold" nodeType="withEffect">
                                  <p:stCondLst>
                                    <p:cond delay="20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par>
                                <p:cTn id="24" presetID="22" presetClass="entr" presetSubtype="8" fill="hold" nodeType="withEffect">
                                  <p:stCondLst>
                                    <p:cond delay="60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par>
                                <p:cTn id="27" presetID="22" presetClass="entr" presetSubtype="2" fill="hold" nodeType="withEffect">
                                  <p:stCondLst>
                                    <p:cond delay="400"/>
                                  </p:stCondLst>
                                  <p:childTnLst>
                                    <p:set>
                                      <p:cBhvr>
                                        <p:cTn id="28" dur="1" fill="hold">
                                          <p:stCondLst>
                                            <p:cond delay="0"/>
                                          </p:stCondLst>
                                        </p:cTn>
                                        <p:tgtEl>
                                          <p:spTgt spid="3"/>
                                        </p:tgtEl>
                                        <p:attrNameLst>
                                          <p:attrName>style.visibility</p:attrName>
                                        </p:attrNameLst>
                                      </p:cBhvr>
                                      <p:to>
                                        <p:strVal val="visible"/>
                                      </p:to>
                                    </p:set>
                                    <p:animEffect transition="in" filter="wipe(right)">
                                      <p:cBhvr>
                                        <p:cTn id="29" dur="500"/>
                                        <p:tgtEl>
                                          <p:spTgt spid="3"/>
                                        </p:tgtEl>
                                      </p:cBhvr>
                                    </p:animEffect>
                                  </p:childTnLst>
                                </p:cTn>
                              </p:par>
                              <p:par>
                                <p:cTn id="30" presetID="22" presetClass="entr" presetSubtype="2" fill="hold" nodeType="withEffect">
                                  <p:stCondLst>
                                    <p:cond delay="900"/>
                                  </p:stCondLst>
                                  <p:childTnLst>
                                    <p:set>
                                      <p:cBhvr>
                                        <p:cTn id="31" dur="1" fill="hold">
                                          <p:stCondLst>
                                            <p:cond delay="0"/>
                                          </p:stCondLst>
                                        </p:cTn>
                                        <p:tgtEl>
                                          <p:spTgt spid="22"/>
                                        </p:tgtEl>
                                        <p:attrNameLst>
                                          <p:attrName>style.visibility</p:attrName>
                                        </p:attrNameLst>
                                      </p:cBhvr>
                                      <p:to>
                                        <p:strVal val="visible"/>
                                      </p:to>
                                    </p:set>
                                    <p:animEffect transition="in" filter="wipe(right)">
                                      <p:cBhvr>
                                        <p:cTn id="32" dur="500"/>
                                        <p:tgtEl>
                                          <p:spTgt spid="22"/>
                                        </p:tgtEl>
                                      </p:cBhvr>
                                    </p:animEffect>
                                  </p:childTnLst>
                                </p:cTn>
                              </p:par>
                              <p:par>
                                <p:cTn id="33" presetID="22" presetClass="entr" presetSubtype="2" fill="hold" nodeType="withEffect">
                                  <p:stCondLst>
                                    <p:cond delay="600"/>
                                  </p:stCondLst>
                                  <p:childTnLst>
                                    <p:set>
                                      <p:cBhvr>
                                        <p:cTn id="34" dur="1" fill="hold">
                                          <p:stCondLst>
                                            <p:cond delay="0"/>
                                          </p:stCondLst>
                                        </p:cTn>
                                        <p:tgtEl>
                                          <p:spTgt spid="5"/>
                                        </p:tgtEl>
                                        <p:attrNameLst>
                                          <p:attrName>style.visibility</p:attrName>
                                        </p:attrNameLst>
                                      </p:cBhvr>
                                      <p:to>
                                        <p:strVal val="visible"/>
                                      </p:to>
                                    </p:set>
                                    <p:animEffect transition="in" filter="wipe(right)">
                                      <p:cBhvr>
                                        <p:cTn id="35" dur="500"/>
                                        <p:tgtEl>
                                          <p:spTgt spid="5"/>
                                        </p:tgtEl>
                                      </p:cBhvr>
                                    </p:animEffect>
                                  </p:childTnLst>
                                </p:cTn>
                              </p:par>
                              <p:par>
                                <p:cTn id="36" presetID="22" presetClass="entr" presetSubtype="2" fill="hold" nodeType="withEffect">
                                  <p:stCondLst>
                                    <p:cond delay="110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500"/>
                                        <p:tgtEl>
                                          <p:spTgt spid="21"/>
                                        </p:tgtEl>
                                      </p:cBhvr>
                                    </p:animEffect>
                                  </p:childTnLst>
                                </p:cTn>
                              </p:par>
                              <p:par>
                                <p:cTn id="39" presetID="22" presetClass="entr" presetSubtype="2" fill="hold" nodeType="withEffect">
                                  <p:stCondLst>
                                    <p:cond delay="900"/>
                                  </p:stCondLst>
                                  <p:childTnLst>
                                    <p:set>
                                      <p:cBhvr>
                                        <p:cTn id="40" dur="1" fill="hold">
                                          <p:stCondLst>
                                            <p:cond delay="0"/>
                                          </p:stCondLst>
                                        </p:cTn>
                                        <p:tgtEl>
                                          <p:spTgt spid="6"/>
                                        </p:tgtEl>
                                        <p:attrNameLst>
                                          <p:attrName>style.visibility</p:attrName>
                                        </p:attrNameLst>
                                      </p:cBhvr>
                                      <p:to>
                                        <p:strVal val="visible"/>
                                      </p:to>
                                    </p:set>
                                    <p:animEffect transition="in" filter="wipe(right)">
                                      <p:cBhvr>
                                        <p:cTn id="41" dur="500"/>
                                        <p:tgtEl>
                                          <p:spTgt spid="6"/>
                                        </p:tgtEl>
                                      </p:cBhvr>
                                    </p:animEffect>
                                  </p:childTnLst>
                                </p:cTn>
                              </p:par>
                              <p:par>
                                <p:cTn id="42" presetID="22" presetClass="entr" presetSubtype="2" fill="hold" nodeType="withEffect">
                                  <p:stCondLst>
                                    <p:cond delay="1400"/>
                                  </p:stCondLst>
                                  <p:childTnLst>
                                    <p:set>
                                      <p:cBhvr>
                                        <p:cTn id="43" dur="1" fill="hold">
                                          <p:stCondLst>
                                            <p:cond delay="0"/>
                                          </p:stCondLst>
                                        </p:cTn>
                                        <p:tgtEl>
                                          <p:spTgt spid="20"/>
                                        </p:tgtEl>
                                        <p:attrNameLst>
                                          <p:attrName>style.visibility</p:attrName>
                                        </p:attrNameLst>
                                      </p:cBhvr>
                                      <p:to>
                                        <p:strVal val="visible"/>
                                      </p:to>
                                    </p:set>
                                    <p:animEffect transition="in" filter="wipe(right)">
                                      <p:cBhvr>
                                        <p:cTn id="44" dur="500"/>
                                        <p:tgtEl>
                                          <p:spTgt spid="20"/>
                                        </p:tgtEl>
                                      </p:cBhvr>
                                    </p:animEffect>
                                  </p:childTnLst>
                                </p:cTn>
                              </p:par>
                              <p:par>
                                <p:cTn id="45" presetID="22" presetClass="entr" presetSubtype="8" fill="hold" nodeType="withEffect">
                                  <p:stCondLst>
                                    <p:cond delay="120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par>
                                <p:cTn id="48" presetID="22" presetClass="entr" presetSubtype="8" fill="hold" nodeType="withEffect">
                                  <p:stCondLst>
                                    <p:cond delay="170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par>
                                <p:cTn id="51" presetID="8" presetClass="emph" presetSubtype="0" fill="hold" grpId="1" nodeType="withEffect">
                                  <p:stCondLst>
                                    <p:cond delay="0"/>
                                  </p:stCondLst>
                                  <p:childTnLst>
                                    <p:animRot by="21600000">
                                      <p:cBhvr>
                                        <p:cTn id="52" dur="2000" fill="hold"/>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charset="-122"/>
                <a:ea typeface="微软雅黑" panose="020B0503020204020204" charset="-122"/>
              </a:rPr>
              <a:t>团队建设情况</a:t>
            </a:r>
          </a:p>
        </p:txBody>
      </p:sp>
      <p:pic>
        <p:nvPicPr>
          <p:cNvPr id="4" name="图片 3"/>
          <p:cNvPicPr>
            <a:picLocks noChangeAspect="1"/>
          </p:cNvPicPr>
          <p:nvPr/>
        </p:nvPicPr>
        <p:blipFill>
          <a:blip r:embed="rId2" cstate="screen"/>
          <a:stretch>
            <a:fillRect/>
          </a:stretch>
        </p:blipFill>
        <p:spPr>
          <a:xfrm>
            <a:off x="545308" y="1262593"/>
            <a:ext cx="1871763" cy="1458421"/>
          </a:xfrm>
          <a:prstGeom prst="rect">
            <a:avLst/>
          </a:prstGeom>
          <a:effectLst>
            <a:innerShdw blurRad="63500" dist="50800" dir="13500000">
              <a:prstClr val="black">
                <a:alpha val="50000"/>
              </a:prstClr>
            </a:innerShdw>
          </a:effectLst>
        </p:spPr>
      </p:pic>
      <p:sp>
        <p:nvSpPr>
          <p:cNvPr id="9" name="矩形 8"/>
          <p:cNvSpPr/>
          <p:nvPr/>
        </p:nvSpPr>
        <p:spPr>
          <a:xfrm>
            <a:off x="2510758" y="1674379"/>
            <a:ext cx="2049303" cy="1084912"/>
          </a:xfrm>
          <a:prstGeom prst="rect">
            <a:avLst/>
          </a:prstGeom>
        </p:spPr>
        <p:txBody>
          <a:bodyPr wrap="square" lIns="68580" tIns="34290" rIns="68580" bIns="34290">
            <a:spAutoFit/>
          </a:bodyPr>
          <a:lstStyle/>
          <a:p>
            <a:pPr>
              <a:lnSpc>
                <a:spcPct val="15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单击此处添加文本内容单击此处添加文本内容单击此处添加文本内容单击此处添加文本内容单击此处添加文本内容</a:t>
            </a:r>
          </a:p>
        </p:txBody>
      </p:sp>
      <p:pic>
        <p:nvPicPr>
          <p:cNvPr id="11" name="图片 10"/>
          <p:cNvPicPr>
            <a:picLocks noChangeAspect="1"/>
          </p:cNvPicPr>
          <p:nvPr/>
        </p:nvPicPr>
        <p:blipFill>
          <a:blip r:embed="rId3" cstate="screen"/>
          <a:stretch>
            <a:fillRect/>
          </a:stretch>
        </p:blipFill>
        <p:spPr>
          <a:xfrm>
            <a:off x="2543850" y="2891575"/>
            <a:ext cx="1872033" cy="1367022"/>
          </a:xfrm>
          <a:prstGeom prst="rect">
            <a:avLst/>
          </a:prstGeom>
          <a:effectLst>
            <a:innerShdw blurRad="63500" dist="50800" dir="13500000">
              <a:prstClr val="black">
                <a:alpha val="50000"/>
              </a:prstClr>
            </a:innerShdw>
          </a:effectLst>
        </p:spPr>
      </p:pic>
      <p:sp>
        <p:nvSpPr>
          <p:cNvPr id="15" name="矩形 14"/>
          <p:cNvSpPr/>
          <p:nvPr/>
        </p:nvSpPr>
        <p:spPr>
          <a:xfrm>
            <a:off x="527404" y="3249541"/>
            <a:ext cx="2049303" cy="1084912"/>
          </a:xfrm>
          <a:prstGeom prst="rect">
            <a:avLst/>
          </a:prstGeom>
        </p:spPr>
        <p:txBody>
          <a:bodyPr wrap="square" lIns="68580" tIns="34290" rIns="68580" bIns="34290">
            <a:spAutoFit/>
          </a:bodyPr>
          <a:lstStyle/>
          <a:p>
            <a:pPr>
              <a:lnSpc>
                <a:spcPct val="15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单击此处添加文本内容单击此处添加文本内容单击此处添加文本内容单击此处添加文本内容单击此处添加文本内容</a:t>
            </a:r>
          </a:p>
        </p:txBody>
      </p:sp>
      <p:pic>
        <p:nvPicPr>
          <p:cNvPr id="17" name="图片 16"/>
          <p:cNvPicPr>
            <a:picLocks noChangeAspect="1"/>
          </p:cNvPicPr>
          <p:nvPr/>
        </p:nvPicPr>
        <p:blipFill>
          <a:blip r:embed="rId4" cstate="screen"/>
          <a:stretch>
            <a:fillRect/>
          </a:stretch>
        </p:blipFill>
        <p:spPr>
          <a:xfrm>
            <a:off x="4618642" y="1262592"/>
            <a:ext cx="1898537" cy="1458422"/>
          </a:xfrm>
          <a:prstGeom prst="rect">
            <a:avLst/>
          </a:prstGeom>
          <a:effectLst>
            <a:innerShdw blurRad="63500" dist="50800" dir="13500000">
              <a:prstClr val="black">
                <a:alpha val="50000"/>
              </a:prstClr>
            </a:innerShdw>
          </a:effectLst>
        </p:spPr>
      </p:pic>
      <p:sp>
        <p:nvSpPr>
          <p:cNvPr id="22" name="矩形 21"/>
          <p:cNvSpPr/>
          <p:nvPr/>
        </p:nvSpPr>
        <p:spPr>
          <a:xfrm>
            <a:off x="6604451" y="1678623"/>
            <a:ext cx="2049303" cy="1084912"/>
          </a:xfrm>
          <a:prstGeom prst="rect">
            <a:avLst/>
          </a:prstGeom>
        </p:spPr>
        <p:txBody>
          <a:bodyPr wrap="square" lIns="68580" tIns="34290" rIns="68580" bIns="34290">
            <a:spAutoFit/>
          </a:bodyPr>
          <a:lstStyle/>
          <a:p>
            <a:pPr>
              <a:lnSpc>
                <a:spcPct val="15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单击此处添加文本内容单击此处添加文本内容单击此处添加文本内容单击此处添加文本内容单击此处添加文本内容</a:t>
            </a:r>
          </a:p>
        </p:txBody>
      </p:sp>
      <p:pic>
        <p:nvPicPr>
          <p:cNvPr id="24" name="图片 23"/>
          <p:cNvPicPr>
            <a:picLocks noChangeAspect="1"/>
          </p:cNvPicPr>
          <p:nvPr/>
        </p:nvPicPr>
        <p:blipFill>
          <a:blip r:embed="rId5" cstate="screen"/>
          <a:stretch>
            <a:fillRect/>
          </a:stretch>
        </p:blipFill>
        <p:spPr>
          <a:xfrm>
            <a:off x="6635533" y="2875061"/>
            <a:ext cx="1888097" cy="1383536"/>
          </a:xfrm>
          <a:prstGeom prst="rect">
            <a:avLst/>
          </a:prstGeom>
          <a:effectLst>
            <a:innerShdw blurRad="63500" dist="50800" dir="13500000">
              <a:prstClr val="black">
                <a:alpha val="50000"/>
              </a:prstClr>
            </a:innerShdw>
          </a:effectLst>
        </p:spPr>
      </p:pic>
      <p:sp>
        <p:nvSpPr>
          <p:cNvPr id="29" name="矩形 28"/>
          <p:cNvSpPr/>
          <p:nvPr/>
        </p:nvSpPr>
        <p:spPr>
          <a:xfrm>
            <a:off x="4612750" y="3262199"/>
            <a:ext cx="2049303" cy="1084912"/>
          </a:xfrm>
          <a:prstGeom prst="rect">
            <a:avLst/>
          </a:prstGeom>
        </p:spPr>
        <p:txBody>
          <a:bodyPr wrap="square" lIns="68580" tIns="34290" rIns="68580" bIns="34290">
            <a:spAutoFit/>
          </a:bodyPr>
          <a:lstStyle/>
          <a:p>
            <a:pPr>
              <a:lnSpc>
                <a:spcPct val="15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单击此处添加文本内容单击此处添加文本内容单击此处添加文本内容单击此处添加文本内容单击此处添加文本内容</a:t>
            </a:r>
          </a:p>
        </p:txBody>
      </p:sp>
      <p:grpSp>
        <p:nvGrpSpPr>
          <p:cNvPr id="60" name="组合 59"/>
          <p:cNvGrpSpPr/>
          <p:nvPr/>
        </p:nvGrpSpPr>
        <p:grpSpPr>
          <a:xfrm>
            <a:off x="2543848" y="1262592"/>
            <a:ext cx="1872035" cy="307777"/>
            <a:chOff x="3391797" y="1823154"/>
            <a:chExt cx="2496046" cy="410369"/>
          </a:xfrm>
        </p:grpSpPr>
        <p:sp>
          <p:nvSpPr>
            <p:cNvPr id="31" name="圆角矩形 30"/>
            <p:cNvSpPr/>
            <p:nvPr/>
          </p:nvSpPr>
          <p:spPr>
            <a:xfrm>
              <a:off x="3391797" y="1844597"/>
              <a:ext cx="2496046" cy="326446"/>
            </a:xfrm>
            <a:prstGeom prst="roundRect">
              <a:avLst/>
            </a:pr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ln>
            <a:effectLst>
              <a:outerShdw blurRad="228600" dist="101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32" name="任意多边形 31"/>
            <p:cNvSpPr/>
            <p:nvPr/>
          </p:nvSpPr>
          <p:spPr>
            <a:xfrm>
              <a:off x="3516715" y="1941640"/>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3" name="任意多边形 32"/>
            <p:cNvSpPr/>
            <p:nvPr/>
          </p:nvSpPr>
          <p:spPr>
            <a:xfrm>
              <a:off x="3577720" y="1941640"/>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5" name="文本框 3"/>
            <p:cNvSpPr txBox="1">
              <a:spLocks noChangeArrowheads="1"/>
            </p:cNvSpPr>
            <p:nvPr/>
          </p:nvSpPr>
          <p:spPr bwMode="auto">
            <a:xfrm>
              <a:off x="4212031" y="1823154"/>
              <a:ext cx="964366" cy="410369"/>
            </a:xfrm>
            <a:prstGeom prst="rect">
              <a:avLst/>
            </a:prstGeom>
            <a:noFill/>
          </p:spPr>
          <p:txBody>
            <a:bodyPr wrap="none" rtlCol="0">
              <a:spAutoFit/>
            </a:bodyPr>
            <a:lstStyle>
              <a:defPPr>
                <a:defRPr lang="zh-CN"/>
              </a:defPPr>
              <a:lvl1pPr>
                <a:defRPr sz="3200">
                  <a:gradFill flip="none" rotWithShape="1">
                    <a:gsLst>
                      <a:gs pos="0">
                        <a:schemeClr val="accent2"/>
                      </a:gs>
                      <a:gs pos="34000">
                        <a:schemeClr val="accent1"/>
                      </a:gs>
                      <a:gs pos="68000">
                        <a:schemeClr val="accent3"/>
                      </a:gs>
                      <a:gs pos="100000">
                        <a:schemeClr val="accent4"/>
                      </a:gs>
                    </a:gsLst>
                    <a:lin ang="0" scaled="1"/>
                    <a:tileRect/>
                  </a:gradFill>
                </a:defRPr>
              </a:lvl1pPr>
            </a:lstStyle>
            <a:p>
              <a:r>
                <a:rPr lang="zh-CN" altLang="en-US" sz="1400" dirty="0">
                  <a:solidFill>
                    <a:schemeClr val="bg1"/>
                  </a:solidFill>
                  <a:latin typeface="微软雅黑" panose="020B0503020204020204" charset="-122"/>
                  <a:ea typeface="微软雅黑" panose="020B0503020204020204" charset="-122"/>
                </a:rPr>
                <a:t>家庭日</a:t>
              </a:r>
            </a:p>
          </p:txBody>
        </p:sp>
      </p:grpSp>
      <p:grpSp>
        <p:nvGrpSpPr>
          <p:cNvPr id="57" name="组合 56"/>
          <p:cNvGrpSpPr/>
          <p:nvPr/>
        </p:nvGrpSpPr>
        <p:grpSpPr>
          <a:xfrm>
            <a:off x="544298" y="2891575"/>
            <a:ext cx="1872771" cy="307777"/>
            <a:chOff x="725731" y="3995131"/>
            <a:chExt cx="2497028" cy="410369"/>
          </a:xfrm>
        </p:grpSpPr>
        <p:sp>
          <p:nvSpPr>
            <p:cNvPr id="37" name="圆角矩形 36"/>
            <p:cNvSpPr/>
            <p:nvPr/>
          </p:nvSpPr>
          <p:spPr>
            <a:xfrm flipH="1">
              <a:off x="725731" y="4016574"/>
              <a:ext cx="2497028" cy="326446"/>
            </a:xfrm>
            <a:prstGeom prst="roundRect">
              <a:avLst/>
            </a:prstGeom>
            <a:gradFill>
              <a:gsLst>
                <a:gs pos="100000">
                  <a:schemeClr val="accent3"/>
                </a:gs>
                <a:gs pos="0">
                  <a:schemeClr val="accent3">
                    <a:lumMod val="75000"/>
                  </a:schemeClr>
                </a:gs>
              </a:gsLst>
              <a:lin ang="5400000" scaled="1"/>
            </a:gradFill>
            <a:ln w="28575" cap="flat">
              <a:gradFill>
                <a:gsLst>
                  <a:gs pos="0">
                    <a:schemeClr val="accent3"/>
                  </a:gs>
                  <a:gs pos="100000">
                    <a:schemeClr val="accent3">
                      <a:lumMod val="75000"/>
                    </a:schemeClr>
                  </a:gs>
                </a:gsLst>
                <a:lin ang="5400000" scaled="1"/>
              </a:gradFill>
              <a:prstDash val="solid"/>
              <a:miter lim="800000"/>
            </a:ln>
            <a:effectLst>
              <a:outerShdw blurRad="228600" dist="101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38" name="任意多边形 37"/>
            <p:cNvSpPr/>
            <p:nvPr/>
          </p:nvSpPr>
          <p:spPr>
            <a:xfrm flipH="1">
              <a:off x="2992716" y="4113617"/>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9" name="任意多边形 38"/>
            <p:cNvSpPr/>
            <p:nvPr/>
          </p:nvSpPr>
          <p:spPr>
            <a:xfrm flipH="1">
              <a:off x="2931711" y="4113617"/>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1" name="文本框 3"/>
            <p:cNvSpPr txBox="1">
              <a:spLocks noChangeArrowheads="1"/>
            </p:cNvSpPr>
            <p:nvPr/>
          </p:nvSpPr>
          <p:spPr bwMode="auto">
            <a:xfrm flipH="1">
              <a:off x="1250408" y="3995131"/>
              <a:ext cx="1203748" cy="410369"/>
            </a:xfrm>
            <a:prstGeom prst="rect">
              <a:avLst/>
            </a:prstGeom>
            <a:noFill/>
          </p:spPr>
          <p:txBody>
            <a:bodyPr wrap="none" rtlCol="0">
              <a:spAutoFit/>
            </a:bodyPr>
            <a:lstStyle>
              <a:defPPr>
                <a:defRPr lang="zh-CN"/>
              </a:defPPr>
              <a:lvl1pPr>
                <a:defRPr sz="3200">
                  <a:gradFill flip="none" rotWithShape="1">
                    <a:gsLst>
                      <a:gs pos="0">
                        <a:schemeClr val="accent2"/>
                      </a:gs>
                      <a:gs pos="34000">
                        <a:schemeClr val="accent1"/>
                      </a:gs>
                      <a:gs pos="68000">
                        <a:schemeClr val="accent3"/>
                      </a:gs>
                      <a:gs pos="100000">
                        <a:schemeClr val="accent4"/>
                      </a:gs>
                    </a:gsLst>
                    <a:lin ang="0" scaled="1"/>
                    <a:tileRect/>
                  </a:gradFill>
                </a:defRPr>
              </a:lvl1pPr>
            </a:lstStyle>
            <a:p>
              <a:r>
                <a:rPr lang="zh-CN" altLang="en-US" sz="1400" dirty="0">
                  <a:solidFill>
                    <a:schemeClr val="bg1"/>
                  </a:solidFill>
                  <a:latin typeface="微软雅黑" panose="020B0503020204020204" charset="-122"/>
                  <a:ea typeface="微软雅黑" panose="020B0503020204020204" charset="-122"/>
                </a:rPr>
                <a:t>远足踏青</a:t>
              </a:r>
            </a:p>
          </p:txBody>
        </p:sp>
      </p:grpSp>
      <p:grpSp>
        <p:nvGrpSpPr>
          <p:cNvPr id="59" name="组合 58"/>
          <p:cNvGrpSpPr/>
          <p:nvPr/>
        </p:nvGrpSpPr>
        <p:grpSpPr>
          <a:xfrm>
            <a:off x="6619200" y="1262592"/>
            <a:ext cx="1904430" cy="307777"/>
            <a:chOff x="8825600" y="1823154"/>
            <a:chExt cx="2539240" cy="410369"/>
          </a:xfrm>
        </p:grpSpPr>
        <p:sp>
          <p:nvSpPr>
            <p:cNvPr id="43" name="圆角矩形 42"/>
            <p:cNvSpPr/>
            <p:nvPr/>
          </p:nvSpPr>
          <p:spPr>
            <a:xfrm>
              <a:off x="8825600" y="1844597"/>
              <a:ext cx="2539240" cy="326446"/>
            </a:xfrm>
            <a:prstGeom prst="roundRect">
              <a:avLst/>
            </a:prstGeom>
            <a:gradFill>
              <a:gsLst>
                <a:gs pos="100000">
                  <a:schemeClr val="accent2"/>
                </a:gs>
                <a:gs pos="0">
                  <a:schemeClr val="accent2">
                    <a:lumMod val="75000"/>
                  </a:schemeClr>
                </a:gs>
              </a:gsLst>
              <a:lin ang="5400000" scaled="1"/>
            </a:gradFill>
            <a:ln w="28575" cap="flat">
              <a:gradFill>
                <a:gsLst>
                  <a:gs pos="0">
                    <a:schemeClr val="accent2"/>
                  </a:gs>
                  <a:gs pos="100000">
                    <a:schemeClr val="accent2">
                      <a:lumMod val="75000"/>
                    </a:schemeClr>
                  </a:gs>
                </a:gsLst>
                <a:lin ang="5400000" scaled="1"/>
              </a:gradFill>
              <a:prstDash val="solid"/>
              <a:miter lim="800000"/>
            </a:ln>
            <a:effectLst>
              <a:outerShdw blurRad="228600" dist="101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44" name="任意多边形 43"/>
            <p:cNvSpPr/>
            <p:nvPr/>
          </p:nvSpPr>
          <p:spPr>
            <a:xfrm>
              <a:off x="8994638" y="1941640"/>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5" name="任意多边形 44"/>
            <p:cNvSpPr/>
            <p:nvPr/>
          </p:nvSpPr>
          <p:spPr>
            <a:xfrm>
              <a:off x="9055643" y="1941640"/>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7" name="文本框 3"/>
            <p:cNvSpPr txBox="1">
              <a:spLocks noChangeArrowheads="1"/>
            </p:cNvSpPr>
            <p:nvPr/>
          </p:nvSpPr>
          <p:spPr bwMode="auto">
            <a:xfrm>
              <a:off x="9689955" y="1823154"/>
              <a:ext cx="964367" cy="410369"/>
            </a:xfrm>
            <a:prstGeom prst="rect">
              <a:avLst/>
            </a:prstGeom>
            <a:noFill/>
          </p:spPr>
          <p:txBody>
            <a:bodyPr wrap="none" rtlCol="0">
              <a:spAutoFit/>
            </a:bodyPr>
            <a:lstStyle>
              <a:defPPr>
                <a:defRPr lang="zh-CN"/>
              </a:defPPr>
              <a:lvl1pPr>
                <a:defRPr sz="3200">
                  <a:gradFill flip="none" rotWithShape="1">
                    <a:gsLst>
                      <a:gs pos="0">
                        <a:schemeClr val="accent2"/>
                      </a:gs>
                      <a:gs pos="34000">
                        <a:schemeClr val="accent1"/>
                      </a:gs>
                      <a:gs pos="68000">
                        <a:schemeClr val="accent3"/>
                      </a:gs>
                      <a:gs pos="100000">
                        <a:schemeClr val="accent4"/>
                      </a:gs>
                    </a:gsLst>
                    <a:lin ang="0" scaled="1"/>
                    <a:tileRect/>
                  </a:gradFill>
                </a:defRPr>
              </a:lvl1pPr>
            </a:lstStyle>
            <a:p>
              <a:r>
                <a:rPr lang="zh-CN" altLang="en-US" sz="1400" dirty="0">
                  <a:solidFill>
                    <a:schemeClr val="bg1"/>
                  </a:solidFill>
                  <a:latin typeface="微软雅黑" panose="020B0503020204020204" charset="-122"/>
                  <a:ea typeface="微软雅黑" panose="020B0503020204020204" charset="-122"/>
                </a:rPr>
                <a:t>运动会</a:t>
              </a:r>
            </a:p>
          </p:txBody>
        </p:sp>
      </p:grpSp>
      <p:grpSp>
        <p:nvGrpSpPr>
          <p:cNvPr id="58" name="组合 57"/>
          <p:cNvGrpSpPr/>
          <p:nvPr/>
        </p:nvGrpSpPr>
        <p:grpSpPr>
          <a:xfrm>
            <a:off x="4612750" y="2875061"/>
            <a:ext cx="1904430" cy="307777"/>
            <a:chOff x="6150333" y="3973112"/>
            <a:chExt cx="2539240" cy="410369"/>
          </a:xfrm>
        </p:grpSpPr>
        <p:sp>
          <p:nvSpPr>
            <p:cNvPr id="49" name="圆角矩形 48"/>
            <p:cNvSpPr/>
            <p:nvPr/>
          </p:nvSpPr>
          <p:spPr>
            <a:xfrm flipH="1">
              <a:off x="6150333" y="3994555"/>
              <a:ext cx="2539240" cy="326446"/>
            </a:xfrm>
            <a:prstGeom prst="roundRect">
              <a:avLst/>
            </a:prstGeom>
            <a:gradFill>
              <a:gsLst>
                <a:gs pos="100000">
                  <a:schemeClr val="accent4"/>
                </a:gs>
                <a:gs pos="0">
                  <a:schemeClr val="accent4">
                    <a:lumMod val="75000"/>
                  </a:schemeClr>
                </a:gs>
              </a:gsLst>
              <a:lin ang="5400000" scaled="1"/>
            </a:gradFill>
            <a:ln w="28575" cap="flat">
              <a:gradFill>
                <a:gsLst>
                  <a:gs pos="0">
                    <a:schemeClr val="accent4"/>
                  </a:gs>
                  <a:gs pos="100000">
                    <a:schemeClr val="accent4">
                      <a:lumMod val="75000"/>
                    </a:schemeClr>
                  </a:gs>
                </a:gsLst>
                <a:lin ang="5400000" scaled="1"/>
              </a:gradFill>
              <a:prstDash val="solid"/>
              <a:miter lim="800000"/>
            </a:ln>
            <a:effectLst>
              <a:outerShdw blurRad="228600" dist="101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50" name="任意多边形 49"/>
            <p:cNvSpPr/>
            <p:nvPr/>
          </p:nvSpPr>
          <p:spPr>
            <a:xfrm flipH="1">
              <a:off x="8459530" y="4091598"/>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1" name="任意多边形 50"/>
            <p:cNvSpPr/>
            <p:nvPr/>
          </p:nvSpPr>
          <p:spPr>
            <a:xfrm flipH="1">
              <a:off x="8398525" y="4091598"/>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3" name="文本框 3"/>
            <p:cNvSpPr txBox="1">
              <a:spLocks noChangeArrowheads="1"/>
            </p:cNvSpPr>
            <p:nvPr/>
          </p:nvSpPr>
          <p:spPr bwMode="auto">
            <a:xfrm flipH="1">
              <a:off x="6717222" y="3973112"/>
              <a:ext cx="1203748" cy="410369"/>
            </a:xfrm>
            <a:prstGeom prst="rect">
              <a:avLst/>
            </a:prstGeom>
            <a:noFill/>
          </p:spPr>
          <p:txBody>
            <a:bodyPr wrap="none" rtlCol="0">
              <a:spAutoFit/>
            </a:bodyPr>
            <a:lstStyle>
              <a:defPPr>
                <a:defRPr lang="zh-CN"/>
              </a:defPPr>
              <a:lvl1pPr>
                <a:defRPr sz="3200">
                  <a:gradFill flip="none" rotWithShape="1">
                    <a:gsLst>
                      <a:gs pos="0">
                        <a:schemeClr val="accent2"/>
                      </a:gs>
                      <a:gs pos="34000">
                        <a:schemeClr val="accent1"/>
                      </a:gs>
                      <a:gs pos="68000">
                        <a:schemeClr val="accent3"/>
                      </a:gs>
                      <a:gs pos="100000">
                        <a:schemeClr val="accent4"/>
                      </a:gs>
                    </a:gsLst>
                    <a:lin ang="0" scaled="1"/>
                    <a:tileRect/>
                  </a:gradFill>
                </a:defRPr>
              </a:lvl1pPr>
            </a:lstStyle>
            <a:p>
              <a:r>
                <a:rPr lang="zh-CN" altLang="en-US" sz="1400" dirty="0">
                  <a:solidFill>
                    <a:schemeClr val="bg1"/>
                  </a:solidFill>
                  <a:latin typeface="微软雅黑" panose="020B0503020204020204" charset="-122"/>
                  <a:ea typeface="微软雅黑" panose="020B0503020204020204" charset="-122"/>
                </a:rPr>
                <a:t>棋牌比赛</a:t>
              </a: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2" presetClass="entr" presetSubtype="2" fill="hold" nodeType="after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additive="base">
                                        <p:cTn id="13" dur="500"/>
                                        <p:tgtEl>
                                          <p:spTgt spid="60"/>
                                        </p:tgtEl>
                                        <p:attrNameLst>
                                          <p:attrName>ppt_x</p:attrName>
                                        </p:attrNameLst>
                                      </p:cBhvr>
                                      <p:tavLst>
                                        <p:tav tm="0">
                                          <p:val>
                                            <p:strVal val="#ppt_x+#ppt_w*1.125000"/>
                                          </p:val>
                                        </p:tav>
                                        <p:tav tm="100000">
                                          <p:val>
                                            <p:strVal val="#ppt_x"/>
                                          </p:val>
                                        </p:tav>
                                      </p:tavLst>
                                    </p:anim>
                                    <p:animEffect transition="in" filter="wipe(left)">
                                      <p:cBhvr>
                                        <p:cTn id="14" dur="500"/>
                                        <p:tgtEl>
                                          <p:spTgt spid="60"/>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par>
                          <p:cTn id="25" fill="hold">
                            <p:stCondLst>
                              <p:cond delay="2000"/>
                            </p:stCondLst>
                            <p:childTnLst>
                              <p:par>
                                <p:cTn id="26" presetID="12" presetClass="entr" presetSubtype="2"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500"/>
                                        <p:tgtEl>
                                          <p:spTgt spid="59"/>
                                        </p:tgtEl>
                                        <p:attrNameLst>
                                          <p:attrName>ppt_x</p:attrName>
                                        </p:attrNameLst>
                                      </p:cBhvr>
                                      <p:tavLst>
                                        <p:tav tm="0">
                                          <p:val>
                                            <p:strVal val="#ppt_x+#ppt_w*1.125000"/>
                                          </p:val>
                                        </p:tav>
                                        <p:tav tm="100000">
                                          <p:val>
                                            <p:strVal val="#ppt_x"/>
                                          </p:val>
                                        </p:tav>
                                      </p:tavLst>
                                    </p:anim>
                                    <p:animEffect transition="in" filter="wipe(left)">
                                      <p:cBhvr>
                                        <p:cTn id="29" dur="500"/>
                                        <p:tgtEl>
                                          <p:spTgt spid="59"/>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12" presetClass="entr" presetSubtype="8"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additive="base">
                                        <p:cTn id="43" dur="500"/>
                                        <p:tgtEl>
                                          <p:spTgt spid="57"/>
                                        </p:tgtEl>
                                        <p:attrNameLst>
                                          <p:attrName>ppt_x</p:attrName>
                                        </p:attrNameLst>
                                      </p:cBhvr>
                                      <p:tavLst>
                                        <p:tav tm="0">
                                          <p:val>
                                            <p:strVal val="#ppt_x-#ppt_w*1.125000"/>
                                          </p:val>
                                        </p:tav>
                                        <p:tav tm="100000">
                                          <p:val>
                                            <p:strVal val="#ppt_x"/>
                                          </p:val>
                                        </p:tav>
                                      </p:tavLst>
                                    </p:anim>
                                    <p:animEffect transition="in" filter="wipe(right)">
                                      <p:cBhvr>
                                        <p:cTn id="44" dur="500"/>
                                        <p:tgtEl>
                                          <p:spTgt spid="57"/>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childTnLst>
                          </p:cTn>
                        </p:par>
                        <p:par>
                          <p:cTn id="49" fill="hold">
                            <p:stCondLst>
                              <p:cond delay="4500"/>
                            </p:stCondLst>
                            <p:childTnLst>
                              <p:par>
                                <p:cTn id="50" presetID="53" presetClass="entr" presetSubtype="16"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childTnLst>
                          </p:cTn>
                        </p:par>
                        <p:par>
                          <p:cTn id="55" fill="hold">
                            <p:stCondLst>
                              <p:cond delay="5000"/>
                            </p:stCondLst>
                            <p:childTnLst>
                              <p:par>
                                <p:cTn id="56" presetID="12" presetClass="entr" presetSubtype="8" fill="hold" nodeType="afterEffect">
                                  <p:stCondLst>
                                    <p:cond delay="0"/>
                                  </p:stCondLst>
                                  <p:childTnLst>
                                    <p:set>
                                      <p:cBhvr>
                                        <p:cTn id="57" dur="1" fill="hold">
                                          <p:stCondLst>
                                            <p:cond delay="0"/>
                                          </p:stCondLst>
                                        </p:cTn>
                                        <p:tgtEl>
                                          <p:spTgt spid="58"/>
                                        </p:tgtEl>
                                        <p:attrNameLst>
                                          <p:attrName>style.visibility</p:attrName>
                                        </p:attrNameLst>
                                      </p:cBhvr>
                                      <p:to>
                                        <p:strVal val="visible"/>
                                      </p:to>
                                    </p:set>
                                    <p:anim calcmode="lin" valueType="num">
                                      <p:cBhvr additive="base">
                                        <p:cTn id="58" dur="500"/>
                                        <p:tgtEl>
                                          <p:spTgt spid="58"/>
                                        </p:tgtEl>
                                        <p:attrNameLst>
                                          <p:attrName>ppt_x</p:attrName>
                                        </p:attrNameLst>
                                      </p:cBhvr>
                                      <p:tavLst>
                                        <p:tav tm="0">
                                          <p:val>
                                            <p:strVal val="#ppt_x-#ppt_w*1.125000"/>
                                          </p:val>
                                        </p:tav>
                                        <p:tav tm="100000">
                                          <p:val>
                                            <p:strVal val="#ppt_x"/>
                                          </p:val>
                                        </p:tav>
                                      </p:tavLst>
                                    </p:anim>
                                    <p:animEffect transition="in" filter="wipe(right)">
                                      <p:cBhvr>
                                        <p:cTn id="59" dur="500"/>
                                        <p:tgtEl>
                                          <p:spTgt spid="58"/>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up)">
                                      <p:cBhvr>
                                        <p:cTn id="6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22"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p:nvPr/>
        </p:nvCxnSpPr>
        <p:spPr>
          <a:xfrm>
            <a:off x="3700059" y="2462747"/>
            <a:ext cx="3236046"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700059" y="1869612"/>
            <a:ext cx="2677656" cy="577081"/>
          </a:xfrm>
          <a:prstGeom prst="rect">
            <a:avLst/>
          </a:prstGeom>
        </p:spPr>
        <p:txBody>
          <a:bodyPr wrap="none" lIns="68580" tIns="34290" rIns="68580" bIns="34290">
            <a:spAutoFit/>
          </a:bodyPr>
          <a:lstStyle/>
          <a:p>
            <a:r>
              <a:rPr lang="zh-CN" altLang="en-US" sz="3300" b="1" dirty="0">
                <a:solidFill>
                  <a:schemeClr val="accent1"/>
                </a:solidFill>
                <a:latin typeface="微软雅黑" panose="020B0503020204020204" charset="-122"/>
                <a:ea typeface="微软雅黑" panose="020B0503020204020204" charset="-122"/>
              </a:rPr>
              <a:t>工作完成情况</a:t>
            </a:r>
          </a:p>
        </p:txBody>
      </p:sp>
      <p:sp>
        <p:nvSpPr>
          <p:cNvPr id="18" name="矩形 17"/>
          <p:cNvSpPr/>
          <p:nvPr/>
        </p:nvSpPr>
        <p:spPr>
          <a:xfrm>
            <a:off x="3735758" y="2602327"/>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年度计划完成</a:t>
            </a:r>
          </a:p>
        </p:txBody>
      </p:sp>
      <p:sp>
        <p:nvSpPr>
          <p:cNvPr id="19" name="矩形 18"/>
          <p:cNvSpPr/>
          <p:nvPr/>
        </p:nvSpPr>
        <p:spPr>
          <a:xfrm>
            <a:off x="5470863" y="2586272"/>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工作完成情况</a:t>
            </a:r>
          </a:p>
        </p:txBody>
      </p:sp>
      <p:sp>
        <p:nvSpPr>
          <p:cNvPr id="20" name="矩形 19"/>
          <p:cNvSpPr/>
          <p:nvPr/>
        </p:nvSpPr>
        <p:spPr>
          <a:xfrm>
            <a:off x="3735758" y="2915903"/>
            <a:ext cx="1791516"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季度业绩销售汇总</a:t>
            </a:r>
          </a:p>
        </p:txBody>
      </p:sp>
      <p:sp>
        <p:nvSpPr>
          <p:cNvPr id="21" name="矩形 20"/>
          <p:cNvSpPr/>
          <p:nvPr/>
        </p:nvSpPr>
        <p:spPr>
          <a:xfrm>
            <a:off x="5470863" y="2899847"/>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销售指标达成</a:t>
            </a:r>
          </a:p>
        </p:txBody>
      </p:sp>
      <p:grpSp>
        <p:nvGrpSpPr>
          <p:cNvPr id="2" name="组合 1"/>
          <p:cNvGrpSpPr/>
          <p:nvPr/>
        </p:nvGrpSpPr>
        <p:grpSpPr>
          <a:xfrm>
            <a:off x="1839138" y="1629843"/>
            <a:ext cx="1837257" cy="1837257"/>
            <a:chOff x="2452184" y="2173124"/>
            <a:chExt cx="2449676" cy="2449676"/>
          </a:xfrm>
        </p:grpSpPr>
        <p:grpSp>
          <p:nvGrpSpPr>
            <p:cNvPr id="7" name="组合 6"/>
            <p:cNvGrpSpPr/>
            <p:nvPr/>
          </p:nvGrpSpPr>
          <p:grpSpPr>
            <a:xfrm>
              <a:off x="2452184" y="2173124"/>
              <a:ext cx="2449676" cy="2449676"/>
              <a:chOff x="2099081" y="2031187"/>
              <a:chExt cx="2739620" cy="2739620"/>
            </a:xfrm>
          </p:grpSpPr>
          <p:sp>
            <p:nvSpPr>
              <p:cNvPr id="4" name="椭圆 3"/>
              <p:cNvSpPr/>
              <p:nvPr/>
            </p:nvSpPr>
            <p:spPr>
              <a:xfrm>
                <a:off x="2099081" y="2031187"/>
                <a:ext cx="2739620" cy="2739620"/>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 name="圆角矩形 4"/>
              <p:cNvSpPr/>
              <p:nvPr/>
            </p:nvSpPr>
            <p:spPr>
              <a:xfrm>
                <a:off x="2377216" y="2309322"/>
                <a:ext cx="2183348" cy="2183348"/>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9" name="椭圆 8"/>
            <p:cNvSpPr/>
            <p:nvPr/>
          </p:nvSpPr>
          <p:spPr>
            <a:xfrm>
              <a:off x="2938198" y="2659139"/>
              <a:ext cx="1477648" cy="1477646"/>
            </a:xfrm>
            <a:prstGeom prst="ellipse">
              <a:avLst/>
            </a:prstGeom>
            <a:solidFill>
              <a:schemeClr val="accent1"/>
            </a:solidFill>
            <a:ln>
              <a:noFill/>
            </a:ln>
            <a:effectLst>
              <a:innerShdw blurRad="2032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0">
                <a:latin typeface="微软雅黑" panose="020B0503020204020204" charset="-122"/>
                <a:ea typeface="微软雅黑" panose="020B0503020204020204" charset="-122"/>
              </a:endParaRPr>
            </a:p>
          </p:txBody>
        </p:sp>
        <p:grpSp>
          <p:nvGrpSpPr>
            <p:cNvPr id="16" name="组合 15"/>
            <p:cNvGrpSpPr/>
            <p:nvPr/>
          </p:nvGrpSpPr>
          <p:grpSpPr>
            <a:xfrm>
              <a:off x="3243396" y="2960706"/>
              <a:ext cx="860738" cy="874510"/>
              <a:chOff x="3619500" y="2434166"/>
              <a:chExt cx="590102" cy="599547"/>
            </a:xfrm>
            <a:solidFill>
              <a:schemeClr val="bg1"/>
            </a:solidFill>
          </p:grpSpPr>
          <p:sp>
            <p:nvSpPr>
              <p:cNvPr id="17" name="KSO_Shape"/>
              <p:cNvSpPr/>
              <p:nvPr/>
            </p:nvSpPr>
            <p:spPr>
              <a:xfrm>
                <a:off x="3619500" y="2476500"/>
                <a:ext cx="557213" cy="557213"/>
              </a:xfrm>
              <a:prstGeom prst="pi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微软雅黑" panose="020B0503020204020204" charset="-122"/>
                  <a:ea typeface="微软雅黑" panose="020B0503020204020204" charset="-122"/>
                </a:endParaRPr>
              </a:p>
            </p:txBody>
          </p:sp>
          <p:sp>
            <p:nvSpPr>
              <p:cNvPr id="22" name="KSO_Shape"/>
              <p:cNvSpPr/>
              <p:nvPr/>
            </p:nvSpPr>
            <p:spPr>
              <a:xfrm rot="17344659">
                <a:off x="3652389" y="2434166"/>
                <a:ext cx="557213" cy="557213"/>
              </a:xfrm>
              <a:prstGeom prst="pie">
                <a:avLst>
                  <a:gd name="adj1" fmla="val 20720386"/>
                  <a:gd name="adj2" fmla="val 406514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微软雅黑" panose="020B0503020204020204" charset="-122"/>
                  <a:ea typeface="微软雅黑" panose="020B0503020204020204" charset="-122"/>
                </a:endParaRPr>
              </a:p>
            </p:txBody>
          </p:sp>
        </p:grpSp>
      </p:grpSp>
      <p:sp>
        <p:nvSpPr>
          <p:cNvPr id="25" name="矩形 24"/>
          <p:cNvSpPr/>
          <p:nvPr/>
        </p:nvSpPr>
        <p:spPr>
          <a:xfrm>
            <a:off x="3735758" y="3221282"/>
            <a:ext cx="1611980"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与上一年度比较</a:t>
            </a:r>
          </a:p>
        </p:txBody>
      </p:sp>
      <p:sp>
        <p:nvSpPr>
          <p:cNvPr id="26" name="矩形 25"/>
          <p:cNvSpPr/>
          <p:nvPr/>
        </p:nvSpPr>
        <p:spPr>
          <a:xfrm>
            <a:off x="5470863" y="3205226"/>
            <a:ext cx="1611980"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近几年数据对比</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2" presetClass="entr" presetSubtype="2" decel="100000"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50" presetClass="entr" presetSubtype="0" decel="10000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1000" fill="hold"/>
                                        <p:tgtEl>
                                          <p:spTgt spid="18"/>
                                        </p:tgtEl>
                                        <p:attrNameLst>
                                          <p:attrName>ppt_w</p:attrName>
                                        </p:attrNameLst>
                                      </p:cBhvr>
                                      <p:tavLst>
                                        <p:tav tm="0">
                                          <p:val>
                                            <p:strVal val="#ppt_w+.3"/>
                                          </p:val>
                                        </p:tav>
                                        <p:tav tm="100000">
                                          <p:val>
                                            <p:strVal val="#ppt_w"/>
                                          </p:val>
                                        </p:tav>
                                      </p:tavLst>
                                    </p:anim>
                                    <p:anim calcmode="lin" valueType="num">
                                      <p:cBhvr>
                                        <p:cTn id="23" dur="1000" fill="hold"/>
                                        <p:tgtEl>
                                          <p:spTgt spid="18"/>
                                        </p:tgtEl>
                                        <p:attrNameLst>
                                          <p:attrName>ppt_h</p:attrName>
                                        </p:attrNameLst>
                                      </p:cBhvr>
                                      <p:tavLst>
                                        <p:tav tm="0">
                                          <p:val>
                                            <p:strVal val="#ppt_h"/>
                                          </p:val>
                                        </p:tav>
                                        <p:tav tm="100000">
                                          <p:val>
                                            <p:strVal val="#ppt_h"/>
                                          </p:val>
                                        </p:tav>
                                      </p:tavLst>
                                    </p:anim>
                                    <p:animEffect transition="in" filter="fade">
                                      <p:cBhvr>
                                        <p:cTn id="24" dur="1000"/>
                                        <p:tgtEl>
                                          <p:spTgt spid="18"/>
                                        </p:tgtEl>
                                      </p:cBhvr>
                                    </p:animEffect>
                                  </p:childTnLst>
                                </p:cTn>
                              </p:par>
                              <p:par>
                                <p:cTn id="25" presetID="50" presetClass="entr" presetSubtype="0" decel="100000" fill="hold" grpId="0" nodeType="withEffect">
                                  <p:stCondLst>
                                    <p:cond delay="35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strVal val="#ppt_w+.3"/>
                                          </p:val>
                                        </p:tav>
                                        <p:tav tm="100000">
                                          <p:val>
                                            <p:strVal val="#ppt_w"/>
                                          </p:val>
                                        </p:tav>
                                      </p:tavLst>
                                    </p:anim>
                                    <p:anim calcmode="lin" valueType="num">
                                      <p:cBhvr>
                                        <p:cTn id="28" dur="1000" fill="hold"/>
                                        <p:tgtEl>
                                          <p:spTgt spid="19"/>
                                        </p:tgtEl>
                                        <p:attrNameLst>
                                          <p:attrName>ppt_h</p:attrName>
                                        </p:attrNameLst>
                                      </p:cBhvr>
                                      <p:tavLst>
                                        <p:tav tm="0">
                                          <p:val>
                                            <p:strVal val="#ppt_h"/>
                                          </p:val>
                                        </p:tav>
                                        <p:tav tm="100000">
                                          <p:val>
                                            <p:strVal val="#ppt_h"/>
                                          </p:val>
                                        </p:tav>
                                      </p:tavLst>
                                    </p:anim>
                                    <p:animEffect transition="in" filter="fade">
                                      <p:cBhvr>
                                        <p:cTn id="29" dur="1000"/>
                                        <p:tgtEl>
                                          <p:spTgt spid="19"/>
                                        </p:tgtEl>
                                      </p:cBhvr>
                                    </p:animEffect>
                                  </p:childTnLst>
                                </p:cTn>
                              </p:par>
                              <p:par>
                                <p:cTn id="30" presetID="50" presetClass="entr" presetSubtype="0" decel="100000" fill="hold" grpId="0" nodeType="withEffect">
                                  <p:stCondLst>
                                    <p:cond delay="75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strVal val="#ppt_w+.3"/>
                                          </p:val>
                                        </p:tav>
                                        <p:tav tm="100000">
                                          <p:val>
                                            <p:strVal val="#ppt_w"/>
                                          </p:val>
                                        </p:tav>
                                      </p:tavLst>
                                    </p:anim>
                                    <p:anim calcmode="lin" valueType="num">
                                      <p:cBhvr>
                                        <p:cTn id="33" dur="1000" fill="hold"/>
                                        <p:tgtEl>
                                          <p:spTgt spid="20"/>
                                        </p:tgtEl>
                                        <p:attrNameLst>
                                          <p:attrName>ppt_h</p:attrName>
                                        </p:attrNameLst>
                                      </p:cBhvr>
                                      <p:tavLst>
                                        <p:tav tm="0">
                                          <p:val>
                                            <p:strVal val="#ppt_h"/>
                                          </p:val>
                                        </p:tav>
                                        <p:tav tm="100000">
                                          <p:val>
                                            <p:strVal val="#ppt_h"/>
                                          </p:val>
                                        </p:tav>
                                      </p:tavLst>
                                    </p:anim>
                                    <p:animEffect transition="in" filter="fade">
                                      <p:cBhvr>
                                        <p:cTn id="34" dur="1000"/>
                                        <p:tgtEl>
                                          <p:spTgt spid="20"/>
                                        </p:tgtEl>
                                      </p:cBhvr>
                                    </p:animEffect>
                                  </p:childTnLst>
                                </p:cTn>
                              </p:par>
                              <p:par>
                                <p:cTn id="35" presetID="50" presetClass="entr" presetSubtype="0" decel="100000" fill="hold" grpId="0" nodeType="withEffect">
                                  <p:stCondLst>
                                    <p:cond delay="105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strVal val="#ppt_w+.3"/>
                                          </p:val>
                                        </p:tav>
                                        <p:tav tm="100000">
                                          <p:val>
                                            <p:strVal val="#ppt_w"/>
                                          </p:val>
                                        </p:tav>
                                      </p:tavLst>
                                    </p:anim>
                                    <p:anim calcmode="lin" valueType="num">
                                      <p:cBhvr>
                                        <p:cTn id="38" dur="1000" fill="hold"/>
                                        <p:tgtEl>
                                          <p:spTgt spid="21"/>
                                        </p:tgtEl>
                                        <p:attrNameLst>
                                          <p:attrName>ppt_h</p:attrName>
                                        </p:attrNameLst>
                                      </p:cBhvr>
                                      <p:tavLst>
                                        <p:tav tm="0">
                                          <p:val>
                                            <p:strVal val="#ppt_h"/>
                                          </p:val>
                                        </p:tav>
                                        <p:tav tm="100000">
                                          <p:val>
                                            <p:strVal val="#ppt_h"/>
                                          </p:val>
                                        </p:tav>
                                      </p:tavLst>
                                    </p:anim>
                                    <p:animEffect transition="in" filter="fade">
                                      <p:cBhvr>
                                        <p:cTn id="39" dur="1000"/>
                                        <p:tgtEl>
                                          <p:spTgt spid="21"/>
                                        </p:tgtEl>
                                      </p:cBhvr>
                                    </p:animEffect>
                                  </p:childTnLst>
                                </p:cTn>
                              </p:par>
                              <p:par>
                                <p:cTn id="40" presetID="50" presetClass="entr" presetSubtype="0" decel="100000" fill="hold" grpId="0" nodeType="withEffect">
                                  <p:stCondLst>
                                    <p:cond delay="750"/>
                                  </p:stCondLst>
                                  <p:childTnLst>
                                    <p:set>
                                      <p:cBhvr>
                                        <p:cTn id="41" dur="1" fill="hold">
                                          <p:stCondLst>
                                            <p:cond delay="0"/>
                                          </p:stCondLst>
                                        </p:cTn>
                                        <p:tgtEl>
                                          <p:spTgt spid="25"/>
                                        </p:tgtEl>
                                        <p:attrNameLst>
                                          <p:attrName>style.visibility</p:attrName>
                                        </p:attrNameLst>
                                      </p:cBhvr>
                                      <p:to>
                                        <p:strVal val="visible"/>
                                      </p:to>
                                    </p:set>
                                    <p:anim calcmode="lin" valueType="num">
                                      <p:cBhvr>
                                        <p:cTn id="42" dur="1000" fill="hold"/>
                                        <p:tgtEl>
                                          <p:spTgt spid="25"/>
                                        </p:tgtEl>
                                        <p:attrNameLst>
                                          <p:attrName>ppt_w</p:attrName>
                                        </p:attrNameLst>
                                      </p:cBhvr>
                                      <p:tavLst>
                                        <p:tav tm="0">
                                          <p:val>
                                            <p:strVal val="#ppt_w+.3"/>
                                          </p:val>
                                        </p:tav>
                                        <p:tav tm="100000">
                                          <p:val>
                                            <p:strVal val="#ppt_w"/>
                                          </p:val>
                                        </p:tav>
                                      </p:tavLst>
                                    </p:anim>
                                    <p:anim calcmode="lin" valueType="num">
                                      <p:cBhvr>
                                        <p:cTn id="43" dur="1000" fill="hold"/>
                                        <p:tgtEl>
                                          <p:spTgt spid="25"/>
                                        </p:tgtEl>
                                        <p:attrNameLst>
                                          <p:attrName>ppt_h</p:attrName>
                                        </p:attrNameLst>
                                      </p:cBhvr>
                                      <p:tavLst>
                                        <p:tav tm="0">
                                          <p:val>
                                            <p:strVal val="#ppt_h"/>
                                          </p:val>
                                        </p:tav>
                                        <p:tav tm="100000">
                                          <p:val>
                                            <p:strVal val="#ppt_h"/>
                                          </p:val>
                                        </p:tav>
                                      </p:tavLst>
                                    </p:anim>
                                    <p:animEffect transition="in" filter="fade">
                                      <p:cBhvr>
                                        <p:cTn id="44" dur="1000"/>
                                        <p:tgtEl>
                                          <p:spTgt spid="25"/>
                                        </p:tgtEl>
                                      </p:cBhvr>
                                    </p:animEffect>
                                  </p:childTnLst>
                                </p:cTn>
                              </p:par>
                              <p:par>
                                <p:cTn id="45" presetID="50" presetClass="entr" presetSubtype="0" decel="100000" fill="hold" grpId="0" nodeType="withEffect">
                                  <p:stCondLst>
                                    <p:cond delay="1050"/>
                                  </p:stCondLst>
                                  <p:childTnLst>
                                    <p:set>
                                      <p:cBhvr>
                                        <p:cTn id="46" dur="1" fill="hold">
                                          <p:stCondLst>
                                            <p:cond delay="0"/>
                                          </p:stCondLst>
                                        </p:cTn>
                                        <p:tgtEl>
                                          <p:spTgt spid="26"/>
                                        </p:tgtEl>
                                        <p:attrNameLst>
                                          <p:attrName>style.visibility</p:attrName>
                                        </p:attrNameLst>
                                      </p:cBhvr>
                                      <p:to>
                                        <p:strVal val="visible"/>
                                      </p:to>
                                    </p:set>
                                    <p:anim calcmode="lin" valueType="num">
                                      <p:cBhvr>
                                        <p:cTn id="47" dur="1000" fill="hold"/>
                                        <p:tgtEl>
                                          <p:spTgt spid="26"/>
                                        </p:tgtEl>
                                        <p:attrNameLst>
                                          <p:attrName>ppt_w</p:attrName>
                                        </p:attrNameLst>
                                      </p:cBhvr>
                                      <p:tavLst>
                                        <p:tav tm="0">
                                          <p:val>
                                            <p:strVal val="#ppt_w+.3"/>
                                          </p:val>
                                        </p:tav>
                                        <p:tav tm="100000">
                                          <p:val>
                                            <p:strVal val="#ppt_w"/>
                                          </p:val>
                                        </p:tav>
                                      </p:tavLst>
                                    </p:anim>
                                    <p:anim calcmode="lin" valueType="num">
                                      <p:cBhvr>
                                        <p:cTn id="48" dur="1000" fill="hold"/>
                                        <p:tgtEl>
                                          <p:spTgt spid="26"/>
                                        </p:tgtEl>
                                        <p:attrNameLst>
                                          <p:attrName>ppt_h</p:attrName>
                                        </p:attrNameLst>
                                      </p:cBhvr>
                                      <p:tavLst>
                                        <p:tav tm="0">
                                          <p:val>
                                            <p:strVal val="#ppt_h"/>
                                          </p:val>
                                        </p:tav>
                                        <p:tav tm="100000">
                                          <p:val>
                                            <p:strVal val="#ppt_h"/>
                                          </p:val>
                                        </p:tav>
                                      </p:tavLst>
                                    </p:anim>
                                    <p:animEffect transition="in" filter="fade">
                                      <p:cBhvr>
                                        <p:cTn id="4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P spid="20" grpId="0"/>
      <p:bldP spid="21"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年度计划完成</a:t>
            </a:r>
          </a:p>
        </p:txBody>
      </p:sp>
      <p:sp>
        <p:nvSpPr>
          <p:cNvPr id="55" name="Freeform 6"/>
          <p:cNvSpPr/>
          <p:nvPr/>
        </p:nvSpPr>
        <p:spPr bwMode="auto">
          <a:xfrm>
            <a:off x="5936630" y="1314865"/>
            <a:ext cx="1864573" cy="1135171"/>
          </a:xfrm>
          <a:custGeom>
            <a:avLst/>
            <a:gdLst>
              <a:gd name="T0" fmla="*/ 675 w 675"/>
              <a:gd name="T1" fmla="*/ 90 h 411"/>
              <a:gd name="T2" fmla="*/ 505 w 675"/>
              <a:gd name="T3" fmla="*/ 45 h 411"/>
              <a:gd name="T4" fmla="*/ 338 w 675"/>
              <a:gd name="T5" fmla="*/ 0 h 411"/>
              <a:gd name="T6" fmla="*/ 170 w 675"/>
              <a:gd name="T7" fmla="*/ 45 h 411"/>
              <a:gd name="T8" fmla="*/ 0 w 675"/>
              <a:gd name="T9" fmla="*/ 90 h 411"/>
              <a:gd name="T10" fmla="*/ 0 w 675"/>
              <a:gd name="T11" fmla="*/ 90 h 411"/>
              <a:gd name="T12" fmla="*/ 0 w 675"/>
              <a:gd name="T13" fmla="*/ 411 h 411"/>
              <a:gd name="T14" fmla="*/ 675 w 675"/>
              <a:gd name="T15" fmla="*/ 411 h 411"/>
              <a:gd name="T16" fmla="*/ 675 w 675"/>
              <a:gd name="T17" fmla="*/ 90 h 411"/>
              <a:gd name="T18" fmla="*/ 675 w 675"/>
              <a:gd name="T19" fmla="*/ 9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411">
                <a:moveTo>
                  <a:pt x="675" y="90"/>
                </a:moveTo>
                <a:lnTo>
                  <a:pt x="505" y="45"/>
                </a:lnTo>
                <a:lnTo>
                  <a:pt x="338" y="0"/>
                </a:lnTo>
                <a:lnTo>
                  <a:pt x="170" y="45"/>
                </a:lnTo>
                <a:lnTo>
                  <a:pt x="0" y="90"/>
                </a:lnTo>
                <a:lnTo>
                  <a:pt x="0" y="90"/>
                </a:lnTo>
                <a:lnTo>
                  <a:pt x="0" y="411"/>
                </a:lnTo>
                <a:lnTo>
                  <a:pt x="675" y="411"/>
                </a:lnTo>
                <a:lnTo>
                  <a:pt x="675" y="90"/>
                </a:lnTo>
                <a:lnTo>
                  <a:pt x="675" y="90"/>
                </a:lnTo>
                <a:close/>
              </a:path>
            </a:pathLst>
          </a:cu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txBody>
          <a:bodyPr vert="horz" wrap="square" lIns="68580" tIns="567000" rIns="68580" bIns="34290" numCol="1" anchor="t" anchorCtr="0" compatLnSpc="1"/>
          <a:lstStyle/>
          <a:p>
            <a:pPr algn="ctr" defTabSz="685165">
              <a:lnSpc>
                <a:spcPts val="1125"/>
              </a:lnSpc>
              <a:defRPr/>
            </a:pPr>
            <a:r>
              <a:rPr lang="en-US" altLang="zh-CN" sz="4100" kern="0" dirty="0">
                <a:solidFill>
                  <a:srgbClr val="FFFFFF"/>
                </a:solidFill>
                <a:latin typeface="微软雅黑" panose="020B0503020204020204" charset="-122"/>
                <a:cs typeface="UKIJ Qolyazma" pitchFamily="18" charset="0"/>
              </a:rPr>
              <a:t>72</a:t>
            </a:r>
            <a:r>
              <a:rPr lang="en-US" altLang="zh-CN" sz="1800" kern="0" dirty="0">
                <a:solidFill>
                  <a:srgbClr val="FFFFFF"/>
                </a:solidFill>
                <a:latin typeface="微软雅黑" panose="020B0503020204020204" charset="-122"/>
                <a:cs typeface="UKIJ Qolyazma" pitchFamily="18" charset="0"/>
              </a:rPr>
              <a:t>%</a:t>
            </a:r>
          </a:p>
          <a:p>
            <a:pPr algn="ctr" defTabSz="685165">
              <a:lnSpc>
                <a:spcPts val="1125"/>
              </a:lnSpc>
              <a:defRPr/>
            </a:pPr>
            <a:r>
              <a:rPr lang="zh-CN" altLang="en-US" sz="900" kern="0" dirty="0">
                <a:solidFill>
                  <a:srgbClr val="FFFFFF"/>
                </a:solidFill>
                <a:latin typeface="微软雅黑" panose="020B0503020204020204" charset="-122"/>
              </a:rPr>
              <a:t>您的内容打在这里，或者通过复制您的文本后，在此框中选择粘贴。</a:t>
            </a:r>
          </a:p>
        </p:txBody>
      </p:sp>
      <p:sp>
        <p:nvSpPr>
          <p:cNvPr id="56" name="Freeform 7"/>
          <p:cNvSpPr/>
          <p:nvPr/>
        </p:nvSpPr>
        <p:spPr bwMode="auto">
          <a:xfrm>
            <a:off x="5936630" y="2607468"/>
            <a:ext cx="1864573" cy="698779"/>
          </a:xfrm>
          <a:custGeom>
            <a:avLst/>
            <a:gdLst>
              <a:gd name="T0" fmla="*/ 0 w 675"/>
              <a:gd name="T1" fmla="*/ 0 h 253"/>
              <a:gd name="T2" fmla="*/ 0 w 675"/>
              <a:gd name="T3" fmla="*/ 163 h 253"/>
              <a:gd name="T4" fmla="*/ 0 w 675"/>
              <a:gd name="T5" fmla="*/ 163 h 253"/>
              <a:gd name="T6" fmla="*/ 170 w 675"/>
              <a:gd name="T7" fmla="*/ 208 h 253"/>
              <a:gd name="T8" fmla="*/ 338 w 675"/>
              <a:gd name="T9" fmla="*/ 253 h 253"/>
              <a:gd name="T10" fmla="*/ 505 w 675"/>
              <a:gd name="T11" fmla="*/ 208 h 253"/>
              <a:gd name="T12" fmla="*/ 675 w 675"/>
              <a:gd name="T13" fmla="*/ 163 h 253"/>
              <a:gd name="T14" fmla="*/ 675 w 675"/>
              <a:gd name="T15" fmla="*/ 163 h 253"/>
              <a:gd name="T16" fmla="*/ 675 w 675"/>
              <a:gd name="T17" fmla="*/ 0 h 253"/>
              <a:gd name="T18" fmla="*/ 0 w 675"/>
              <a:gd name="T1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253">
                <a:moveTo>
                  <a:pt x="0" y="0"/>
                </a:moveTo>
                <a:lnTo>
                  <a:pt x="0" y="163"/>
                </a:lnTo>
                <a:lnTo>
                  <a:pt x="0" y="163"/>
                </a:lnTo>
                <a:lnTo>
                  <a:pt x="170" y="208"/>
                </a:lnTo>
                <a:lnTo>
                  <a:pt x="338" y="253"/>
                </a:lnTo>
                <a:lnTo>
                  <a:pt x="505" y="208"/>
                </a:lnTo>
                <a:lnTo>
                  <a:pt x="675" y="163"/>
                </a:lnTo>
                <a:lnTo>
                  <a:pt x="675" y="163"/>
                </a:lnTo>
                <a:lnTo>
                  <a:pt x="675" y="0"/>
                </a:lnTo>
                <a:lnTo>
                  <a:pt x="0" y="0"/>
                </a:lnTo>
                <a:close/>
              </a:path>
            </a:pathLst>
          </a:custGeom>
          <a:gradFill>
            <a:gsLst>
              <a:gs pos="0">
                <a:schemeClr val="accent3">
                  <a:lumMod val="75000"/>
                </a:schemeClr>
              </a:gs>
              <a:gs pos="100000">
                <a:schemeClr val="accent3"/>
              </a:gs>
            </a:gsLst>
            <a:lin ang="5400000" scaled="0"/>
          </a:gradFill>
          <a:ln w="381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txBody>
          <a:bodyPr vert="horz" wrap="square" lIns="68580" tIns="459000" rIns="68580" bIns="34290" numCol="1" anchor="t" anchorCtr="0" compatLnSpc="1"/>
          <a:lstStyle/>
          <a:p>
            <a:pPr algn="ctr" defTabSz="685165">
              <a:lnSpc>
                <a:spcPts val="1125"/>
              </a:lnSpc>
              <a:defRPr/>
            </a:pPr>
            <a:r>
              <a:rPr lang="en-US" altLang="zh-CN" sz="4100" kern="0">
                <a:solidFill>
                  <a:prstClr val="white"/>
                </a:solidFill>
                <a:latin typeface="微软雅黑" panose="020B0503020204020204" charset="-122"/>
                <a:cs typeface="UKIJ Qolyazma" pitchFamily="18" charset="0"/>
              </a:rPr>
              <a:t>28</a:t>
            </a:r>
            <a:r>
              <a:rPr lang="en-US" altLang="zh-CN" sz="1800" kern="0">
                <a:solidFill>
                  <a:prstClr val="white"/>
                </a:solidFill>
                <a:latin typeface="微软雅黑" panose="020B0503020204020204" charset="-122"/>
                <a:cs typeface="UKIJ Qolyazma" pitchFamily="18" charset="0"/>
              </a:rPr>
              <a:t>%</a:t>
            </a:r>
          </a:p>
          <a:p>
            <a:pPr defTabSz="685165">
              <a:defRPr/>
            </a:pPr>
            <a:endParaRPr lang="zh-CN" altLang="en-US" kern="0">
              <a:solidFill>
                <a:srgbClr val="151515"/>
              </a:solidFill>
              <a:latin typeface="微软雅黑" panose="020B0503020204020204" charset="-122"/>
            </a:endParaRPr>
          </a:p>
        </p:txBody>
      </p:sp>
      <p:cxnSp>
        <p:nvCxnSpPr>
          <p:cNvPr id="61" name="直接连接符 60"/>
          <p:cNvCxnSpPr/>
          <p:nvPr/>
        </p:nvCxnSpPr>
        <p:spPr>
          <a:xfrm flipH="1">
            <a:off x="1264502" y="2440511"/>
            <a:ext cx="4672127" cy="0"/>
          </a:xfrm>
          <a:prstGeom prst="line">
            <a:avLst/>
          </a:prstGeom>
          <a:noFill/>
          <a:ln w="6350" cap="flat" cmpd="sng" algn="ctr">
            <a:solidFill>
              <a:srgbClr val="FFFFFF">
                <a:lumMod val="50000"/>
              </a:srgbClr>
            </a:solidFill>
            <a:prstDash val="solid"/>
            <a:miter lim="800000"/>
          </a:ln>
          <a:effectLst/>
        </p:spPr>
      </p:cxnSp>
      <p:cxnSp>
        <p:nvCxnSpPr>
          <p:cNvPr id="62" name="直接连接符 61"/>
          <p:cNvCxnSpPr>
            <a:stCxn id="56" idx="0"/>
          </p:cNvCxnSpPr>
          <p:nvPr/>
        </p:nvCxnSpPr>
        <p:spPr>
          <a:xfrm flipH="1">
            <a:off x="1264502" y="2607468"/>
            <a:ext cx="4672127" cy="0"/>
          </a:xfrm>
          <a:prstGeom prst="line">
            <a:avLst/>
          </a:prstGeom>
          <a:noFill/>
          <a:ln w="6350" cap="flat" cmpd="sng" algn="ctr">
            <a:solidFill>
              <a:srgbClr val="FFFFFF">
                <a:lumMod val="50000"/>
              </a:srgbClr>
            </a:solidFill>
            <a:prstDash val="solid"/>
            <a:miter lim="800000"/>
          </a:ln>
          <a:effectLst/>
        </p:spPr>
      </p:cxnSp>
      <p:sp>
        <p:nvSpPr>
          <p:cNvPr id="63" name="TextBox 13"/>
          <p:cNvSpPr txBox="1"/>
          <p:nvPr/>
        </p:nvSpPr>
        <p:spPr>
          <a:xfrm flipH="1">
            <a:off x="1264503" y="1282428"/>
            <a:ext cx="2090452" cy="330856"/>
          </a:xfrm>
          <a:prstGeom prst="rect">
            <a:avLst/>
          </a:prstGeom>
          <a:noFill/>
          <a:ln>
            <a:noFill/>
          </a:ln>
        </p:spPr>
        <p:txBody>
          <a:bodyPr wrap="square" lIns="68576" tIns="34288" rIns="68576" bIns="34288">
            <a:spAutoFit/>
          </a:bodyPr>
          <a:lstStyle>
            <a:defPPr>
              <a:defRPr lang="zh-CN"/>
            </a:defPPr>
            <a:lvl1pPr algn="ctr" eaLnBrk="0" hangingPunct="0">
              <a:defRPr sz="2200" b="1">
                <a:solidFill>
                  <a:srgbClr val="333333"/>
                </a:solidFill>
                <a:latin typeface="微软雅黑" panose="020B0503020204020204" charset="-122"/>
                <a:ea typeface="微软雅黑" panose="020B050302020402020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l" defTabSz="685165">
              <a:defRPr/>
            </a:pPr>
            <a:r>
              <a:rPr lang="zh-CN" altLang="en-US" sz="1700" kern="0" dirty="0"/>
              <a:t>点击添加关键字</a:t>
            </a:r>
          </a:p>
        </p:txBody>
      </p:sp>
      <p:sp>
        <p:nvSpPr>
          <p:cNvPr id="64" name="TextBox 14"/>
          <p:cNvSpPr txBox="1"/>
          <p:nvPr/>
        </p:nvSpPr>
        <p:spPr>
          <a:xfrm>
            <a:off x="1264503" y="1590119"/>
            <a:ext cx="3938540" cy="729430"/>
          </a:xfrm>
          <a:prstGeom prst="rect">
            <a:avLst/>
          </a:prstGeom>
          <a:noFill/>
        </p:spPr>
        <p:txBody>
          <a:bodyPr wrap="square" lIns="68580" tIns="34290" rIns="68580" bIns="34290" rtlCol="0">
            <a:spAutoFit/>
          </a:bodyPr>
          <a:lstStyle/>
          <a:p>
            <a:pPr defTabSz="685165">
              <a:lnSpc>
                <a:spcPct val="130000"/>
              </a:lnSpc>
            </a:pPr>
            <a:r>
              <a:rPr lang="zh-CN" altLang="en-US" sz="1100" dirty="0">
                <a:solidFill>
                  <a:srgbClr val="151515">
                    <a:lumMod val="75000"/>
                    <a:lumOff val="25000"/>
                  </a:srgbClr>
                </a:solidFill>
                <a:latin typeface="微软雅黑" panose="020B0503020204020204" charset="-122"/>
              </a:rPr>
              <a:t>您的内容打在这里，或者通过复制您的文本后，在此框中选择粘贴，并选择只保留文字。您的内容打在这里，或者通过复制您的文本后您的内容打在这里。</a:t>
            </a:r>
          </a:p>
        </p:txBody>
      </p:sp>
      <p:sp>
        <p:nvSpPr>
          <p:cNvPr id="67" name="TextBox 15"/>
          <p:cNvSpPr txBox="1"/>
          <p:nvPr/>
        </p:nvSpPr>
        <p:spPr>
          <a:xfrm flipH="1">
            <a:off x="1264503" y="2767891"/>
            <a:ext cx="2090452" cy="330856"/>
          </a:xfrm>
          <a:prstGeom prst="rect">
            <a:avLst/>
          </a:prstGeom>
          <a:noFill/>
          <a:ln>
            <a:noFill/>
          </a:ln>
        </p:spPr>
        <p:txBody>
          <a:bodyPr wrap="square" lIns="68576" tIns="34288" rIns="68576" bIns="34288">
            <a:spAutoFit/>
          </a:bodyPr>
          <a:lstStyle>
            <a:defPPr>
              <a:defRPr lang="zh-CN"/>
            </a:defPPr>
            <a:lvl1pPr eaLnBrk="0" hangingPunct="0">
              <a:defRPr sz="2200" b="1">
                <a:solidFill>
                  <a:srgbClr val="333333"/>
                </a:solidFill>
                <a:latin typeface="微软雅黑" panose="020B0503020204020204" charset="-122"/>
                <a:ea typeface="微软雅黑" panose="020B050302020402020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defTabSz="685165">
              <a:defRPr/>
            </a:pPr>
            <a:r>
              <a:rPr lang="zh-CN" altLang="en-US" sz="1700" kern="0" dirty="0"/>
              <a:t>点击添加关键字</a:t>
            </a:r>
          </a:p>
        </p:txBody>
      </p:sp>
      <p:sp>
        <p:nvSpPr>
          <p:cNvPr id="68" name="TextBox 16"/>
          <p:cNvSpPr txBox="1"/>
          <p:nvPr/>
        </p:nvSpPr>
        <p:spPr>
          <a:xfrm>
            <a:off x="1264503" y="3075582"/>
            <a:ext cx="3938540" cy="729430"/>
          </a:xfrm>
          <a:prstGeom prst="rect">
            <a:avLst/>
          </a:prstGeom>
          <a:noFill/>
        </p:spPr>
        <p:txBody>
          <a:bodyPr wrap="square" lIns="68580" tIns="34290" rIns="68580" bIns="34290" rtlCol="0">
            <a:spAutoFit/>
          </a:bodyPr>
          <a:lstStyle/>
          <a:p>
            <a:pPr defTabSz="685165">
              <a:lnSpc>
                <a:spcPct val="130000"/>
              </a:lnSpc>
            </a:pPr>
            <a:r>
              <a:rPr lang="zh-CN" altLang="en-US" sz="1100" dirty="0">
                <a:solidFill>
                  <a:srgbClr val="151515">
                    <a:lumMod val="75000"/>
                    <a:lumOff val="25000"/>
                  </a:srgbClr>
                </a:solidFill>
                <a:latin typeface="微软雅黑" panose="020B0503020204020204" charset="-122"/>
              </a:rPr>
              <a:t>您的内容打在这里，或者通过复制您的文本后，在此框中选择粘贴，并选择只保留文字。您的内容打在这里，或者通过复制您的</a:t>
            </a:r>
            <a:r>
              <a:rPr lang="zh-CN" altLang="en-US" sz="1100">
                <a:solidFill>
                  <a:srgbClr val="151515">
                    <a:lumMod val="75000"/>
                    <a:lumOff val="25000"/>
                  </a:srgbClr>
                </a:solidFill>
                <a:latin typeface="微软雅黑" panose="020B0503020204020204" charset="-122"/>
              </a:rPr>
              <a:t>文本后您的内容打在这里。</a:t>
            </a:r>
          </a:p>
        </p:txBody>
      </p:sp>
      <p:sp>
        <p:nvSpPr>
          <p:cNvPr id="69" name="矩形 47"/>
          <p:cNvSpPr>
            <a:spLocks noChangeArrowheads="1"/>
          </p:cNvSpPr>
          <p:nvPr/>
        </p:nvSpPr>
        <p:spPr bwMode="auto">
          <a:xfrm>
            <a:off x="1187624" y="4057390"/>
            <a:ext cx="6705335" cy="475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a:lnSpc>
                <a:spcPct val="120000"/>
              </a:lnSpc>
              <a:spcBef>
                <a:spcPct val="0"/>
              </a:spcBef>
              <a:buNone/>
              <a:defRPr/>
            </a:pPr>
            <a:r>
              <a:rPr lang="zh-CN" altLang="en-US" sz="1100" kern="0" dirty="0">
                <a:solidFill>
                  <a:srgbClr val="151515">
                    <a:lumMod val="75000"/>
                    <a:lumOff val="25000"/>
                  </a:srgbClr>
                </a:solidFill>
                <a:sym typeface="微软雅黑" panose="020B0503020204020204" charset="-122"/>
              </a:rPr>
              <a:t>在此录入上述图表的综合描述说明，在此录入上述图表的综合描述说明。在此录入上述图表的综合描述说明，在此录入上述图表的综合描述说明，在此录入上述图表的综合描述说明。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arn(outVertical)">
                                      <p:cBhvr>
                                        <p:cTn id="7" dur="500"/>
                                        <p:tgtEl>
                                          <p:spTgt spid="6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p:tgtEl>
                                          <p:spTgt spid="55"/>
                                        </p:tgtEl>
                                        <p:attrNameLst>
                                          <p:attrName>ppt_y</p:attrName>
                                        </p:attrNameLst>
                                      </p:cBhvr>
                                      <p:tavLst>
                                        <p:tav tm="0">
                                          <p:val>
                                            <p:strVal val="#ppt_y+#ppt_h*1.125000"/>
                                          </p:val>
                                        </p:tav>
                                        <p:tav tm="100000">
                                          <p:val>
                                            <p:strVal val="#ppt_y"/>
                                          </p:val>
                                        </p:tav>
                                      </p:tavLst>
                                    </p:anim>
                                    <p:animEffect transition="in" filter="wipe(up)">
                                      <p:cBhvr>
                                        <p:cTn id="12" dur="500"/>
                                        <p:tgtEl>
                                          <p:spTgt spid="55"/>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500"/>
                                        <p:tgtEl>
                                          <p:spTgt spid="56"/>
                                        </p:tgtEl>
                                        <p:attrNameLst>
                                          <p:attrName>ppt_y</p:attrName>
                                        </p:attrNameLst>
                                      </p:cBhvr>
                                      <p:tavLst>
                                        <p:tav tm="0">
                                          <p:val>
                                            <p:strVal val="#ppt_y-#ppt_h*1.125000"/>
                                          </p:val>
                                        </p:tav>
                                        <p:tav tm="100000">
                                          <p:val>
                                            <p:strVal val="#ppt_y"/>
                                          </p:val>
                                        </p:tav>
                                      </p:tavLst>
                                    </p:anim>
                                    <p:animEffect transition="in" filter="wipe(down)">
                                      <p:cBhvr>
                                        <p:cTn id="16" dur="500"/>
                                        <p:tgtEl>
                                          <p:spTgt spid="56"/>
                                        </p:tgtEl>
                                      </p:cBhvr>
                                    </p:animEffect>
                                  </p:childTnLst>
                                </p:cTn>
                              </p:par>
                              <p:par>
                                <p:cTn id="17" presetID="22" presetClass="entr" presetSubtype="2" fill="hold" nodeType="withEffect">
                                  <p:stCondLst>
                                    <p:cond delay="400"/>
                                  </p:stCondLst>
                                  <p:childTnLst>
                                    <p:set>
                                      <p:cBhvr>
                                        <p:cTn id="18" dur="1" fill="hold">
                                          <p:stCondLst>
                                            <p:cond delay="0"/>
                                          </p:stCondLst>
                                        </p:cTn>
                                        <p:tgtEl>
                                          <p:spTgt spid="61"/>
                                        </p:tgtEl>
                                        <p:attrNameLst>
                                          <p:attrName>style.visibility</p:attrName>
                                        </p:attrNameLst>
                                      </p:cBhvr>
                                      <p:to>
                                        <p:strVal val="visible"/>
                                      </p:to>
                                    </p:set>
                                    <p:animEffect transition="in" filter="wipe(right)">
                                      <p:cBhvr>
                                        <p:cTn id="19" dur="500"/>
                                        <p:tgtEl>
                                          <p:spTgt spid="61"/>
                                        </p:tgtEl>
                                      </p:cBhvr>
                                    </p:animEffect>
                                  </p:childTnLst>
                                </p:cTn>
                              </p:par>
                              <p:par>
                                <p:cTn id="20" presetID="22" presetClass="entr" presetSubtype="2" fill="hold" nodeType="withEffect">
                                  <p:stCondLst>
                                    <p:cond delay="400"/>
                                  </p:stCondLst>
                                  <p:childTnLst>
                                    <p:set>
                                      <p:cBhvr>
                                        <p:cTn id="21" dur="1" fill="hold">
                                          <p:stCondLst>
                                            <p:cond delay="0"/>
                                          </p:stCondLst>
                                        </p:cTn>
                                        <p:tgtEl>
                                          <p:spTgt spid="62"/>
                                        </p:tgtEl>
                                        <p:attrNameLst>
                                          <p:attrName>style.visibility</p:attrName>
                                        </p:attrNameLst>
                                      </p:cBhvr>
                                      <p:to>
                                        <p:strVal val="visible"/>
                                      </p:to>
                                    </p:set>
                                    <p:animEffect transition="in" filter="wipe(right)">
                                      <p:cBhvr>
                                        <p:cTn id="22" dur="500"/>
                                        <p:tgtEl>
                                          <p:spTgt spid="62"/>
                                        </p:tgtEl>
                                      </p:cBhvr>
                                    </p:animEffect>
                                  </p:childTnLst>
                                </p:cTn>
                              </p:par>
                              <p:par>
                                <p:cTn id="23" presetID="10" presetClass="entr" presetSubtype="0" fill="hold" grpId="0" nodeType="withEffect">
                                  <p:stCondLst>
                                    <p:cond delay="1000"/>
                                  </p:stCondLst>
                                  <p:iterate type="lt">
                                    <p:tmPct val="10000"/>
                                  </p:iterate>
                                  <p:childTnLst>
                                    <p:set>
                                      <p:cBhvr>
                                        <p:cTn id="24" dur="1" fill="hold">
                                          <p:stCondLst>
                                            <p:cond delay="0"/>
                                          </p:stCondLst>
                                        </p:cTn>
                                        <p:tgtEl>
                                          <p:spTgt spid="63"/>
                                        </p:tgtEl>
                                        <p:attrNameLst>
                                          <p:attrName>style.visibility</p:attrName>
                                        </p:attrNameLst>
                                      </p:cBhvr>
                                      <p:to>
                                        <p:strVal val="visible"/>
                                      </p:to>
                                    </p:set>
                                    <p:animEffect transition="in" filter="fade">
                                      <p:cBhvr>
                                        <p:cTn id="25" dur="100"/>
                                        <p:tgtEl>
                                          <p:spTgt spid="63"/>
                                        </p:tgtEl>
                                      </p:cBhvr>
                                    </p:animEffect>
                                  </p:childTnLst>
                                </p:cTn>
                              </p:par>
                              <p:par>
                                <p:cTn id="26" presetID="10" presetClass="entr" presetSubtype="0" fill="hold" grpId="0" nodeType="withEffect">
                                  <p:stCondLst>
                                    <p:cond delay="1000"/>
                                  </p:stCondLst>
                                  <p:iterate type="lt">
                                    <p:tmPct val="10000"/>
                                  </p:iterate>
                                  <p:childTnLst>
                                    <p:set>
                                      <p:cBhvr>
                                        <p:cTn id="27" dur="1" fill="hold">
                                          <p:stCondLst>
                                            <p:cond delay="0"/>
                                          </p:stCondLst>
                                        </p:cTn>
                                        <p:tgtEl>
                                          <p:spTgt spid="64"/>
                                        </p:tgtEl>
                                        <p:attrNameLst>
                                          <p:attrName>style.visibility</p:attrName>
                                        </p:attrNameLst>
                                      </p:cBhvr>
                                      <p:to>
                                        <p:strVal val="visible"/>
                                      </p:to>
                                    </p:set>
                                    <p:animEffect transition="in" filter="fade">
                                      <p:cBhvr>
                                        <p:cTn id="28" dur="100"/>
                                        <p:tgtEl>
                                          <p:spTgt spid="64"/>
                                        </p:tgtEl>
                                      </p:cBhvr>
                                    </p:animEffect>
                                  </p:childTnLst>
                                </p:cTn>
                              </p:par>
                              <p:par>
                                <p:cTn id="29" presetID="10" presetClass="entr" presetSubtype="0" fill="hold" grpId="0" nodeType="withEffect">
                                  <p:stCondLst>
                                    <p:cond delay="1000"/>
                                  </p:stCondLst>
                                  <p:iterate type="lt">
                                    <p:tmPct val="10000"/>
                                  </p:iterate>
                                  <p:childTnLst>
                                    <p:set>
                                      <p:cBhvr>
                                        <p:cTn id="30" dur="1" fill="hold">
                                          <p:stCondLst>
                                            <p:cond delay="0"/>
                                          </p:stCondLst>
                                        </p:cTn>
                                        <p:tgtEl>
                                          <p:spTgt spid="67"/>
                                        </p:tgtEl>
                                        <p:attrNameLst>
                                          <p:attrName>style.visibility</p:attrName>
                                        </p:attrNameLst>
                                      </p:cBhvr>
                                      <p:to>
                                        <p:strVal val="visible"/>
                                      </p:to>
                                    </p:set>
                                    <p:animEffect transition="in" filter="fade">
                                      <p:cBhvr>
                                        <p:cTn id="31" dur="100"/>
                                        <p:tgtEl>
                                          <p:spTgt spid="67"/>
                                        </p:tgtEl>
                                      </p:cBhvr>
                                    </p:animEffect>
                                  </p:childTnLst>
                                </p:cTn>
                              </p:par>
                              <p:par>
                                <p:cTn id="32" presetID="10" presetClass="entr" presetSubtype="0" fill="hold" grpId="0" nodeType="withEffect">
                                  <p:stCondLst>
                                    <p:cond delay="1000"/>
                                  </p:stCondLst>
                                  <p:iterate type="lt">
                                    <p:tmPct val="10000"/>
                                  </p:iterate>
                                  <p:childTnLst>
                                    <p:set>
                                      <p:cBhvr>
                                        <p:cTn id="33" dur="1" fill="hold">
                                          <p:stCondLst>
                                            <p:cond delay="0"/>
                                          </p:stCondLst>
                                        </p:cTn>
                                        <p:tgtEl>
                                          <p:spTgt spid="68"/>
                                        </p:tgtEl>
                                        <p:attrNameLst>
                                          <p:attrName>style.visibility</p:attrName>
                                        </p:attrNameLst>
                                      </p:cBhvr>
                                      <p:to>
                                        <p:strVal val="visible"/>
                                      </p:to>
                                    </p:set>
                                    <p:animEffect transition="in" filter="fade">
                                      <p:cBhvr>
                                        <p:cTn id="34" dur="1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63" grpId="0"/>
      <p:bldP spid="64" grpId="0"/>
      <p:bldP spid="67"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charset="-122"/>
                <a:ea typeface="微软雅黑" panose="020B0503020204020204" charset="-122"/>
              </a:rPr>
              <a:t>工作完成情况</a:t>
            </a:r>
          </a:p>
        </p:txBody>
      </p:sp>
      <p:grpSp>
        <p:nvGrpSpPr>
          <p:cNvPr id="36" name="组合 35"/>
          <p:cNvGrpSpPr/>
          <p:nvPr/>
        </p:nvGrpSpPr>
        <p:grpSpPr>
          <a:xfrm>
            <a:off x="4644008" y="1419624"/>
            <a:ext cx="3168352" cy="725232"/>
            <a:chOff x="6327173" y="1681099"/>
            <a:chExt cx="4224470" cy="966974"/>
          </a:xfrm>
        </p:grpSpPr>
        <p:sp>
          <p:nvSpPr>
            <p:cNvPr id="37" name="文本框 20"/>
            <p:cNvSpPr txBox="1"/>
            <p:nvPr/>
          </p:nvSpPr>
          <p:spPr>
            <a:xfrm>
              <a:off x="6327174" y="1681099"/>
              <a:ext cx="2321526" cy="381642"/>
            </a:xfrm>
            <a:prstGeom prst="rect">
              <a:avLst/>
            </a:prstGeom>
            <a:noFill/>
          </p:spPr>
          <p:txBody>
            <a:bodyPr wrap="square" rtlCol="0">
              <a:spAutoFit/>
            </a:bodyPr>
            <a:lstStyle/>
            <a:p>
              <a:pPr algn="just">
                <a:lnSpc>
                  <a:spcPct val="90000"/>
                </a:lnSpc>
                <a:spcBef>
                  <a:spcPts val="750"/>
                </a:spcBef>
              </a:pPr>
              <a:r>
                <a:rPr lang="zh-CN" altLang="en-US" sz="1400" b="1"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38" name="文本框 21"/>
            <p:cNvSpPr txBox="1"/>
            <p:nvPr/>
          </p:nvSpPr>
          <p:spPr>
            <a:xfrm>
              <a:off x="6327173" y="1938137"/>
              <a:ext cx="4224470" cy="709936"/>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charset="-122"/>
                  <a:ea typeface="微软雅黑" panose="020B0503020204020204" charset="-122"/>
                </a:rPr>
                <a:t>单击添加文本单击添加文本单击添加文本单击添加文本单击添加文本单击添加文本单击添加文本</a:t>
              </a:r>
              <a:endParaRPr lang="en-US" altLang="zh-CN" sz="11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39" name="组合 38"/>
          <p:cNvGrpSpPr/>
          <p:nvPr/>
        </p:nvGrpSpPr>
        <p:grpSpPr>
          <a:xfrm>
            <a:off x="1259632" y="2946003"/>
            <a:ext cx="667212" cy="548855"/>
            <a:chOff x="1465545" y="3524250"/>
            <a:chExt cx="889616" cy="731806"/>
          </a:xfrm>
          <a:solidFill>
            <a:srgbClr val="009900"/>
          </a:solidFill>
        </p:grpSpPr>
        <p:sp>
          <p:nvSpPr>
            <p:cNvPr id="40" name="六边形 39"/>
            <p:cNvSpPr/>
            <p:nvPr/>
          </p:nvSpPr>
          <p:spPr>
            <a:xfrm>
              <a:off x="1480540" y="3524250"/>
              <a:ext cx="848894" cy="731806"/>
            </a:xfrm>
            <a:prstGeom prst="hexagon">
              <a:avLst/>
            </a:pr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3" name="文本框 24"/>
            <p:cNvSpPr txBox="1"/>
            <p:nvPr/>
          </p:nvSpPr>
          <p:spPr>
            <a:xfrm>
              <a:off x="1465545" y="3719336"/>
              <a:ext cx="889616" cy="455509"/>
            </a:xfrm>
            <a:prstGeom prst="rect">
              <a:avLst/>
            </a:prstGeom>
            <a:noFill/>
          </p:spPr>
          <p:txBody>
            <a:bodyPr wrap="square" rtlCol="0">
              <a:spAutoFit/>
            </a:bodyPr>
            <a:lstStyle/>
            <a:p>
              <a:pPr algn="ctr">
                <a:lnSpc>
                  <a:spcPct val="90000"/>
                </a:lnSpc>
                <a:spcBef>
                  <a:spcPts val="750"/>
                </a:spcBef>
              </a:pPr>
              <a:r>
                <a:rPr lang="en-US" altLang="zh-CN" sz="1400" b="1" dirty="0">
                  <a:solidFill>
                    <a:schemeClr val="bg1"/>
                  </a:solidFill>
                  <a:latin typeface="微软雅黑" panose="020B0503020204020204" charset="-122"/>
                  <a:ea typeface="微软雅黑" panose="020B0503020204020204" charset="-122"/>
                </a:rPr>
                <a:t>30</a:t>
              </a:r>
              <a:r>
                <a:rPr lang="en-US" altLang="zh-CN" b="1" dirty="0">
                  <a:solidFill>
                    <a:schemeClr val="bg1"/>
                  </a:solidFill>
                  <a:latin typeface="微软雅黑" panose="020B0503020204020204" charset="-122"/>
                  <a:ea typeface="微软雅黑" panose="020B0503020204020204" charset="-122"/>
                </a:rPr>
                <a:t>%</a:t>
              </a:r>
              <a:endParaRPr lang="zh-CN" altLang="en-US" b="1" dirty="0">
                <a:solidFill>
                  <a:schemeClr val="bg1"/>
                </a:solidFill>
                <a:latin typeface="微软雅黑" panose="020B0503020204020204" charset="-122"/>
                <a:ea typeface="微软雅黑" panose="020B0503020204020204" charset="-122"/>
              </a:endParaRPr>
            </a:p>
          </p:txBody>
        </p:sp>
      </p:grpSp>
      <p:grpSp>
        <p:nvGrpSpPr>
          <p:cNvPr id="45" name="组合 44"/>
          <p:cNvGrpSpPr/>
          <p:nvPr/>
        </p:nvGrpSpPr>
        <p:grpSpPr>
          <a:xfrm>
            <a:off x="1835700" y="3364075"/>
            <a:ext cx="1000697" cy="862670"/>
            <a:chOff x="2329434" y="4081682"/>
            <a:chExt cx="1334262" cy="1150226"/>
          </a:xfrm>
          <a:solidFill>
            <a:srgbClr val="009900"/>
          </a:solidFill>
        </p:grpSpPr>
        <p:sp>
          <p:nvSpPr>
            <p:cNvPr id="48" name="六边形 47"/>
            <p:cNvSpPr/>
            <p:nvPr/>
          </p:nvSpPr>
          <p:spPr>
            <a:xfrm>
              <a:off x="2329434" y="4081682"/>
              <a:ext cx="1334262" cy="1150226"/>
            </a:xfrm>
            <a:prstGeom prst="hexagon">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3" name="文本框 25"/>
            <p:cNvSpPr txBox="1"/>
            <p:nvPr/>
          </p:nvSpPr>
          <p:spPr>
            <a:xfrm>
              <a:off x="2426710" y="4416728"/>
              <a:ext cx="1134779" cy="510909"/>
            </a:xfrm>
            <a:prstGeom prst="rect">
              <a:avLst/>
            </a:prstGeom>
            <a:noFill/>
          </p:spPr>
          <p:txBody>
            <a:bodyPr wrap="square" rtlCol="0">
              <a:spAutoFit/>
            </a:bodyPr>
            <a:lstStyle/>
            <a:p>
              <a:pPr algn="ctr">
                <a:lnSpc>
                  <a:spcPct val="90000"/>
                </a:lnSpc>
                <a:spcBef>
                  <a:spcPts val="750"/>
                </a:spcBef>
              </a:pPr>
              <a:r>
                <a:rPr lang="en-US" altLang="zh-CN" sz="2100" b="1" dirty="0">
                  <a:solidFill>
                    <a:schemeClr val="bg1"/>
                  </a:solidFill>
                  <a:latin typeface="微软雅黑" panose="020B0503020204020204" charset="-122"/>
                  <a:ea typeface="微软雅黑" panose="020B0503020204020204" charset="-122"/>
                </a:rPr>
                <a:t>40%</a:t>
              </a:r>
              <a:endParaRPr lang="zh-CN" altLang="en-US" sz="2100" b="1" dirty="0">
                <a:solidFill>
                  <a:schemeClr val="bg1"/>
                </a:solidFill>
                <a:latin typeface="微软雅黑" panose="020B0503020204020204" charset="-122"/>
                <a:ea typeface="微软雅黑" panose="020B0503020204020204" charset="-122"/>
              </a:endParaRPr>
            </a:p>
          </p:txBody>
        </p:sp>
      </p:grpSp>
      <p:grpSp>
        <p:nvGrpSpPr>
          <p:cNvPr id="57" name="组合 56"/>
          <p:cNvGrpSpPr/>
          <p:nvPr/>
        </p:nvGrpSpPr>
        <p:grpSpPr>
          <a:xfrm>
            <a:off x="2627784" y="2222802"/>
            <a:ext cx="1824228" cy="1572611"/>
            <a:chOff x="3663696" y="2559981"/>
            <a:chExt cx="2432304" cy="2096814"/>
          </a:xfrm>
          <a:solidFill>
            <a:srgbClr val="009900"/>
          </a:solidFill>
        </p:grpSpPr>
        <p:sp>
          <p:nvSpPr>
            <p:cNvPr id="58" name="六边形 57"/>
            <p:cNvSpPr/>
            <p:nvPr/>
          </p:nvSpPr>
          <p:spPr>
            <a:xfrm>
              <a:off x="3663696" y="2559981"/>
              <a:ext cx="2432304" cy="2096814"/>
            </a:xfrm>
            <a:prstGeom prst="hexagon">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9" name="文本框 26"/>
            <p:cNvSpPr txBox="1"/>
            <p:nvPr/>
          </p:nvSpPr>
          <p:spPr>
            <a:xfrm>
              <a:off x="4040565" y="3229823"/>
              <a:ext cx="1678565" cy="787908"/>
            </a:xfrm>
            <a:prstGeom prst="rect">
              <a:avLst/>
            </a:prstGeom>
            <a:noFill/>
          </p:spPr>
          <p:txBody>
            <a:bodyPr wrap="square" rtlCol="0">
              <a:spAutoFit/>
            </a:bodyPr>
            <a:lstStyle/>
            <a:p>
              <a:pPr algn="ctr">
                <a:lnSpc>
                  <a:spcPct val="90000"/>
                </a:lnSpc>
                <a:spcBef>
                  <a:spcPts val="750"/>
                </a:spcBef>
              </a:pPr>
              <a:r>
                <a:rPr lang="en-US" altLang="zh-CN" sz="3600" b="1" dirty="0">
                  <a:solidFill>
                    <a:schemeClr val="bg1"/>
                  </a:solidFill>
                  <a:latin typeface="微软雅黑" panose="020B0503020204020204" charset="-122"/>
                  <a:ea typeface="微软雅黑" panose="020B0503020204020204" charset="-122"/>
                </a:rPr>
                <a:t>80%</a:t>
              </a:r>
              <a:endParaRPr lang="zh-CN" altLang="en-US" sz="3600" b="1" dirty="0">
                <a:solidFill>
                  <a:schemeClr val="bg1"/>
                </a:solidFill>
                <a:latin typeface="微软雅黑" panose="020B0503020204020204" charset="-122"/>
                <a:ea typeface="微软雅黑" panose="020B0503020204020204" charset="-122"/>
              </a:endParaRPr>
            </a:p>
          </p:txBody>
        </p:sp>
      </p:grpSp>
      <p:grpSp>
        <p:nvGrpSpPr>
          <p:cNvPr id="60" name="组合 59"/>
          <p:cNvGrpSpPr/>
          <p:nvPr/>
        </p:nvGrpSpPr>
        <p:grpSpPr>
          <a:xfrm>
            <a:off x="1548221" y="1567866"/>
            <a:ext cx="1295591" cy="1116888"/>
            <a:chOff x="1936242" y="1686736"/>
            <a:chExt cx="1727454" cy="1489184"/>
          </a:xfrm>
          <a:solidFill>
            <a:srgbClr val="009900"/>
          </a:solidFill>
        </p:grpSpPr>
        <p:sp>
          <p:nvSpPr>
            <p:cNvPr id="65" name="六边形 64"/>
            <p:cNvSpPr/>
            <p:nvPr/>
          </p:nvSpPr>
          <p:spPr>
            <a:xfrm>
              <a:off x="1936242" y="1686736"/>
              <a:ext cx="1727454" cy="1489184"/>
            </a:xfrm>
            <a:prstGeom prst="hexagon">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6" name="文本框 27"/>
            <p:cNvSpPr txBox="1"/>
            <p:nvPr/>
          </p:nvSpPr>
          <p:spPr>
            <a:xfrm>
              <a:off x="1957362" y="2135861"/>
              <a:ext cx="1678565" cy="621708"/>
            </a:xfrm>
            <a:prstGeom prst="rect">
              <a:avLst/>
            </a:prstGeom>
            <a:noFill/>
          </p:spPr>
          <p:txBody>
            <a:bodyPr wrap="square" rtlCol="0">
              <a:spAutoFit/>
            </a:bodyPr>
            <a:lstStyle/>
            <a:p>
              <a:pPr algn="ctr">
                <a:lnSpc>
                  <a:spcPct val="90000"/>
                </a:lnSpc>
                <a:spcBef>
                  <a:spcPts val="750"/>
                </a:spcBef>
              </a:pPr>
              <a:r>
                <a:rPr lang="en-US" altLang="zh-CN" sz="2700" b="1" dirty="0">
                  <a:solidFill>
                    <a:schemeClr val="bg1"/>
                  </a:solidFill>
                  <a:latin typeface="微软雅黑" panose="020B0503020204020204" charset="-122"/>
                  <a:ea typeface="微软雅黑" panose="020B0503020204020204" charset="-122"/>
                </a:rPr>
                <a:t>50%</a:t>
              </a:r>
              <a:endParaRPr lang="zh-CN" altLang="en-US" sz="2700" b="1" dirty="0">
                <a:solidFill>
                  <a:schemeClr val="bg1"/>
                </a:solidFill>
                <a:latin typeface="微软雅黑" panose="020B0503020204020204" charset="-122"/>
                <a:ea typeface="微软雅黑" panose="020B0503020204020204" charset="-122"/>
              </a:endParaRPr>
            </a:p>
          </p:txBody>
        </p:sp>
      </p:grpSp>
      <p:grpSp>
        <p:nvGrpSpPr>
          <p:cNvPr id="70" name="组合 69"/>
          <p:cNvGrpSpPr/>
          <p:nvPr/>
        </p:nvGrpSpPr>
        <p:grpSpPr>
          <a:xfrm>
            <a:off x="4644008" y="3718736"/>
            <a:ext cx="3168352" cy="725232"/>
            <a:chOff x="6327173" y="4322384"/>
            <a:chExt cx="4224470" cy="966975"/>
          </a:xfrm>
        </p:grpSpPr>
        <p:sp>
          <p:nvSpPr>
            <p:cNvPr id="74" name="文本框 29"/>
            <p:cNvSpPr txBox="1"/>
            <p:nvPr/>
          </p:nvSpPr>
          <p:spPr>
            <a:xfrm>
              <a:off x="6327174" y="4322384"/>
              <a:ext cx="2321526" cy="381642"/>
            </a:xfrm>
            <a:prstGeom prst="rect">
              <a:avLst/>
            </a:prstGeom>
            <a:noFill/>
          </p:spPr>
          <p:txBody>
            <a:bodyPr wrap="square" rtlCol="0">
              <a:spAutoFit/>
            </a:bodyPr>
            <a:lstStyle/>
            <a:p>
              <a:pPr algn="just">
                <a:lnSpc>
                  <a:spcPct val="90000"/>
                </a:lnSpc>
                <a:spcBef>
                  <a:spcPts val="750"/>
                </a:spcBef>
              </a:pPr>
              <a:r>
                <a:rPr lang="zh-CN" altLang="en-US" sz="1400" b="1"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76" name="文本框 30"/>
            <p:cNvSpPr txBox="1"/>
            <p:nvPr/>
          </p:nvSpPr>
          <p:spPr>
            <a:xfrm>
              <a:off x="6327173" y="4579422"/>
              <a:ext cx="4224470" cy="709937"/>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charset="-122"/>
                  <a:ea typeface="微软雅黑" panose="020B0503020204020204" charset="-122"/>
                </a:rPr>
                <a:t>单击添加文本单击添加文本单击添加文本单击添加文本单击添加文本单击添加文本单击添加文本</a:t>
              </a:r>
              <a:endParaRPr lang="en-US" altLang="zh-CN" sz="11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84" name="组合 83"/>
          <p:cNvGrpSpPr/>
          <p:nvPr/>
        </p:nvGrpSpPr>
        <p:grpSpPr>
          <a:xfrm>
            <a:off x="4644008" y="2211716"/>
            <a:ext cx="3168352" cy="725232"/>
            <a:chOff x="6327173" y="3001742"/>
            <a:chExt cx="4224470" cy="966974"/>
          </a:xfrm>
        </p:grpSpPr>
        <p:sp>
          <p:nvSpPr>
            <p:cNvPr id="85" name="文本框 31"/>
            <p:cNvSpPr txBox="1"/>
            <p:nvPr/>
          </p:nvSpPr>
          <p:spPr>
            <a:xfrm>
              <a:off x="6327174" y="3001742"/>
              <a:ext cx="2321526" cy="381642"/>
            </a:xfrm>
            <a:prstGeom prst="rect">
              <a:avLst/>
            </a:prstGeom>
            <a:noFill/>
          </p:spPr>
          <p:txBody>
            <a:bodyPr wrap="square" rtlCol="0">
              <a:spAutoFit/>
            </a:bodyPr>
            <a:lstStyle/>
            <a:p>
              <a:pPr algn="just">
                <a:lnSpc>
                  <a:spcPct val="90000"/>
                </a:lnSpc>
                <a:spcBef>
                  <a:spcPts val="750"/>
                </a:spcBef>
              </a:pPr>
              <a:r>
                <a:rPr lang="zh-CN" altLang="en-US" sz="1400" b="1"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86" name="文本框 32"/>
            <p:cNvSpPr txBox="1"/>
            <p:nvPr/>
          </p:nvSpPr>
          <p:spPr>
            <a:xfrm>
              <a:off x="6327173" y="3258780"/>
              <a:ext cx="4224470" cy="709936"/>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charset="-122"/>
                  <a:ea typeface="微软雅黑" panose="020B0503020204020204" charset="-122"/>
                </a:rPr>
                <a:t>单击添加文本单击添加文本单击添加文本单击添加文本单击添加文本单击添加文本单击添加文本</a:t>
              </a:r>
              <a:endParaRPr lang="en-US" altLang="zh-CN" sz="11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87" name="组合 86"/>
          <p:cNvGrpSpPr/>
          <p:nvPr/>
        </p:nvGrpSpPr>
        <p:grpSpPr>
          <a:xfrm>
            <a:off x="4644008" y="2998653"/>
            <a:ext cx="3168352" cy="725232"/>
            <a:chOff x="6327173" y="4322384"/>
            <a:chExt cx="4224470" cy="966974"/>
          </a:xfrm>
        </p:grpSpPr>
        <p:sp>
          <p:nvSpPr>
            <p:cNvPr id="88" name="文本框 33"/>
            <p:cNvSpPr txBox="1"/>
            <p:nvPr/>
          </p:nvSpPr>
          <p:spPr>
            <a:xfrm>
              <a:off x="6327174" y="4322384"/>
              <a:ext cx="2321526" cy="381642"/>
            </a:xfrm>
            <a:prstGeom prst="rect">
              <a:avLst/>
            </a:prstGeom>
            <a:noFill/>
          </p:spPr>
          <p:txBody>
            <a:bodyPr wrap="square" rtlCol="0">
              <a:spAutoFit/>
            </a:bodyPr>
            <a:lstStyle/>
            <a:p>
              <a:pPr algn="just">
                <a:lnSpc>
                  <a:spcPct val="90000"/>
                </a:lnSpc>
                <a:spcBef>
                  <a:spcPts val="750"/>
                </a:spcBef>
              </a:pPr>
              <a:r>
                <a:rPr lang="zh-CN" altLang="en-US" sz="1400" b="1"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89" name="文本框 34"/>
            <p:cNvSpPr txBox="1"/>
            <p:nvPr/>
          </p:nvSpPr>
          <p:spPr>
            <a:xfrm>
              <a:off x="6327173" y="4579422"/>
              <a:ext cx="4224470" cy="709936"/>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charset="-122"/>
                  <a:ea typeface="微软雅黑" panose="020B0503020204020204" charset="-122"/>
                </a:rPr>
                <a:t>单击添加文本单击添加文本单击添加文本单击添加文本单击添加文本单击添加文本单击添加文本</a:t>
              </a:r>
              <a:endParaRPr lang="en-US" altLang="zh-CN" sz="1100" dirty="0">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anim calcmode="lin" valueType="num">
                                      <p:cBhvr>
                                        <p:cTn id="10" dur="500" fill="hold"/>
                                        <p:tgtEl>
                                          <p:spTgt spid="39"/>
                                        </p:tgtEl>
                                        <p:attrNameLst>
                                          <p:attrName>ppt_x</p:attrName>
                                        </p:attrNameLst>
                                      </p:cBhvr>
                                      <p:tavLst>
                                        <p:tav tm="0">
                                          <p:val>
                                            <p:fltVal val="0.5"/>
                                          </p:val>
                                        </p:tav>
                                        <p:tav tm="100000">
                                          <p:val>
                                            <p:strVal val="#ppt_x"/>
                                          </p:val>
                                        </p:tav>
                                      </p:tavLst>
                                    </p:anim>
                                    <p:anim calcmode="lin" valueType="num">
                                      <p:cBhvr>
                                        <p:cTn id="11" dur="500" fill="hold"/>
                                        <p:tgtEl>
                                          <p:spTgt spid="39"/>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45"/>
                                        </p:tgtEl>
                                        <p:attrNameLst>
                                          <p:attrName>style.visibility</p:attrName>
                                        </p:attrNameLst>
                                      </p:cBhvr>
                                      <p:to>
                                        <p:strVal val="visible"/>
                                      </p:to>
                                    </p:set>
                                    <p:anim calcmode="lin" valueType="num">
                                      <p:cBhvr>
                                        <p:cTn id="14" dur="500" fill="hold"/>
                                        <p:tgtEl>
                                          <p:spTgt spid="45"/>
                                        </p:tgtEl>
                                        <p:attrNameLst>
                                          <p:attrName>ppt_w</p:attrName>
                                        </p:attrNameLst>
                                      </p:cBhvr>
                                      <p:tavLst>
                                        <p:tav tm="0">
                                          <p:val>
                                            <p:fltVal val="0"/>
                                          </p:val>
                                        </p:tav>
                                        <p:tav tm="100000">
                                          <p:val>
                                            <p:strVal val="#ppt_w"/>
                                          </p:val>
                                        </p:tav>
                                      </p:tavLst>
                                    </p:anim>
                                    <p:anim calcmode="lin" valueType="num">
                                      <p:cBhvr>
                                        <p:cTn id="15" dur="500" fill="hold"/>
                                        <p:tgtEl>
                                          <p:spTgt spid="45"/>
                                        </p:tgtEl>
                                        <p:attrNameLst>
                                          <p:attrName>ppt_h</p:attrName>
                                        </p:attrNameLst>
                                      </p:cBhvr>
                                      <p:tavLst>
                                        <p:tav tm="0">
                                          <p:val>
                                            <p:fltVal val="0"/>
                                          </p:val>
                                        </p:tav>
                                        <p:tav tm="100000">
                                          <p:val>
                                            <p:strVal val="#ppt_h"/>
                                          </p:val>
                                        </p:tav>
                                      </p:tavLst>
                                    </p:anim>
                                    <p:animEffect transition="in" filter="fade">
                                      <p:cBhvr>
                                        <p:cTn id="16" dur="500"/>
                                        <p:tgtEl>
                                          <p:spTgt spid="45"/>
                                        </p:tgtEl>
                                      </p:cBhvr>
                                    </p:animEffect>
                                    <p:anim calcmode="lin" valueType="num">
                                      <p:cBhvr>
                                        <p:cTn id="17" dur="500" fill="hold"/>
                                        <p:tgtEl>
                                          <p:spTgt spid="45"/>
                                        </p:tgtEl>
                                        <p:attrNameLst>
                                          <p:attrName>ppt_x</p:attrName>
                                        </p:attrNameLst>
                                      </p:cBhvr>
                                      <p:tavLst>
                                        <p:tav tm="0">
                                          <p:val>
                                            <p:fltVal val="0.5"/>
                                          </p:val>
                                        </p:tav>
                                        <p:tav tm="100000">
                                          <p:val>
                                            <p:strVal val="#ppt_x"/>
                                          </p:val>
                                        </p:tav>
                                      </p:tavLst>
                                    </p:anim>
                                    <p:anim calcmode="lin" valueType="num">
                                      <p:cBhvr>
                                        <p:cTn id="18" dur="500" fill="hold"/>
                                        <p:tgtEl>
                                          <p:spTgt spid="45"/>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500"/>
                                  </p:stCondLst>
                                  <p:childTnLst>
                                    <p:set>
                                      <p:cBhvr>
                                        <p:cTn id="20" dur="1" fill="hold">
                                          <p:stCondLst>
                                            <p:cond delay="0"/>
                                          </p:stCondLst>
                                        </p:cTn>
                                        <p:tgtEl>
                                          <p:spTgt spid="60"/>
                                        </p:tgtEl>
                                        <p:attrNameLst>
                                          <p:attrName>style.visibility</p:attrName>
                                        </p:attrNameLst>
                                      </p:cBhvr>
                                      <p:to>
                                        <p:strVal val="visible"/>
                                      </p:to>
                                    </p:set>
                                    <p:anim calcmode="lin" valueType="num">
                                      <p:cBhvr>
                                        <p:cTn id="21" dur="500" fill="hold"/>
                                        <p:tgtEl>
                                          <p:spTgt spid="60"/>
                                        </p:tgtEl>
                                        <p:attrNameLst>
                                          <p:attrName>ppt_w</p:attrName>
                                        </p:attrNameLst>
                                      </p:cBhvr>
                                      <p:tavLst>
                                        <p:tav tm="0">
                                          <p:val>
                                            <p:fltVal val="0"/>
                                          </p:val>
                                        </p:tav>
                                        <p:tav tm="100000">
                                          <p:val>
                                            <p:strVal val="#ppt_w"/>
                                          </p:val>
                                        </p:tav>
                                      </p:tavLst>
                                    </p:anim>
                                    <p:anim calcmode="lin" valueType="num">
                                      <p:cBhvr>
                                        <p:cTn id="22" dur="500" fill="hold"/>
                                        <p:tgtEl>
                                          <p:spTgt spid="60"/>
                                        </p:tgtEl>
                                        <p:attrNameLst>
                                          <p:attrName>ppt_h</p:attrName>
                                        </p:attrNameLst>
                                      </p:cBhvr>
                                      <p:tavLst>
                                        <p:tav tm="0">
                                          <p:val>
                                            <p:fltVal val="0"/>
                                          </p:val>
                                        </p:tav>
                                        <p:tav tm="100000">
                                          <p:val>
                                            <p:strVal val="#ppt_h"/>
                                          </p:val>
                                        </p:tav>
                                      </p:tavLst>
                                    </p:anim>
                                    <p:animEffect transition="in" filter="fade">
                                      <p:cBhvr>
                                        <p:cTn id="23" dur="500"/>
                                        <p:tgtEl>
                                          <p:spTgt spid="60"/>
                                        </p:tgtEl>
                                      </p:cBhvr>
                                    </p:animEffect>
                                    <p:anim calcmode="lin" valueType="num">
                                      <p:cBhvr>
                                        <p:cTn id="24" dur="500" fill="hold"/>
                                        <p:tgtEl>
                                          <p:spTgt spid="60"/>
                                        </p:tgtEl>
                                        <p:attrNameLst>
                                          <p:attrName>ppt_x</p:attrName>
                                        </p:attrNameLst>
                                      </p:cBhvr>
                                      <p:tavLst>
                                        <p:tav tm="0">
                                          <p:val>
                                            <p:fltVal val="0.5"/>
                                          </p:val>
                                        </p:tav>
                                        <p:tav tm="100000">
                                          <p:val>
                                            <p:strVal val="#ppt_x"/>
                                          </p:val>
                                        </p:tav>
                                      </p:tavLst>
                                    </p:anim>
                                    <p:anim calcmode="lin" valueType="num">
                                      <p:cBhvr>
                                        <p:cTn id="25" dur="500" fill="hold"/>
                                        <p:tgtEl>
                                          <p:spTgt spid="60"/>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750"/>
                                  </p:stCondLst>
                                  <p:childTnLst>
                                    <p:set>
                                      <p:cBhvr>
                                        <p:cTn id="27" dur="1" fill="hold">
                                          <p:stCondLst>
                                            <p:cond delay="0"/>
                                          </p:stCondLst>
                                        </p:cTn>
                                        <p:tgtEl>
                                          <p:spTgt spid="57"/>
                                        </p:tgtEl>
                                        <p:attrNameLst>
                                          <p:attrName>style.visibility</p:attrName>
                                        </p:attrNameLst>
                                      </p:cBhvr>
                                      <p:to>
                                        <p:strVal val="visible"/>
                                      </p:to>
                                    </p:set>
                                    <p:anim calcmode="lin" valueType="num">
                                      <p:cBhvr>
                                        <p:cTn id="28" dur="500" fill="hold"/>
                                        <p:tgtEl>
                                          <p:spTgt spid="57"/>
                                        </p:tgtEl>
                                        <p:attrNameLst>
                                          <p:attrName>ppt_w</p:attrName>
                                        </p:attrNameLst>
                                      </p:cBhvr>
                                      <p:tavLst>
                                        <p:tav tm="0">
                                          <p:val>
                                            <p:fltVal val="0"/>
                                          </p:val>
                                        </p:tav>
                                        <p:tav tm="100000">
                                          <p:val>
                                            <p:strVal val="#ppt_w"/>
                                          </p:val>
                                        </p:tav>
                                      </p:tavLst>
                                    </p:anim>
                                    <p:anim calcmode="lin" valueType="num">
                                      <p:cBhvr>
                                        <p:cTn id="29" dur="500" fill="hold"/>
                                        <p:tgtEl>
                                          <p:spTgt spid="57"/>
                                        </p:tgtEl>
                                        <p:attrNameLst>
                                          <p:attrName>ppt_h</p:attrName>
                                        </p:attrNameLst>
                                      </p:cBhvr>
                                      <p:tavLst>
                                        <p:tav tm="0">
                                          <p:val>
                                            <p:fltVal val="0"/>
                                          </p:val>
                                        </p:tav>
                                        <p:tav tm="100000">
                                          <p:val>
                                            <p:strVal val="#ppt_h"/>
                                          </p:val>
                                        </p:tav>
                                      </p:tavLst>
                                    </p:anim>
                                    <p:animEffect transition="in" filter="fade">
                                      <p:cBhvr>
                                        <p:cTn id="30" dur="500"/>
                                        <p:tgtEl>
                                          <p:spTgt spid="57"/>
                                        </p:tgtEl>
                                      </p:cBhvr>
                                    </p:animEffect>
                                    <p:anim calcmode="lin" valueType="num">
                                      <p:cBhvr>
                                        <p:cTn id="31" dur="500" fill="hold"/>
                                        <p:tgtEl>
                                          <p:spTgt spid="57"/>
                                        </p:tgtEl>
                                        <p:attrNameLst>
                                          <p:attrName>ppt_x</p:attrName>
                                        </p:attrNameLst>
                                      </p:cBhvr>
                                      <p:tavLst>
                                        <p:tav tm="0">
                                          <p:val>
                                            <p:fltVal val="0.5"/>
                                          </p:val>
                                        </p:tav>
                                        <p:tav tm="100000">
                                          <p:val>
                                            <p:strVal val="#ppt_x"/>
                                          </p:val>
                                        </p:tav>
                                      </p:tavLst>
                                    </p:anim>
                                    <p:anim calcmode="lin" valueType="num">
                                      <p:cBhvr>
                                        <p:cTn id="32" dur="500" fill="hold"/>
                                        <p:tgtEl>
                                          <p:spTgt spid="57"/>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37" presetClass="entr" presetSubtype="0"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strVal val="#ppt_x"/>
                                          </p:val>
                                        </p:tav>
                                        <p:tav tm="100000">
                                          <p:val>
                                            <p:strVal val="#ppt_x"/>
                                          </p:val>
                                        </p:tav>
                                      </p:tavLst>
                                    </p:anim>
                                    <p:anim calcmode="lin" valueType="num">
                                      <p:cBhvr>
                                        <p:cTn id="38" dur="450" decel="100000" fill="hold"/>
                                        <p:tgtEl>
                                          <p:spTgt spid="36"/>
                                        </p:tgtEl>
                                        <p:attrNameLst>
                                          <p:attrName>ppt_y</p:attrName>
                                        </p:attrNameLst>
                                      </p:cBhvr>
                                      <p:tavLst>
                                        <p:tav tm="0">
                                          <p:val>
                                            <p:strVal val="#ppt_y+1"/>
                                          </p:val>
                                        </p:tav>
                                        <p:tav tm="100000">
                                          <p:val>
                                            <p:strVal val="#ppt_y-.03"/>
                                          </p:val>
                                        </p:tav>
                                      </p:tavLst>
                                    </p:anim>
                                    <p:anim calcmode="lin" valueType="num">
                                      <p:cBhvr>
                                        <p:cTn id="39" dur="50" accel="100000" fill="hold">
                                          <p:stCondLst>
                                            <p:cond delay="450"/>
                                          </p:stCondLst>
                                        </p:cTn>
                                        <p:tgtEl>
                                          <p:spTgt spid="36"/>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250"/>
                                  </p:stCondLst>
                                  <p:childTnLst>
                                    <p:set>
                                      <p:cBhvr>
                                        <p:cTn id="41" dur="1" fill="hold">
                                          <p:stCondLst>
                                            <p:cond delay="0"/>
                                          </p:stCondLst>
                                        </p:cTn>
                                        <p:tgtEl>
                                          <p:spTgt spid="84"/>
                                        </p:tgtEl>
                                        <p:attrNameLst>
                                          <p:attrName>style.visibility</p:attrName>
                                        </p:attrNameLst>
                                      </p:cBhvr>
                                      <p:to>
                                        <p:strVal val="visible"/>
                                      </p:to>
                                    </p:set>
                                    <p:animEffect transition="in" filter="fade">
                                      <p:cBhvr>
                                        <p:cTn id="42" dur="500"/>
                                        <p:tgtEl>
                                          <p:spTgt spid="84"/>
                                        </p:tgtEl>
                                      </p:cBhvr>
                                    </p:animEffect>
                                    <p:anim calcmode="lin" valueType="num">
                                      <p:cBhvr>
                                        <p:cTn id="43" dur="500" fill="hold"/>
                                        <p:tgtEl>
                                          <p:spTgt spid="84"/>
                                        </p:tgtEl>
                                        <p:attrNameLst>
                                          <p:attrName>ppt_x</p:attrName>
                                        </p:attrNameLst>
                                      </p:cBhvr>
                                      <p:tavLst>
                                        <p:tav tm="0">
                                          <p:val>
                                            <p:strVal val="#ppt_x"/>
                                          </p:val>
                                        </p:tav>
                                        <p:tav tm="100000">
                                          <p:val>
                                            <p:strVal val="#ppt_x"/>
                                          </p:val>
                                        </p:tav>
                                      </p:tavLst>
                                    </p:anim>
                                    <p:anim calcmode="lin" valueType="num">
                                      <p:cBhvr>
                                        <p:cTn id="44" dur="450" decel="100000" fill="hold"/>
                                        <p:tgtEl>
                                          <p:spTgt spid="84"/>
                                        </p:tgtEl>
                                        <p:attrNameLst>
                                          <p:attrName>ppt_y</p:attrName>
                                        </p:attrNameLst>
                                      </p:cBhvr>
                                      <p:tavLst>
                                        <p:tav tm="0">
                                          <p:val>
                                            <p:strVal val="#ppt_y+1"/>
                                          </p:val>
                                        </p:tav>
                                        <p:tav tm="100000">
                                          <p:val>
                                            <p:strVal val="#ppt_y-.03"/>
                                          </p:val>
                                        </p:tav>
                                      </p:tavLst>
                                    </p:anim>
                                    <p:anim calcmode="lin" valueType="num">
                                      <p:cBhvr>
                                        <p:cTn id="45" dur="50" accel="100000" fill="hold">
                                          <p:stCondLst>
                                            <p:cond delay="450"/>
                                          </p:stCondLst>
                                        </p:cTn>
                                        <p:tgtEl>
                                          <p:spTgt spid="84"/>
                                        </p:tgtEl>
                                        <p:attrNameLst>
                                          <p:attrName>ppt_y</p:attrName>
                                        </p:attrNameLst>
                                      </p:cBhvr>
                                      <p:tavLst>
                                        <p:tav tm="0">
                                          <p:val>
                                            <p:strVal val="#ppt_y-.03"/>
                                          </p:val>
                                        </p:tav>
                                        <p:tav tm="100000">
                                          <p:val>
                                            <p:strVal val="#ppt_y"/>
                                          </p:val>
                                        </p:tav>
                                      </p:tavLst>
                                    </p:anim>
                                  </p:childTnLst>
                                </p:cTn>
                              </p:par>
                              <p:par>
                                <p:cTn id="46" presetID="37" presetClass="entr" presetSubtype="0" fill="hold" nodeType="withEffect">
                                  <p:stCondLst>
                                    <p:cond delay="500"/>
                                  </p:stCondLst>
                                  <p:childTnLst>
                                    <p:set>
                                      <p:cBhvr>
                                        <p:cTn id="47" dur="1" fill="hold">
                                          <p:stCondLst>
                                            <p:cond delay="0"/>
                                          </p:stCondLst>
                                        </p:cTn>
                                        <p:tgtEl>
                                          <p:spTgt spid="87"/>
                                        </p:tgtEl>
                                        <p:attrNameLst>
                                          <p:attrName>style.visibility</p:attrName>
                                        </p:attrNameLst>
                                      </p:cBhvr>
                                      <p:to>
                                        <p:strVal val="visible"/>
                                      </p:to>
                                    </p:set>
                                    <p:animEffect transition="in" filter="fade">
                                      <p:cBhvr>
                                        <p:cTn id="48" dur="500"/>
                                        <p:tgtEl>
                                          <p:spTgt spid="87"/>
                                        </p:tgtEl>
                                      </p:cBhvr>
                                    </p:animEffect>
                                    <p:anim calcmode="lin" valueType="num">
                                      <p:cBhvr>
                                        <p:cTn id="49" dur="500" fill="hold"/>
                                        <p:tgtEl>
                                          <p:spTgt spid="87"/>
                                        </p:tgtEl>
                                        <p:attrNameLst>
                                          <p:attrName>ppt_x</p:attrName>
                                        </p:attrNameLst>
                                      </p:cBhvr>
                                      <p:tavLst>
                                        <p:tav tm="0">
                                          <p:val>
                                            <p:strVal val="#ppt_x"/>
                                          </p:val>
                                        </p:tav>
                                        <p:tav tm="100000">
                                          <p:val>
                                            <p:strVal val="#ppt_x"/>
                                          </p:val>
                                        </p:tav>
                                      </p:tavLst>
                                    </p:anim>
                                    <p:anim calcmode="lin" valueType="num">
                                      <p:cBhvr>
                                        <p:cTn id="50" dur="450" decel="100000" fill="hold"/>
                                        <p:tgtEl>
                                          <p:spTgt spid="87"/>
                                        </p:tgtEl>
                                        <p:attrNameLst>
                                          <p:attrName>ppt_y</p:attrName>
                                        </p:attrNameLst>
                                      </p:cBhvr>
                                      <p:tavLst>
                                        <p:tav tm="0">
                                          <p:val>
                                            <p:strVal val="#ppt_y+1"/>
                                          </p:val>
                                        </p:tav>
                                        <p:tav tm="100000">
                                          <p:val>
                                            <p:strVal val="#ppt_y-.03"/>
                                          </p:val>
                                        </p:tav>
                                      </p:tavLst>
                                    </p:anim>
                                    <p:anim calcmode="lin" valueType="num">
                                      <p:cBhvr>
                                        <p:cTn id="51" dur="50" accel="100000" fill="hold">
                                          <p:stCondLst>
                                            <p:cond delay="450"/>
                                          </p:stCondLst>
                                        </p:cTn>
                                        <p:tgtEl>
                                          <p:spTgt spid="8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75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500"/>
                                        <p:tgtEl>
                                          <p:spTgt spid="70"/>
                                        </p:tgtEl>
                                      </p:cBhvr>
                                    </p:animEffect>
                                    <p:anim calcmode="lin" valueType="num">
                                      <p:cBhvr>
                                        <p:cTn id="55" dur="500" fill="hold"/>
                                        <p:tgtEl>
                                          <p:spTgt spid="70"/>
                                        </p:tgtEl>
                                        <p:attrNameLst>
                                          <p:attrName>ppt_x</p:attrName>
                                        </p:attrNameLst>
                                      </p:cBhvr>
                                      <p:tavLst>
                                        <p:tav tm="0">
                                          <p:val>
                                            <p:strVal val="#ppt_x"/>
                                          </p:val>
                                        </p:tav>
                                        <p:tav tm="100000">
                                          <p:val>
                                            <p:strVal val="#ppt_x"/>
                                          </p:val>
                                        </p:tav>
                                      </p:tavLst>
                                    </p:anim>
                                    <p:anim calcmode="lin" valueType="num">
                                      <p:cBhvr>
                                        <p:cTn id="56" dur="450" decel="100000" fill="hold"/>
                                        <p:tgtEl>
                                          <p:spTgt spid="70"/>
                                        </p:tgtEl>
                                        <p:attrNameLst>
                                          <p:attrName>ppt_y</p:attrName>
                                        </p:attrNameLst>
                                      </p:cBhvr>
                                      <p:tavLst>
                                        <p:tav tm="0">
                                          <p:val>
                                            <p:strVal val="#ppt_y+1"/>
                                          </p:val>
                                        </p:tav>
                                        <p:tav tm="100000">
                                          <p:val>
                                            <p:strVal val="#ppt_y-.03"/>
                                          </p:val>
                                        </p:tav>
                                      </p:tavLst>
                                    </p:anim>
                                    <p:anim calcmode="lin" valueType="num">
                                      <p:cBhvr>
                                        <p:cTn id="57" dur="50" accel="100000" fill="hold">
                                          <p:stCondLst>
                                            <p:cond delay="45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charset="-122"/>
                <a:ea typeface="微软雅黑" panose="020B0503020204020204" charset="-122"/>
              </a:rPr>
              <a:t>季度业绩销售汇总</a:t>
            </a:r>
          </a:p>
        </p:txBody>
      </p:sp>
      <p:grpSp>
        <p:nvGrpSpPr>
          <p:cNvPr id="47" name="组合 46"/>
          <p:cNvGrpSpPr/>
          <p:nvPr/>
        </p:nvGrpSpPr>
        <p:grpSpPr>
          <a:xfrm>
            <a:off x="3174128" y="1090188"/>
            <a:ext cx="1693176" cy="1181539"/>
            <a:chOff x="467623" y="1600608"/>
            <a:chExt cx="2257568" cy="1575385"/>
          </a:xfrm>
        </p:grpSpPr>
        <p:sp>
          <p:nvSpPr>
            <p:cNvPr id="41" name="圆角矩形 40"/>
            <p:cNvSpPr/>
            <p:nvPr/>
          </p:nvSpPr>
          <p:spPr>
            <a:xfrm rot="18900000">
              <a:off x="467623" y="1966844"/>
              <a:ext cx="2257568" cy="746074"/>
            </a:xfrm>
            <a:prstGeom prst="roundRect">
              <a:avLst>
                <a:gd name="adj" fmla="val 50000"/>
              </a:avLst>
            </a:prstGeom>
            <a:gradFill flip="none" rotWithShape="1">
              <a:gsLst>
                <a:gs pos="0">
                  <a:schemeClr val="bg1"/>
                </a:gs>
                <a:gs pos="100000">
                  <a:srgbClr val="E0E0E0"/>
                </a:gs>
              </a:gsLst>
              <a:lin ang="5400000" scaled="1"/>
              <a:tileRect/>
            </a:gradFill>
            <a:ln>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200">
                <a:latin typeface="微软雅黑" panose="020B0503020204020204" charset="-122"/>
                <a:ea typeface="微软雅黑" panose="020B0503020204020204" charset="-122"/>
              </a:endParaRPr>
            </a:p>
          </p:txBody>
        </p:sp>
        <p:sp>
          <p:nvSpPr>
            <p:cNvPr id="12" name="椭圆 11"/>
            <p:cNvSpPr/>
            <p:nvPr/>
          </p:nvSpPr>
          <p:spPr>
            <a:xfrm flipH="1">
              <a:off x="767738" y="2550806"/>
              <a:ext cx="625187" cy="625187"/>
            </a:xfrm>
            <a:prstGeom prst="ellipse">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blurRad="228600" dist="228600" dir="540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charset="-122"/>
                <a:ea typeface="微软雅黑" panose="020B0503020204020204" charset="-122"/>
              </a:endParaRPr>
            </a:p>
          </p:txBody>
        </p:sp>
        <p:sp>
          <p:nvSpPr>
            <p:cNvPr id="42" name="矩形 41"/>
            <p:cNvSpPr/>
            <p:nvPr/>
          </p:nvSpPr>
          <p:spPr>
            <a:xfrm rot="18900000">
              <a:off x="754174" y="2715833"/>
              <a:ext cx="652315" cy="348813"/>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altLang="zh-CN" sz="1100" b="1" kern="0" dirty="0">
                  <a:solidFill>
                    <a:schemeClr val="bg1"/>
                  </a:solidFill>
                  <a:latin typeface="微软雅黑" panose="020B0503020204020204" charset="-122"/>
                  <a:ea typeface="微软雅黑" panose="020B0503020204020204" charset="-122"/>
                  <a:cs typeface="Arial" panose="020B0604020202020204" pitchFamily="34" charset="0"/>
                </a:rPr>
                <a:t>60%</a:t>
              </a:r>
              <a:endParaRPr lang="zh-CN" altLang="en-US" sz="1100" b="1" kern="0"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44" name="矩形 43"/>
            <p:cNvSpPr/>
            <p:nvPr/>
          </p:nvSpPr>
          <p:spPr>
            <a:xfrm rot="18900000">
              <a:off x="1207360" y="2133448"/>
              <a:ext cx="861776"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zh-CN" altLang="en-US" sz="1200" b="1" kern="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一季度</a:t>
              </a:r>
            </a:p>
          </p:txBody>
        </p:sp>
        <p:sp>
          <p:nvSpPr>
            <p:cNvPr id="46" name="KSO_Shape"/>
            <p:cNvSpPr/>
            <p:nvPr/>
          </p:nvSpPr>
          <p:spPr bwMode="auto">
            <a:xfrm>
              <a:off x="1972314" y="1600608"/>
              <a:ext cx="364486" cy="350512"/>
            </a:xfrm>
            <a:custGeom>
              <a:avLst/>
              <a:gdLst/>
              <a:ahLst/>
              <a:cxnLst/>
              <a:rect l="0" t="0" r="r" b="b"/>
              <a:pathLst>
                <a:path w="2217738" h="2133600">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chemeClr val="tx1">
                <a:lumMod val="65000"/>
                <a:lumOff val="3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endParaRPr>
            </a:p>
          </p:txBody>
        </p:sp>
      </p:grpSp>
      <p:grpSp>
        <p:nvGrpSpPr>
          <p:cNvPr id="56" name="组合 55"/>
          <p:cNvGrpSpPr/>
          <p:nvPr/>
        </p:nvGrpSpPr>
        <p:grpSpPr>
          <a:xfrm>
            <a:off x="2923655" y="2392954"/>
            <a:ext cx="1693176" cy="1185251"/>
            <a:chOff x="498658" y="3970152"/>
            <a:chExt cx="2257568" cy="1580335"/>
          </a:xfrm>
        </p:grpSpPr>
        <p:sp>
          <p:nvSpPr>
            <p:cNvPr id="49" name="圆角矩形 48"/>
            <p:cNvSpPr/>
            <p:nvPr/>
          </p:nvSpPr>
          <p:spPr>
            <a:xfrm rot="18900000">
              <a:off x="498658" y="4436314"/>
              <a:ext cx="2257568" cy="746074"/>
            </a:xfrm>
            <a:prstGeom prst="roundRect">
              <a:avLst>
                <a:gd name="adj" fmla="val 50000"/>
              </a:avLst>
            </a:prstGeom>
            <a:gradFill flip="none" rotWithShape="1">
              <a:gsLst>
                <a:gs pos="0">
                  <a:schemeClr val="bg1"/>
                </a:gs>
                <a:gs pos="100000">
                  <a:srgbClr val="E0E0E0"/>
                </a:gs>
              </a:gsLst>
              <a:lin ang="5400000" scaled="1"/>
              <a:tileRect/>
            </a:gradFill>
            <a:ln>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200">
                <a:latin typeface="微软雅黑" panose="020B0503020204020204" charset="-122"/>
                <a:ea typeface="微软雅黑" panose="020B0503020204020204" charset="-122"/>
              </a:endParaRPr>
            </a:p>
          </p:txBody>
        </p:sp>
        <p:grpSp>
          <p:nvGrpSpPr>
            <p:cNvPr id="54" name="组合 53"/>
            <p:cNvGrpSpPr/>
            <p:nvPr/>
          </p:nvGrpSpPr>
          <p:grpSpPr>
            <a:xfrm>
              <a:off x="1827999" y="3970152"/>
              <a:ext cx="652315" cy="625187"/>
              <a:chOff x="785208" y="5020276"/>
              <a:chExt cx="652315" cy="625187"/>
            </a:xfrm>
          </p:grpSpPr>
          <p:sp>
            <p:nvSpPr>
              <p:cNvPr id="50" name="椭圆 49"/>
              <p:cNvSpPr/>
              <p:nvPr/>
            </p:nvSpPr>
            <p:spPr>
              <a:xfrm flipH="1">
                <a:off x="798773" y="5020276"/>
                <a:ext cx="625187" cy="625187"/>
              </a:xfrm>
              <a:prstGeom prst="ellipse">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blurRad="228600" dist="228600" dir="540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charset="-122"/>
                  <a:ea typeface="微软雅黑" panose="020B0503020204020204" charset="-122"/>
                </a:endParaRPr>
              </a:p>
            </p:txBody>
          </p:sp>
          <p:sp>
            <p:nvSpPr>
              <p:cNvPr id="51" name="矩形 50"/>
              <p:cNvSpPr/>
              <p:nvPr/>
            </p:nvSpPr>
            <p:spPr>
              <a:xfrm rot="18900000">
                <a:off x="785208" y="5185303"/>
                <a:ext cx="652315" cy="34881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altLang="zh-CN" sz="1100" b="1" kern="0" dirty="0">
                    <a:solidFill>
                      <a:schemeClr val="bg1"/>
                    </a:solidFill>
                    <a:latin typeface="微软雅黑" panose="020B0503020204020204" charset="-122"/>
                    <a:ea typeface="微软雅黑" panose="020B0503020204020204" charset="-122"/>
                    <a:cs typeface="Arial" panose="020B0604020202020204" pitchFamily="34" charset="0"/>
                  </a:rPr>
                  <a:t>80%</a:t>
                </a:r>
                <a:endParaRPr lang="zh-CN" altLang="en-US" sz="1100" b="1" kern="0" dirty="0">
                  <a:solidFill>
                    <a:schemeClr val="bg1"/>
                  </a:solidFill>
                  <a:latin typeface="微软雅黑" panose="020B0503020204020204" charset="-122"/>
                  <a:ea typeface="微软雅黑" panose="020B0503020204020204" charset="-122"/>
                  <a:cs typeface="Arial" panose="020B0604020202020204" pitchFamily="34" charset="0"/>
                </a:endParaRPr>
              </a:p>
            </p:txBody>
          </p:sp>
        </p:grpSp>
        <p:sp>
          <p:nvSpPr>
            <p:cNvPr id="52" name="矩形 51"/>
            <p:cNvSpPr/>
            <p:nvPr/>
          </p:nvSpPr>
          <p:spPr>
            <a:xfrm rot="18900000">
              <a:off x="1136069" y="4679836"/>
              <a:ext cx="861776"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zh-CN" altLang="en-US" sz="1200" b="1" kern="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二季度</a:t>
              </a:r>
            </a:p>
          </p:txBody>
        </p:sp>
        <p:sp>
          <p:nvSpPr>
            <p:cNvPr id="55" name="KSO_Shape"/>
            <p:cNvSpPr/>
            <p:nvPr/>
          </p:nvSpPr>
          <p:spPr bwMode="auto">
            <a:xfrm>
              <a:off x="900862" y="5247065"/>
              <a:ext cx="373190" cy="303422"/>
            </a:xfrm>
            <a:custGeom>
              <a:avLst/>
              <a:gdLst>
                <a:gd name="T0" fmla="*/ 651924 w 6442393"/>
                <a:gd name="T1" fmla="*/ 577512 h 5234968"/>
                <a:gd name="T2" fmla="*/ 900199 w 6442393"/>
                <a:gd name="T3" fmla="*/ 1116181 h 5234968"/>
                <a:gd name="T4" fmla="*/ 1148473 w 6442393"/>
                <a:gd name="T5" fmla="*/ 577512 h 5234968"/>
                <a:gd name="T6" fmla="*/ 900199 w 6442393"/>
                <a:gd name="T7" fmla="*/ 618930 h 5234968"/>
                <a:gd name="T8" fmla="*/ 1518895 w 6442393"/>
                <a:gd name="T9" fmla="*/ 516204 h 5234968"/>
                <a:gd name="T10" fmla="*/ 1270621 w 6442393"/>
                <a:gd name="T11" fmla="*/ 556920 h 5234968"/>
                <a:gd name="T12" fmla="*/ 1021879 w 6442393"/>
                <a:gd name="T13" fmla="*/ 1095823 h 5234968"/>
                <a:gd name="T14" fmla="*/ 281502 w 6442393"/>
                <a:gd name="T15" fmla="*/ 516204 h 5234968"/>
                <a:gd name="T16" fmla="*/ 778519 w 6442393"/>
                <a:gd name="T17" fmla="*/ 1095823 h 5234968"/>
                <a:gd name="T18" fmla="*/ 529776 w 6442393"/>
                <a:gd name="T19" fmla="*/ 556920 h 5234968"/>
                <a:gd name="T20" fmla="*/ 900199 w 6442393"/>
                <a:gd name="T21" fmla="*/ 253422 h 5234968"/>
                <a:gd name="T22" fmla="*/ 748098 w 6442393"/>
                <a:gd name="T23" fmla="*/ 481338 h 5234968"/>
                <a:gd name="T24" fmla="*/ 900199 w 6442393"/>
                <a:gd name="T25" fmla="*/ 506142 h 5234968"/>
                <a:gd name="T26" fmla="*/ 1052299 w 6442393"/>
                <a:gd name="T27" fmla="*/ 481338 h 5234968"/>
                <a:gd name="T28" fmla="*/ 1382473 w 6442393"/>
                <a:gd name="T29" fmla="*/ 209196 h 5234968"/>
                <a:gd name="T30" fmla="*/ 1237777 w 6442393"/>
                <a:gd name="T31" fmla="*/ 449966 h 5234968"/>
                <a:gd name="T32" fmla="*/ 1236274 w 6442393"/>
                <a:gd name="T33" fmla="*/ 450216 h 5234968"/>
                <a:gd name="T34" fmla="*/ 1236102 w 6442393"/>
                <a:gd name="T35" fmla="*/ 450216 h 5234968"/>
                <a:gd name="T36" fmla="*/ 1236105 w 6442393"/>
                <a:gd name="T37" fmla="*/ 450245 h 5234968"/>
                <a:gd name="T38" fmla="*/ 1236274 w 6442393"/>
                <a:gd name="T39" fmla="*/ 450216 h 5234968"/>
                <a:gd name="T40" fmla="*/ 1237627 w 6442393"/>
                <a:gd name="T41" fmla="*/ 450216 h 5234968"/>
                <a:gd name="T42" fmla="*/ 1237777 w 6442393"/>
                <a:gd name="T43" fmla="*/ 449966 h 5234968"/>
                <a:gd name="T44" fmla="*/ 1535509 w 6442393"/>
                <a:gd name="T45" fmla="*/ 400374 h 5234968"/>
                <a:gd name="T46" fmla="*/ 418158 w 6442393"/>
                <a:gd name="T47" fmla="*/ 209196 h 5234968"/>
                <a:gd name="T48" fmla="*/ 264888 w 6442393"/>
                <a:gd name="T49" fmla="*/ 400374 h 5234968"/>
                <a:gd name="T50" fmla="*/ 562361 w 6442393"/>
                <a:gd name="T51" fmla="*/ 449923 h 5234968"/>
                <a:gd name="T52" fmla="*/ 562536 w 6442393"/>
                <a:gd name="T53" fmla="*/ 450216 h 5234968"/>
                <a:gd name="T54" fmla="*/ 563962 w 6442393"/>
                <a:gd name="T55" fmla="*/ 450216 h 5234968"/>
                <a:gd name="T56" fmla="*/ 563956 w 6442393"/>
                <a:gd name="T57" fmla="*/ 450189 h 5234968"/>
                <a:gd name="T58" fmla="*/ 562361 w 6442393"/>
                <a:gd name="T59" fmla="*/ 449923 h 5234968"/>
                <a:gd name="T60" fmla="*/ 956592 w 6442393"/>
                <a:gd name="T61" fmla="*/ 168714 h 5234968"/>
                <a:gd name="T62" fmla="*/ 1134199 w 6442393"/>
                <a:gd name="T63" fmla="*/ 435240 h 5234968"/>
                <a:gd name="T64" fmla="*/ 1294021 w 6442393"/>
                <a:gd name="T65" fmla="*/ 168714 h 5234968"/>
                <a:gd name="T66" fmla="*/ 506610 w 6442393"/>
                <a:gd name="T67" fmla="*/ 168714 h 5234968"/>
                <a:gd name="T68" fmla="*/ 666432 w 6442393"/>
                <a:gd name="T69" fmla="*/ 435240 h 5234968"/>
                <a:gd name="T70" fmla="*/ 843805 w 6442393"/>
                <a:gd name="T71" fmla="*/ 168714 h 5234968"/>
                <a:gd name="T72" fmla="*/ 337428 w 6442393"/>
                <a:gd name="T73" fmla="*/ 0 h 5234968"/>
                <a:gd name="T74" fmla="*/ 1463203 w 6442393"/>
                <a:gd name="T75" fmla="*/ 0 h 5234968"/>
                <a:gd name="T76" fmla="*/ 1800397 w 6442393"/>
                <a:gd name="T77" fmla="*/ 450216 h 5234968"/>
                <a:gd name="T78" fmla="*/ 900199 w 6442393"/>
                <a:gd name="T79" fmla="*/ 1462969 h 5234968"/>
                <a:gd name="T80" fmla="*/ 0 w 6442393"/>
                <a:gd name="T81" fmla="*/ 450216 h 52349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42393" h="5234968">
                  <a:moveTo>
                    <a:pt x="2332793" y="2066523"/>
                  </a:moveTo>
                  <a:lnTo>
                    <a:pt x="3221197" y="3994050"/>
                  </a:lnTo>
                  <a:lnTo>
                    <a:pt x="4109600" y="2066523"/>
                  </a:lnTo>
                  <a:lnTo>
                    <a:pt x="3221197" y="2214730"/>
                  </a:lnTo>
                  <a:lnTo>
                    <a:pt x="2332793" y="2066523"/>
                  </a:lnTo>
                  <a:close/>
                  <a:moveTo>
                    <a:pt x="5435089" y="1847143"/>
                  </a:moveTo>
                  <a:lnTo>
                    <a:pt x="4546685" y="1992838"/>
                  </a:lnTo>
                  <a:lnTo>
                    <a:pt x="3656607" y="3921202"/>
                  </a:lnTo>
                  <a:lnTo>
                    <a:pt x="5435089" y="1847143"/>
                  </a:lnTo>
                  <a:close/>
                  <a:moveTo>
                    <a:pt x="1007304" y="1847143"/>
                  </a:moveTo>
                  <a:lnTo>
                    <a:pt x="2785787" y="3921202"/>
                  </a:lnTo>
                  <a:lnTo>
                    <a:pt x="1895708" y="1992838"/>
                  </a:lnTo>
                  <a:lnTo>
                    <a:pt x="1007304" y="1847143"/>
                  </a:lnTo>
                  <a:close/>
                  <a:moveTo>
                    <a:pt x="3221197" y="906825"/>
                  </a:moveTo>
                  <a:lnTo>
                    <a:pt x="2676934" y="1722382"/>
                  </a:lnTo>
                  <a:lnTo>
                    <a:pt x="3221197" y="1811138"/>
                  </a:lnTo>
                  <a:lnTo>
                    <a:pt x="3765459" y="1722382"/>
                  </a:lnTo>
                  <a:lnTo>
                    <a:pt x="3221197" y="906825"/>
                  </a:lnTo>
                  <a:close/>
                  <a:moveTo>
                    <a:pt x="4946927" y="748570"/>
                  </a:moveTo>
                  <a:lnTo>
                    <a:pt x="4429161" y="1610121"/>
                  </a:lnTo>
                  <a:lnTo>
                    <a:pt x="4423781" y="1611017"/>
                  </a:lnTo>
                  <a:lnTo>
                    <a:pt x="4423167" y="1611017"/>
                  </a:lnTo>
                  <a:lnTo>
                    <a:pt x="4423178" y="1611118"/>
                  </a:lnTo>
                  <a:lnTo>
                    <a:pt x="4423781" y="1611017"/>
                  </a:lnTo>
                  <a:lnTo>
                    <a:pt x="4428622" y="1611017"/>
                  </a:lnTo>
                  <a:lnTo>
                    <a:pt x="4429161" y="1610121"/>
                  </a:lnTo>
                  <a:lnTo>
                    <a:pt x="5494539" y="1432667"/>
                  </a:lnTo>
                  <a:lnTo>
                    <a:pt x="4946927" y="748570"/>
                  </a:lnTo>
                  <a:close/>
                  <a:moveTo>
                    <a:pt x="1496303" y="748570"/>
                  </a:moveTo>
                  <a:lnTo>
                    <a:pt x="947854" y="1432667"/>
                  </a:lnTo>
                  <a:lnTo>
                    <a:pt x="2012305" y="1609967"/>
                  </a:lnTo>
                  <a:lnTo>
                    <a:pt x="2012934" y="1611017"/>
                  </a:lnTo>
                  <a:lnTo>
                    <a:pt x="2018036" y="1611017"/>
                  </a:lnTo>
                  <a:lnTo>
                    <a:pt x="2018015" y="1610918"/>
                  </a:lnTo>
                  <a:lnTo>
                    <a:pt x="2012305" y="1609967"/>
                  </a:lnTo>
                  <a:lnTo>
                    <a:pt x="1496303" y="748570"/>
                  </a:lnTo>
                  <a:close/>
                  <a:moveTo>
                    <a:pt x="3422992" y="603713"/>
                  </a:moveTo>
                  <a:lnTo>
                    <a:pt x="4058524" y="1557428"/>
                  </a:lnTo>
                  <a:lnTo>
                    <a:pt x="4630418" y="603713"/>
                  </a:lnTo>
                  <a:lnTo>
                    <a:pt x="3422992" y="603713"/>
                  </a:lnTo>
                  <a:close/>
                  <a:moveTo>
                    <a:pt x="1812813" y="603713"/>
                  </a:moveTo>
                  <a:lnTo>
                    <a:pt x="2384707" y="1557428"/>
                  </a:lnTo>
                  <a:lnTo>
                    <a:pt x="3019401" y="603713"/>
                  </a:lnTo>
                  <a:lnTo>
                    <a:pt x="1812813" y="603713"/>
                  </a:lnTo>
                  <a:close/>
                  <a:moveTo>
                    <a:pt x="1207426" y="0"/>
                  </a:moveTo>
                  <a:lnTo>
                    <a:pt x="5235805" y="0"/>
                  </a:lnTo>
                  <a:lnTo>
                    <a:pt x="6442393" y="1611017"/>
                  </a:lnTo>
                  <a:lnTo>
                    <a:pt x="3221197" y="5234968"/>
                  </a:lnTo>
                  <a:lnTo>
                    <a:pt x="0" y="1611017"/>
                  </a:lnTo>
                  <a:lnTo>
                    <a:pt x="1207426" y="0"/>
                  </a:lnTo>
                  <a:close/>
                </a:path>
              </a:pathLst>
            </a:custGeom>
            <a:solidFill>
              <a:schemeClr val="tx1">
                <a:lumMod val="65000"/>
                <a:lumOff val="35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微软雅黑" panose="020B0503020204020204" charset="-122"/>
                <a:ea typeface="微软雅黑" panose="020B0503020204020204" charset="-122"/>
              </a:endParaRPr>
            </a:p>
          </p:txBody>
        </p:sp>
      </p:grpSp>
      <p:sp>
        <p:nvSpPr>
          <p:cNvPr id="75" name="任意多边形 74"/>
          <p:cNvSpPr/>
          <p:nvPr/>
        </p:nvSpPr>
        <p:spPr>
          <a:xfrm rot="2250102">
            <a:off x="2262890" y="2412097"/>
            <a:ext cx="4423777" cy="959207"/>
          </a:xfrm>
          <a:custGeom>
            <a:avLst/>
            <a:gdLst>
              <a:gd name="connsiteX0" fmla="*/ 0 w 5390588"/>
              <a:gd name="connsiteY0" fmla="*/ 203650 h 1278942"/>
              <a:gd name="connsiteX1" fmla="*/ 529391 w 5390588"/>
              <a:gd name="connsiteY1" fmla="*/ 203650 h 1278942"/>
              <a:gd name="connsiteX2" fmla="*/ 529391 w 5390588"/>
              <a:gd name="connsiteY2" fmla="*/ 206916 h 1278942"/>
              <a:gd name="connsiteX3" fmla="*/ 666642 w 5390588"/>
              <a:gd name="connsiteY3" fmla="*/ 207797 h 1278942"/>
              <a:gd name="connsiteX4" fmla="*/ 829333 w 5390588"/>
              <a:gd name="connsiteY4" fmla="*/ 372586 h 1278942"/>
              <a:gd name="connsiteX5" fmla="*/ 823477 w 5390588"/>
              <a:gd name="connsiteY5" fmla="*/ 529189 h 1278942"/>
              <a:gd name="connsiteX6" fmla="*/ 1039160 w 5390588"/>
              <a:gd name="connsiteY6" fmla="*/ 892787 h 1278942"/>
              <a:gd name="connsiteX7" fmla="*/ 1590345 w 5390588"/>
              <a:gd name="connsiteY7" fmla="*/ 935139 h 1278942"/>
              <a:gd name="connsiteX8" fmla="*/ 1874201 w 5390588"/>
              <a:gd name="connsiteY8" fmla="*/ 537589 h 1278942"/>
              <a:gd name="connsiteX9" fmla="*/ 1877625 w 5390588"/>
              <a:gd name="connsiteY9" fmla="*/ 489658 h 1278942"/>
              <a:gd name="connsiteX10" fmla="*/ 1876158 w 5390588"/>
              <a:gd name="connsiteY10" fmla="*/ 489476 h 1278942"/>
              <a:gd name="connsiteX11" fmla="*/ 1878497 w 5390588"/>
              <a:gd name="connsiteY11" fmla="*/ 477447 h 1278942"/>
              <a:gd name="connsiteX12" fmla="*/ 1879461 w 5390588"/>
              <a:gd name="connsiteY12" fmla="*/ 463957 h 1278942"/>
              <a:gd name="connsiteX13" fmla="*/ 1881121 w 5390588"/>
              <a:gd name="connsiteY13" fmla="*/ 463960 h 1278942"/>
              <a:gd name="connsiteX14" fmla="*/ 1890813 w 5390588"/>
              <a:gd name="connsiteY14" fmla="*/ 414129 h 1278942"/>
              <a:gd name="connsiteX15" fmla="*/ 2231559 w 5390588"/>
              <a:gd name="connsiteY15" fmla="*/ 36516 h 1278942"/>
              <a:gd name="connsiteX16" fmla="*/ 2798190 w 5390588"/>
              <a:gd name="connsiteY16" fmla="*/ 138559 h 1278942"/>
              <a:gd name="connsiteX17" fmla="*/ 2985795 w 5390588"/>
              <a:gd name="connsiteY17" fmla="*/ 611320 h 1278942"/>
              <a:gd name="connsiteX18" fmla="*/ 2973287 w 5390588"/>
              <a:gd name="connsiteY18" fmla="*/ 686789 h 1278942"/>
              <a:gd name="connsiteX19" fmla="*/ 2971841 w 5390588"/>
              <a:gd name="connsiteY19" fmla="*/ 743454 h 1278942"/>
              <a:gd name="connsiteX20" fmla="*/ 3206765 w 5390588"/>
              <a:gd name="connsiteY20" fmla="*/ 1161349 h 1278942"/>
              <a:gd name="connsiteX21" fmla="*/ 3748785 w 5390588"/>
              <a:gd name="connsiteY21" fmla="*/ 1189539 h 1278942"/>
              <a:gd name="connsiteX22" fmla="*/ 4025791 w 5390588"/>
              <a:gd name="connsiteY22" fmla="*/ 798268 h 1278942"/>
              <a:gd name="connsiteX23" fmla="*/ 4030339 w 5390588"/>
              <a:gd name="connsiteY23" fmla="*/ 740379 h 1278942"/>
              <a:gd name="connsiteX24" fmla="*/ 4025977 w 5390588"/>
              <a:gd name="connsiteY24" fmla="*/ 739554 h 1278942"/>
              <a:gd name="connsiteX25" fmla="*/ 4232166 w 5390588"/>
              <a:gd name="connsiteY25" fmla="*/ 402536 h 1278942"/>
              <a:gd name="connsiteX26" fmla="*/ 4609810 w 5390588"/>
              <a:gd name="connsiteY26" fmla="*/ 286427 h 1278942"/>
              <a:gd name="connsiteX27" fmla="*/ 5115824 w 5390588"/>
              <a:gd name="connsiteY27" fmla="*/ 707333 h 1278942"/>
              <a:gd name="connsiteX28" fmla="*/ 5131067 w 5390588"/>
              <a:gd name="connsiteY28" fmla="*/ 806333 h 1278942"/>
              <a:gd name="connsiteX29" fmla="*/ 5135113 w 5390588"/>
              <a:gd name="connsiteY29" fmla="*/ 806564 h 1278942"/>
              <a:gd name="connsiteX30" fmla="*/ 5126192 w 5390588"/>
              <a:gd name="connsiteY30" fmla="*/ 913040 h 1278942"/>
              <a:gd name="connsiteX31" fmla="*/ 5236410 w 5390588"/>
              <a:gd name="connsiteY31" fmla="*/ 1043417 h 1278942"/>
              <a:gd name="connsiteX32" fmla="*/ 5390588 w 5390588"/>
              <a:gd name="connsiteY32" fmla="*/ 1056335 h 1278942"/>
              <a:gd name="connsiteX33" fmla="*/ 5388416 w 5390588"/>
              <a:gd name="connsiteY33" fmla="*/ 1096439 h 1278942"/>
              <a:gd name="connsiteX34" fmla="*/ 5237261 w 5390588"/>
              <a:gd name="connsiteY34" fmla="*/ 1083708 h 1278942"/>
              <a:gd name="connsiteX35" fmla="*/ 5087837 w 5390588"/>
              <a:gd name="connsiteY35" fmla="*/ 906801 h 1278942"/>
              <a:gd name="connsiteX36" fmla="*/ 5096462 w 5390588"/>
              <a:gd name="connsiteY36" fmla="*/ 804356 h 1278942"/>
              <a:gd name="connsiteX37" fmla="*/ 5098635 w 5390588"/>
              <a:gd name="connsiteY37" fmla="*/ 804481 h 1278942"/>
              <a:gd name="connsiteX38" fmla="*/ 5084876 w 5390588"/>
              <a:gd name="connsiteY38" fmla="*/ 715118 h 1278942"/>
              <a:gd name="connsiteX39" fmla="*/ 4607786 w 5390588"/>
              <a:gd name="connsiteY39" fmla="*/ 318272 h 1278942"/>
              <a:gd name="connsiteX40" fmla="*/ 4084307 w 5390588"/>
              <a:gd name="connsiteY40" fmla="*/ 651549 h 1278942"/>
              <a:gd name="connsiteX41" fmla="*/ 4058397 w 5390588"/>
              <a:gd name="connsiteY41" fmla="*/ 741768 h 1278942"/>
              <a:gd name="connsiteX42" fmla="*/ 4053635 w 5390588"/>
              <a:gd name="connsiteY42" fmla="*/ 802385 h 1278942"/>
              <a:gd name="connsiteX43" fmla="*/ 3761921 w 5390588"/>
              <a:gd name="connsiteY43" fmla="*/ 1214432 h 1278942"/>
              <a:gd name="connsiteX44" fmla="*/ 3191121 w 5390588"/>
              <a:gd name="connsiteY44" fmla="*/ 1184745 h 1278942"/>
              <a:gd name="connsiteX45" fmla="*/ 2945665 w 5390588"/>
              <a:gd name="connsiteY45" fmla="*/ 668562 h 1278942"/>
              <a:gd name="connsiteX46" fmla="*/ 2947591 w 5390588"/>
              <a:gd name="connsiteY46" fmla="*/ 668744 h 1278942"/>
              <a:gd name="connsiteX47" fmla="*/ 2957555 w 5390588"/>
              <a:gd name="connsiteY47" fmla="*/ 608620 h 1278942"/>
              <a:gd name="connsiteX48" fmla="*/ 2779484 w 5390588"/>
              <a:gd name="connsiteY48" fmla="*/ 159884 h 1278942"/>
              <a:gd name="connsiteX49" fmla="*/ 2241650 w 5390588"/>
              <a:gd name="connsiteY49" fmla="*/ 63029 h 1278942"/>
              <a:gd name="connsiteX50" fmla="*/ 1918221 w 5390588"/>
              <a:gd name="connsiteY50" fmla="*/ 421451 h 1278942"/>
              <a:gd name="connsiteX51" fmla="*/ 1906250 w 5390588"/>
              <a:gd name="connsiteY51" fmla="*/ 482996 h 1278942"/>
              <a:gd name="connsiteX52" fmla="*/ 1902067 w 5390588"/>
              <a:gd name="connsiteY52" fmla="*/ 541550 h 1278942"/>
              <a:gd name="connsiteX53" fmla="*/ 1603140 w 5390588"/>
              <a:gd name="connsiteY53" fmla="*/ 960209 h 1278942"/>
              <a:gd name="connsiteX54" fmla="*/ 1022686 w 5390588"/>
              <a:gd name="connsiteY54" fmla="*/ 915607 h 1278942"/>
              <a:gd name="connsiteX55" fmla="*/ 795552 w 5390588"/>
              <a:gd name="connsiteY55" fmla="*/ 532703 h 1278942"/>
              <a:gd name="connsiteX56" fmla="*/ 792356 w 5390588"/>
              <a:gd name="connsiteY56" fmla="*/ 476139 h 1278942"/>
              <a:gd name="connsiteX57" fmla="*/ 789967 w 5390588"/>
              <a:gd name="connsiteY57" fmla="*/ 476188 h 1278942"/>
              <a:gd name="connsiteX58" fmla="*/ 790607 w 5390588"/>
              <a:gd name="connsiteY58" fmla="*/ 369340 h 1278942"/>
              <a:gd name="connsiteX59" fmla="*/ 670615 w 5390588"/>
              <a:gd name="connsiteY59" fmla="*/ 247901 h 1278942"/>
              <a:gd name="connsiteX60" fmla="*/ 529391 w 5390588"/>
              <a:gd name="connsiteY60" fmla="*/ 247056 h 1278942"/>
              <a:gd name="connsiteX61" fmla="*/ 529391 w 5390588"/>
              <a:gd name="connsiteY61" fmla="*/ 252293 h 1278942"/>
              <a:gd name="connsiteX62" fmla="*/ 0 w 5390588"/>
              <a:gd name="connsiteY62" fmla="*/ 252293 h 1278942"/>
              <a:gd name="connsiteX0-1" fmla="*/ 0 w 5390588"/>
              <a:gd name="connsiteY0-2" fmla="*/ 203650 h 1278942"/>
              <a:gd name="connsiteX1-3" fmla="*/ 529391 w 5390588"/>
              <a:gd name="connsiteY1-4" fmla="*/ 203650 h 1278942"/>
              <a:gd name="connsiteX2-5" fmla="*/ 529391 w 5390588"/>
              <a:gd name="connsiteY2-6" fmla="*/ 206916 h 1278942"/>
              <a:gd name="connsiteX3-7" fmla="*/ 666642 w 5390588"/>
              <a:gd name="connsiteY3-8" fmla="*/ 207797 h 1278942"/>
              <a:gd name="connsiteX4-9" fmla="*/ 829333 w 5390588"/>
              <a:gd name="connsiteY4-10" fmla="*/ 372586 h 1278942"/>
              <a:gd name="connsiteX5-11" fmla="*/ 823477 w 5390588"/>
              <a:gd name="connsiteY5-12" fmla="*/ 529189 h 1278942"/>
              <a:gd name="connsiteX6-13" fmla="*/ 1039160 w 5390588"/>
              <a:gd name="connsiteY6-14" fmla="*/ 892787 h 1278942"/>
              <a:gd name="connsiteX7-15" fmla="*/ 1590345 w 5390588"/>
              <a:gd name="connsiteY7-16" fmla="*/ 935139 h 1278942"/>
              <a:gd name="connsiteX8-17" fmla="*/ 1874201 w 5390588"/>
              <a:gd name="connsiteY8-18" fmla="*/ 537589 h 1278942"/>
              <a:gd name="connsiteX9-19" fmla="*/ 1877625 w 5390588"/>
              <a:gd name="connsiteY9-20" fmla="*/ 489658 h 1278942"/>
              <a:gd name="connsiteX10-21" fmla="*/ 1876158 w 5390588"/>
              <a:gd name="connsiteY10-22" fmla="*/ 489476 h 1278942"/>
              <a:gd name="connsiteX11-23" fmla="*/ 1878497 w 5390588"/>
              <a:gd name="connsiteY11-24" fmla="*/ 477447 h 1278942"/>
              <a:gd name="connsiteX12-25" fmla="*/ 1879461 w 5390588"/>
              <a:gd name="connsiteY12-26" fmla="*/ 463957 h 1278942"/>
              <a:gd name="connsiteX13-27" fmla="*/ 1881121 w 5390588"/>
              <a:gd name="connsiteY13-28" fmla="*/ 463960 h 1278942"/>
              <a:gd name="connsiteX14-29" fmla="*/ 1890813 w 5390588"/>
              <a:gd name="connsiteY14-30" fmla="*/ 414129 h 1278942"/>
              <a:gd name="connsiteX15-31" fmla="*/ 2231559 w 5390588"/>
              <a:gd name="connsiteY15-32" fmla="*/ 36516 h 1278942"/>
              <a:gd name="connsiteX16-33" fmla="*/ 2798190 w 5390588"/>
              <a:gd name="connsiteY16-34" fmla="*/ 138559 h 1278942"/>
              <a:gd name="connsiteX17-35" fmla="*/ 2985795 w 5390588"/>
              <a:gd name="connsiteY17-36" fmla="*/ 611320 h 1278942"/>
              <a:gd name="connsiteX18-37" fmla="*/ 2973287 w 5390588"/>
              <a:gd name="connsiteY18-38" fmla="*/ 686789 h 1278942"/>
              <a:gd name="connsiteX19-39" fmla="*/ 2971841 w 5390588"/>
              <a:gd name="connsiteY19-40" fmla="*/ 743454 h 1278942"/>
              <a:gd name="connsiteX20-41" fmla="*/ 3206765 w 5390588"/>
              <a:gd name="connsiteY20-42" fmla="*/ 1161349 h 1278942"/>
              <a:gd name="connsiteX21-43" fmla="*/ 3748785 w 5390588"/>
              <a:gd name="connsiteY21-44" fmla="*/ 1189539 h 1278942"/>
              <a:gd name="connsiteX22-45" fmla="*/ 4025791 w 5390588"/>
              <a:gd name="connsiteY22-46" fmla="*/ 798268 h 1278942"/>
              <a:gd name="connsiteX23-47" fmla="*/ 4030339 w 5390588"/>
              <a:gd name="connsiteY23-48" fmla="*/ 740379 h 1278942"/>
              <a:gd name="connsiteX24-49" fmla="*/ 4025977 w 5390588"/>
              <a:gd name="connsiteY24-50" fmla="*/ 739554 h 1278942"/>
              <a:gd name="connsiteX25-51" fmla="*/ 4232166 w 5390588"/>
              <a:gd name="connsiteY25-52" fmla="*/ 402536 h 1278942"/>
              <a:gd name="connsiteX26-53" fmla="*/ 4609810 w 5390588"/>
              <a:gd name="connsiteY26-54" fmla="*/ 286427 h 1278942"/>
              <a:gd name="connsiteX27-55" fmla="*/ 5115824 w 5390588"/>
              <a:gd name="connsiteY27-56" fmla="*/ 707333 h 1278942"/>
              <a:gd name="connsiteX28-57" fmla="*/ 5131067 w 5390588"/>
              <a:gd name="connsiteY28-58" fmla="*/ 806333 h 1278942"/>
              <a:gd name="connsiteX29-59" fmla="*/ 5135113 w 5390588"/>
              <a:gd name="connsiteY29-60" fmla="*/ 806564 h 1278942"/>
              <a:gd name="connsiteX30-61" fmla="*/ 5126192 w 5390588"/>
              <a:gd name="connsiteY30-62" fmla="*/ 913040 h 1278942"/>
              <a:gd name="connsiteX31-63" fmla="*/ 5236410 w 5390588"/>
              <a:gd name="connsiteY31-64" fmla="*/ 1043417 h 1278942"/>
              <a:gd name="connsiteX32-65" fmla="*/ 5390588 w 5390588"/>
              <a:gd name="connsiteY32-66" fmla="*/ 1056335 h 1278942"/>
              <a:gd name="connsiteX33-67" fmla="*/ 5388416 w 5390588"/>
              <a:gd name="connsiteY33-68" fmla="*/ 1096439 h 1278942"/>
              <a:gd name="connsiteX34-69" fmla="*/ 5237261 w 5390588"/>
              <a:gd name="connsiteY34-70" fmla="*/ 1083708 h 1278942"/>
              <a:gd name="connsiteX35-71" fmla="*/ 5087837 w 5390588"/>
              <a:gd name="connsiteY35-72" fmla="*/ 906801 h 1278942"/>
              <a:gd name="connsiteX36-73" fmla="*/ 5096462 w 5390588"/>
              <a:gd name="connsiteY36-74" fmla="*/ 804356 h 1278942"/>
              <a:gd name="connsiteX37-75" fmla="*/ 5098635 w 5390588"/>
              <a:gd name="connsiteY37-76" fmla="*/ 804481 h 1278942"/>
              <a:gd name="connsiteX38-77" fmla="*/ 5084876 w 5390588"/>
              <a:gd name="connsiteY38-78" fmla="*/ 715118 h 1278942"/>
              <a:gd name="connsiteX39-79" fmla="*/ 4607786 w 5390588"/>
              <a:gd name="connsiteY39-80" fmla="*/ 318272 h 1278942"/>
              <a:gd name="connsiteX40-81" fmla="*/ 4084307 w 5390588"/>
              <a:gd name="connsiteY40-82" fmla="*/ 651549 h 1278942"/>
              <a:gd name="connsiteX41-83" fmla="*/ 4058397 w 5390588"/>
              <a:gd name="connsiteY41-84" fmla="*/ 741768 h 1278942"/>
              <a:gd name="connsiteX42-85" fmla="*/ 4053635 w 5390588"/>
              <a:gd name="connsiteY42-86" fmla="*/ 802385 h 1278942"/>
              <a:gd name="connsiteX43-87" fmla="*/ 3761921 w 5390588"/>
              <a:gd name="connsiteY43-88" fmla="*/ 1214432 h 1278942"/>
              <a:gd name="connsiteX44-89" fmla="*/ 3191121 w 5390588"/>
              <a:gd name="connsiteY44-90" fmla="*/ 1184745 h 1278942"/>
              <a:gd name="connsiteX45-91" fmla="*/ 2945665 w 5390588"/>
              <a:gd name="connsiteY45-92" fmla="*/ 668562 h 1278942"/>
              <a:gd name="connsiteX46-93" fmla="*/ 2947591 w 5390588"/>
              <a:gd name="connsiteY46-94" fmla="*/ 668744 h 1278942"/>
              <a:gd name="connsiteX47-95" fmla="*/ 2957555 w 5390588"/>
              <a:gd name="connsiteY47-96" fmla="*/ 608620 h 1278942"/>
              <a:gd name="connsiteX48-97" fmla="*/ 2779484 w 5390588"/>
              <a:gd name="connsiteY48-98" fmla="*/ 159884 h 1278942"/>
              <a:gd name="connsiteX49-99" fmla="*/ 2241650 w 5390588"/>
              <a:gd name="connsiteY49-100" fmla="*/ 63029 h 1278942"/>
              <a:gd name="connsiteX50-101" fmla="*/ 1918221 w 5390588"/>
              <a:gd name="connsiteY50-102" fmla="*/ 421451 h 1278942"/>
              <a:gd name="connsiteX51-103" fmla="*/ 1906250 w 5390588"/>
              <a:gd name="connsiteY51-104" fmla="*/ 482996 h 1278942"/>
              <a:gd name="connsiteX52-105" fmla="*/ 1902067 w 5390588"/>
              <a:gd name="connsiteY52-106" fmla="*/ 541550 h 1278942"/>
              <a:gd name="connsiteX53-107" fmla="*/ 1603140 w 5390588"/>
              <a:gd name="connsiteY53-108" fmla="*/ 960209 h 1278942"/>
              <a:gd name="connsiteX54-109" fmla="*/ 1022686 w 5390588"/>
              <a:gd name="connsiteY54-110" fmla="*/ 915607 h 1278942"/>
              <a:gd name="connsiteX55-111" fmla="*/ 795552 w 5390588"/>
              <a:gd name="connsiteY55-112" fmla="*/ 532703 h 1278942"/>
              <a:gd name="connsiteX56-113" fmla="*/ 792356 w 5390588"/>
              <a:gd name="connsiteY56-114" fmla="*/ 476139 h 1278942"/>
              <a:gd name="connsiteX57-115" fmla="*/ 789967 w 5390588"/>
              <a:gd name="connsiteY57-116" fmla="*/ 476188 h 1278942"/>
              <a:gd name="connsiteX58-117" fmla="*/ 790607 w 5390588"/>
              <a:gd name="connsiteY58-118" fmla="*/ 369340 h 1278942"/>
              <a:gd name="connsiteX59-119" fmla="*/ 670615 w 5390588"/>
              <a:gd name="connsiteY59-120" fmla="*/ 247901 h 1278942"/>
              <a:gd name="connsiteX60-121" fmla="*/ 529391 w 5390588"/>
              <a:gd name="connsiteY60-122" fmla="*/ 247056 h 1278942"/>
              <a:gd name="connsiteX61-123" fmla="*/ 0 w 5390588"/>
              <a:gd name="connsiteY61-124" fmla="*/ 252293 h 1278942"/>
              <a:gd name="connsiteX62-125" fmla="*/ 0 w 5390588"/>
              <a:gd name="connsiteY62-126" fmla="*/ 203650 h 1278942"/>
              <a:gd name="connsiteX0-127" fmla="*/ 0 w 5390588"/>
              <a:gd name="connsiteY0-128" fmla="*/ 203650 h 1278942"/>
              <a:gd name="connsiteX1-129" fmla="*/ 529391 w 5390588"/>
              <a:gd name="connsiteY1-130" fmla="*/ 203650 h 1278942"/>
              <a:gd name="connsiteX2-131" fmla="*/ 529391 w 5390588"/>
              <a:gd name="connsiteY2-132" fmla="*/ 206916 h 1278942"/>
              <a:gd name="connsiteX3-133" fmla="*/ 666642 w 5390588"/>
              <a:gd name="connsiteY3-134" fmla="*/ 207797 h 1278942"/>
              <a:gd name="connsiteX4-135" fmla="*/ 829333 w 5390588"/>
              <a:gd name="connsiteY4-136" fmla="*/ 372586 h 1278942"/>
              <a:gd name="connsiteX5-137" fmla="*/ 823477 w 5390588"/>
              <a:gd name="connsiteY5-138" fmla="*/ 529189 h 1278942"/>
              <a:gd name="connsiteX6-139" fmla="*/ 1039160 w 5390588"/>
              <a:gd name="connsiteY6-140" fmla="*/ 892787 h 1278942"/>
              <a:gd name="connsiteX7-141" fmla="*/ 1590345 w 5390588"/>
              <a:gd name="connsiteY7-142" fmla="*/ 935139 h 1278942"/>
              <a:gd name="connsiteX8-143" fmla="*/ 1874201 w 5390588"/>
              <a:gd name="connsiteY8-144" fmla="*/ 537589 h 1278942"/>
              <a:gd name="connsiteX9-145" fmla="*/ 1877625 w 5390588"/>
              <a:gd name="connsiteY9-146" fmla="*/ 489658 h 1278942"/>
              <a:gd name="connsiteX10-147" fmla="*/ 1876158 w 5390588"/>
              <a:gd name="connsiteY10-148" fmla="*/ 489476 h 1278942"/>
              <a:gd name="connsiteX11-149" fmla="*/ 1878497 w 5390588"/>
              <a:gd name="connsiteY11-150" fmla="*/ 477447 h 1278942"/>
              <a:gd name="connsiteX12-151" fmla="*/ 1879461 w 5390588"/>
              <a:gd name="connsiteY12-152" fmla="*/ 463957 h 1278942"/>
              <a:gd name="connsiteX13-153" fmla="*/ 1881121 w 5390588"/>
              <a:gd name="connsiteY13-154" fmla="*/ 463960 h 1278942"/>
              <a:gd name="connsiteX14-155" fmla="*/ 1890813 w 5390588"/>
              <a:gd name="connsiteY14-156" fmla="*/ 414129 h 1278942"/>
              <a:gd name="connsiteX15-157" fmla="*/ 2231559 w 5390588"/>
              <a:gd name="connsiteY15-158" fmla="*/ 36516 h 1278942"/>
              <a:gd name="connsiteX16-159" fmla="*/ 2798190 w 5390588"/>
              <a:gd name="connsiteY16-160" fmla="*/ 138559 h 1278942"/>
              <a:gd name="connsiteX17-161" fmla="*/ 2985795 w 5390588"/>
              <a:gd name="connsiteY17-162" fmla="*/ 611320 h 1278942"/>
              <a:gd name="connsiteX18-163" fmla="*/ 2973287 w 5390588"/>
              <a:gd name="connsiteY18-164" fmla="*/ 686789 h 1278942"/>
              <a:gd name="connsiteX19-165" fmla="*/ 2971841 w 5390588"/>
              <a:gd name="connsiteY19-166" fmla="*/ 743454 h 1278942"/>
              <a:gd name="connsiteX20-167" fmla="*/ 3206765 w 5390588"/>
              <a:gd name="connsiteY20-168" fmla="*/ 1161349 h 1278942"/>
              <a:gd name="connsiteX21-169" fmla="*/ 3748785 w 5390588"/>
              <a:gd name="connsiteY21-170" fmla="*/ 1189539 h 1278942"/>
              <a:gd name="connsiteX22-171" fmla="*/ 4025791 w 5390588"/>
              <a:gd name="connsiteY22-172" fmla="*/ 798268 h 1278942"/>
              <a:gd name="connsiteX23-173" fmla="*/ 4030339 w 5390588"/>
              <a:gd name="connsiteY23-174" fmla="*/ 740379 h 1278942"/>
              <a:gd name="connsiteX24-175" fmla="*/ 4025977 w 5390588"/>
              <a:gd name="connsiteY24-176" fmla="*/ 739554 h 1278942"/>
              <a:gd name="connsiteX25-177" fmla="*/ 4232166 w 5390588"/>
              <a:gd name="connsiteY25-178" fmla="*/ 402536 h 1278942"/>
              <a:gd name="connsiteX26-179" fmla="*/ 4609810 w 5390588"/>
              <a:gd name="connsiteY26-180" fmla="*/ 286427 h 1278942"/>
              <a:gd name="connsiteX27-181" fmla="*/ 5115824 w 5390588"/>
              <a:gd name="connsiteY27-182" fmla="*/ 707333 h 1278942"/>
              <a:gd name="connsiteX28-183" fmla="*/ 5131067 w 5390588"/>
              <a:gd name="connsiteY28-184" fmla="*/ 806333 h 1278942"/>
              <a:gd name="connsiteX29-185" fmla="*/ 5135113 w 5390588"/>
              <a:gd name="connsiteY29-186" fmla="*/ 806564 h 1278942"/>
              <a:gd name="connsiteX30-187" fmla="*/ 5126192 w 5390588"/>
              <a:gd name="connsiteY30-188" fmla="*/ 913040 h 1278942"/>
              <a:gd name="connsiteX31-189" fmla="*/ 5236410 w 5390588"/>
              <a:gd name="connsiteY31-190" fmla="*/ 1043417 h 1278942"/>
              <a:gd name="connsiteX32-191" fmla="*/ 5390588 w 5390588"/>
              <a:gd name="connsiteY32-192" fmla="*/ 1056335 h 1278942"/>
              <a:gd name="connsiteX33-193" fmla="*/ 5388416 w 5390588"/>
              <a:gd name="connsiteY33-194" fmla="*/ 1096439 h 1278942"/>
              <a:gd name="connsiteX34-195" fmla="*/ 5237261 w 5390588"/>
              <a:gd name="connsiteY34-196" fmla="*/ 1083708 h 1278942"/>
              <a:gd name="connsiteX35-197" fmla="*/ 5087837 w 5390588"/>
              <a:gd name="connsiteY35-198" fmla="*/ 906801 h 1278942"/>
              <a:gd name="connsiteX36-199" fmla="*/ 5096462 w 5390588"/>
              <a:gd name="connsiteY36-200" fmla="*/ 804356 h 1278942"/>
              <a:gd name="connsiteX37-201" fmla="*/ 5098635 w 5390588"/>
              <a:gd name="connsiteY37-202" fmla="*/ 804481 h 1278942"/>
              <a:gd name="connsiteX38-203" fmla="*/ 5084876 w 5390588"/>
              <a:gd name="connsiteY38-204" fmla="*/ 715118 h 1278942"/>
              <a:gd name="connsiteX39-205" fmla="*/ 4607786 w 5390588"/>
              <a:gd name="connsiteY39-206" fmla="*/ 318272 h 1278942"/>
              <a:gd name="connsiteX40-207" fmla="*/ 4084307 w 5390588"/>
              <a:gd name="connsiteY40-208" fmla="*/ 651549 h 1278942"/>
              <a:gd name="connsiteX41-209" fmla="*/ 4058397 w 5390588"/>
              <a:gd name="connsiteY41-210" fmla="*/ 741768 h 1278942"/>
              <a:gd name="connsiteX42-211" fmla="*/ 4053635 w 5390588"/>
              <a:gd name="connsiteY42-212" fmla="*/ 802385 h 1278942"/>
              <a:gd name="connsiteX43-213" fmla="*/ 3761921 w 5390588"/>
              <a:gd name="connsiteY43-214" fmla="*/ 1214432 h 1278942"/>
              <a:gd name="connsiteX44-215" fmla="*/ 3191121 w 5390588"/>
              <a:gd name="connsiteY44-216" fmla="*/ 1184745 h 1278942"/>
              <a:gd name="connsiteX45-217" fmla="*/ 2945665 w 5390588"/>
              <a:gd name="connsiteY45-218" fmla="*/ 668562 h 1278942"/>
              <a:gd name="connsiteX46-219" fmla="*/ 2947591 w 5390588"/>
              <a:gd name="connsiteY46-220" fmla="*/ 668744 h 1278942"/>
              <a:gd name="connsiteX47-221" fmla="*/ 2957555 w 5390588"/>
              <a:gd name="connsiteY47-222" fmla="*/ 608620 h 1278942"/>
              <a:gd name="connsiteX48-223" fmla="*/ 2779484 w 5390588"/>
              <a:gd name="connsiteY48-224" fmla="*/ 159884 h 1278942"/>
              <a:gd name="connsiteX49-225" fmla="*/ 2241650 w 5390588"/>
              <a:gd name="connsiteY49-226" fmla="*/ 63029 h 1278942"/>
              <a:gd name="connsiteX50-227" fmla="*/ 1918221 w 5390588"/>
              <a:gd name="connsiteY50-228" fmla="*/ 421451 h 1278942"/>
              <a:gd name="connsiteX51-229" fmla="*/ 1906250 w 5390588"/>
              <a:gd name="connsiteY51-230" fmla="*/ 482996 h 1278942"/>
              <a:gd name="connsiteX52-231" fmla="*/ 1902067 w 5390588"/>
              <a:gd name="connsiteY52-232" fmla="*/ 541550 h 1278942"/>
              <a:gd name="connsiteX53-233" fmla="*/ 1603140 w 5390588"/>
              <a:gd name="connsiteY53-234" fmla="*/ 960209 h 1278942"/>
              <a:gd name="connsiteX54-235" fmla="*/ 1022686 w 5390588"/>
              <a:gd name="connsiteY54-236" fmla="*/ 915607 h 1278942"/>
              <a:gd name="connsiteX55-237" fmla="*/ 795552 w 5390588"/>
              <a:gd name="connsiteY55-238" fmla="*/ 532703 h 1278942"/>
              <a:gd name="connsiteX56-239" fmla="*/ 792356 w 5390588"/>
              <a:gd name="connsiteY56-240" fmla="*/ 476139 h 1278942"/>
              <a:gd name="connsiteX57-241" fmla="*/ 789967 w 5390588"/>
              <a:gd name="connsiteY57-242" fmla="*/ 476188 h 1278942"/>
              <a:gd name="connsiteX58-243" fmla="*/ 790607 w 5390588"/>
              <a:gd name="connsiteY58-244" fmla="*/ 369340 h 1278942"/>
              <a:gd name="connsiteX59-245" fmla="*/ 670615 w 5390588"/>
              <a:gd name="connsiteY59-246" fmla="*/ 247901 h 1278942"/>
              <a:gd name="connsiteX60-247" fmla="*/ 0 w 5390588"/>
              <a:gd name="connsiteY60-248" fmla="*/ 252293 h 1278942"/>
              <a:gd name="connsiteX61-249" fmla="*/ 0 w 5390588"/>
              <a:gd name="connsiteY61-250" fmla="*/ 203650 h 1278942"/>
              <a:gd name="connsiteX0-251" fmla="*/ 0 w 5390588"/>
              <a:gd name="connsiteY0-252" fmla="*/ 203650 h 1278942"/>
              <a:gd name="connsiteX1-253" fmla="*/ 529391 w 5390588"/>
              <a:gd name="connsiteY1-254" fmla="*/ 203650 h 1278942"/>
              <a:gd name="connsiteX2-255" fmla="*/ 666642 w 5390588"/>
              <a:gd name="connsiteY2-256" fmla="*/ 207797 h 1278942"/>
              <a:gd name="connsiteX3-257" fmla="*/ 829333 w 5390588"/>
              <a:gd name="connsiteY3-258" fmla="*/ 372586 h 1278942"/>
              <a:gd name="connsiteX4-259" fmla="*/ 823477 w 5390588"/>
              <a:gd name="connsiteY4-260" fmla="*/ 529189 h 1278942"/>
              <a:gd name="connsiteX5-261" fmla="*/ 1039160 w 5390588"/>
              <a:gd name="connsiteY5-262" fmla="*/ 892787 h 1278942"/>
              <a:gd name="connsiteX6-263" fmla="*/ 1590345 w 5390588"/>
              <a:gd name="connsiteY6-264" fmla="*/ 935139 h 1278942"/>
              <a:gd name="connsiteX7-265" fmla="*/ 1874201 w 5390588"/>
              <a:gd name="connsiteY7-266" fmla="*/ 537589 h 1278942"/>
              <a:gd name="connsiteX8-267" fmla="*/ 1877625 w 5390588"/>
              <a:gd name="connsiteY8-268" fmla="*/ 489658 h 1278942"/>
              <a:gd name="connsiteX9-269" fmla="*/ 1876158 w 5390588"/>
              <a:gd name="connsiteY9-270" fmla="*/ 489476 h 1278942"/>
              <a:gd name="connsiteX10-271" fmla="*/ 1878497 w 5390588"/>
              <a:gd name="connsiteY10-272" fmla="*/ 477447 h 1278942"/>
              <a:gd name="connsiteX11-273" fmla="*/ 1879461 w 5390588"/>
              <a:gd name="connsiteY11-274" fmla="*/ 463957 h 1278942"/>
              <a:gd name="connsiteX12-275" fmla="*/ 1881121 w 5390588"/>
              <a:gd name="connsiteY12-276" fmla="*/ 463960 h 1278942"/>
              <a:gd name="connsiteX13-277" fmla="*/ 1890813 w 5390588"/>
              <a:gd name="connsiteY13-278" fmla="*/ 414129 h 1278942"/>
              <a:gd name="connsiteX14-279" fmla="*/ 2231559 w 5390588"/>
              <a:gd name="connsiteY14-280" fmla="*/ 36516 h 1278942"/>
              <a:gd name="connsiteX15-281" fmla="*/ 2798190 w 5390588"/>
              <a:gd name="connsiteY15-282" fmla="*/ 138559 h 1278942"/>
              <a:gd name="connsiteX16-283" fmla="*/ 2985795 w 5390588"/>
              <a:gd name="connsiteY16-284" fmla="*/ 611320 h 1278942"/>
              <a:gd name="connsiteX17-285" fmla="*/ 2973287 w 5390588"/>
              <a:gd name="connsiteY17-286" fmla="*/ 686789 h 1278942"/>
              <a:gd name="connsiteX18-287" fmla="*/ 2971841 w 5390588"/>
              <a:gd name="connsiteY18-288" fmla="*/ 743454 h 1278942"/>
              <a:gd name="connsiteX19-289" fmla="*/ 3206765 w 5390588"/>
              <a:gd name="connsiteY19-290" fmla="*/ 1161349 h 1278942"/>
              <a:gd name="connsiteX20-291" fmla="*/ 3748785 w 5390588"/>
              <a:gd name="connsiteY20-292" fmla="*/ 1189539 h 1278942"/>
              <a:gd name="connsiteX21-293" fmla="*/ 4025791 w 5390588"/>
              <a:gd name="connsiteY21-294" fmla="*/ 798268 h 1278942"/>
              <a:gd name="connsiteX22-295" fmla="*/ 4030339 w 5390588"/>
              <a:gd name="connsiteY22-296" fmla="*/ 740379 h 1278942"/>
              <a:gd name="connsiteX23-297" fmla="*/ 4025977 w 5390588"/>
              <a:gd name="connsiteY23-298" fmla="*/ 739554 h 1278942"/>
              <a:gd name="connsiteX24-299" fmla="*/ 4232166 w 5390588"/>
              <a:gd name="connsiteY24-300" fmla="*/ 402536 h 1278942"/>
              <a:gd name="connsiteX25-301" fmla="*/ 4609810 w 5390588"/>
              <a:gd name="connsiteY25-302" fmla="*/ 286427 h 1278942"/>
              <a:gd name="connsiteX26-303" fmla="*/ 5115824 w 5390588"/>
              <a:gd name="connsiteY26-304" fmla="*/ 707333 h 1278942"/>
              <a:gd name="connsiteX27-305" fmla="*/ 5131067 w 5390588"/>
              <a:gd name="connsiteY27-306" fmla="*/ 806333 h 1278942"/>
              <a:gd name="connsiteX28-307" fmla="*/ 5135113 w 5390588"/>
              <a:gd name="connsiteY28-308" fmla="*/ 806564 h 1278942"/>
              <a:gd name="connsiteX29-309" fmla="*/ 5126192 w 5390588"/>
              <a:gd name="connsiteY29-310" fmla="*/ 913040 h 1278942"/>
              <a:gd name="connsiteX30-311" fmla="*/ 5236410 w 5390588"/>
              <a:gd name="connsiteY30-312" fmla="*/ 1043417 h 1278942"/>
              <a:gd name="connsiteX31-313" fmla="*/ 5390588 w 5390588"/>
              <a:gd name="connsiteY31-314" fmla="*/ 1056335 h 1278942"/>
              <a:gd name="connsiteX32-315" fmla="*/ 5388416 w 5390588"/>
              <a:gd name="connsiteY32-316" fmla="*/ 1096439 h 1278942"/>
              <a:gd name="connsiteX33-317" fmla="*/ 5237261 w 5390588"/>
              <a:gd name="connsiteY33-318" fmla="*/ 1083708 h 1278942"/>
              <a:gd name="connsiteX34-319" fmla="*/ 5087837 w 5390588"/>
              <a:gd name="connsiteY34-320" fmla="*/ 906801 h 1278942"/>
              <a:gd name="connsiteX35-321" fmla="*/ 5096462 w 5390588"/>
              <a:gd name="connsiteY35-322" fmla="*/ 804356 h 1278942"/>
              <a:gd name="connsiteX36-323" fmla="*/ 5098635 w 5390588"/>
              <a:gd name="connsiteY36-324" fmla="*/ 804481 h 1278942"/>
              <a:gd name="connsiteX37-325" fmla="*/ 5084876 w 5390588"/>
              <a:gd name="connsiteY37-326" fmla="*/ 715118 h 1278942"/>
              <a:gd name="connsiteX38-327" fmla="*/ 4607786 w 5390588"/>
              <a:gd name="connsiteY38-328" fmla="*/ 318272 h 1278942"/>
              <a:gd name="connsiteX39-329" fmla="*/ 4084307 w 5390588"/>
              <a:gd name="connsiteY39-330" fmla="*/ 651549 h 1278942"/>
              <a:gd name="connsiteX40-331" fmla="*/ 4058397 w 5390588"/>
              <a:gd name="connsiteY40-332" fmla="*/ 741768 h 1278942"/>
              <a:gd name="connsiteX41-333" fmla="*/ 4053635 w 5390588"/>
              <a:gd name="connsiteY41-334" fmla="*/ 802385 h 1278942"/>
              <a:gd name="connsiteX42-335" fmla="*/ 3761921 w 5390588"/>
              <a:gd name="connsiteY42-336" fmla="*/ 1214432 h 1278942"/>
              <a:gd name="connsiteX43-337" fmla="*/ 3191121 w 5390588"/>
              <a:gd name="connsiteY43-338" fmla="*/ 1184745 h 1278942"/>
              <a:gd name="connsiteX44-339" fmla="*/ 2945665 w 5390588"/>
              <a:gd name="connsiteY44-340" fmla="*/ 668562 h 1278942"/>
              <a:gd name="connsiteX45-341" fmla="*/ 2947591 w 5390588"/>
              <a:gd name="connsiteY45-342" fmla="*/ 668744 h 1278942"/>
              <a:gd name="connsiteX46-343" fmla="*/ 2957555 w 5390588"/>
              <a:gd name="connsiteY46-344" fmla="*/ 608620 h 1278942"/>
              <a:gd name="connsiteX47-345" fmla="*/ 2779484 w 5390588"/>
              <a:gd name="connsiteY47-346" fmla="*/ 159884 h 1278942"/>
              <a:gd name="connsiteX48-347" fmla="*/ 2241650 w 5390588"/>
              <a:gd name="connsiteY48-348" fmla="*/ 63029 h 1278942"/>
              <a:gd name="connsiteX49-349" fmla="*/ 1918221 w 5390588"/>
              <a:gd name="connsiteY49-350" fmla="*/ 421451 h 1278942"/>
              <a:gd name="connsiteX50-351" fmla="*/ 1906250 w 5390588"/>
              <a:gd name="connsiteY50-352" fmla="*/ 482996 h 1278942"/>
              <a:gd name="connsiteX51-353" fmla="*/ 1902067 w 5390588"/>
              <a:gd name="connsiteY51-354" fmla="*/ 541550 h 1278942"/>
              <a:gd name="connsiteX52-355" fmla="*/ 1603140 w 5390588"/>
              <a:gd name="connsiteY52-356" fmla="*/ 960209 h 1278942"/>
              <a:gd name="connsiteX53-357" fmla="*/ 1022686 w 5390588"/>
              <a:gd name="connsiteY53-358" fmla="*/ 915607 h 1278942"/>
              <a:gd name="connsiteX54-359" fmla="*/ 795552 w 5390588"/>
              <a:gd name="connsiteY54-360" fmla="*/ 532703 h 1278942"/>
              <a:gd name="connsiteX55-361" fmla="*/ 792356 w 5390588"/>
              <a:gd name="connsiteY55-362" fmla="*/ 476139 h 1278942"/>
              <a:gd name="connsiteX56-363" fmla="*/ 789967 w 5390588"/>
              <a:gd name="connsiteY56-364" fmla="*/ 476188 h 1278942"/>
              <a:gd name="connsiteX57-365" fmla="*/ 790607 w 5390588"/>
              <a:gd name="connsiteY57-366" fmla="*/ 369340 h 1278942"/>
              <a:gd name="connsiteX58-367" fmla="*/ 670615 w 5390588"/>
              <a:gd name="connsiteY58-368" fmla="*/ 247901 h 1278942"/>
              <a:gd name="connsiteX59-369" fmla="*/ 0 w 5390588"/>
              <a:gd name="connsiteY59-370" fmla="*/ 252293 h 1278942"/>
              <a:gd name="connsiteX60-371" fmla="*/ 0 w 5390588"/>
              <a:gd name="connsiteY60-372" fmla="*/ 203650 h 1278942"/>
              <a:gd name="connsiteX0-373" fmla="*/ 0 w 5390588"/>
              <a:gd name="connsiteY0-374" fmla="*/ 203650 h 1278942"/>
              <a:gd name="connsiteX1-375" fmla="*/ 666642 w 5390588"/>
              <a:gd name="connsiteY1-376" fmla="*/ 207797 h 1278942"/>
              <a:gd name="connsiteX2-377" fmla="*/ 829333 w 5390588"/>
              <a:gd name="connsiteY2-378" fmla="*/ 372586 h 1278942"/>
              <a:gd name="connsiteX3-379" fmla="*/ 823477 w 5390588"/>
              <a:gd name="connsiteY3-380" fmla="*/ 529189 h 1278942"/>
              <a:gd name="connsiteX4-381" fmla="*/ 1039160 w 5390588"/>
              <a:gd name="connsiteY4-382" fmla="*/ 892787 h 1278942"/>
              <a:gd name="connsiteX5-383" fmla="*/ 1590345 w 5390588"/>
              <a:gd name="connsiteY5-384" fmla="*/ 935139 h 1278942"/>
              <a:gd name="connsiteX6-385" fmla="*/ 1874201 w 5390588"/>
              <a:gd name="connsiteY6-386" fmla="*/ 537589 h 1278942"/>
              <a:gd name="connsiteX7-387" fmla="*/ 1877625 w 5390588"/>
              <a:gd name="connsiteY7-388" fmla="*/ 489658 h 1278942"/>
              <a:gd name="connsiteX8-389" fmla="*/ 1876158 w 5390588"/>
              <a:gd name="connsiteY8-390" fmla="*/ 489476 h 1278942"/>
              <a:gd name="connsiteX9-391" fmla="*/ 1878497 w 5390588"/>
              <a:gd name="connsiteY9-392" fmla="*/ 477447 h 1278942"/>
              <a:gd name="connsiteX10-393" fmla="*/ 1879461 w 5390588"/>
              <a:gd name="connsiteY10-394" fmla="*/ 463957 h 1278942"/>
              <a:gd name="connsiteX11-395" fmla="*/ 1881121 w 5390588"/>
              <a:gd name="connsiteY11-396" fmla="*/ 463960 h 1278942"/>
              <a:gd name="connsiteX12-397" fmla="*/ 1890813 w 5390588"/>
              <a:gd name="connsiteY12-398" fmla="*/ 414129 h 1278942"/>
              <a:gd name="connsiteX13-399" fmla="*/ 2231559 w 5390588"/>
              <a:gd name="connsiteY13-400" fmla="*/ 36516 h 1278942"/>
              <a:gd name="connsiteX14-401" fmla="*/ 2798190 w 5390588"/>
              <a:gd name="connsiteY14-402" fmla="*/ 138559 h 1278942"/>
              <a:gd name="connsiteX15-403" fmla="*/ 2985795 w 5390588"/>
              <a:gd name="connsiteY15-404" fmla="*/ 611320 h 1278942"/>
              <a:gd name="connsiteX16-405" fmla="*/ 2973287 w 5390588"/>
              <a:gd name="connsiteY16-406" fmla="*/ 686789 h 1278942"/>
              <a:gd name="connsiteX17-407" fmla="*/ 2971841 w 5390588"/>
              <a:gd name="connsiteY17-408" fmla="*/ 743454 h 1278942"/>
              <a:gd name="connsiteX18-409" fmla="*/ 3206765 w 5390588"/>
              <a:gd name="connsiteY18-410" fmla="*/ 1161349 h 1278942"/>
              <a:gd name="connsiteX19-411" fmla="*/ 3748785 w 5390588"/>
              <a:gd name="connsiteY19-412" fmla="*/ 1189539 h 1278942"/>
              <a:gd name="connsiteX20-413" fmla="*/ 4025791 w 5390588"/>
              <a:gd name="connsiteY20-414" fmla="*/ 798268 h 1278942"/>
              <a:gd name="connsiteX21-415" fmla="*/ 4030339 w 5390588"/>
              <a:gd name="connsiteY21-416" fmla="*/ 740379 h 1278942"/>
              <a:gd name="connsiteX22-417" fmla="*/ 4025977 w 5390588"/>
              <a:gd name="connsiteY22-418" fmla="*/ 739554 h 1278942"/>
              <a:gd name="connsiteX23-419" fmla="*/ 4232166 w 5390588"/>
              <a:gd name="connsiteY23-420" fmla="*/ 402536 h 1278942"/>
              <a:gd name="connsiteX24-421" fmla="*/ 4609810 w 5390588"/>
              <a:gd name="connsiteY24-422" fmla="*/ 286427 h 1278942"/>
              <a:gd name="connsiteX25-423" fmla="*/ 5115824 w 5390588"/>
              <a:gd name="connsiteY25-424" fmla="*/ 707333 h 1278942"/>
              <a:gd name="connsiteX26-425" fmla="*/ 5131067 w 5390588"/>
              <a:gd name="connsiteY26-426" fmla="*/ 806333 h 1278942"/>
              <a:gd name="connsiteX27-427" fmla="*/ 5135113 w 5390588"/>
              <a:gd name="connsiteY27-428" fmla="*/ 806564 h 1278942"/>
              <a:gd name="connsiteX28-429" fmla="*/ 5126192 w 5390588"/>
              <a:gd name="connsiteY28-430" fmla="*/ 913040 h 1278942"/>
              <a:gd name="connsiteX29-431" fmla="*/ 5236410 w 5390588"/>
              <a:gd name="connsiteY29-432" fmla="*/ 1043417 h 1278942"/>
              <a:gd name="connsiteX30-433" fmla="*/ 5390588 w 5390588"/>
              <a:gd name="connsiteY30-434" fmla="*/ 1056335 h 1278942"/>
              <a:gd name="connsiteX31-435" fmla="*/ 5388416 w 5390588"/>
              <a:gd name="connsiteY31-436" fmla="*/ 1096439 h 1278942"/>
              <a:gd name="connsiteX32-437" fmla="*/ 5237261 w 5390588"/>
              <a:gd name="connsiteY32-438" fmla="*/ 1083708 h 1278942"/>
              <a:gd name="connsiteX33-439" fmla="*/ 5087837 w 5390588"/>
              <a:gd name="connsiteY33-440" fmla="*/ 906801 h 1278942"/>
              <a:gd name="connsiteX34-441" fmla="*/ 5096462 w 5390588"/>
              <a:gd name="connsiteY34-442" fmla="*/ 804356 h 1278942"/>
              <a:gd name="connsiteX35-443" fmla="*/ 5098635 w 5390588"/>
              <a:gd name="connsiteY35-444" fmla="*/ 804481 h 1278942"/>
              <a:gd name="connsiteX36-445" fmla="*/ 5084876 w 5390588"/>
              <a:gd name="connsiteY36-446" fmla="*/ 715118 h 1278942"/>
              <a:gd name="connsiteX37-447" fmla="*/ 4607786 w 5390588"/>
              <a:gd name="connsiteY37-448" fmla="*/ 318272 h 1278942"/>
              <a:gd name="connsiteX38-449" fmla="*/ 4084307 w 5390588"/>
              <a:gd name="connsiteY38-450" fmla="*/ 651549 h 1278942"/>
              <a:gd name="connsiteX39-451" fmla="*/ 4058397 w 5390588"/>
              <a:gd name="connsiteY39-452" fmla="*/ 741768 h 1278942"/>
              <a:gd name="connsiteX40-453" fmla="*/ 4053635 w 5390588"/>
              <a:gd name="connsiteY40-454" fmla="*/ 802385 h 1278942"/>
              <a:gd name="connsiteX41-455" fmla="*/ 3761921 w 5390588"/>
              <a:gd name="connsiteY41-456" fmla="*/ 1214432 h 1278942"/>
              <a:gd name="connsiteX42-457" fmla="*/ 3191121 w 5390588"/>
              <a:gd name="connsiteY42-458" fmla="*/ 1184745 h 1278942"/>
              <a:gd name="connsiteX43-459" fmla="*/ 2945665 w 5390588"/>
              <a:gd name="connsiteY43-460" fmla="*/ 668562 h 1278942"/>
              <a:gd name="connsiteX44-461" fmla="*/ 2947591 w 5390588"/>
              <a:gd name="connsiteY44-462" fmla="*/ 668744 h 1278942"/>
              <a:gd name="connsiteX45-463" fmla="*/ 2957555 w 5390588"/>
              <a:gd name="connsiteY45-464" fmla="*/ 608620 h 1278942"/>
              <a:gd name="connsiteX46-465" fmla="*/ 2779484 w 5390588"/>
              <a:gd name="connsiteY46-466" fmla="*/ 159884 h 1278942"/>
              <a:gd name="connsiteX47-467" fmla="*/ 2241650 w 5390588"/>
              <a:gd name="connsiteY47-468" fmla="*/ 63029 h 1278942"/>
              <a:gd name="connsiteX48-469" fmla="*/ 1918221 w 5390588"/>
              <a:gd name="connsiteY48-470" fmla="*/ 421451 h 1278942"/>
              <a:gd name="connsiteX49-471" fmla="*/ 1906250 w 5390588"/>
              <a:gd name="connsiteY49-472" fmla="*/ 482996 h 1278942"/>
              <a:gd name="connsiteX50-473" fmla="*/ 1902067 w 5390588"/>
              <a:gd name="connsiteY50-474" fmla="*/ 541550 h 1278942"/>
              <a:gd name="connsiteX51-475" fmla="*/ 1603140 w 5390588"/>
              <a:gd name="connsiteY51-476" fmla="*/ 960209 h 1278942"/>
              <a:gd name="connsiteX52-477" fmla="*/ 1022686 w 5390588"/>
              <a:gd name="connsiteY52-478" fmla="*/ 915607 h 1278942"/>
              <a:gd name="connsiteX53-479" fmla="*/ 795552 w 5390588"/>
              <a:gd name="connsiteY53-480" fmla="*/ 532703 h 1278942"/>
              <a:gd name="connsiteX54-481" fmla="*/ 792356 w 5390588"/>
              <a:gd name="connsiteY54-482" fmla="*/ 476139 h 1278942"/>
              <a:gd name="connsiteX55-483" fmla="*/ 789967 w 5390588"/>
              <a:gd name="connsiteY55-484" fmla="*/ 476188 h 1278942"/>
              <a:gd name="connsiteX56-485" fmla="*/ 790607 w 5390588"/>
              <a:gd name="connsiteY56-486" fmla="*/ 369340 h 1278942"/>
              <a:gd name="connsiteX57-487" fmla="*/ 670615 w 5390588"/>
              <a:gd name="connsiteY57-488" fmla="*/ 247901 h 1278942"/>
              <a:gd name="connsiteX58-489" fmla="*/ 0 w 5390588"/>
              <a:gd name="connsiteY58-490" fmla="*/ 252293 h 1278942"/>
              <a:gd name="connsiteX59-491" fmla="*/ 0 w 5390588"/>
              <a:gd name="connsiteY59-492" fmla="*/ 203650 h 1278942"/>
              <a:gd name="connsiteX0-493" fmla="*/ 0 w 5898369"/>
              <a:gd name="connsiteY0-494" fmla="*/ 203650 h 1278942"/>
              <a:gd name="connsiteX1-495" fmla="*/ 666642 w 5898369"/>
              <a:gd name="connsiteY1-496" fmla="*/ 207797 h 1278942"/>
              <a:gd name="connsiteX2-497" fmla="*/ 829333 w 5898369"/>
              <a:gd name="connsiteY2-498" fmla="*/ 372586 h 1278942"/>
              <a:gd name="connsiteX3-499" fmla="*/ 823477 w 5898369"/>
              <a:gd name="connsiteY3-500" fmla="*/ 529189 h 1278942"/>
              <a:gd name="connsiteX4-501" fmla="*/ 1039160 w 5898369"/>
              <a:gd name="connsiteY4-502" fmla="*/ 892787 h 1278942"/>
              <a:gd name="connsiteX5-503" fmla="*/ 1590345 w 5898369"/>
              <a:gd name="connsiteY5-504" fmla="*/ 935139 h 1278942"/>
              <a:gd name="connsiteX6-505" fmla="*/ 1874201 w 5898369"/>
              <a:gd name="connsiteY6-506" fmla="*/ 537589 h 1278942"/>
              <a:gd name="connsiteX7-507" fmla="*/ 1877625 w 5898369"/>
              <a:gd name="connsiteY7-508" fmla="*/ 489658 h 1278942"/>
              <a:gd name="connsiteX8-509" fmla="*/ 1876158 w 5898369"/>
              <a:gd name="connsiteY8-510" fmla="*/ 489476 h 1278942"/>
              <a:gd name="connsiteX9-511" fmla="*/ 1878497 w 5898369"/>
              <a:gd name="connsiteY9-512" fmla="*/ 477447 h 1278942"/>
              <a:gd name="connsiteX10-513" fmla="*/ 1879461 w 5898369"/>
              <a:gd name="connsiteY10-514" fmla="*/ 463957 h 1278942"/>
              <a:gd name="connsiteX11-515" fmla="*/ 1881121 w 5898369"/>
              <a:gd name="connsiteY11-516" fmla="*/ 463960 h 1278942"/>
              <a:gd name="connsiteX12-517" fmla="*/ 1890813 w 5898369"/>
              <a:gd name="connsiteY12-518" fmla="*/ 414129 h 1278942"/>
              <a:gd name="connsiteX13-519" fmla="*/ 2231559 w 5898369"/>
              <a:gd name="connsiteY13-520" fmla="*/ 36516 h 1278942"/>
              <a:gd name="connsiteX14-521" fmla="*/ 2798190 w 5898369"/>
              <a:gd name="connsiteY14-522" fmla="*/ 138559 h 1278942"/>
              <a:gd name="connsiteX15-523" fmla="*/ 2985795 w 5898369"/>
              <a:gd name="connsiteY15-524" fmla="*/ 611320 h 1278942"/>
              <a:gd name="connsiteX16-525" fmla="*/ 2973287 w 5898369"/>
              <a:gd name="connsiteY16-526" fmla="*/ 686789 h 1278942"/>
              <a:gd name="connsiteX17-527" fmla="*/ 2971841 w 5898369"/>
              <a:gd name="connsiteY17-528" fmla="*/ 743454 h 1278942"/>
              <a:gd name="connsiteX18-529" fmla="*/ 3206765 w 5898369"/>
              <a:gd name="connsiteY18-530" fmla="*/ 1161349 h 1278942"/>
              <a:gd name="connsiteX19-531" fmla="*/ 3748785 w 5898369"/>
              <a:gd name="connsiteY19-532" fmla="*/ 1189539 h 1278942"/>
              <a:gd name="connsiteX20-533" fmla="*/ 4025791 w 5898369"/>
              <a:gd name="connsiteY20-534" fmla="*/ 798268 h 1278942"/>
              <a:gd name="connsiteX21-535" fmla="*/ 4030339 w 5898369"/>
              <a:gd name="connsiteY21-536" fmla="*/ 740379 h 1278942"/>
              <a:gd name="connsiteX22-537" fmla="*/ 4025977 w 5898369"/>
              <a:gd name="connsiteY22-538" fmla="*/ 739554 h 1278942"/>
              <a:gd name="connsiteX23-539" fmla="*/ 4232166 w 5898369"/>
              <a:gd name="connsiteY23-540" fmla="*/ 402536 h 1278942"/>
              <a:gd name="connsiteX24-541" fmla="*/ 4609810 w 5898369"/>
              <a:gd name="connsiteY24-542" fmla="*/ 286427 h 1278942"/>
              <a:gd name="connsiteX25-543" fmla="*/ 5115824 w 5898369"/>
              <a:gd name="connsiteY25-544" fmla="*/ 707333 h 1278942"/>
              <a:gd name="connsiteX26-545" fmla="*/ 5131067 w 5898369"/>
              <a:gd name="connsiteY26-546" fmla="*/ 806333 h 1278942"/>
              <a:gd name="connsiteX27-547" fmla="*/ 5135113 w 5898369"/>
              <a:gd name="connsiteY27-548" fmla="*/ 806564 h 1278942"/>
              <a:gd name="connsiteX28-549" fmla="*/ 5126192 w 5898369"/>
              <a:gd name="connsiteY28-550" fmla="*/ 913040 h 1278942"/>
              <a:gd name="connsiteX29-551" fmla="*/ 5236410 w 5898369"/>
              <a:gd name="connsiteY29-552" fmla="*/ 1043417 h 1278942"/>
              <a:gd name="connsiteX30-553" fmla="*/ 5898369 w 5898369"/>
              <a:gd name="connsiteY30-554" fmla="*/ 1079693 h 1278942"/>
              <a:gd name="connsiteX31-555" fmla="*/ 5388416 w 5898369"/>
              <a:gd name="connsiteY31-556" fmla="*/ 1096439 h 1278942"/>
              <a:gd name="connsiteX32-557" fmla="*/ 5237261 w 5898369"/>
              <a:gd name="connsiteY32-558" fmla="*/ 1083708 h 1278942"/>
              <a:gd name="connsiteX33-559" fmla="*/ 5087837 w 5898369"/>
              <a:gd name="connsiteY33-560" fmla="*/ 906801 h 1278942"/>
              <a:gd name="connsiteX34-561" fmla="*/ 5096462 w 5898369"/>
              <a:gd name="connsiteY34-562" fmla="*/ 804356 h 1278942"/>
              <a:gd name="connsiteX35-563" fmla="*/ 5098635 w 5898369"/>
              <a:gd name="connsiteY35-564" fmla="*/ 804481 h 1278942"/>
              <a:gd name="connsiteX36-565" fmla="*/ 5084876 w 5898369"/>
              <a:gd name="connsiteY36-566" fmla="*/ 715118 h 1278942"/>
              <a:gd name="connsiteX37-567" fmla="*/ 4607786 w 5898369"/>
              <a:gd name="connsiteY37-568" fmla="*/ 318272 h 1278942"/>
              <a:gd name="connsiteX38-569" fmla="*/ 4084307 w 5898369"/>
              <a:gd name="connsiteY38-570" fmla="*/ 651549 h 1278942"/>
              <a:gd name="connsiteX39-571" fmla="*/ 4058397 w 5898369"/>
              <a:gd name="connsiteY39-572" fmla="*/ 741768 h 1278942"/>
              <a:gd name="connsiteX40-573" fmla="*/ 4053635 w 5898369"/>
              <a:gd name="connsiteY40-574" fmla="*/ 802385 h 1278942"/>
              <a:gd name="connsiteX41-575" fmla="*/ 3761921 w 5898369"/>
              <a:gd name="connsiteY41-576" fmla="*/ 1214432 h 1278942"/>
              <a:gd name="connsiteX42-577" fmla="*/ 3191121 w 5898369"/>
              <a:gd name="connsiteY42-578" fmla="*/ 1184745 h 1278942"/>
              <a:gd name="connsiteX43-579" fmla="*/ 2945665 w 5898369"/>
              <a:gd name="connsiteY43-580" fmla="*/ 668562 h 1278942"/>
              <a:gd name="connsiteX44-581" fmla="*/ 2947591 w 5898369"/>
              <a:gd name="connsiteY44-582" fmla="*/ 668744 h 1278942"/>
              <a:gd name="connsiteX45-583" fmla="*/ 2957555 w 5898369"/>
              <a:gd name="connsiteY45-584" fmla="*/ 608620 h 1278942"/>
              <a:gd name="connsiteX46-585" fmla="*/ 2779484 w 5898369"/>
              <a:gd name="connsiteY46-586" fmla="*/ 159884 h 1278942"/>
              <a:gd name="connsiteX47-587" fmla="*/ 2241650 w 5898369"/>
              <a:gd name="connsiteY47-588" fmla="*/ 63029 h 1278942"/>
              <a:gd name="connsiteX48-589" fmla="*/ 1918221 w 5898369"/>
              <a:gd name="connsiteY48-590" fmla="*/ 421451 h 1278942"/>
              <a:gd name="connsiteX49-591" fmla="*/ 1906250 w 5898369"/>
              <a:gd name="connsiteY49-592" fmla="*/ 482996 h 1278942"/>
              <a:gd name="connsiteX50-593" fmla="*/ 1902067 w 5898369"/>
              <a:gd name="connsiteY50-594" fmla="*/ 541550 h 1278942"/>
              <a:gd name="connsiteX51-595" fmla="*/ 1603140 w 5898369"/>
              <a:gd name="connsiteY51-596" fmla="*/ 960209 h 1278942"/>
              <a:gd name="connsiteX52-597" fmla="*/ 1022686 w 5898369"/>
              <a:gd name="connsiteY52-598" fmla="*/ 915607 h 1278942"/>
              <a:gd name="connsiteX53-599" fmla="*/ 795552 w 5898369"/>
              <a:gd name="connsiteY53-600" fmla="*/ 532703 h 1278942"/>
              <a:gd name="connsiteX54-601" fmla="*/ 792356 w 5898369"/>
              <a:gd name="connsiteY54-602" fmla="*/ 476139 h 1278942"/>
              <a:gd name="connsiteX55-603" fmla="*/ 789967 w 5898369"/>
              <a:gd name="connsiteY55-604" fmla="*/ 476188 h 1278942"/>
              <a:gd name="connsiteX56-605" fmla="*/ 790607 w 5898369"/>
              <a:gd name="connsiteY56-606" fmla="*/ 369340 h 1278942"/>
              <a:gd name="connsiteX57-607" fmla="*/ 670615 w 5898369"/>
              <a:gd name="connsiteY57-608" fmla="*/ 247901 h 1278942"/>
              <a:gd name="connsiteX58-609" fmla="*/ 0 w 5898369"/>
              <a:gd name="connsiteY58-610" fmla="*/ 252293 h 1278942"/>
              <a:gd name="connsiteX59-611" fmla="*/ 0 w 5898369"/>
              <a:gd name="connsiteY59-612" fmla="*/ 203650 h 1278942"/>
              <a:gd name="connsiteX0-613" fmla="*/ 0 w 5898369"/>
              <a:gd name="connsiteY0-614" fmla="*/ 203650 h 1278942"/>
              <a:gd name="connsiteX1-615" fmla="*/ 666642 w 5898369"/>
              <a:gd name="connsiteY1-616" fmla="*/ 207797 h 1278942"/>
              <a:gd name="connsiteX2-617" fmla="*/ 829333 w 5898369"/>
              <a:gd name="connsiteY2-618" fmla="*/ 372586 h 1278942"/>
              <a:gd name="connsiteX3-619" fmla="*/ 823477 w 5898369"/>
              <a:gd name="connsiteY3-620" fmla="*/ 529189 h 1278942"/>
              <a:gd name="connsiteX4-621" fmla="*/ 1039160 w 5898369"/>
              <a:gd name="connsiteY4-622" fmla="*/ 892787 h 1278942"/>
              <a:gd name="connsiteX5-623" fmla="*/ 1590345 w 5898369"/>
              <a:gd name="connsiteY5-624" fmla="*/ 935139 h 1278942"/>
              <a:gd name="connsiteX6-625" fmla="*/ 1874201 w 5898369"/>
              <a:gd name="connsiteY6-626" fmla="*/ 537589 h 1278942"/>
              <a:gd name="connsiteX7-627" fmla="*/ 1877625 w 5898369"/>
              <a:gd name="connsiteY7-628" fmla="*/ 489658 h 1278942"/>
              <a:gd name="connsiteX8-629" fmla="*/ 1876158 w 5898369"/>
              <a:gd name="connsiteY8-630" fmla="*/ 489476 h 1278942"/>
              <a:gd name="connsiteX9-631" fmla="*/ 1878497 w 5898369"/>
              <a:gd name="connsiteY9-632" fmla="*/ 477447 h 1278942"/>
              <a:gd name="connsiteX10-633" fmla="*/ 1879461 w 5898369"/>
              <a:gd name="connsiteY10-634" fmla="*/ 463957 h 1278942"/>
              <a:gd name="connsiteX11-635" fmla="*/ 1881121 w 5898369"/>
              <a:gd name="connsiteY11-636" fmla="*/ 463960 h 1278942"/>
              <a:gd name="connsiteX12-637" fmla="*/ 1890813 w 5898369"/>
              <a:gd name="connsiteY12-638" fmla="*/ 414129 h 1278942"/>
              <a:gd name="connsiteX13-639" fmla="*/ 2231559 w 5898369"/>
              <a:gd name="connsiteY13-640" fmla="*/ 36516 h 1278942"/>
              <a:gd name="connsiteX14-641" fmla="*/ 2798190 w 5898369"/>
              <a:gd name="connsiteY14-642" fmla="*/ 138559 h 1278942"/>
              <a:gd name="connsiteX15-643" fmla="*/ 2985795 w 5898369"/>
              <a:gd name="connsiteY15-644" fmla="*/ 611320 h 1278942"/>
              <a:gd name="connsiteX16-645" fmla="*/ 2973287 w 5898369"/>
              <a:gd name="connsiteY16-646" fmla="*/ 686789 h 1278942"/>
              <a:gd name="connsiteX17-647" fmla="*/ 2971841 w 5898369"/>
              <a:gd name="connsiteY17-648" fmla="*/ 743454 h 1278942"/>
              <a:gd name="connsiteX18-649" fmla="*/ 3206765 w 5898369"/>
              <a:gd name="connsiteY18-650" fmla="*/ 1161349 h 1278942"/>
              <a:gd name="connsiteX19-651" fmla="*/ 3748785 w 5898369"/>
              <a:gd name="connsiteY19-652" fmla="*/ 1189539 h 1278942"/>
              <a:gd name="connsiteX20-653" fmla="*/ 4025791 w 5898369"/>
              <a:gd name="connsiteY20-654" fmla="*/ 798268 h 1278942"/>
              <a:gd name="connsiteX21-655" fmla="*/ 4030339 w 5898369"/>
              <a:gd name="connsiteY21-656" fmla="*/ 740379 h 1278942"/>
              <a:gd name="connsiteX22-657" fmla="*/ 4025977 w 5898369"/>
              <a:gd name="connsiteY22-658" fmla="*/ 739554 h 1278942"/>
              <a:gd name="connsiteX23-659" fmla="*/ 4232166 w 5898369"/>
              <a:gd name="connsiteY23-660" fmla="*/ 402536 h 1278942"/>
              <a:gd name="connsiteX24-661" fmla="*/ 4609810 w 5898369"/>
              <a:gd name="connsiteY24-662" fmla="*/ 286427 h 1278942"/>
              <a:gd name="connsiteX25-663" fmla="*/ 5115824 w 5898369"/>
              <a:gd name="connsiteY25-664" fmla="*/ 707333 h 1278942"/>
              <a:gd name="connsiteX26-665" fmla="*/ 5131067 w 5898369"/>
              <a:gd name="connsiteY26-666" fmla="*/ 806333 h 1278942"/>
              <a:gd name="connsiteX27-667" fmla="*/ 5135113 w 5898369"/>
              <a:gd name="connsiteY27-668" fmla="*/ 806564 h 1278942"/>
              <a:gd name="connsiteX28-669" fmla="*/ 5126192 w 5898369"/>
              <a:gd name="connsiteY28-670" fmla="*/ 913040 h 1278942"/>
              <a:gd name="connsiteX29-671" fmla="*/ 5236410 w 5898369"/>
              <a:gd name="connsiteY29-672" fmla="*/ 1043417 h 1278942"/>
              <a:gd name="connsiteX30-673" fmla="*/ 5898369 w 5898369"/>
              <a:gd name="connsiteY30-674" fmla="*/ 1079693 h 1278942"/>
              <a:gd name="connsiteX31-675" fmla="*/ 5891039 w 5898369"/>
              <a:gd name="connsiteY31-676" fmla="*/ 1109947 h 1278942"/>
              <a:gd name="connsiteX32-677" fmla="*/ 5237261 w 5898369"/>
              <a:gd name="connsiteY32-678" fmla="*/ 1083708 h 1278942"/>
              <a:gd name="connsiteX33-679" fmla="*/ 5087837 w 5898369"/>
              <a:gd name="connsiteY33-680" fmla="*/ 906801 h 1278942"/>
              <a:gd name="connsiteX34-681" fmla="*/ 5096462 w 5898369"/>
              <a:gd name="connsiteY34-682" fmla="*/ 804356 h 1278942"/>
              <a:gd name="connsiteX35-683" fmla="*/ 5098635 w 5898369"/>
              <a:gd name="connsiteY35-684" fmla="*/ 804481 h 1278942"/>
              <a:gd name="connsiteX36-685" fmla="*/ 5084876 w 5898369"/>
              <a:gd name="connsiteY36-686" fmla="*/ 715118 h 1278942"/>
              <a:gd name="connsiteX37-687" fmla="*/ 4607786 w 5898369"/>
              <a:gd name="connsiteY37-688" fmla="*/ 318272 h 1278942"/>
              <a:gd name="connsiteX38-689" fmla="*/ 4084307 w 5898369"/>
              <a:gd name="connsiteY38-690" fmla="*/ 651549 h 1278942"/>
              <a:gd name="connsiteX39-691" fmla="*/ 4058397 w 5898369"/>
              <a:gd name="connsiteY39-692" fmla="*/ 741768 h 1278942"/>
              <a:gd name="connsiteX40-693" fmla="*/ 4053635 w 5898369"/>
              <a:gd name="connsiteY40-694" fmla="*/ 802385 h 1278942"/>
              <a:gd name="connsiteX41-695" fmla="*/ 3761921 w 5898369"/>
              <a:gd name="connsiteY41-696" fmla="*/ 1214432 h 1278942"/>
              <a:gd name="connsiteX42-697" fmla="*/ 3191121 w 5898369"/>
              <a:gd name="connsiteY42-698" fmla="*/ 1184745 h 1278942"/>
              <a:gd name="connsiteX43-699" fmla="*/ 2945665 w 5898369"/>
              <a:gd name="connsiteY43-700" fmla="*/ 668562 h 1278942"/>
              <a:gd name="connsiteX44-701" fmla="*/ 2947591 w 5898369"/>
              <a:gd name="connsiteY44-702" fmla="*/ 668744 h 1278942"/>
              <a:gd name="connsiteX45-703" fmla="*/ 2957555 w 5898369"/>
              <a:gd name="connsiteY45-704" fmla="*/ 608620 h 1278942"/>
              <a:gd name="connsiteX46-705" fmla="*/ 2779484 w 5898369"/>
              <a:gd name="connsiteY46-706" fmla="*/ 159884 h 1278942"/>
              <a:gd name="connsiteX47-707" fmla="*/ 2241650 w 5898369"/>
              <a:gd name="connsiteY47-708" fmla="*/ 63029 h 1278942"/>
              <a:gd name="connsiteX48-709" fmla="*/ 1918221 w 5898369"/>
              <a:gd name="connsiteY48-710" fmla="*/ 421451 h 1278942"/>
              <a:gd name="connsiteX49-711" fmla="*/ 1906250 w 5898369"/>
              <a:gd name="connsiteY49-712" fmla="*/ 482996 h 1278942"/>
              <a:gd name="connsiteX50-713" fmla="*/ 1902067 w 5898369"/>
              <a:gd name="connsiteY50-714" fmla="*/ 541550 h 1278942"/>
              <a:gd name="connsiteX51-715" fmla="*/ 1603140 w 5898369"/>
              <a:gd name="connsiteY51-716" fmla="*/ 960209 h 1278942"/>
              <a:gd name="connsiteX52-717" fmla="*/ 1022686 w 5898369"/>
              <a:gd name="connsiteY52-718" fmla="*/ 915607 h 1278942"/>
              <a:gd name="connsiteX53-719" fmla="*/ 795552 w 5898369"/>
              <a:gd name="connsiteY53-720" fmla="*/ 532703 h 1278942"/>
              <a:gd name="connsiteX54-721" fmla="*/ 792356 w 5898369"/>
              <a:gd name="connsiteY54-722" fmla="*/ 476139 h 1278942"/>
              <a:gd name="connsiteX55-723" fmla="*/ 789967 w 5898369"/>
              <a:gd name="connsiteY55-724" fmla="*/ 476188 h 1278942"/>
              <a:gd name="connsiteX56-725" fmla="*/ 790607 w 5898369"/>
              <a:gd name="connsiteY56-726" fmla="*/ 369340 h 1278942"/>
              <a:gd name="connsiteX57-727" fmla="*/ 670615 w 5898369"/>
              <a:gd name="connsiteY57-728" fmla="*/ 247901 h 1278942"/>
              <a:gd name="connsiteX58-729" fmla="*/ 0 w 5898369"/>
              <a:gd name="connsiteY58-730" fmla="*/ 252293 h 1278942"/>
              <a:gd name="connsiteX59-731" fmla="*/ 0 w 5898369"/>
              <a:gd name="connsiteY59-732" fmla="*/ 203650 h 12789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Lst>
            <a:rect l="l" t="t" r="r" b="b"/>
            <a:pathLst>
              <a:path w="5898369" h="1278942">
                <a:moveTo>
                  <a:pt x="0" y="203650"/>
                </a:moveTo>
                <a:lnTo>
                  <a:pt x="666642" y="207797"/>
                </a:lnTo>
                <a:cubicBezTo>
                  <a:pt x="757073" y="208376"/>
                  <a:pt x="829912" y="282156"/>
                  <a:pt x="829333" y="372586"/>
                </a:cubicBezTo>
                <a:lnTo>
                  <a:pt x="823477" y="529189"/>
                </a:lnTo>
                <a:cubicBezTo>
                  <a:pt x="841578" y="672941"/>
                  <a:pt x="918231" y="805492"/>
                  <a:pt x="1039160" y="892787"/>
                </a:cubicBezTo>
                <a:cubicBezTo>
                  <a:pt x="1200398" y="1009179"/>
                  <a:pt x="1413218" y="1025532"/>
                  <a:pt x="1590345" y="935139"/>
                </a:cubicBezTo>
                <a:cubicBezTo>
                  <a:pt x="1745332" y="856044"/>
                  <a:pt x="1850173" y="706867"/>
                  <a:pt x="1874201" y="537589"/>
                </a:cubicBezTo>
                <a:lnTo>
                  <a:pt x="1877625" y="489658"/>
                </a:lnTo>
                <a:lnTo>
                  <a:pt x="1876158" y="489476"/>
                </a:lnTo>
                <a:lnTo>
                  <a:pt x="1878497" y="477447"/>
                </a:lnTo>
                <a:cubicBezTo>
                  <a:pt x="1878818" y="472950"/>
                  <a:pt x="1879140" y="468454"/>
                  <a:pt x="1879461" y="463957"/>
                </a:cubicBezTo>
                <a:lnTo>
                  <a:pt x="1881121" y="463960"/>
                </a:lnTo>
                <a:lnTo>
                  <a:pt x="1890813" y="414129"/>
                </a:lnTo>
                <a:cubicBezTo>
                  <a:pt x="1936682" y="242333"/>
                  <a:pt x="2062509" y="100856"/>
                  <a:pt x="2231559" y="36516"/>
                </a:cubicBezTo>
                <a:cubicBezTo>
                  <a:pt x="2424760" y="-37015"/>
                  <a:pt x="2642778" y="2247"/>
                  <a:pt x="2798190" y="138559"/>
                </a:cubicBezTo>
                <a:cubicBezTo>
                  <a:pt x="2934174" y="257831"/>
                  <a:pt x="3002741" y="434314"/>
                  <a:pt x="2985795" y="611320"/>
                </a:cubicBezTo>
                <a:lnTo>
                  <a:pt x="2973287" y="686789"/>
                </a:lnTo>
                <a:lnTo>
                  <a:pt x="2971841" y="743454"/>
                </a:lnTo>
                <a:cubicBezTo>
                  <a:pt x="2978991" y="910773"/>
                  <a:pt x="3065197" y="1066676"/>
                  <a:pt x="3206765" y="1161349"/>
                </a:cubicBezTo>
                <a:cubicBezTo>
                  <a:pt x="3368559" y="1269550"/>
                  <a:pt x="3576639" y="1280372"/>
                  <a:pt x="3748785" y="1189539"/>
                </a:cubicBezTo>
                <a:cubicBezTo>
                  <a:pt x="3899411" y="1110062"/>
                  <a:pt x="4001322" y="963942"/>
                  <a:pt x="4025791" y="798268"/>
                </a:cubicBezTo>
                <a:lnTo>
                  <a:pt x="4030339" y="740379"/>
                </a:lnTo>
                <a:lnTo>
                  <a:pt x="4025977" y="739554"/>
                </a:lnTo>
                <a:cubicBezTo>
                  <a:pt x="4052200" y="601208"/>
                  <a:pt x="4127895" y="483462"/>
                  <a:pt x="4232166" y="402536"/>
                </a:cubicBezTo>
                <a:cubicBezTo>
                  <a:pt x="4336437" y="321608"/>
                  <a:pt x="4469284" y="277499"/>
                  <a:pt x="4609810" y="286427"/>
                </a:cubicBezTo>
                <a:cubicBezTo>
                  <a:pt x="4855728" y="302052"/>
                  <a:pt x="5057764" y="475820"/>
                  <a:pt x="5115824" y="707333"/>
                </a:cubicBezTo>
                <a:lnTo>
                  <a:pt x="5131067" y="806333"/>
                </a:lnTo>
                <a:lnTo>
                  <a:pt x="5135113" y="806564"/>
                </a:lnTo>
                <a:lnTo>
                  <a:pt x="5126192" y="913040"/>
                </a:lnTo>
                <a:cubicBezTo>
                  <a:pt x="5120625" y="979477"/>
                  <a:pt x="5169972" y="1037850"/>
                  <a:pt x="5236410" y="1043417"/>
                </a:cubicBezTo>
                <a:lnTo>
                  <a:pt x="5898369" y="1079693"/>
                </a:lnTo>
                <a:lnTo>
                  <a:pt x="5891039" y="1109947"/>
                </a:lnTo>
                <a:lnTo>
                  <a:pt x="5237261" y="1083708"/>
                </a:lnTo>
                <a:cubicBezTo>
                  <a:pt x="5147147" y="1076120"/>
                  <a:pt x="5080247" y="996917"/>
                  <a:pt x="5087837" y="906801"/>
                </a:cubicBezTo>
                <a:lnTo>
                  <a:pt x="5096462" y="804356"/>
                </a:lnTo>
                <a:lnTo>
                  <a:pt x="5098635" y="804481"/>
                </a:lnTo>
                <a:lnTo>
                  <a:pt x="5084876" y="715118"/>
                </a:lnTo>
                <a:cubicBezTo>
                  <a:pt x="5030135" y="496837"/>
                  <a:pt x="4839647" y="333001"/>
                  <a:pt x="4607786" y="318272"/>
                </a:cubicBezTo>
                <a:cubicBezTo>
                  <a:pt x="4375925" y="303539"/>
                  <a:pt x="4166234" y="441950"/>
                  <a:pt x="4084307" y="651549"/>
                </a:cubicBezTo>
                <a:lnTo>
                  <a:pt x="4058397" y="741768"/>
                </a:lnTo>
                <a:lnTo>
                  <a:pt x="4053635" y="802385"/>
                </a:lnTo>
                <a:cubicBezTo>
                  <a:pt x="4027867" y="976856"/>
                  <a:pt x="3920545" y="1130733"/>
                  <a:pt x="3761921" y="1214432"/>
                </a:cubicBezTo>
                <a:cubicBezTo>
                  <a:pt x="3580635" y="1310086"/>
                  <a:pt x="3361506" y="1298691"/>
                  <a:pt x="3191121" y="1184745"/>
                </a:cubicBezTo>
                <a:cubicBezTo>
                  <a:pt x="3020736" y="1070801"/>
                  <a:pt x="2926505" y="872639"/>
                  <a:pt x="2945665" y="668562"/>
                </a:cubicBezTo>
                <a:lnTo>
                  <a:pt x="2947591" y="668744"/>
                </a:lnTo>
                <a:lnTo>
                  <a:pt x="2957555" y="608620"/>
                </a:lnTo>
                <a:cubicBezTo>
                  <a:pt x="2973639" y="440610"/>
                  <a:pt x="2908558" y="273096"/>
                  <a:pt x="2779484" y="159884"/>
                </a:cubicBezTo>
                <a:cubicBezTo>
                  <a:pt x="2631971" y="30501"/>
                  <a:pt x="2425032" y="-6765"/>
                  <a:pt x="2241650" y="63029"/>
                </a:cubicBezTo>
                <a:cubicBezTo>
                  <a:pt x="2081191" y="124098"/>
                  <a:pt x="1961759" y="258385"/>
                  <a:pt x="1918221" y="421451"/>
                </a:cubicBezTo>
                <a:lnTo>
                  <a:pt x="1906250" y="482996"/>
                </a:lnTo>
                <a:lnTo>
                  <a:pt x="1902067" y="541550"/>
                </a:lnTo>
                <a:cubicBezTo>
                  <a:pt x="1876764" y="719818"/>
                  <a:pt x="1766355" y="876915"/>
                  <a:pt x="1603140" y="960209"/>
                </a:cubicBezTo>
                <a:cubicBezTo>
                  <a:pt x="1416607" y="1055401"/>
                  <a:pt x="1192485" y="1038180"/>
                  <a:pt x="1022686" y="915607"/>
                </a:cubicBezTo>
                <a:cubicBezTo>
                  <a:pt x="895336" y="823677"/>
                  <a:pt x="814613" y="684087"/>
                  <a:pt x="795552" y="532703"/>
                </a:cubicBezTo>
                <a:lnTo>
                  <a:pt x="792356" y="476139"/>
                </a:lnTo>
                <a:lnTo>
                  <a:pt x="789967" y="476188"/>
                </a:lnTo>
                <a:cubicBezTo>
                  <a:pt x="790180" y="440572"/>
                  <a:pt x="790394" y="404956"/>
                  <a:pt x="790607" y="369340"/>
                </a:cubicBezTo>
                <a:cubicBezTo>
                  <a:pt x="791008" y="302671"/>
                  <a:pt x="737284" y="248300"/>
                  <a:pt x="670615" y="247901"/>
                </a:cubicBezTo>
                <a:lnTo>
                  <a:pt x="0" y="252293"/>
                </a:lnTo>
                <a:lnTo>
                  <a:pt x="0" y="203650"/>
                </a:lnTo>
                <a:close/>
              </a:path>
            </a:pathLst>
          </a:custGeom>
          <a:solidFill>
            <a:schemeClr val="bg1">
              <a:lumMod val="65000"/>
            </a:schemeClr>
          </a:solidFill>
          <a:ln w="25400" cap="flat" cmpd="sng" algn="ctr">
            <a:noFill/>
            <a:prstDash val="solid"/>
          </a:ln>
          <a:effectLst/>
        </p:spPr>
        <p:txBody>
          <a:bodyPr wrap="square" lIns="68580" tIns="34290" rIns="68580" bIns="34290" anchor="ctr">
            <a:noAutofit/>
          </a:bodyPr>
          <a:lstStyle/>
          <a:p>
            <a:pPr algn="ctr"/>
            <a:endParaRPr lang="zh-CN" altLang="en-US" sz="1000" kern="0">
              <a:solidFill>
                <a:sysClr val="windowText" lastClr="000000"/>
              </a:solidFill>
              <a:latin typeface="微软雅黑" panose="020B0503020204020204" charset="-122"/>
              <a:ea typeface="微软雅黑" panose="020B0503020204020204" charset="-122"/>
            </a:endParaRPr>
          </a:p>
        </p:txBody>
      </p:sp>
      <p:pic>
        <p:nvPicPr>
          <p:cNvPr id="73" name="MH_Other_2"/>
          <p:cNvPicPr/>
          <p:nvPr>
            <p:custDataLst>
              <p:tags r:id="rId1"/>
            </p:custDataLst>
          </p:nvPr>
        </p:nvPicPr>
        <p:blipFill>
          <a:blip r:embed="rId8" cstate="screen">
            <a:duotone>
              <a:schemeClr val="bg2">
                <a:shade val="45000"/>
                <a:satMod val="135000"/>
              </a:schemeClr>
              <a:prstClr val="white"/>
            </a:duotone>
          </a:blip>
          <a:srcRect/>
          <a:stretch>
            <a:fillRect/>
          </a:stretch>
        </p:blipFill>
        <p:spPr bwMode="auto">
          <a:xfrm rot="2337959">
            <a:off x="2880264" y="901413"/>
            <a:ext cx="93315" cy="86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MH_Other_2"/>
          <p:cNvPicPr/>
          <p:nvPr>
            <p:custDataLst>
              <p:tags r:id="rId2"/>
            </p:custDataLst>
          </p:nvPr>
        </p:nvPicPr>
        <p:blipFill>
          <a:blip r:embed="rId8" cstate="screen">
            <a:duotone>
              <a:schemeClr val="bg2">
                <a:shade val="45000"/>
                <a:satMod val="135000"/>
              </a:schemeClr>
              <a:prstClr val="white"/>
            </a:duotone>
          </a:blip>
          <a:srcRect/>
          <a:stretch>
            <a:fillRect/>
          </a:stretch>
        </p:blipFill>
        <p:spPr bwMode="auto">
          <a:xfrm rot="13386646" flipV="1">
            <a:off x="5936243" y="4050860"/>
            <a:ext cx="93315" cy="86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p:nvPr/>
        </p:nvGrpSpPr>
        <p:grpSpPr>
          <a:xfrm>
            <a:off x="4347140" y="2202093"/>
            <a:ext cx="1693176" cy="1205338"/>
            <a:chOff x="5796187" y="2936124"/>
            <a:chExt cx="2257568" cy="1607117"/>
          </a:xfrm>
        </p:grpSpPr>
        <p:sp>
          <p:nvSpPr>
            <p:cNvPr id="61" name="圆角矩形 60"/>
            <p:cNvSpPr/>
            <p:nvPr/>
          </p:nvSpPr>
          <p:spPr>
            <a:xfrm rot="18900000">
              <a:off x="5796187" y="3334092"/>
              <a:ext cx="2257568" cy="746074"/>
            </a:xfrm>
            <a:prstGeom prst="roundRect">
              <a:avLst>
                <a:gd name="adj" fmla="val 50000"/>
              </a:avLst>
            </a:prstGeom>
            <a:gradFill flip="none" rotWithShape="1">
              <a:gsLst>
                <a:gs pos="0">
                  <a:schemeClr val="bg1"/>
                </a:gs>
                <a:gs pos="100000">
                  <a:srgbClr val="E0E0E0"/>
                </a:gs>
              </a:gsLst>
              <a:lin ang="5400000" scaled="1"/>
              <a:tileRect/>
            </a:gradFill>
            <a:ln>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200">
                <a:latin typeface="微软雅黑" panose="020B0503020204020204" charset="-122"/>
                <a:ea typeface="微软雅黑" panose="020B0503020204020204" charset="-122"/>
              </a:endParaRPr>
            </a:p>
          </p:txBody>
        </p:sp>
        <p:sp>
          <p:nvSpPr>
            <p:cNvPr id="62" name="椭圆 61"/>
            <p:cNvSpPr/>
            <p:nvPr/>
          </p:nvSpPr>
          <p:spPr>
            <a:xfrm flipH="1">
              <a:off x="6096302" y="3918054"/>
              <a:ext cx="625187" cy="625187"/>
            </a:xfrm>
            <a:prstGeom prst="ellipse">
              <a:avLst/>
            </a:pr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charset="-122"/>
                <a:ea typeface="微软雅黑" panose="020B0503020204020204" charset="-122"/>
              </a:endParaRPr>
            </a:p>
          </p:txBody>
        </p:sp>
        <p:sp>
          <p:nvSpPr>
            <p:cNvPr id="63" name="矩形 62"/>
            <p:cNvSpPr/>
            <p:nvPr/>
          </p:nvSpPr>
          <p:spPr>
            <a:xfrm rot="18900000">
              <a:off x="6082738" y="4083081"/>
              <a:ext cx="652315" cy="348813"/>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altLang="zh-CN" sz="1100" b="1" kern="0" dirty="0">
                  <a:solidFill>
                    <a:schemeClr val="bg1"/>
                  </a:solidFill>
                  <a:latin typeface="微软雅黑" panose="020B0503020204020204" charset="-122"/>
                  <a:ea typeface="微软雅黑" panose="020B0503020204020204" charset="-122"/>
                  <a:cs typeface="Arial" panose="020B0604020202020204" pitchFamily="34" charset="0"/>
                </a:rPr>
                <a:t>70%</a:t>
              </a:r>
              <a:endParaRPr lang="zh-CN" altLang="en-US" sz="1100" b="1" kern="0"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64" name="矩形 63"/>
            <p:cNvSpPr/>
            <p:nvPr/>
          </p:nvSpPr>
          <p:spPr>
            <a:xfrm rot="18900000">
              <a:off x="6535924" y="3500696"/>
              <a:ext cx="861776"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zh-CN" altLang="en-US" sz="1200" b="1" kern="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三季度</a:t>
              </a:r>
            </a:p>
          </p:txBody>
        </p:sp>
        <p:sp>
          <p:nvSpPr>
            <p:cNvPr id="78" name="KSO_Shape"/>
            <p:cNvSpPr/>
            <p:nvPr/>
          </p:nvSpPr>
          <p:spPr bwMode="auto">
            <a:xfrm>
              <a:off x="7348819" y="2936124"/>
              <a:ext cx="298250" cy="378330"/>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tx1">
                <a:lumMod val="65000"/>
                <a:lumOff val="3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endParaRPr>
            </a:p>
          </p:txBody>
        </p:sp>
      </p:grpSp>
      <p:grpSp>
        <p:nvGrpSpPr>
          <p:cNvPr id="4" name="组合 3"/>
          <p:cNvGrpSpPr/>
          <p:nvPr/>
        </p:nvGrpSpPr>
        <p:grpSpPr>
          <a:xfrm>
            <a:off x="4136462" y="3519291"/>
            <a:ext cx="1693176" cy="1159088"/>
            <a:chOff x="5515282" y="4692388"/>
            <a:chExt cx="2257568" cy="1545450"/>
          </a:xfrm>
        </p:grpSpPr>
        <p:sp>
          <p:nvSpPr>
            <p:cNvPr id="67" name="圆角矩形 66"/>
            <p:cNvSpPr/>
            <p:nvPr/>
          </p:nvSpPr>
          <p:spPr>
            <a:xfrm rot="18900000">
              <a:off x="5515282" y="5158550"/>
              <a:ext cx="2257568" cy="746074"/>
            </a:xfrm>
            <a:prstGeom prst="roundRect">
              <a:avLst>
                <a:gd name="adj" fmla="val 50000"/>
              </a:avLst>
            </a:prstGeom>
            <a:gradFill flip="none" rotWithShape="1">
              <a:gsLst>
                <a:gs pos="0">
                  <a:schemeClr val="bg1"/>
                </a:gs>
                <a:gs pos="100000">
                  <a:srgbClr val="E0E0E0"/>
                </a:gs>
              </a:gsLst>
              <a:lin ang="5400000" scaled="1"/>
              <a:tileRect/>
            </a:gradFill>
            <a:ln>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200">
                <a:latin typeface="微软雅黑" panose="020B0503020204020204" charset="-122"/>
                <a:ea typeface="微软雅黑" panose="020B0503020204020204" charset="-122"/>
              </a:endParaRPr>
            </a:p>
          </p:txBody>
        </p:sp>
        <p:grpSp>
          <p:nvGrpSpPr>
            <p:cNvPr id="68" name="组合 67"/>
            <p:cNvGrpSpPr/>
            <p:nvPr/>
          </p:nvGrpSpPr>
          <p:grpSpPr>
            <a:xfrm>
              <a:off x="6844623" y="4692388"/>
              <a:ext cx="652315" cy="625187"/>
              <a:chOff x="785208" y="5020276"/>
              <a:chExt cx="652315" cy="625187"/>
            </a:xfrm>
          </p:grpSpPr>
          <p:sp>
            <p:nvSpPr>
              <p:cNvPr id="71" name="椭圆 70"/>
              <p:cNvSpPr/>
              <p:nvPr/>
            </p:nvSpPr>
            <p:spPr>
              <a:xfrm flipH="1">
                <a:off x="798773" y="5020276"/>
                <a:ext cx="625187" cy="625187"/>
              </a:xfrm>
              <a:prstGeom prst="ellipse">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blurRad="228600" dist="228600" dir="540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微软雅黑" panose="020B0503020204020204" charset="-122"/>
                  <a:ea typeface="微软雅黑" panose="020B0503020204020204" charset="-122"/>
                </a:endParaRPr>
              </a:p>
            </p:txBody>
          </p:sp>
          <p:sp>
            <p:nvSpPr>
              <p:cNvPr id="72" name="矩形 71"/>
              <p:cNvSpPr/>
              <p:nvPr/>
            </p:nvSpPr>
            <p:spPr>
              <a:xfrm rot="18900000">
                <a:off x="785208" y="5185303"/>
                <a:ext cx="652315" cy="348814"/>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altLang="zh-CN" sz="1100" b="1" kern="0" dirty="0">
                    <a:solidFill>
                      <a:schemeClr val="bg1"/>
                    </a:solidFill>
                    <a:latin typeface="微软雅黑" panose="020B0503020204020204" charset="-122"/>
                    <a:ea typeface="微软雅黑" panose="020B0503020204020204" charset="-122"/>
                    <a:cs typeface="Arial" panose="020B0604020202020204" pitchFamily="34" charset="0"/>
                  </a:rPr>
                  <a:t>90%</a:t>
                </a:r>
                <a:endParaRPr lang="zh-CN" altLang="en-US" sz="1100" b="1" kern="0" dirty="0">
                  <a:solidFill>
                    <a:schemeClr val="bg1"/>
                  </a:solidFill>
                  <a:latin typeface="微软雅黑" panose="020B0503020204020204" charset="-122"/>
                  <a:ea typeface="微软雅黑" panose="020B0503020204020204" charset="-122"/>
                  <a:cs typeface="Arial" panose="020B0604020202020204" pitchFamily="34" charset="0"/>
                </a:endParaRPr>
              </a:p>
            </p:txBody>
          </p:sp>
        </p:grpSp>
        <p:sp>
          <p:nvSpPr>
            <p:cNvPr id="69" name="矩形 68"/>
            <p:cNvSpPr/>
            <p:nvPr/>
          </p:nvSpPr>
          <p:spPr>
            <a:xfrm rot="18900000">
              <a:off x="6175877" y="5418476"/>
              <a:ext cx="861776"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zh-CN" altLang="en-US" sz="1200" b="1" kern="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四季度</a:t>
              </a:r>
            </a:p>
          </p:txBody>
        </p:sp>
        <p:sp>
          <p:nvSpPr>
            <p:cNvPr id="79" name="KSO_Shape"/>
            <p:cNvSpPr/>
            <p:nvPr/>
          </p:nvSpPr>
          <p:spPr bwMode="auto">
            <a:xfrm>
              <a:off x="5913305" y="5835542"/>
              <a:ext cx="405678" cy="402296"/>
            </a:xfrm>
            <a:custGeom>
              <a:avLst/>
              <a:gdLst>
                <a:gd name="T0" fmla="*/ 435344 w 2268537"/>
                <a:gd name="T1" fmla="*/ 1538932 h 2247901"/>
                <a:gd name="T2" fmla="*/ 495462 w 2268537"/>
                <a:gd name="T3" fmla="*/ 1635063 h 2247901"/>
                <a:gd name="T4" fmla="*/ 599590 w 2268537"/>
                <a:gd name="T5" fmla="*/ 1589945 h 2247901"/>
                <a:gd name="T6" fmla="*/ 569645 w 2268537"/>
                <a:gd name="T7" fmla="*/ 1480210 h 2247901"/>
                <a:gd name="T8" fmla="*/ 1569477 w 2268537"/>
                <a:gd name="T9" fmla="*/ 1473664 h 2247901"/>
                <a:gd name="T10" fmla="*/ 1631626 w 2268537"/>
                <a:gd name="T11" fmla="*/ 1599219 h 2247901"/>
                <a:gd name="T12" fmla="*/ 1169820 w 2268537"/>
                <a:gd name="T13" fmla="*/ 1679820 h 2247901"/>
                <a:gd name="T14" fmla="*/ 2218183 w 2268537"/>
                <a:gd name="T15" fmla="*/ 1620107 h 2247901"/>
                <a:gd name="T16" fmla="*/ 2265361 w 2268537"/>
                <a:gd name="T17" fmla="*/ 1739305 h 2247901"/>
                <a:gd name="T18" fmla="*/ 1398682 w 2268537"/>
                <a:gd name="T19" fmla="*/ 2039003 h 2247901"/>
                <a:gd name="T20" fmla="*/ 0 w 2268537"/>
                <a:gd name="T21" fmla="*/ 1401763 h 2247901"/>
                <a:gd name="T22" fmla="*/ 1802845 w 2268537"/>
                <a:gd name="T23" fmla="*/ 1254543 h 2247901"/>
                <a:gd name="T24" fmla="*/ 1896694 w 2268537"/>
                <a:gd name="T25" fmla="*/ 1346722 h 2247901"/>
                <a:gd name="T26" fmla="*/ 1801262 w 2268537"/>
                <a:gd name="T27" fmla="*/ 1343544 h 2247901"/>
                <a:gd name="T28" fmla="*/ 1952551 w 2268537"/>
                <a:gd name="T29" fmla="*/ 1373286 h 2247901"/>
                <a:gd name="T30" fmla="*/ 1959109 w 2268537"/>
                <a:gd name="T31" fmla="*/ 1284967 h 2247901"/>
                <a:gd name="T32" fmla="*/ 1883577 w 2268537"/>
                <a:gd name="T33" fmla="*/ 1210951 h 2247901"/>
                <a:gd name="T34" fmla="*/ 1924735 w 2268537"/>
                <a:gd name="T35" fmla="*/ 1183705 h 2247901"/>
                <a:gd name="T36" fmla="*/ 2066527 w 2268537"/>
                <a:gd name="T37" fmla="*/ 1199371 h 2247901"/>
                <a:gd name="T38" fmla="*/ 1998232 w 2268537"/>
                <a:gd name="T39" fmla="*/ 1451844 h 2247901"/>
                <a:gd name="T40" fmla="*/ 1739299 w 2268537"/>
                <a:gd name="T41" fmla="*/ 1420285 h 2247901"/>
                <a:gd name="T42" fmla="*/ 1733193 w 2268537"/>
                <a:gd name="T43" fmla="*/ 1158731 h 2247901"/>
                <a:gd name="T44" fmla="*/ 1233862 w 2268537"/>
                <a:gd name="T45" fmla="*/ 780369 h 2247901"/>
                <a:gd name="T46" fmla="*/ 1208472 w 2268537"/>
                <a:gd name="T47" fmla="*/ 887639 h 2247901"/>
                <a:gd name="T48" fmla="*/ 1337010 w 2268537"/>
                <a:gd name="T49" fmla="*/ 1007835 h 2247901"/>
                <a:gd name="T50" fmla="*/ 1297791 w 2268537"/>
                <a:gd name="T51" fmla="*/ 959984 h 2247901"/>
                <a:gd name="T52" fmla="*/ 1297791 w 2268537"/>
                <a:gd name="T53" fmla="*/ 1067934 h 2247901"/>
                <a:gd name="T54" fmla="*/ 1447865 w 2268537"/>
                <a:gd name="T55" fmla="*/ 1005568 h 2247901"/>
                <a:gd name="T56" fmla="*/ 1326808 w 2268537"/>
                <a:gd name="T57" fmla="*/ 866548 h 2247901"/>
                <a:gd name="T58" fmla="*/ 1320234 w 2268537"/>
                <a:gd name="T59" fmla="*/ 810532 h 2247901"/>
                <a:gd name="T60" fmla="*/ 1427235 w 2268537"/>
                <a:gd name="T61" fmla="*/ 798966 h 2247901"/>
                <a:gd name="T62" fmla="*/ 1388017 w 2268537"/>
                <a:gd name="T63" fmla="*/ 636134 h 2247901"/>
                <a:gd name="T64" fmla="*/ 1555092 w 2268537"/>
                <a:gd name="T65" fmla="*/ 745444 h 2247901"/>
                <a:gd name="T66" fmla="*/ 1611993 w 2268537"/>
                <a:gd name="T67" fmla="*/ 941614 h 2247901"/>
                <a:gd name="T68" fmla="*/ 1527662 w 2268537"/>
                <a:gd name="T69" fmla="*/ 1124630 h 2247901"/>
                <a:gd name="T70" fmla="*/ 1344717 w 2268537"/>
                <a:gd name="T71" fmla="*/ 1208994 h 2247901"/>
                <a:gd name="T72" fmla="*/ 1148398 w 2268537"/>
                <a:gd name="T73" fmla="*/ 1151844 h 2247901"/>
                <a:gd name="T74" fmla="*/ 1039356 w 2268537"/>
                <a:gd name="T75" fmla="*/ 984930 h 2247901"/>
                <a:gd name="T76" fmla="*/ 1067013 w 2268537"/>
                <a:gd name="T77" fmla="*/ 780823 h 2247901"/>
                <a:gd name="T78" fmla="*/ 1215727 w 2268537"/>
                <a:gd name="T79" fmla="*/ 648834 h 2247901"/>
                <a:gd name="T80" fmla="*/ 1814840 w 2268537"/>
                <a:gd name="T81" fmla="*/ 491075 h 2247901"/>
                <a:gd name="T82" fmla="*/ 1888564 w 2268537"/>
                <a:gd name="T83" fmla="*/ 577139 h 2247901"/>
                <a:gd name="T84" fmla="*/ 1872408 w 2268537"/>
                <a:gd name="T85" fmla="*/ 577818 h 2247901"/>
                <a:gd name="T86" fmla="*/ 1907905 w 2268537"/>
                <a:gd name="T87" fmla="*/ 640554 h 2247901"/>
                <a:gd name="T88" fmla="*/ 1942719 w 2268537"/>
                <a:gd name="T89" fmla="*/ 548375 h 2247901"/>
                <a:gd name="T90" fmla="*/ 1892432 w 2268537"/>
                <a:gd name="T91" fmla="*/ 493113 h 2247901"/>
                <a:gd name="T92" fmla="*/ 1895390 w 2268537"/>
                <a:gd name="T93" fmla="*/ 384401 h 2247901"/>
                <a:gd name="T94" fmla="*/ 2056717 w 2268537"/>
                <a:gd name="T95" fmla="*/ 536598 h 2247901"/>
                <a:gd name="T96" fmla="*/ 1929294 w 2268537"/>
                <a:gd name="T97" fmla="*/ 718464 h 2247901"/>
                <a:gd name="T98" fmla="*/ 1729512 w 2268537"/>
                <a:gd name="T99" fmla="*/ 619944 h 2247901"/>
                <a:gd name="T100" fmla="*/ 1798230 w 2268537"/>
                <a:gd name="T101" fmla="*/ 408635 h 2247901"/>
                <a:gd name="T102" fmla="*/ 1438439 w 2268537"/>
                <a:gd name="T103" fmla="*/ 111042 h 2247901"/>
                <a:gd name="T104" fmla="*/ 1512769 w 2268537"/>
                <a:gd name="T105" fmla="*/ 199876 h 2247901"/>
                <a:gd name="T106" fmla="*/ 1448183 w 2268537"/>
                <a:gd name="T107" fmla="*/ 210980 h 2247901"/>
                <a:gd name="T108" fmla="*/ 1572596 w 2268537"/>
                <a:gd name="T109" fmla="*/ 192171 h 2247901"/>
                <a:gd name="T110" fmla="*/ 1493506 w 2268537"/>
                <a:gd name="T111" fmla="*/ 107869 h 2247901"/>
                <a:gd name="T112" fmla="*/ 1558092 w 2268537"/>
                <a:gd name="T113" fmla="*/ 86114 h 2247901"/>
                <a:gd name="T114" fmla="*/ 1618146 w 2268537"/>
                <a:gd name="T115" fmla="*/ 49629 h 2247901"/>
                <a:gd name="T116" fmla="*/ 1622905 w 2268537"/>
                <a:gd name="T117" fmla="*/ 248145 h 2247901"/>
                <a:gd name="T118" fmla="*/ 1427334 w 2268537"/>
                <a:gd name="T119" fmla="*/ 281231 h 2247901"/>
                <a:gd name="T120" fmla="*/ 1366148 w 2268537"/>
                <a:gd name="T121" fmla="*/ 92686 h 2247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8537" h="2247901">
                  <a:moveTo>
                    <a:pt x="516787" y="1465473"/>
                  </a:moveTo>
                  <a:lnTo>
                    <a:pt x="512476" y="1465700"/>
                  </a:lnTo>
                  <a:lnTo>
                    <a:pt x="507939" y="1466607"/>
                  </a:lnTo>
                  <a:lnTo>
                    <a:pt x="503629" y="1467060"/>
                  </a:lnTo>
                  <a:lnTo>
                    <a:pt x="499545" y="1468194"/>
                  </a:lnTo>
                  <a:lnTo>
                    <a:pt x="495462" y="1469327"/>
                  </a:lnTo>
                  <a:lnTo>
                    <a:pt x="491151" y="1470688"/>
                  </a:lnTo>
                  <a:lnTo>
                    <a:pt x="487295" y="1472275"/>
                  </a:lnTo>
                  <a:lnTo>
                    <a:pt x="483438" y="1474089"/>
                  </a:lnTo>
                  <a:lnTo>
                    <a:pt x="479582" y="1475902"/>
                  </a:lnTo>
                  <a:lnTo>
                    <a:pt x="475952" y="1477943"/>
                  </a:lnTo>
                  <a:lnTo>
                    <a:pt x="472776" y="1480210"/>
                  </a:lnTo>
                  <a:lnTo>
                    <a:pt x="469146" y="1482704"/>
                  </a:lnTo>
                  <a:lnTo>
                    <a:pt x="465970" y="1485425"/>
                  </a:lnTo>
                  <a:lnTo>
                    <a:pt x="462794" y="1487919"/>
                  </a:lnTo>
                  <a:lnTo>
                    <a:pt x="459845" y="1490866"/>
                  </a:lnTo>
                  <a:lnTo>
                    <a:pt x="456896" y="1493814"/>
                  </a:lnTo>
                  <a:lnTo>
                    <a:pt x="454173" y="1496988"/>
                  </a:lnTo>
                  <a:lnTo>
                    <a:pt x="451451" y="1500389"/>
                  </a:lnTo>
                  <a:lnTo>
                    <a:pt x="449182" y="1503563"/>
                  </a:lnTo>
                  <a:lnTo>
                    <a:pt x="446914" y="1507190"/>
                  </a:lnTo>
                  <a:lnTo>
                    <a:pt x="444872" y="1510818"/>
                  </a:lnTo>
                  <a:lnTo>
                    <a:pt x="442830" y="1514446"/>
                  </a:lnTo>
                  <a:lnTo>
                    <a:pt x="441242" y="1518300"/>
                  </a:lnTo>
                  <a:lnTo>
                    <a:pt x="439654" y="1522381"/>
                  </a:lnTo>
                  <a:lnTo>
                    <a:pt x="438066" y="1526462"/>
                  </a:lnTo>
                  <a:lnTo>
                    <a:pt x="437159" y="1530543"/>
                  </a:lnTo>
                  <a:lnTo>
                    <a:pt x="436025" y="1534851"/>
                  </a:lnTo>
                  <a:lnTo>
                    <a:pt x="435344" y="1538932"/>
                  </a:lnTo>
                  <a:lnTo>
                    <a:pt x="434663" y="1543466"/>
                  </a:lnTo>
                  <a:lnTo>
                    <a:pt x="434437" y="1547774"/>
                  </a:lnTo>
                  <a:lnTo>
                    <a:pt x="434210" y="1552309"/>
                  </a:lnTo>
                  <a:lnTo>
                    <a:pt x="434437" y="1556843"/>
                  </a:lnTo>
                  <a:lnTo>
                    <a:pt x="434663" y="1561151"/>
                  </a:lnTo>
                  <a:lnTo>
                    <a:pt x="435344" y="1565459"/>
                  </a:lnTo>
                  <a:lnTo>
                    <a:pt x="436025" y="1569767"/>
                  </a:lnTo>
                  <a:lnTo>
                    <a:pt x="437159" y="1574074"/>
                  </a:lnTo>
                  <a:lnTo>
                    <a:pt x="438066" y="1578155"/>
                  </a:lnTo>
                  <a:lnTo>
                    <a:pt x="439654" y="1582010"/>
                  </a:lnTo>
                  <a:lnTo>
                    <a:pt x="441242" y="1586091"/>
                  </a:lnTo>
                  <a:lnTo>
                    <a:pt x="442830" y="1589945"/>
                  </a:lnTo>
                  <a:lnTo>
                    <a:pt x="444872" y="1593573"/>
                  </a:lnTo>
                  <a:lnTo>
                    <a:pt x="446914" y="1597200"/>
                  </a:lnTo>
                  <a:lnTo>
                    <a:pt x="449182" y="1600828"/>
                  </a:lnTo>
                  <a:lnTo>
                    <a:pt x="451451" y="1604229"/>
                  </a:lnTo>
                  <a:lnTo>
                    <a:pt x="454173" y="1607630"/>
                  </a:lnTo>
                  <a:lnTo>
                    <a:pt x="456896" y="1610577"/>
                  </a:lnTo>
                  <a:lnTo>
                    <a:pt x="459845" y="1613751"/>
                  </a:lnTo>
                  <a:lnTo>
                    <a:pt x="462794" y="1616472"/>
                  </a:lnTo>
                  <a:lnTo>
                    <a:pt x="465970" y="1619193"/>
                  </a:lnTo>
                  <a:lnTo>
                    <a:pt x="469146" y="1621687"/>
                  </a:lnTo>
                  <a:lnTo>
                    <a:pt x="472776" y="1624407"/>
                  </a:lnTo>
                  <a:lnTo>
                    <a:pt x="475952" y="1626675"/>
                  </a:lnTo>
                  <a:lnTo>
                    <a:pt x="479582" y="1628715"/>
                  </a:lnTo>
                  <a:lnTo>
                    <a:pt x="483438" y="1630529"/>
                  </a:lnTo>
                  <a:lnTo>
                    <a:pt x="487295" y="1632343"/>
                  </a:lnTo>
                  <a:lnTo>
                    <a:pt x="491151" y="1633930"/>
                  </a:lnTo>
                  <a:lnTo>
                    <a:pt x="495462" y="1635063"/>
                  </a:lnTo>
                  <a:lnTo>
                    <a:pt x="499545" y="1636424"/>
                  </a:lnTo>
                  <a:lnTo>
                    <a:pt x="503629" y="1637557"/>
                  </a:lnTo>
                  <a:lnTo>
                    <a:pt x="507939" y="1638011"/>
                  </a:lnTo>
                  <a:lnTo>
                    <a:pt x="512476" y="1638691"/>
                  </a:lnTo>
                  <a:lnTo>
                    <a:pt x="516787" y="1638918"/>
                  </a:lnTo>
                  <a:lnTo>
                    <a:pt x="521097" y="1638918"/>
                  </a:lnTo>
                  <a:lnTo>
                    <a:pt x="525634" y="1638918"/>
                  </a:lnTo>
                  <a:lnTo>
                    <a:pt x="529944" y="1638691"/>
                  </a:lnTo>
                  <a:lnTo>
                    <a:pt x="534255" y="1638011"/>
                  </a:lnTo>
                  <a:lnTo>
                    <a:pt x="538792" y="1637557"/>
                  </a:lnTo>
                  <a:lnTo>
                    <a:pt x="542875" y="1636424"/>
                  </a:lnTo>
                  <a:lnTo>
                    <a:pt x="546959" y="1635063"/>
                  </a:lnTo>
                  <a:lnTo>
                    <a:pt x="551042" y="1633930"/>
                  </a:lnTo>
                  <a:lnTo>
                    <a:pt x="554899" y="1632343"/>
                  </a:lnTo>
                  <a:lnTo>
                    <a:pt x="558756" y="1630529"/>
                  </a:lnTo>
                  <a:lnTo>
                    <a:pt x="562839" y="1628715"/>
                  </a:lnTo>
                  <a:lnTo>
                    <a:pt x="566242" y="1626675"/>
                  </a:lnTo>
                  <a:lnTo>
                    <a:pt x="569645" y="1624407"/>
                  </a:lnTo>
                  <a:lnTo>
                    <a:pt x="573275" y="1621687"/>
                  </a:lnTo>
                  <a:lnTo>
                    <a:pt x="576451" y="1619193"/>
                  </a:lnTo>
                  <a:lnTo>
                    <a:pt x="579854" y="1616472"/>
                  </a:lnTo>
                  <a:lnTo>
                    <a:pt x="582576" y="1613751"/>
                  </a:lnTo>
                  <a:lnTo>
                    <a:pt x="585525" y="1610577"/>
                  </a:lnTo>
                  <a:lnTo>
                    <a:pt x="588247" y="1607630"/>
                  </a:lnTo>
                  <a:lnTo>
                    <a:pt x="590743" y="1604229"/>
                  </a:lnTo>
                  <a:lnTo>
                    <a:pt x="593238" y="1600828"/>
                  </a:lnTo>
                  <a:lnTo>
                    <a:pt x="595507" y="1597200"/>
                  </a:lnTo>
                  <a:lnTo>
                    <a:pt x="597549" y="1593573"/>
                  </a:lnTo>
                  <a:lnTo>
                    <a:pt x="599590" y="1589945"/>
                  </a:lnTo>
                  <a:lnTo>
                    <a:pt x="601178" y="1586091"/>
                  </a:lnTo>
                  <a:lnTo>
                    <a:pt x="602766" y="1582010"/>
                  </a:lnTo>
                  <a:lnTo>
                    <a:pt x="604354" y="1578155"/>
                  </a:lnTo>
                  <a:lnTo>
                    <a:pt x="605262" y="1574074"/>
                  </a:lnTo>
                  <a:lnTo>
                    <a:pt x="606396" y="1569767"/>
                  </a:lnTo>
                  <a:lnTo>
                    <a:pt x="607077" y="1565459"/>
                  </a:lnTo>
                  <a:lnTo>
                    <a:pt x="607531" y="1561151"/>
                  </a:lnTo>
                  <a:lnTo>
                    <a:pt x="607984" y="1556843"/>
                  </a:lnTo>
                  <a:lnTo>
                    <a:pt x="608211" y="1552309"/>
                  </a:lnTo>
                  <a:lnTo>
                    <a:pt x="607984" y="1547774"/>
                  </a:lnTo>
                  <a:lnTo>
                    <a:pt x="607531" y="1543466"/>
                  </a:lnTo>
                  <a:lnTo>
                    <a:pt x="607077" y="1538932"/>
                  </a:lnTo>
                  <a:lnTo>
                    <a:pt x="606396" y="1534851"/>
                  </a:lnTo>
                  <a:lnTo>
                    <a:pt x="605262" y="1530543"/>
                  </a:lnTo>
                  <a:lnTo>
                    <a:pt x="604354" y="1526462"/>
                  </a:lnTo>
                  <a:lnTo>
                    <a:pt x="602766" y="1522381"/>
                  </a:lnTo>
                  <a:lnTo>
                    <a:pt x="601178" y="1518300"/>
                  </a:lnTo>
                  <a:lnTo>
                    <a:pt x="599590" y="1514446"/>
                  </a:lnTo>
                  <a:lnTo>
                    <a:pt x="597549" y="1510818"/>
                  </a:lnTo>
                  <a:lnTo>
                    <a:pt x="595507" y="1507190"/>
                  </a:lnTo>
                  <a:lnTo>
                    <a:pt x="593238" y="1503563"/>
                  </a:lnTo>
                  <a:lnTo>
                    <a:pt x="590743" y="1500389"/>
                  </a:lnTo>
                  <a:lnTo>
                    <a:pt x="588247" y="1496988"/>
                  </a:lnTo>
                  <a:lnTo>
                    <a:pt x="585525" y="1493814"/>
                  </a:lnTo>
                  <a:lnTo>
                    <a:pt x="582576" y="1490866"/>
                  </a:lnTo>
                  <a:lnTo>
                    <a:pt x="579854" y="1487919"/>
                  </a:lnTo>
                  <a:lnTo>
                    <a:pt x="576451" y="1485425"/>
                  </a:lnTo>
                  <a:lnTo>
                    <a:pt x="573275" y="1482704"/>
                  </a:lnTo>
                  <a:lnTo>
                    <a:pt x="569645" y="1480210"/>
                  </a:lnTo>
                  <a:lnTo>
                    <a:pt x="566242" y="1477943"/>
                  </a:lnTo>
                  <a:lnTo>
                    <a:pt x="562839" y="1475902"/>
                  </a:lnTo>
                  <a:lnTo>
                    <a:pt x="558756" y="1474089"/>
                  </a:lnTo>
                  <a:lnTo>
                    <a:pt x="554899" y="1472275"/>
                  </a:lnTo>
                  <a:lnTo>
                    <a:pt x="551042" y="1470688"/>
                  </a:lnTo>
                  <a:lnTo>
                    <a:pt x="546959" y="1469327"/>
                  </a:lnTo>
                  <a:lnTo>
                    <a:pt x="542875" y="1468194"/>
                  </a:lnTo>
                  <a:lnTo>
                    <a:pt x="538792" y="1467060"/>
                  </a:lnTo>
                  <a:lnTo>
                    <a:pt x="534255" y="1466607"/>
                  </a:lnTo>
                  <a:lnTo>
                    <a:pt x="529944" y="1465700"/>
                  </a:lnTo>
                  <a:lnTo>
                    <a:pt x="525634" y="1465473"/>
                  </a:lnTo>
                  <a:lnTo>
                    <a:pt x="521097" y="1465473"/>
                  </a:lnTo>
                  <a:lnTo>
                    <a:pt x="516787" y="1465473"/>
                  </a:lnTo>
                  <a:close/>
                  <a:moveTo>
                    <a:pt x="779462" y="1465263"/>
                  </a:moveTo>
                  <a:lnTo>
                    <a:pt x="795909" y="1465263"/>
                  </a:lnTo>
                  <a:lnTo>
                    <a:pt x="795118" y="1465354"/>
                  </a:lnTo>
                  <a:lnTo>
                    <a:pt x="796247" y="1465263"/>
                  </a:lnTo>
                  <a:lnTo>
                    <a:pt x="802144" y="1465263"/>
                  </a:lnTo>
                  <a:lnTo>
                    <a:pt x="997663" y="1465263"/>
                  </a:lnTo>
                  <a:lnTo>
                    <a:pt x="1331996" y="1465263"/>
                  </a:lnTo>
                  <a:lnTo>
                    <a:pt x="1527515" y="1465263"/>
                  </a:lnTo>
                  <a:lnTo>
                    <a:pt x="1532959" y="1465263"/>
                  </a:lnTo>
                  <a:lnTo>
                    <a:pt x="1538630" y="1465717"/>
                  </a:lnTo>
                  <a:lnTo>
                    <a:pt x="1543846" y="1466398"/>
                  </a:lnTo>
                  <a:lnTo>
                    <a:pt x="1549290" y="1467307"/>
                  </a:lnTo>
                  <a:lnTo>
                    <a:pt x="1554507" y="1468669"/>
                  </a:lnTo>
                  <a:lnTo>
                    <a:pt x="1559497" y="1470031"/>
                  </a:lnTo>
                  <a:lnTo>
                    <a:pt x="1564487" y="1471848"/>
                  </a:lnTo>
                  <a:lnTo>
                    <a:pt x="1569477" y="1473664"/>
                  </a:lnTo>
                  <a:lnTo>
                    <a:pt x="1574014" y="1475934"/>
                  </a:lnTo>
                  <a:lnTo>
                    <a:pt x="1578550" y="1478205"/>
                  </a:lnTo>
                  <a:lnTo>
                    <a:pt x="1583313" y="1480702"/>
                  </a:lnTo>
                  <a:lnTo>
                    <a:pt x="1587396" y="1483654"/>
                  </a:lnTo>
                  <a:lnTo>
                    <a:pt x="1591706" y="1486378"/>
                  </a:lnTo>
                  <a:lnTo>
                    <a:pt x="1595788" y="1489784"/>
                  </a:lnTo>
                  <a:lnTo>
                    <a:pt x="1599644" y="1493190"/>
                  </a:lnTo>
                  <a:lnTo>
                    <a:pt x="1603500" y="1496595"/>
                  </a:lnTo>
                  <a:lnTo>
                    <a:pt x="1607129" y="1500455"/>
                  </a:lnTo>
                  <a:lnTo>
                    <a:pt x="1610305" y="1504315"/>
                  </a:lnTo>
                  <a:lnTo>
                    <a:pt x="1613480" y="1508402"/>
                  </a:lnTo>
                  <a:lnTo>
                    <a:pt x="1616656" y="1512488"/>
                  </a:lnTo>
                  <a:lnTo>
                    <a:pt x="1619151" y="1517029"/>
                  </a:lnTo>
                  <a:lnTo>
                    <a:pt x="1621646" y="1521343"/>
                  </a:lnTo>
                  <a:lnTo>
                    <a:pt x="1624368" y="1525884"/>
                  </a:lnTo>
                  <a:lnTo>
                    <a:pt x="1626409" y="1530652"/>
                  </a:lnTo>
                  <a:lnTo>
                    <a:pt x="1628224" y="1535420"/>
                  </a:lnTo>
                  <a:lnTo>
                    <a:pt x="1630038" y="1540642"/>
                  </a:lnTo>
                  <a:lnTo>
                    <a:pt x="1631626" y="1545637"/>
                  </a:lnTo>
                  <a:lnTo>
                    <a:pt x="1632533" y="1550859"/>
                  </a:lnTo>
                  <a:lnTo>
                    <a:pt x="1633667" y="1556081"/>
                  </a:lnTo>
                  <a:lnTo>
                    <a:pt x="1634121" y="1561530"/>
                  </a:lnTo>
                  <a:lnTo>
                    <a:pt x="1634575" y="1566979"/>
                  </a:lnTo>
                  <a:lnTo>
                    <a:pt x="1634801" y="1572428"/>
                  </a:lnTo>
                  <a:lnTo>
                    <a:pt x="1634575" y="1578104"/>
                  </a:lnTo>
                  <a:lnTo>
                    <a:pt x="1634121" y="1583553"/>
                  </a:lnTo>
                  <a:lnTo>
                    <a:pt x="1633667" y="1588775"/>
                  </a:lnTo>
                  <a:lnTo>
                    <a:pt x="1632533" y="1594224"/>
                  </a:lnTo>
                  <a:lnTo>
                    <a:pt x="1631626" y="1599219"/>
                  </a:lnTo>
                  <a:lnTo>
                    <a:pt x="1630038" y="1604441"/>
                  </a:lnTo>
                  <a:lnTo>
                    <a:pt x="1628224" y="1609436"/>
                  </a:lnTo>
                  <a:lnTo>
                    <a:pt x="1626409" y="1614204"/>
                  </a:lnTo>
                  <a:lnTo>
                    <a:pt x="1624368" y="1618972"/>
                  </a:lnTo>
                  <a:lnTo>
                    <a:pt x="1621646" y="1623513"/>
                  </a:lnTo>
                  <a:lnTo>
                    <a:pt x="1619151" y="1628054"/>
                  </a:lnTo>
                  <a:lnTo>
                    <a:pt x="1616656" y="1632368"/>
                  </a:lnTo>
                  <a:lnTo>
                    <a:pt x="1613480" y="1636681"/>
                  </a:lnTo>
                  <a:lnTo>
                    <a:pt x="1610305" y="1640541"/>
                  </a:lnTo>
                  <a:lnTo>
                    <a:pt x="1607129" y="1644401"/>
                  </a:lnTo>
                  <a:lnTo>
                    <a:pt x="1603500" y="1648261"/>
                  </a:lnTo>
                  <a:lnTo>
                    <a:pt x="1599644" y="1651893"/>
                  </a:lnTo>
                  <a:lnTo>
                    <a:pt x="1595788" y="1655299"/>
                  </a:lnTo>
                  <a:lnTo>
                    <a:pt x="1591706" y="1658478"/>
                  </a:lnTo>
                  <a:lnTo>
                    <a:pt x="1587396" y="1661429"/>
                  </a:lnTo>
                  <a:lnTo>
                    <a:pt x="1583313" y="1664154"/>
                  </a:lnTo>
                  <a:lnTo>
                    <a:pt x="1578550" y="1666651"/>
                  </a:lnTo>
                  <a:lnTo>
                    <a:pt x="1574014" y="1669149"/>
                  </a:lnTo>
                  <a:lnTo>
                    <a:pt x="1569477" y="1671419"/>
                  </a:lnTo>
                  <a:lnTo>
                    <a:pt x="1564487" y="1673236"/>
                  </a:lnTo>
                  <a:lnTo>
                    <a:pt x="1559497" y="1674825"/>
                  </a:lnTo>
                  <a:lnTo>
                    <a:pt x="1554507" y="1676187"/>
                  </a:lnTo>
                  <a:lnTo>
                    <a:pt x="1549290" y="1677549"/>
                  </a:lnTo>
                  <a:lnTo>
                    <a:pt x="1543846" y="1678458"/>
                  </a:lnTo>
                  <a:lnTo>
                    <a:pt x="1538630" y="1679139"/>
                  </a:lnTo>
                  <a:lnTo>
                    <a:pt x="1532959" y="1679593"/>
                  </a:lnTo>
                  <a:lnTo>
                    <a:pt x="1527515" y="1679820"/>
                  </a:lnTo>
                  <a:lnTo>
                    <a:pt x="1331996" y="1679820"/>
                  </a:lnTo>
                  <a:lnTo>
                    <a:pt x="1169820" y="1679820"/>
                  </a:lnTo>
                  <a:lnTo>
                    <a:pt x="1169820" y="1730451"/>
                  </a:lnTo>
                  <a:lnTo>
                    <a:pt x="1527515" y="1730451"/>
                  </a:lnTo>
                  <a:lnTo>
                    <a:pt x="1537496" y="1730224"/>
                  </a:lnTo>
                  <a:lnTo>
                    <a:pt x="1547022" y="1729088"/>
                  </a:lnTo>
                  <a:lnTo>
                    <a:pt x="1556322" y="1727953"/>
                  </a:lnTo>
                  <a:lnTo>
                    <a:pt x="1565394" y="1725683"/>
                  </a:lnTo>
                  <a:lnTo>
                    <a:pt x="1574467" y="1723185"/>
                  </a:lnTo>
                  <a:lnTo>
                    <a:pt x="1583313" y="1720461"/>
                  </a:lnTo>
                  <a:lnTo>
                    <a:pt x="1591706" y="1716828"/>
                  </a:lnTo>
                  <a:lnTo>
                    <a:pt x="1600098" y="1712514"/>
                  </a:lnTo>
                  <a:lnTo>
                    <a:pt x="1608037" y="1708200"/>
                  </a:lnTo>
                  <a:lnTo>
                    <a:pt x="1615749" y="1703432"/>
                  </a:lnTo>
                  <a:lnTo>
                    <a:pt x="1623007" y="1697983"/>
                  </a:lnTo>
                  <a:lnTo>
                    <a:pt x="1630265" y="1692307"/>
                  </a:lnTo>
                  <a:lnTo>
                    <a:pt x="1637070" y="1685950"/>
                  </a:lnTo>
                  <a:lnTo>
                    <a:pt x="1643194" y="1679593"/>
                  </a:lnTo>
                  <a:lnTo>
                    <a:pt x="1649318" y="1672781"/>
                  </a:lnTo>
                  <a:lnTo>
                    <a:pt x="1654762" y="1665743"/>
                  </a:lnTo>
                  <a:lnTo>
                    <a:pt x="2174633" y="1612615"/>
                  </a:lnTo>
                  <a:lnTo>
                    <a:pt x="2179170" y="1612388"/>
                  </a:lnTo>
                  <a:lnTo>
                    <a:pt x="2183479" y="1612388"/>
                  </a:lnTo>
                  <a:lnTo>
                    <a:pt x="2188243" y="1612388"/>
                  </a:lnTo>
                  <a:lnTo>
                    <a:pt x="2192552" y="1613069"/>
                  </a:lnTo>
                  <a:lnTo>
                    <a:pt x="2197089" y="1613523"/>
                  </a:lnTo>
                  <a:lnTo>
                    <a:pt x="2201398" y="1614431"/>
                  </a:lnTo>
                  <a:lnTo>
                    <a:pt x="2205481" y="1615566"/>
                  </a:lnTo>
                  <a:lnTo>
                    <a:pt x="2209791" y="1616929"/>
                  </a:lnTo>
                  <a:lnTo>
                    <a:pt x="2214100" y="1618291"/>
                  </a:lnTo>
                  <a:lnTo>
                    <a:pt x="2218183" y="1620107"/>
                  </a:lnTo>
                  <a:lnTo>
                    <a:pt x="2222039" y="1622378"/>
                  </a:lnTo>
                  <a:lnTo>
                    <a:pt x="2225895" y="1624648"/>
                  </a:lnTo>
                  <a:lnTo>
                    <a:pt x="2229751" y="1626919"/>
                  </a:lnTo>
                  <a:lnTo>
                    <a:pt x="2233380" y="1629643"/>
                  </a:lnTo>
                  <a:lnTo>
                    <a:pt x="2237009" y="1632595"/>
                  </a:lnTo>
                  <a:lnTo>
                    <a:pt x="2240411" y="1635773"/>
                  </a:lnTo>
                  <a:lnTo>
                    <a:pt x="2243587" y="1638725"/>
                  </a:lnTo>
                  <a:lnTo>
                    <a:pt x="2246762" y="1642358"/>
                  </a:lnTo>
                  <a:lnTo>
                    <a:pt x="2249711" y="1645990"/>
                  </a:lnTo>
                  <a:lnTo>
                    <a:pt x="2252206" y="1649623"/>
                  </a:lnTo>
                  <a:lnTo>
                    <a:pt x="2254701" y="1653483"/>
                  </a:lnTo>
                  <a:lnTo>
                    <a:pt x="2257196" y="1657342"/>
                  </a:lnTo>
                  <a:lnTo>
                    <a:pt x="2259237" y="1661429"/>
                  </a:lnTo>
                  <a:lnTo>
                    <a:pt x="2261052" y="1665970"/>
                  </a:lnTo>
                  <a:lnTo>
                    <a:pt x="2262867" y="1670057"/>
                  </a:lnTo>
                  <a:lnTo>
                    <a:pt x="2264227" y="1674371"/>
                  </a:lnTo>
                  <a:lnTo>
                    <a:pt x="2265588" y="1679139"/>
                  </a:lnTo>
                  <a:lnTo>
                    <a:pt x="2266723" y="1683453"/>
                  </a:lnTo>
                  <a:lnTo>
                    <a:pt x="2267403" y="1687993"/>
                  </a:lnTo>
                  <a:lnTo>
                    <a:pt x="2267857" y="1692761"/>
                  </a:lnTo>
                  <a:lnTo>
                    <a:pt x="2268083" y="1697302"/>
                  </a:lnTo>
                  <a:lnTo>
                    <a:pt x="2268537" y="1702297"/>
                  </a:lnTo>
                  <a:lnTo>
                    <a:pt x="2268537" y="1712287"/>
                  </a:lnTo>
                  <a:lnTo>
                    <a:pt x="2268083" y="1717055"/>
                  </a:lnTo>
                  <a:lnTo>
                    <a:pt x="2267857" y="1721369"/>
                  </a:lnTo>
                  <a:lnTo>
                    <a:pt x="2267630" y="1726137"/>
                  </a:lnTo>
                  <a:lnTo>
                    <a:pt x="2266949" y="1730451"/>
                  </a:lnTo>
                  <a:lnTo>
                    <a:pt x="2266042" y="1734764"/>
                  </a:lnTo>
                  <a:lnTo>
                    <a:pt x="2265361" y="1739305"/>
                  </a:lnTo>
                  <a:lnTo>
                    <a:pt x="2264001" y="1743392"/>
                  </a:lnTo>
                  <a:lnTo>
                    <a:pt x="2262867" y="1747479"/>
                  </a:lnTo>
                  <a:lnTo>
                    <a:pt x="2261506" y="1751566"/>
                  </a:lnTo>
                  <a:lnTo>
                    <a:pt x="2259918" y="1755653"/>
                  </a:lnTo>
                  <a:lnTo>
                    <a:pt x="2258103" y="1759512"/>
                  </a:lnTo>
                  <a:lnTo>
                    <a:pt x="2256062" y="1763599"/>
                  </a:lnTo>
                  <a:lnTo>
                    <a:pt x="2254247" y="1767459"/>
                  </a:lnTo>
                  <a:lnTo>
                    <a:pt x="2251979" y="1770864"/>
                  </a:lnTo>
                  <a:lnTo>
                    <a:pt x="2249711" y="1774497"/>
                  </a:lnTo>
                  <a:lnTo>
                    <a:pt x="2247216" y="1778130"/>
                  </a:lnTo>
                  <a:lnTo>
                    <a:pt x="2244721" y="1781536"/>
                  </a:lnTo>
                  <a:lnTo>
                    <a:pt x="2241772" y="1784714"/>
                  </a:lnTo>
                  <a:lnTo>
                    <a:pt x="2239050" y="1788120"/>
                  </a:lnTo>
                  <a:lnTo>
                    <a:pt x="2236102" y="1791071"/>
                  </a:lnTo>
                  <a:lnTo>
                    <a:pt x="2233153" y="1794023"/>
                  </a:lnTo>
                  <a:lnTo>
                    <a:pt x="2229977" y="1796747"/>
                  </a:lnTo>
                  <a:lnTo>
                    <a:pt x="2226575" y="1799472"/>
                  </a:lnTo>
                  <a:lnTo>
                    <a:pt x="2223400" y="1801969"/>
                  </a:lnTo>
                  <a:lnTo>
                    <a:pt x="2219771" y="1804240"/>
                  </a:lnTo>
                  <a:lnTo>
                    <a:pt x="2216141" y="1806510"/>
                  </a:lnTo>
                  <a:lnTo>
                    <a:pt x="2212512" y="1808554"/>
                  </a:lnTo>
                  <a:lnTo>
                    <a:pt x="2208657" y="1810370"/>
                  </a:lnTo>
                  <a:lnTo>
                    <a:pt x="2204801" y="1812186"/>
                  </a:lnTo>
                  <a:lnTo>
                    <a:pt x="2200718" y="1813776"/>
                  </a:lnTo>
                  <a:lnTo>
                    <a:pt x="2196635" y="1815365"/>
                  </a:lnTo>
                  <a:lnTo>
                    <a:pt x="2192325" y="1816727"/>
                  </a:lnTo>
                  <a:lnTo>
                    <a:pt x="1439282" y="2028332"/>
                  </a:lnTo>
                  <a:lnTo>
                    <a:pt x="1418869" y="2033781"/>
                  </a:lnTo>
                  <a:lnTo>
                    <a:pt x="1398682" y="2039003"/>
                  </a:lnTo>
                  <a:lnTo>
                    <a:pt x="1378268" y="2043317"/>
                  </a:lnTo>
                  <a:lnTo>
                    <a:pt x="1357854" y="2047404"/>
                  </a:lnTo>
                  <a:lnTo>
                    <a:pt x="1337213" y="2051037"/>
                  </a:lnTo>
                  <a:lnTo>
                    <a:pt x="1316573" y="2054442"/>
                  </a:lnTo>
                  <a:lnTo>
                    <a:pt x="1295932" y="2056940"/>
                  </a:lnTo>
                  <a:lnTo>
                    <a:pt x="1275291" y="2059437"/>
                  </a:lnTo>
                  <a:lnTo>
                    <a:pt x="1254424" y="2061254"/>
                  </a:lnTo>
                  <a:lnTo>
                    <a:pt x="1233556" y="2062389"/>
                  </a:lnTo>
                  <a:lnTo>
                    <a:pt x="1212916" y="2063297"/>
                  </a:lnTo>
                  <a:lnTo>
                    <a:pt x="1192048" y="2063751"/>
                  </a:lnTo>
                  <a:lnTo>
                    <a:pt x="1171181" y="2063751"/>
                  </a:lnTo>
                  <a:lnTo>
                    <a:pt x="1150087" y="2063297"/>
                  </a:lnTo>
                  <a:lnTo>
                    <a:pt x="1129219" y="2062162"/>
                  </a:lnTo>
                  <a:lnTo>
                    <a:pt x="1108352" y="2060573"/>
                  </a:lnTo>
                  <a:lnTo>
                    <a:pt x="796701" y="2035598"/>
                  </a:lnTo>
                  <a:lnTo>
                    <a:pt x="792391" y="2035144"/>
                  </a:lnTo>
                  <a:lnTo>
                    <a:pt x="788081" y="2034463"/>
                  </a:lnTo>
                  <a:lnTo>
                    <a:pt x="783545" y="2033554"/>
                  </a:lnTo>
                  <a:lnTo>
                    <a:pt x="779462" y="2032419"/>
                  </a:lnTo>
                  <a:lnTo>
                    <a:pt x="779462" y="1468438"/>
                  </a:lnTo>
                  <a:lnTo>
                    <a:pt x="779462" y="1467534"/>
                  </a:lnTo>
                  <a:lnTo>
                    <a:pt x="779462" y="1465263"/>
                  </a:lnTo>
                  <a:close/>
                  <a:moveTo>
                    <a:pt x="0" y="1401763"/>
                  </a:moveTo>
                  <a:lnTo>
                    <a:pt x="695325" y="1401763"/>
                  </a:lnTo>
                  <a:lnTo>
                    <a:pt x="695325" y="1572487"/>
                  </a:lnTo>
                  <a:lnTo>
                    <a:pt x="695325" y="1927085"/>
                  </a:lnTo>
                  <a:lnTo>
                    <a:pt x="695325" y="2247901"/>
                  </a:lnTo>
                  <a:lnTo>
                    <a:pt x="0" y="2247901"/>
                  </a:lnTo>
                  <a:lnTo>
                    <a:pt x="0" y="1401763"/>
                  </a:lnTo>
                  <a:close/>
                  <a:moveTo>
                    <a:pt x="1870009" y="1163726"/>
                  </a:moveTo>
                  <a:lnTo>
                    <a:pt x="1870009" y="1180300"/>
                  </a:lnTo>
                  <a:lnTo>
                    <a:pt x="1861189" y="1180981"/>
                  </a:lnTo>
                  <a:lnTo>
                    <a:pt x="1853274" y="1182343"/>
                  </a:lnTo>
                  <a:lnTo>
                    <a:pt x="1845586" y="1183705"/>
                  </a:lnTo>
                  <a:lnTo>
                    <a:pt x="1838575" y="1185522"/>
                  </a:lnTo>
                  <a:lnTo>
                    <a:pt x="1832243" y="1188019"/>
                  </a:lnTo>
                  <a:lnTo>
                    <a:pt x="1826138" y="1190290"/>
                  </a:lnTo>
                  <a:lnTo>
                    <a:pt x="1820936" y="1193014"/>
                  </a:lnTo>
                  <a:lnTo>
                    <a:pt x="1816187" y="1196193"/>
                  </a:lnTo>
                  <a:lnTo>
                    <a:pt x="1811891" y="1199825"/>
                  </a:lnTo>
                  <a:lnTo>
                    <a:pt x="1810081" y="1201642"/>
                  </a:lnTo>
                  <a:lnTo>
                    <a:pt x="1808272" y="1203458"/>
                  </a:lnTo>
                  <a:lnTo>
                    <a:pt x="1806689" y="1205501"/>
                  </a:lnTo>
                  <a:lnTo>
                    <a:pt x="1805106" y="1207545"/>
                  </a:lnTo>
                  <a:lnTo>
                    <a:pt x="1803749" y="1209588"/>
                  </a:lnTo>
                  <a:lnTo>
                    <a:pt x="1802619" y="1211859"/>
                  </a:lnTo>
                  <a:lnTo>
                    <a:pt x="1801488" y="1214356"/>
                  </a:lnTo>
                  <a:lnTo>
                    <a:pt x="1800583" y="1216627"/>
                  </a:lnTo>
                  <a:lnTo>
                    <a:pt x="1799679" y="1219124"/>
                  </a:lnTo>
                  <a:lnTo>
                    <a:pt x="1799227" y="1221395"/>
                  </a:lnTo>
                  <a:lnTo>
                    <a:pt x="1798548" y="1226844"/>
                  </a:lnTo>
                  <a:lnTo>
                    <a:pt x="1798096" y="1232520"/>
                  </a:lnTo>
                  <a:lnTo>
                    <a:pt x="1798096" y="1236379"/>
                  </a:lnTo>
                  <a:lnTo>
                    <a:pt x="1798774" y="1240239"/>
                  </a:lnTo>
                  <a:lnTo>
                    <a:pt x="1799227" y="1243872"/>
                  </a:lnTo>
                  <a:lnTo>
                    <a:pt x="1800357" y="1247504"/>
                  </a:lnTo>
                  <a:lnTo>
                    <a:pt x="1801488" y="1251137"/>
                  </a:lnTo>
                  <a:lnTo>
                    <a:pt x="1802845" y="1254543"/>
                  </a:lnTo>
                  <a:lnTo>
                    <a:pt x="1804654" y="1257948"/>
                  </a:lnTo>
                  <a:lnTo>
                    <a:pt x="1806689" y="1261354"/>
                  </a:lnTo>
                  <a:lnTo>
                    <a:pt x="1808725" y="1264079"/>
                  </a:lnTo>
                  <a:lnTo>
                    <a:pt x="1810986" y="1267257"/>
                  </a:lnTo>
                  <a:lnTo>
                    <a:pt x="1813474" y="1269755"/>
                  </a:lnTo>
                  <a:lnTo>
                    <a:pt x="1815961" y="1272252"/>
                  </a:lnTo>
                  <a:lnTo>
                    <a:pt x="1818449" y="1274750"/>
                  </a:lnTo>
                  <a:lnTo>
                    <a:pt x="1821162" y="1277020"/>
                  </a:lnTo>
                  <a:lnTo>
                    <a:pt x="1823876" y="1278836"/>
                  </a:lnTo>
                  <a:lnTo>
                    <a:pt x="1826816" y="1280653"/>
                  </a:lnTo>
                  <a:lnTo>
                    <a:pt x="1834053" y="1284740"/>
                  </a:lnTo>
                  <a:lnTo>
                    <a:pt x="1843777" y="1289734"/>
                  </a:lnTo>
                  <a:lnTo>
                    <a:pt x="1855988" y="1295638"/>
                  </a:lnTo>
                  <a:lnTo>
                    <a:pt x="1870914" y="1302676"/>
                  </a:lnTo>
                  <a:lnTo>
                    <a:pt x="1875436" y="1304719"/>
                  </a:lnTo>
                  <a:lnTo>
                    <a:pt x="1879507" y="1306763"/>
                  </a:lnTo>
                  <a:lnTo>
                    <a:pt x="1883125" y="1309033"/>
                  </a:lnTo>
                  <a:lnTo>
                    <a:pt x="1886065" y="1311077"/>
                  </a:lnTo>
                  <a:lnTo>
                    <a:pt x="1889005" y="1312893"/>
                  </a:lnTo>
                  <a:lnTo>
                    <a:pt x="1891040" y="1314936"/>
                  </a:lnTo>
                  <a:lnTo>
                    <a:pt x="1892623" y="1316980"/>
                  </a:lnTo>
                  <a:lnTo>
                    <a:pt x="1893528" y="1318796"/>
                  </a:lnTo>
                  <a:lnTo>
                    <a:pt x="1894432" y="1320839"/>
                  </a:lnTo>
                  <a:lnTo>
                    <a:pt x="1895111" y="1323110"/>
                  </a:lnTo>
                  <a:lnTo>
                    <a:pt x="1895563" y="1325834"/>
                  </a:lnTo>
                  <a:lnTo>
                    <a:pt x="1896241" y="1328559"/>
                  </a:lnTo>
                  <a:lnTo>
                    <a:pt x="1896694" y="1335597"/>
                  </a:lnTo>
                  <a:lnTo>
                    <a:pt x="1896920" y="1343544"/>
                  </a:lnTo>
                  <a:lnTo>
                    <a:pt x="1896694" y="1346722"/>
                  </a:lnTo>
                  <a:lnTo>
                    <a:pt x="1896241" y="1349447"/>
                  </a:lnTo>
                  <a:lnTo>
                    <a:pt x="1894885" y="1352171"/>
                  </a:lnTo>
                  <a:lnTo>
                    <a:pt x="1893302" y="1353988"/>
                  </a:lnTo>
                  <a:lnTo>
                    <a:pt x="1892623" y="1354669"/>
                  </a:lnTo>
                  <a:lnTo>
                    <a:pt x="1891492" y="1355577"/>
                  </a:lnTo>
                  <a:lnTo>
                    <a:pt x="1889005" y="1356485"/>
                  </a:lnTo>
                  <a:lnTo>
                    <a:pt x="1886065" y="1357393"/>
                  </a:lnTo>
                  <a:lnTo>
                    <a:pt x="1882899" y="1357620"/>
                  </a:lnTo>
                  <a:lnTo>
                    <a:pt x="1880864" y="1357620"/>
                  </a:lnTo>
                  <a:lnTo>
                    <a:pt x="1879055" y="1357393"/>
                  </a:lnTo>
                  <a:lnTo>
                    <a:pt x="1877472" y="1356712"/>
                  </a:lnTo>
                  <a:lnTo>
                    <a:pt x="1875889" y="1356258"/>
                  </a:lnTo>
                  <a:lnTo>
                    <a:pt x="1874532" y="1355577"/>
                  </a:lnTo>
                  <a:lnTo>
                    <a:pt x="1873627" y="1354669"/>
                  </a:lnTo>
                  <a:lnTo>
                    <a:pt x="1872723" y="1353761"/>
                  </a:lnTo>
                  <a:lnTo>
                    <a:pt x="1872270" y="1352398"/>
                  </a:lnTo>
                  <a:lnTo>
                    <a:pt x="1871818" y="1350809"/>
                  </a:lnTo>
                  <a:lnTo>
                    <a:pt x="1871140" y="1348993"/>
                  </a:lnTo>
                  <a:lnTo>
                    <a:pt x="1870461" y="1343544"/>
                  </a:lnTo>
                  <a:lnTo>
                    <a:pt x="1870235" y="1336051"/>
                  </a:lnTo>
                  <a:lnTo>
                    <a:pt x="1870009" y="1326515"/>
                  </a:lnTo>
                  <a:lnTo>
                    <a:pt x="1870009" y="1314028"/>
                  </a:lnTo>
                  <a:lnTo>
                    <a:pt x="1799227" y="1314028"/>
                  </a:lnTo>
                  <a:lnTo>
                    <a:pt x="1799227" y="1324018"/>
                  </a:lnTo>
                  <a:lnTo>
                    <a:pt x="1799227" y="1328332"/>
                  </a:lnTo>
                  <a:lnTo>
                    <a:pt x="1799453" y="1332192"/>
                  </a:lnTo>
                  <a:lnTo>
                    <a:pt x="1799905" y="1336278"/>
                  </a:lnTo>
                  <a:lnTo>
                    <a:pt x="1800583" y="1339911"/>
                  </a:lnTo>
                  <a:lnTo>
                    <a:pt x="1801262" y="1343544"/>
                  </a:lnTo>
                  <a:lnTo>
                    <a:pt x="1802166" y="1346949"/>
                  </a:lnTo>
                  <a:lnTo>
                    <a:pt x="1803071" y="1350355"/>
                  </a:lnTo>
                  <a:lnTo>
                    <a:pt x="1804428" y="1353534"/>
                  </a:lnTo>
                  <a:lnTo>
                    <a:pt x="1806011" y="1356258"/>
                  </a:lnTo>
                  <a:lnTo>
                    <a:pt x="1807368" y="1359210"/>
                  </a:lnTo>
                  <a:lnTo>
                    <a:pt x="1809177" y="1361707"/>
                  </a:lnTo>
                  <a:lnTo>
                    <a:pt x="1810986" y="1364205"/>
                  </a:lnTo>
                  <a:lnTo>
                    <a:pt x="1813021" y="1366702"/>
                  </a:lnTo>
                  <a:lnTo>
                    <a:pt x="1815509" y="1368746"/>
                  </a:lnTo>
                  <a:lnTo>
                    <a:pt x="1817770" y="1370562"/>
                  </a:lnTo>
                  <a:lnTo>
                    <a:pt x="1820258" y="1372378"/>
                  </a:lnTo>
                  <a:lnTo>
                    <a:pt x="1825685" y="1375557"/>
                  </a:lnTo>
                  <a:lnTo>
                    <a:pt x="1831339" y="1378508"/>
                  </a:lnTo>
                  <a:lnTo>
                    <a:pt x="1837219" y="1381006"/>
                  </a:lnTo>
                  <a:lnTo>
                    <a:pt x="1843551" y="1383276"/>
                  </a:lnTo>
                  <a:lnTo>
                    <a:pt x="1849656" y="1385093"/>
                  </a:lnTo>
                  <a:lnTo>
                    <a:pt x="1856214" y="1386455"/>
                  </a:lnTo>
                  <a:lnTo>
                    <a:pt x="1862999" y="1387590"/>
                  </a:lnTo>
                  <a:lnTo>
                    <a:pt x="1870009" y="1388271"/>
                  </a:lnTo>
                  <a:lnTo>
                    <a:pt x="1870009" y="1408479"/>
                  </a:lnTo>
                  <a:lnTo>
                    <a:pt x="1902573" y="1408479"/>
                  </a:lnTo>
                  <a:lnTo>
                    <a:pt x="1902573" y="1388725"/>
                  </a:lnTo>
                  <a:lnTo>
                    <a:pt x="1911393" y="1387817"/>
                  </a:lnTo>
                  <a:lnTo>
                    <a:pt x="1919534" y="1386228"/>
                  </a:lnTo>
                  <a:lnTo>
                    <a:pt x="1927223" y="1384411"/>
                  </a:lnTo>
                  <a:lnTo>
                    <a:pt x="1934460" y="1382141"/>
                  </a:lnTo>
                  <a:lnTo>
                    <a:pt x="1941018" y="1379417"/>
                  </a:lnTo>
                  <a:lnTo>
                    <a:pt x="1947124" y="1376692"/>
                  </a:lnTo>
                  <a:lnTo>
                    <a:pt x="1952551" y="1373286"/>
                  </a:lnTo>
                  <a:lnTo>
                    <a:pt x="1954812" y="1371470"/>
                  </a:lnTo>
                  <a:lnTo>
                    <a:pt x="1957300" y="1369427"/>
                  </a:lnTo>
                  <a:lnTo>
                    <a:pt x="1959561" y="1367610"/>
                  </a:lnTo>
                  <a:lnTo>
                    <a:pt x="1961597" y="1365567"/>
                  </a:lnTo>
                  <a:lnTo>
                    <a:pt x="1963632" y="1363296"/>
                  </a:lnTo>
                  <a:lnTo>
                    <a:pt x="1965441" y="1360799"/>
                  </a:lnTo>
                  <a:lnTo>
                    <a:pt x="1967024" y="1358529"/>
                  </a:lnTo>
                  <a:lnTo>
                    <a:pt x="1968381" y="1356031"/>
                  </a:lnTo>
                  <a:lnTo>
                    <a:pt x="1969738" y="1353534"/>
                  </a:lnTo>
                  <a:lnTo>
                    <a:pt x="1971095" y="1350809"/>
                  </a:lnTo>
                  <a:lnTo>
                    <a:pt x="1971999" y="1348085"/>
                  </a:lnTo>
                  <a:lnTo>
                    <a:pt x="1972904" y="1345133"/>
                  </a:lnTo>
                  <a:lnTo>
                    <a:pt x="1973808" y="1342408"/>
                  </a:lnTo>
                  <a:lnTo>
                    <a:pt x="1974487" y="1339230"/>
                  </a:lnTo>
                  <a:lnTo>
                    <a:pt x="1975165" y="1333100"/>
                  </a:lnTo>
                  <a:lnTo>
                    <a:pt x="1975391" y="1326288"/>
                  </a:lnTo>
                  <a:lnTo>
                    <a:pt x="1975391" y="1321975"/>
                  </a:lnTo>
                  <a:lnTo>
                    <a:pt x="1975165" y="1318115"/>
                  </a:lnTo>
                  <a:lnTo>
                    <a:pt x="1974713" y="1314255"/>
                  </a:lnTo>
                  <a:lnTo>
                    <a:pt x="1973808" y="1310395"/>
                  </a:lnTo>
                  <a:lnTo>
                    <a:pt x="1972904" y="1306990"/>
                  </a:lnTo>
                  <a:lnTo>
                    <a:pt x="1971773" y="1303584"/>
                  </a:lnTo>
                  <a:lnTo>
                    <a:pt x="1970190" y="1300406"/>
                  </a:lnTo>
                  <a:lnTo>
                    <a:pt x="1968607" y="1297454"/>
                  </a:lnTo>
                  <a:lnTo>
                    <a:pt x="1967024" y="1294502"/>
                  </a:lnTo>
                  <a:lnTo>
                    <a:pt x="1965215" y="1292005"/>
                  </a:lnTo>
                  <a:lnTo>
                    <a:pt x="1963406" y="1289507"/>
                  </a:lnTo>
                  <a:lnTo>
                    <a:pt x="1961371" y="1287237"/>
                  </a:lnTo>
                  <a:lnTo>
                    <a:pt x="1959109" y="1284967"/>
                  </a:lnTo>
                  <a:lnTo>
                    <a:pt x="1956848" y="1282923"/>
                  </a:lnTo>
                  <a:lnTo>
                    <a:pt x="1954586" y="1281107"/>
                  </a:lnTo>
                  <a:lnTo>
                    <a:pt x="1952325" y="1279518"/>
                  </a:lnTo>
                  <a:lnTo>
                    <a:pt x="1945993" y="1275885"/>
                  </a:lnTo>
                  <a:lnTo>
                    <a:pt x="1938078" y="1271798"/>
                  </a:lnTo>
                  <a:lnTo>
                    <a:pt x="1927901" y="1267030"/>
                  </a:lnTo>
                  <a:lnTo>
                    <a:pt x="1915464" y="1261581"/>
                  </a:lnTo>
                  <a:lnTo>
                    <a:pt x="1900990" y="1254997"/>
                  </a:lnTo>
                  <a:lnTo>
                    <a:pt x="1889909" y="1249548"/>
                  </a:lnTo>
                  <a:lnTo>
                    <a:pt x="1881995" y="1245461"/>
                  </a:lnTo>
                  <a:lnTo>
                    <a:pt x="1879281" y="1243872"/>
                  </a:lnTo>
                  <a:lnTo>
                    <a:pt x="1877246" y="1242510"/>
                  </a:lnTo>
                  <a:lnTo>
                    <a:pt x="1875663" y="1241147"/>
                  </a:lnTo>
                  <a:lnTo>
                    <a:pt x="1874306" y="1239558"/>
                  </a:lnTo>
                  <a:lnTo>
                    <a:pt x="1872949" y="1237742"/>
                  </a:lnTo>
                  <a:lnTo>
                    <a:pt x="1872270" y="1235925"/>
                  </a:lnTo>
                  <a:lnTo>
                    <a:pt x="1871592" y="1233655"/>
                  </a:lnTo>
                  <a:lnTo>
                    <a:pt x="1870914" y="1231157"/>
                  </a:lnTo>
                  <a:lnTo>
                    <a:pt x="1870687" y="1228433"/>
                  </a:lnTo>
                  <a:lnTo>
                    <a:pt x="1870461" y="1225708"/>
                  </a:lnTo>
                  <a:lnTo>
                    <a:pt x="1870687" y="1222076"/>
                  </a:lnTo>
                  <a:lnTo>
                    <a:pt x="1871140" y="1219124"/>
                  </a:lnTo>
                  <a:lnTo>
                    <a:pt x="1872270" y="1216627"/>
                  </a:lnTo>
                  <a:lnTo>
                    <a:pt x="1873853" y="1214583"/>
                  </a:lnTo>
                  <a:lnTo>
                    <a:pt x="1874532" y="1213675"/>
                  </a:lnTo>
                  <a:lnTo>
                    <a:pt x="1875663" y="1212994"/>
                  </a:lnTo>
                  <a:lnTo>
                    <a:pt x="1877924" y="1211859"/>
                  </a:lnTo>
                  <a:lnTo>
                    <a:pt x="1880412" y="1211178"/>
                  </a:lnTo>
                  <a:lnTo>
                    <a:pt x="1883577" y="1210951"/>
                  </a:lnTo>
                  <a:lnTo>
                    <a:pt x="1887196" y="1211178"/>
                  </a:lnTo>
                  <a:lnTo>
                    <a:pt x="1888779" y="1211405"/>
                  </a:lnTo>
                  <a:lnTo>
                    <a:pt x="1889909" y="1211859"/>
                  </a:lnTo>
                  <a:lnTo>
                    <a:pt x="1891266" y="1212767"/>
                  </a:lnTo>
                  <a:lnTo>
                    <a:pt x="1892397" y="1213221"/>
                  </a:lnTo>
                  <a:lnTo>
                    <a:pt x="1893302" y="1214356"/>
                  </a:lnTo>
                  <a:lnTo>
                    <a:pt x="1894206" y="1215037"/>
                  </a:lnTo>
                  <a:lnTo>
                    <a:pt x="1894658" y="1216400"/>
                  </a:lnTo>
                  <a:lnTo>
                    <a:pt x="1895111" y="1217989"/>
                  </a:lnTo>
                  <a:lnTo>
                    <a:pt x="1896015" y="1221849"/>
                  </a:lnTo>
                  <a:lnTo>
                    <a:pt x="1896468" y="1226844"/>
                  </a:lnTo>
                  <a:lnTo>
                    <a:pt x="1896468" y="1233201"/>
                  </a:lnTo>
                  <a:lnTo>
                    <a:pt x="1896468" y="1241601"/>
                  </a:lnTo>
                  <a:lnTo>
                    <a:pt x="1967250" y="1241601"/>
                  </a:lnTo>
                  <a:lnTo>
                    <a:pt x="1967703" y="1235925"/>
                  </a:lnTo>
                  <a:lnTo>
                    <a:pt x="1967929" y="1231838"/>
                  </a:lnTo>
                  <a:lnTo>
                    <a:pt x="1967703" y="1226389"/>
                  </a:lnTo>
                  <a:lnTo>
                    <a:pt x="1967024" y="1220940"/>
                  </a:lnTo>
                  <a:lnTo>
                    <a:pt x="1965667" y="1216173"/>
                  </a:lnTo>
                  <a:lnTo>
                    <a:pt x="1963858" y="1211405"/>
                  </a:lnTo>
                  <a:lnTo>
                    <a:pt x="1961597" y="1207318"/>
                  </a:lnTo>
                  <a:lnTo>
                    <a:pt x="1958657" y="1203231"/>
                  </a:lnTo>
                  <a:lnTo>
                    <a:pt x="1955491" y="1199598"/>
                  </a:lnTo>
                  <a:lnTo>
                    <a:pt x="1951646" y="1196193"/>
                  </a:lnTo>
                  <a:lnTo>
                    <a:pt x="1947350" y="1193014"/>
                  </a:lnTo>
                  <a:lnTo>
                    <a:pt x="1942375" y="1190290"/>
                  </a:lnTo>
                  <a:lnTo>
                    <a:pt x="1937173" y="1187565"/>
                  </a:lnTo>
                  <a:lnTo>
                    <a:pt x="1931067" y="1185522"/>
                  </a:lnTo>
                  <a:lnTo>
                    <a:pt x="1924735" y="1183705"/>
                  </a:lnTo>
                  <a:lnTo>
                    <a:pt x="1917951" y="1182343"/>
                  </a:lnTo>
                  <a:lnTo>
                    <a:pt x="1910488" y="1180981"/>
                  </a:lnTo>
                  <a:lnTo>
                    <a:pt x="1902573" y="1180300"/>
                  </a:lnTo>
                  <a:lnTo>
                    <a:pt x="1902573" y="1163726"/>
                  </a:lnTo>
                  <a:lnTo>
                    <a:pt x="1870009" y="1163726"/>
                  </a:lnTo>
                  <a:close/>
                  <a:moveTo>
                    <a:pt x="1886970" y="1085850"/>
                  </a:moveTo>
                  <a:lnTo>
                    <a:pt x="1896920" y="1086304"/>
                  </a:lnTo>
                  <a:lnTo>
                    <a:pt x="1907322" y="1086985"/>
                  </a:lnTo>
                  <a:lnTo>
                    <a:pt x="1917047" y="1088347"/>
                  </a:lnTo>
                  <a:lnTo>
                    <a:pt x="1926997" y="1090164"/>
                  </a:lnTo>
                  <a:lnTo>
                    <a:pt x="1936495" y="1092434"/>
                  </a:lnTo>
                  <a:lnTo>
                    <a:pt x="1945993" y="1094931"/>
                  </a:lnTo>
                  <a:lnTo>
                    <a:pt x="1955265" y="1098110"/>
                  </a:lnTo>
                  <a:lnTo>
                    <a:pt x="1964310" y="1101743"/>
                  </a:lnTo>
                  <a:lnTo>
                    <a:pt x="1973130" y="1105830"/>
                  </a:lnTo>
                  <a:lnTo>
                    <a:pt x="1981723" y="1110143"/>
                  </a:lnTo>
                  <a:lnTo>
                    <a:pt x="1990091" y="1114911"/>
                  </a:lnTo>
                  <a:lnTo>
                    <a:pt x="1998232" y="1120133"/>
                  </a:lnTo>
                  <a:lnTo>
                    <a:pt x="2005921" y="1125809"/>
                  </a:lnTo>
                  <a:lnTo>
                    <a:pt x="2013383" y="1131712"/>
                  </a:lnTo>
                  <a:lnTo>
                    <a:pt x="2020620" y="1137843"/>
                  </a:lnTo>
                  <a:lnTo>
                    <a:pt x="2027630" y="1144654"/>
                  </a:lnTo>
                  <a:lnTo>
                    <a:pt x="2034415" y="1151465"/>
                  </a:lnTo>
                  <a:lnTo>
                    <a:pt x="2040520" y="1158731"/>
                  </a:lnTo>
                  <a:lnTo>
                    <a:pt x="2046400" y="1166223"/>
                  </a:lnTo>
                  <a:lnTo>
                    <a:pt x="2052054" y="1174170"/>
                  </a:lnTo>
                  <a:lnTo>
                    <a:pt x="2057255" y="1182343"/>
                  </a:lnTo>
                  <a:lnTo>
                    <a:pt x="2062004" y="1190744"/>
                  </a:lnTo>
                  <a:lnTo>
                    <a:pt x="2066527" y="1199371"/>
                  </a:lnTo>
                  <a:lnTo>
                    <a:pt x="2070371" y="1207999"/>
                  </a:lnTo>
                  <a:lnTo>
                    <a:pt x="2073989" y="1217081"/>
                  </a:lnTo>
                  <a:lnTo>
                    <a:pt x="2076929" y="1226389"/>
                  </a:lnTo>
                  <a:lnTo>
                    <a:pt x="2079869" y="1235925"/>
                  </a:lnTo>
                  <a:lnTo>
                    <a:pt x="2081904" y="1245688"/>
                  </a:lnTo>
                  <a:lnTo>
                    <a:pt x="2083714" y="1255678"/>
                  </a:lnTo>
                  <a:lnTo>
                    <a:pt x="2085070" y="1265668"/>
                  </a:lnTo>
                  <a:lnTo>
                    <a:pt x="2085749" y="1275658"/>
                  </a:lnTo>
                  <a:lnTo>
                    <a:pt x="2085975" y="1286102"/>
                  </a:lnTo>
                  <a:lnTo>
                    <a:pt x="2085749" y="1296319"/>
                  </a:lnTo>
                  <a:lnTo>
                    <a:pt x="2085070" y="1306536"/>
                  </a:lnTo>
                  <a:lnTo>
                    <a:pt x="2083714" y="1316526"/>
                  </a:lnTo>
                  <a:lnTo>
                    <a:pt x="2081904" y="1326288"/>
                  </a:lnTo>
                  <a:lnTo>
                    <a:pt x="2079869" y="1335824"/>
                  </a:lnTo>
                  <a:lnTo>
                    <a:pt x="2076929" y="1345360"/>
                  </a:lnTo>
                  <a:lnTo>
                    <a:pt x="2073989" y="1354669"/>
                  </a:lnTo>
                  <a:lnTo>
                    <a:pt x="2070371" y="1363751"/>
                  </a:lnTo>
                  <a:lnTo>
                    <a:pt x="2066527" y="1372832"/>
                  </a:lnTo>
                  <a:lnTo>
                    <a:pt x="2062004" y="1381233"/>
                  </a:lnTo>
                  <a:lnTo>
                    <a:pt x="2057255" y="1389633"/>
                  </a:lnTo>
                  <a:lnTo>
                    <a:pt x="2052054" y="1397807"/>
                  </a:lnTo>
                  <a:lnTo>
                    <a:pt x="2046400" y="1405527"/>
                  </a:lnTo>
                  <a:lnTo>
                    <a:pt x="2040520" y="1413019"/>
                  </a:lnTo>
                  <a:lnTo>
                    <a:pt x="2034415" y="1420285"/>
                  </a:lnTo>
                  <a:lnTo>
                    <a:pt x="2027630" y="1427323"/>
                  </a:lnTo>
                  <a:lnTo>
                    <a:pt x="2020620" y="1433907"/>
                  </a:lnTo>
                  <a:lnTo>
                    <a:pt x="2013383" y="1440265"/>
                  </a:lnTo>
                  <a:lnTo>
                    <a:pt x="2005921" y="1446168"/>
                  </a:lnTo>
                  <a:lnTo>
                    <a:pt x="1998232" y="1451844"/>
                  </a:lnTo>
                  <a:lnTo>
                    <a:pt x="1990091" y="1456839"/>
                  </a:lnTo>
                  <a:lnTo>
                    <a:pt x="1981723" y="1461834"/>
                  </a:lnTo>
                  <a:lnTo>
                    <a:pt x="1973130" y="1466147"/>
                  </a:lnTo>
                  <a:lnTo>
                    <a:pt x="1964310" y="1470007"/>
                  </a:lnTo>
                  <a:lnTo>
                    <a:pt x="1955265" y="1473640"/>
                  </a:lnTo>
                  <a:lnTo>
                    <a:pt x="1945993" y="1476819"/>
                  </a:lnTo>
                  <a:lnTo>
                    <a:pt x="1936495" y="1479770"/>
                  </a:lnTo>
                  <a:lnTo>
                    <a:pt x="1926997" y="1481813"/>
                  </a:lnTo>
                  <a:lnTo>
                    <a:pt x="1917047" y="1483630"/>
                  </a:lnTo>
                  <a:lnTo>
                    <a:pt x="1907322" y="1484765"/>
                  </a:lnTo>
                  <a:lnTo>
                    <a:pt x="1896920" y="1485673"/>
                  </a:lnTo>
                  <a:lnTo>
                    <a:pt x="1886970" y="1485900"/>
                  </a:lnTo>
                  <a:lnTo>
                    <a:pt x="1876567" y="1485673"/>
                  </a:lnTo>
                  <a:lnTo>
                    <a:pt x="1866391" y="1484765"/>
                  </a:lnTo>
                  <a:lnTo>
                    <a:pt x="1856667" y="1483630"/>
                  </a:lnTo>
                  <a:lnTo>
                    <a:pt x="1846490" y="1481813"/>
                  </a:lnTo>
                  <a:lnTo>
                    <a:pt x="1836992" y="1479770"/>
                  </a:lnTo>
                  <a:lnTo>
                    <a:pt x="1827494" y="1476819"/>
                  </a:lnTo>
                  <a:lnTo>
                    <a:pt x="1818223" y="1473640"/>
                  </a:lnTo>
                  <a:lnTo>
                    <a:pt x="1809177" y="1470007"/>
                  </a:lnTo>
                  <a:lnTo>
                    <a:pt x="1800583" y="1466147"/>
                  </a:lnTo>
                  <a:lnTo>
                    <a:pt x="1791764" y="1461834"/>
                  </a:lnTo>
                  <a:lnTo>
                    <a:pt x="1783623" y="1456839"/>
                  </a:lnTo>
                  <a:lnTo>
                    <a:pt x="1775256" y="1451844"/>
                  </a:lnTo>
                  <a:lnTo>
                    <a:pt x="1767567" y="1446168"/>
                  </a:lnTo>
                  <a:lnTo>
                    <a:pt x="1760104" y="1440265"/>
                  </a:lnTo>
                  <a:lnTo>
                    <a:pt x="1752867" y="1433907"/>
                  </a:lnTo>
                  <a:lnTo>
                    <a:pt x="1746083" y="1427323"/>
                  </a:lnTo>
                  <a:lnTo>
                    <a:pt x="1739299" y="1420285"/>
                  </a:lnTo>
                  <a:lnTo>
                    <a:pt x="1733193" y="1413019"/>
                  </a:lnTo>
                  <a:lnTo>
                    <a:pt x="1727313" y="1405527"/>
                  </a:lnTo>
                  <a:lnTo>
                    <a:pt x="1721660" y="1397807"/>
                  </a:lnTo>
                  <a:lnTo>
                    <a:pt x="1716458" y="1389633"/>
                  </a:lnTo>
                  <a:lnTo>
                    <a:pt x="1711483" y="1381233"/>
                  </a:lnTo>
                  <a:lnTo>
                    <a:pt x="1707187" y="1372832"/>
                  </a:lnTo>
                  <a:lnTo>
                    <a:pt x="1703342" y="1363751"/>
                  </a:lnTo>
                  <a:lnTo>
                    <a:pt x="1699724" y="1354669"/>
                  </a:lnTo>
                  <a:lnTo>
                    <a:pt x="1696558" y="1345360"/>
                  </a:lnTo>
                  <a:lnTo>
                    <a:pt x="1693844" y="1335824"/>
                  </a:lnTo>
                  <a:lnTo>
                    <a:pt x="1691809" y="1326288"/>
                  </a:lnTo>
                  <a:lnTo>
                    <a:pt x="1690000" y="1316526"/>
                  </a:lnTo>
                  <a:lnTo>
                    <a:pt x="1688643" y="1306536"/>
                  </a:lnTo>
                  <a:lnTo>
                    <a:pt x="1687965" y="1296319"/>
                  </a:lnTo>
                  <a:lnTo>
                    <a:pt x="1687512" y="1286102"/>
                  </a:lnTo>
                  <a:lnTo>
                    <a:pt x="1687965" y="1275658"/>
                  </a:lnTo>
                  <a:lnTo>
                    <a:pt x="1688643" y="1265668"/>
                  </a:lnTo>
                  <a:lnTo>
                    <a:pt x="1690000" y="1255678"/>
                  </a:lnTo>
                  <a:lnTo>
                    <a:pt x="1691809" y="1245688"/>
                  </a:lnTo>
                  <a:lnTo>
                    <a:pt x="1693844" y="1235925"/>
                  </a:lnTo>
                  <a:lnTo>
                    <a:pt x="1696558" y="1226389"/>
                  </a:lnTo>
                  <a:lnTo>
                    <a:pt x="1699724" y="1217081"/>
                  </a:lnTo>
                  <a:lnTo>
                    <a:pt x="1703342" y="1207999"/>
                  </a:lnTo>
                  <a:lnTo>
                    <a:pt x="1707187" y="1199371"/>
                  </a:lnTo>
                  <a:lnTo>
                    <a:pt x="1711483" y="1190744"/>
                  </a:lnTo>
                  <a:lnTo>
                    <a:pt x="1716458" y="1182343"/>
                  </a:lnTo>
                  <a:lnTo>
                    <a:pt x="1721660" y="1174170"/>
                  </a:lnTo>
                  <a:lnTo>
                    <a:pt x="1727313" y="1166223"/>
                  </a:lnTo>
                  <a:lnTo>
                    <a:pt x="1733193" y="1158731"/>
                  </a:lnTo>
                  <a:lnTo>
                    <a:pt x="1739299" y="1151465"/>
                  </a:lnTo>
                  <a:lnTo>
                    <a:pt x="1746083" y="1144654"/>
                  </a:lnTo>
                  <a:lnTo>
                    <a:pt x="1752867" y="1137843"/>
                  </a:lnTo>
                  <a:lnTo>
                    <a:pt x="1760104" y="1131712"/>
                  </a:lnTo>
                  <a:lnTo>
                    <a:pt x="1767567" y="1125809"/>
                  </a:lnTo>
                  <a:lnTo>
                    <a:pt x="1775256" y="1120133"/>
                  </a:lnTo>
                  <a:lnTo>
                    <a:pt x="1783623" y="1114911"/>
                  </a:lnTo>
                  <a:lnTo>
                    <a:pt x="1791764" y="1110143"/>
                  </a:lnTo>
                  <a:lnTo>
                    <a:pt x="1800583" y="1105830"/>
                  </a:lnTo>
                  <a:lnTo>
                    <a:pt x="1809177" y="1101743"/>
                  </a:lnTo>
                  <a:lnTo>
                    <a:pt x="1818223" y="1098110"/>
                  </a:lnTo>
                  <a:lnTo>
                    <a:pt x="1827494" y="1094931"/>
                  </a:lnTo>
                  <a:lnTo>
                    <a:pt x="1836992" y="1092434"/>
                  </a:lnTo>
                  <a:lnTo>
                    <a:pt x="1846490" y="1090164"/>
                  </a:lnTo>
                  <a:lnTo>
                    <a:pt x="1856667" y="1088347"/>
                  </a:lnTo>
                  <a:lnTo>
                    <a:pt x="1866391" y="1086985"/>
                  </a:lnTo>
                  <a:lnTo>
                    <a:pt x="1876567" y="1086304"/>
                  </a:lnTo>
                  <a:lnTo>
                    <a:pt x="1886970" y="1085850"/>
                  </a:lnTo>
                  <a:close/>
                  <a:moveTo>
                    <a:pt x="1297791" y="741362"/>
                  </a:moveTo>
                  <a:lnTo>
                    <a:pt x="1297791" y="765402"/>
                  </a:lnTo>
                  <a:lnTo>
                    <a:pt x="1285096" y="766762"/>
                  </a:lnTo>
                  <a:lnTo>
                    <a:pt x="1273308" y="768577"/>
                  </a:lnTo>
                  <a:lnTo>
                    <a:pt x="1262200" y="770844"/>
                  </a:lnTo>
                  <a:lnTo>
                    <a:pt x="1256986" y="771978"/>
                  </a:lnTo>
                  <a:lnTo>
                    <a:pt x="1251772" y="773566"/>
                  </a:lnTo>
                  <a:lnTo>
                    <a:pt x="1247238" y="775153"/>
                  </a:lnTo>
                  <a:lnTo>
                    <a:pt x="1242477" y="776741"/>
                  </a:lnTo>
                  <a:lnTo>
                    <a:pt x="1238170" y="778555"/>
                  </a:lnTo>
                  <a:lnTo>
                    <a:pt x="1233862" y="780369"/>
                  </a:lnTo>
                  <a:lnTo>
                    <a:pt x="1230009" y="782410"/>
                  </a:lnTo>
                  <a:lnTo>
                    <a:pt x="1226155" y="784452"/>
                  </a:lnTo>
                  <a:lnTo>
                    <a:pt x="1222528" y="786493"/>
                  </a:lnTo>
                  <a:lnTo>
                    <a:pt x="1219127" y="788760"/>
                  </a:lnTo>
                  <a:lnTo>
                    <a:pt x="1215953" y="791482"/>
                  </a:lnTo>
                  <a:lnTo>
                    <a:pt x="1213006" y="793977"/>
                  </a:lnTo>
                  <a:lnTo>
                    <a:pt x="1210286" y="796698"/>
                  </a:lnTo>
                  <a:lnTo>
                    <a:pt x="1207792" y="799419"/>
                  </a:lnTo>
                  <a:lnTo>
                    <a:pt x="1205525" y="802368"/>
                  </a:lnTo>
                  <a:lnTo>
                    <a:pt x="1203032" y="805316"/>
                  </a:lnTo>
                  <a:lnTo>
                    <a:pt x="1201218" y="808491"/>
                  </a:lnTo>
                  <a:lnTo>
                    <a:pt x="1199631" y="811893"/>
                  </a:lnTo>
                  <a:lnTo>
                    <a:pt x="1198044" y="815068"/>
                  </a:lnTo>
                  <a:lnTo>
                    <a:pt x="1196684" y="818469"/>
                  </a:lnTo>
                  <a:lnTo>
                    <a:pt x="1195551" y="822098"/>
                  </a:lnTo>
                  <a:lnTo>
                    <a:pt x="1194644" y="825727"/>
                  </a:lnTo>
                  <a:lnTo>
                    <a:pt x="1193737" y="829582"/>
                  </a:lnTo>
                  <a:lnTo>
                    <a:pt x="1193284" y="833437"/>
                  </a:lnTo>
                  <a:lnTo>
                    <a:pt x="1193057" y="837519"/>
                  </a:lnTo>
                  <a:lnTo>
                    <a:pt x="1193057" y="841828"/>
                  </a:lnTo>
                  <a:lnTo>
                    <a:pt x="1193284" y="847498"/>
                  </a:lnTo>
                  <a:lnTo>
                    <a:pt x="1193737" y="853168"/>
                  </a:lnTo>
                  <a:lnTo>
                    <a:pt x="1194871" y="858384"/>
                  </a:lnTo>
                  <a:lnTo>
                    <a:pt x="1196231" y="863600"/>
                  </a:lnTo>
                  <a:lnTo>
                    <a:pt x="1198044" y="868816"/>
                  </a:lnTo>
                  <a:lnTo>
                    <a:pt x="1200085" y="873805"/>
                  </a:lnTo>
                  <a:lnTo>
                    <a:pt x="1202578" y="878568"/>
                  </a:lnTo>
                  <a:lnTo>
                    <a:pt x="1205525" y="883330"/>
                  </a:lnTo>
                  <a:lnTo>
                    <a:pt x="1208472" y="887639"/>
                  </a:lnTo>
                  <a:lnTo>
                    <a:pt x="1211873" y="891721"/>
                  </a:lnTo>
                  <a:lnTo>
                    <a:pt x="1215273" y="895803"/>
                  </a:lnTo>
                  <a:lnTo>
                    <a:pt x="1218900" y="899432"/>
                  </a:lnTo>
                  <a:lnTo>
                    <a:pt x="1222754" y="902834"/>
                  </a:lnTo>
                  <a:lnTo>
                    <a:pt x="1226608" y="906235"/>
                  </a:lnTo>
                  <a:lnTo>
                    <a:pt x="1230689" y="908957"/>
                  </a:lnTo>
                  <a:lnTo>
                    <a:pt x="1234769" y="911678"/>
                  </a:lnTo>
                  <a:lnTo>
                    <a:pt x="1245197" y="917575"/>
                  </a:lnTo>
                  <a:lnTo>
                    <a:pt x="1259253" y="924832"/>
                  </a:lnTo>
                  <a:lnTo>
                    <a:pt x="1277388" y="933223"/>
                  </a:lnTo>
                  <a:lnTo>
                    <a:pt x="1299151" y="943428"/>
                  </a:lnTo>
                  <a:lnTo>
                    <a:pt x="1305725" y="946377"/>
                  </a:lnTo>
                  <a:lnTo>
                    <a:pt x="1311620" y="949552"/>
                  </a:lnTo>
                  <a:lnTo>
                    <a:pt x="1317060" y="952500"/>
                  </a:lnTo>
                  <a:lnTo>
                    <a:pt x="1321368" y="955675"/>
                  </a:lnTo>
                  <a:lnTo>
                    <a:pt x="1325448" y="958623"/>
                  </a:lnTo>
                  <a:lnTo>
                    <a:pt x="1328395" y="961344"/>
                  </a:lnTo>
                  <a:lnTo>
                    <a:pt x="1330662" y="964293"/>
                  </a:lnTo>
                  <a:lnTo>
                    <a:pt x="1332249" y="967014"/>
                  </a:lnTo>
                  <a:lnTo>
                    <a:pt x="1333383" y="969962"/>
                  </a:lnTo>
                  <a:lnTo>
                    <a:pt x="1334289" y="973137"/>
                  </a:lnTo>
                  <a:lnTo>
                    <a:pt x="1335196" y="976993"/>
                  </a:lnTo>
                  <a:lnTo>
                    <a:pt x="1335876" y="981528"/>
                  </a:lnTo>
                  <a:lnTo>
                    <a:pt x="1336330" y="986064"/>
                  </a:lnTo>
                  <a:lnTo>
                    <a:pt x="1337010" y="991280"/>
                  </a:lnTo>
                  <a:lnTo>
                    <a:pt x="1337010" y="996950"/>
                  </a:lnTo>
                  <a:lnTo>
                    <a:pt x="1337236" y="1002846"/>
                  </a:lnTo>
                  <a:lnTo>
                    <a:pt x="1337010" y="1005568"/>
                  </a:lnTo>
                  <a:lnTo>
                    <a:pt x="1337010" y="1007835"/>
                  </a:lnTo>
                  <a:lnTo>
                    <a:pt x="1336330" y="1009877"/>
                  </a:lnTo>
                  <a:lnTo>
                    <a:pt x="1335876" y="1011918"/>
                  </a:lnTo>
                  <a:lnTo>
                    <a:pt x="1335196" y="1013732"/>
                  </a:lnTo>
                  <a:lnTo>
                    <a:pt x="1334289" y="1015319"/>
                  </a:lnTo>
                  <a:lnTo>
                    <a:pt x="1333383" y="1016907"/>
                  </a:lnTo>
                  <a:lnTo>
                    <a:pt x="1332022" y="1018041"/>
                  </a:lnTo>
                  <a:lnTo>
                    <a:pt x="1330662" y="1019402"/>
                  </a:lnTo>
                  <a:lnTo>
                    <a:pt x="1329302" y="1020535"/>
                  </a:lnTo>
                  <a:lnTo>
                    <a:pt x="1327488" y="1021216"/>
                  </a:lnTo>
                  <a:lnTo>
                    <a:pt x="1325675" y="1021896"/>
                  </a:lnTo>
                  <a:lnTo>
                    <a:pt x="1323635" y="1022577"/>
                  </a:lnTo>
                  <a:lnTo>
                    <a:pt x="1321141" y="1023030"/>
                  </a:lnTo>
                  <a:lnTo>
                    <a:pt x="1318874" y="1023257"/>
                  </a:lnTo>
                  <a:lnTo>
                    <a:pt x="1316380" y="1023257"/>
                  </a:lnTo>
                  <a:lnTo>
                    <a:pt x="1313433" y="1023030"/>
                  </a:lnTo>
                  <a:lnTo>
                    <a:pt x="1310940" y="1022803"/>
                  </a:lnTo>
                  <a:lnTo>
                    <a:pt x="1308673" y="1022123"/>
                  </a:lnTo>
                  <a:lnTo>
                    <a:pt x="1306406" y="1021443"/>
                  </a:lnTo>
                  <a:lnTo>
                    <a:pt x="1304819" y="1020535"/>
                  </a:lnTo>
                  <a:lnTo>
                    <a:pt x="1303232" y="1019175"/>
                  </a:lnTo>
                  <a:lnTo>
                    <a:pt x="1301872" y="1017587"/>
                  </a:lnTo>
                  <a:lnTo>
                    <a:pt x="1301192" y="1015773"/>
                  </a:lnTo>
                  <a:lnTo>
                    <a:pt x="1300285" y="1013732"/>
                  </a:lnTo>
                  <a:lnTo>
                    <a:pt x="1299605" y="1010784"/>
                  </a:lnTo>
                  <a:lnTo>
                    <a:pt x="1299151" y="1007382"/>
                  </a:lnTo>
                  <a:lnTo>
                    <a:pt x="1298471" y="1002846"/>
                  </a:lnTo>
                  <a:lnTo>
                    <a:pt x="1298018" y="991960"/>
                  </a:lnTo>
                  <a:lnTo>
                    <a:pt x="1297791" y="978353"/>
                  </a:lnTo>
                  <a:lnTo>
                    <a:pt x="1297791" y="959984"/>
                  </a:lnTo>
                  <a:lnTo>
                    <a:pt x="1194644" y="959984"/>
                  </a:lnTo>
                  <a:lnTo>
                    <a:pt x="1194644" y="974725"/>
                  </a:lnTo>
                  <a:lnTo>
                    <a:pt x="1194644" y="980621"/>
                  </a:lnTo>
                  <a:lnTo>
                    <a:pt x="1195097" y="986744"/>
                  </a:lnTo>
                  <a:lnTo>
                    <a:pt x="1195551" y="992414"/>
                  </a:lnTo>
                  <a:lnTo>
                    <a:pt x="1196457" y="997630"/>
                  </a:lnTo>
                  <a:lnTo>
                    <a:pt x="1197364" y="1002846"/>
                  </a:lnTo>
                  <a:lnTo>
                    <a:pt x="1198951" y="1008062"/>
                  </a:lnTo>
                  <a:lnTo>
                    <a:pt x="1200538" y="1012598"/>
                  </a:lnTo>
                  <a:lnTo>
                    <a:pt x="1202352" y="1017360"/>
                  </a:lnTo>
                  <a:lnTo>
                    <a:pt x="1204392" y="1021443"/>
                  </a:lnTo>
                  <a:lnTo>
                    <a:pt x="1206659" y="1025525"/>
                  </a:lnTo>
                  <a:lnTo>
                    <a:pt x="1209152" y="1029380"/>
                  </a:lnTo>
                  <a:lnTo>
                    <a:pt x="1211873" y="1032782"/>
                  </a:lnTo>
                  <a:lnTo>
                    <a:pt x="1215047" y="1036184"/>
                  </a:lnTo>
                  <a:lnTo>
                    <a:pt x="1218447" y="1039359"/>
                  </a:lnTo>
                  <a:lnTo>
                    <a:pt x="1221621" y="1042080"/>
                  </a:lnTo>
                  <a:lnTo>
                    <a:pt x="1225475" y="1045028"/>
                  </a:lnTo>
                  <a:lnTo>
                    <a:pt x="1229329" y="1047296"/>
                  </a:lnTo>
                  <a:lnTo>
                    <a:pt x="1233182" y="1049564"/>
                  </a:lnTo>
                  <a:lnTo>
                    <a:pt x="1237490" y="1051832"/>
                  </a:lnTo>
                  <a:lnTo>
                    <a:pt x="1241570" y="1053646"/>
                  </a:lnTo>
                  <a:lnTo>
                    <a:pt x="1245877" y="1055687"/>
                  </a:lnTo>
                  <a:lnTo>
                    <a:pt x="1249958" y="1057502"/>
                  </a:lnTo>
                  <a:lnTo>
                    <a:pt x="1259026" y="1060677"/>
                  </a:lnTo>
                  <a:lnTo>
                    <a:pt x="1268094" y="1063171"/>
                  </a:lnTo>
                  <a:lnTo>
                    <a:pt x="1277615" y="1065212"/>
                  </a:lnTo>
                  <a:lnTo>
                    <a:pt x="1287590" y="1066800"/>
                  </a:lnTo>
                  <a:lnTo>
                    <a:pt x="1297791" y="1067934"/>
                  </a:lnTo>
                  <a:lnTo>
                    <a:pt x="1297791" y="1096962"/>
                  </a:lnTo>
                  <a:lnTo>
                    <a:pt x="1345171" y="1096962"/>
                  </a:lnTo>
                  <a:lnTo>
                    <a:pt x="1345171" y="1068841"/>
                  </a:lnTo>
                  <a:lnTo>
                    <a:pt x="1351972" y="1068160"/>
                  </a:lnTo>
                  <a:lnTo>
                    <a:pt x="1358093" y="1067253"/>
                  </a:lnTo>
                  <a:lnTo>
                    <a:pt x="1364213" y="1066346"/>
                  </a:lnTo>
                  <a:lnTo>
                    <a:pt x="1370108" y="1064985"/>
                  </a:lnTo>
                  <a:lnTo>
                    <a:pt x="1375775" y="1063852"/>
                  </a:lnTo>
                  <a:lnTo>
                    <a:pt x="1381442" y="1062491"/>
                  </a:lnTo>
                  <a:lnTo>
                    <a:pt x="1386656" y="1060903"/>
                  </a:lnTo>
                  <a:lnTo>
                    <a:pt x="1391870" y="1059089"/>
                  </a:lnTo>
                  <a:lnTo>
                    <a:pt x="1396858" y="1057275"/>
                  </a:lnTo>
                  <a:lnTo>
                    <a:pt x="1401392" y="1055234"/>
                  </a:lnTo>
                  <a:lnTo>
                    <a:pt x="1405699" y="1053193"/>
                  </a:lnTo>
                  <a:lnTo>
                    <a:pt x="1410233" y="1050925"/>
                  </a:lnTo>
                  <a:lnTo>
                    <a:pt x="1414087" y="1048430"/>
                  </a:lnTo>
                  <a:lnTo>
                    <a:pt x="1417941" y="1045935"/>
                  </a:lnTo>
                  <a:lnTo>
                    <a:pt x="1421568" y="1043441"/>
                  </a:lnTo>
                  <a:lnTo>
                    <a:pt x="1425195" y="1040493"/>
                  </a:lnTo>
                  <a:lnTo>
                    <a:pt x="1428142" y="1037771"/>
                  </a:lnTo>
                  <a:lnTo>
                    <a:pt x="1431316" y="1034596"/>
                  </a:lnTo>
                  <a:lnTo>
                    <a:pt x="1434036" y="1031421"/>
                  </a:lnTo>
                  <a:lnTo>
                    <a:pt x="1436756" y="1028246"/>
                  </a:lnTo>
                  <a:lnTo>
                    <a:pt x="1439023" y="1024844"/>
                  </a:lnTo>
                  <a:lnTo>
                    <a:pt x="1441290" y="1021216"/>
                  </a:lnTo>
                  <a:lnTo>
                    <a:pt x="1443104" y="1017360"/>
                  </a:lnTo>
                  <a:lnTo>
                    <a:pt x="1444918" y="1013505"/>
                  </a:lnTo>
                  <a:lnTo>
                    <a:pt x="1446504" y="1009650"/>
                  </a:lnTo>
                  <a:lnTo>
                    <a:pt x="1447865" y="1005568"/>
                  </a:lnTo>
                  <a:lnTo>
                    <a:pt x="1448998" y="1001032"/>
                  </a:lnTo>
                  <a:lnTo>
                    <a:pt x="1449905" y="996723"/>
                  </a:lnTo>
                  <a:lnTo>
                    <a:pt x="1450585" y="992414"/>
                  </a:lnTo>
                  <a:lnTo>
                    <a:pt x="1451265" y="987425"/>
                  </a:lnTo>
                  <a:lnTo>
                    <a:pt x="1451492" y="982889"/>
                  </a:lnTo>
                  <a:lnTo>
                    <a:pt x="1451719" y="977900"/>
                  </a:lnTo>
                  <a:lnTo>
                    <a:pt x="1451492" y="971777"/>
                  </a:lnTo>
                  <a:lnTo>
                    <a:pt x="1450812" y="965653"/>
                  </a:lnTo>
                  <a:lnTo>
                    <a:pt x="1450132" y="959984"/>
                  </a:lnTo>
                  <a:lnTo>
                    <a:pt x="1448998" y="954994"/>
                  </a:lnTo>
                  <a:lnTo>
                    <a:pt x="1447865" y="949778"/>
                  </a:lnTo>
                  <a:lnTo>
                    <a:pt x="1446051" y="944789"/>
                  </a:lnTo>
                  <a:lnTo>
                    <a:pt x="1444237" y="940253"/>
                  </a:lnTo>
                  <a:lnTo>
                    <a:pt x="1441971" y="935944"/>
                  </a:lnTo>
                  <a:lnTo>
                    <a:pt x="1439250" y="931862"/>
                  </a:lnTo>
                  <a:lnTo>
                    <a:pt x="1436756" y="928007"/>
                  </a:lnTo>
                  <a:lnTo>
                    <a:pt x="1433809" y="924605"/>
                  </a:lnTo>
                  <a:lnTo>
                    <a:pt x="1430862" y="921203"/>
                  </a:lnTo>
                  <a:lnTo>
                    <a:pt x="1427689" y="918028"/>
                  </a:lnTo>
                  <a:lnTo>
                    <a:pt x="1424515" y="914853"/>
                  </a:lnTo>
                  <a:lnTo>
                    <a:pt x="1421341" y="912359"/>
                  </a:lnTo>
                  <a:lnTo>
                    <a:pt x="1417714" y="910091"/>
                  </a:lnTo>
                  <a:lnTo>
                    <a:pt x="1413860" y="907369"/>
                  </a:lnTo>
                  <a:lnTo>
                    <a:pt x="1408873" y="904875"/>
                  </a:lnTo>
                  <a:lnTo>
                    <a:pt x="1397084" y="898752"/>
                  </a:lnTo>
                  <a:lnTo>
                    <a:pt x="1382122" y="891721"/>
                  </a:lnTo>
                  <a:lnTo>
                    <a:pt x="1363987" y="883557"/>
                  </a:lnTo>
                  <a:lnTo>
                    <a:pt x="1343131" y="874259"/>
                  </a:lnTo>
                  <a:lnTo>
                    <a:pt x="1326808" y="866548"/>
                  </a:lnTo>
                  <a:lnTo>
                    <a:pt x="1320461" y="863373"/>
                  </a:lnTo>
                  <a:lnTo>
                    <a:pt x="1315247" y="860652"/>
                  </a:lnTo>
                  <a:lnTo>
                    <a:pt x="1311166" y="857930"/>
                  </a:lnTo>
                  <a:lnTo>
                    <a:pt x="1308219" y="856116"/>
                  </a:lnTo>
                  <a:lnTo>
                    <a:pt x="1305952" y="854075"/>
                  </a:lnTo>
                  <a:lnTo>
                    <a:pt x="1303912" y="852034"/>
                  </a:lnTo>
                  <a:lnTo>
                    <a:pt x="1302325" y="849539"/>
                  </a:lnTo>
                  <a:lnTo>
                    <a:pt x="1301192" y="846364"/>
                  </a:lnTo>
                  <a:lnTo>
                    <a:pt x="1299831" y="843189"/>
                  </a:lnTo>
                  <a:lnTo>
                    <a:pt x="1299151" y="839560"/>
                  </a:lnTo>
                  <a:lnTo>
                    <a:pt x="1298698" y="835705"/>
                  </a:lnTo>
                  <a:lnTo>
                    <a:pt x="1298471" y="831396"/>
                  </a:lnTo>
                  <a:lnTo>
                    <a:pt x="1298471" y="828902"/>
                  </a:lnTo>
                  <a:lnTo>
                    <a:pt x="1298698" y="826407"/>
                  </a:lnTo>
                  <a:lnTo>
                    <a:pt x="1299378" y="824139"/>
                  </a:lnTo>
                  <a:lnTo>
                    <a:pt x="1299831" y="822098"/>
                  </a:lnTo>
                  <a:lnTo>
                    <a:pt x="1300285" y="820284"/>
                  </a:lnTo>
                  <a:lnTo>
                    <a:pt x="1301192" y="818469"/>
                  </a:lnTo>
                  <a:lnTo>
                    <a:pt x="1302098" y="816882"/>
                  </a:lnTo>
                  <a:lnTo>
                    <a:pt x="1303232" y="815748"/>
                  </a:lnTo>
                  <a:lnTo>
                    <a:pt x="1304365" y="814387"/>
                  </a:lnTo>
                  <a:lnTo>
                    <a:pt x="1305952" y="813253"/>
                  </a:lnTo>
                  <a:lnTo>
                    <a:pt x="1307539" y="812346"/>
                  </a:lnTo>
                  <a:lnTo>
                    <a:pt x="1309126" y="811439"/>
                  </a:lnTo>
                  <a:lnTo>
                    <a:pt x="1311166" y="810985"/>
                  </a:lnTo>
                  <a:lnTo>
                    <a:pt x="1312980" y="810532"/>
                  </a:lnTo>
                  <a:lnTo>
                    <a:pt x="1315247" y="810305"/>
                  </a:lnTo>
                  <a:lnTo>
                    <a:pt x="1317287" y="810305"/>
                  </a:lnTo>
                  <a:lnTo>
                    <a:pt x="1320234" y="810532"/>
                  </a:lnTo>
                  <a:lnTo>
                    <a:pt x="1322728" y="810759"/>
                  </a:lnTo>
                  <a:lnTo>
                    <a:pt x="1324995" y="811212"/>
                  </a:lnTo>
                  <a:lnTo>
                    <a:pt x="1327035" y="811893"/>
                  </a:lnTo>
                  <a:lnTo>
                    <a:pt x="1328849" y="812573"/>
                  </a:lnTo>
                  <a:lnTo>
                    <a:pt x="1330435" y="813934"/>
                  </a:lnTo>
                  <a:lnTo>
                    <a:pt x="1331796" y="814841"/>
                  </a:lnTo>
                  <a:lnTo>
                    <a:pt x="1332702" y="816428"/>
                  </a:lnTo>
                  <a:lnTo>
                    <a:pt x="1333609" y="818243"/>
                  </a:lnTo>
                  <a:lnTo>
                    <a:pt x="1334289" y="820284"/>
                  </a:lnTo>
                  <a:lnTo>
                    <a:pt x="1334969" y="823005"/>
                  </a:lnTo>
                  <a:lnTo>
                    <a:pt x="1335423" y="825953"/>
                  </a:lnTo>
                  <a:lnTo>
                    <a:pt x="1336103" y="833210"/>
                  </a:lnTo>
                  <a:lnTo>
                    <a:pt x="1336330" y="842509"/>
                  </a:lnTo>
                  <a:lnTo>
                    <a:pt x="1336330" y="854982"/>
                  </a:lnTo>
                  <a:lnTo>
                    <a:pt x="1439477" y="854982"/>
                  </a:lnTo>
                  <a:lnTo>
                    <a:pt x="1440384" y="846591"/>
                  </a:lnTo>
                  <a:lnTo>
                    <a:pt x="1440610" y="840694"/>
                  </a:lnTo>
                  <a:lnTo>
                    <a:pt x="1440610" y="836612"/>
                  </a:lnTo>
                  <a:lnTo>
                    <a:pt x="1440384" y="832757"/>
                  </a:lnTo>
                  <a:lnTo>
                    <a:pt x="1439704" y="828902"/>
                  </a:lnTo>
                  <a:lnTo>
                    <a:pt x="1439023" y="825046"/>
                  </a:lnTo>
                  <a:lnTo>
                    <a:pt x="1438343" y="821418"/>
                  </a:lnTo>
                  <a:lnTo>
                    <a:pt x="1437210" y="817789"/>
                  </a:lnTo>
                  <a:lnTo>
                    <a:pt x="1436303" y="814387"/>
                  </a:lnTo>
                  <a:lnTo>
                    <a:pt x="1434716" y="810985"/>
                  </a:lnTo>
                  <a:lnTo>
                    <a:pt x="1433129" y="808037"/>
                  </a:lnTo>
                  <a:lnTo>
                    <a:pt x="1431316" y="804862"/>
                  </a:lnTo>
                  <a:lnTo>
                    <a:pt x="1429502" y="801687"/>
                  </a:lnTo>
                  <a:lnTo>
                    <a:pt x="1427235" y="798966"/>
                  </a:lnTo>
                  <a:lnTo>
                    <a:pt x="1424968" y="796244"/>
                  </a:lnTo>
                  <a:lnTo>
                    <a:pt x="1422475" y="793750"/>
                  </a:lnTo>
                  <a:lnTo>
                    <a:pt x="1419754" y="791255"/>
                  </a:lnTo>
                  <a:lnTo>
                    <a:pt x="1416807" y="788534"/>
                  </a:lnTo>
                  <a:lnTo>
                    <a:pt x="1413860" y="786493"/>
                  </a:lnTo>
                  <a:lnTo>
                    <a:pt x="1410686" y="784225"/>
                  </a:lnTo>
                  <a:lnTo>
                    <a:pt x="1407059" y="782184"/>
                  </a:lnTo>
                  <a:lnTo>
                    <a:pt x="1403432" y="780143"/>
                  </a:lnTo>
                  <a:lnTo>
                    <a:pt x="1399578" y="778328"/>
                  </a:lnTo>
                  <a:lnTo>
                    <a:pt x="1395724" y="776514"/>
                  </a:lnTo>
                  <a:lnTo>
                    <a:pt x="1391644" y="774927"/>
                  </a:lnTo>
                  <a:lnTo>
                    <a:pt x="1387110" y="773339"/>
                  </a:lnTo>
                  <a:lnTo>
                    <a:pt x="1382576" y="771978"/>
                  </a:lnTo>
                  <a:lnTo>
                    <a:pt x="1377589" y="770844"/>
                  </a:lnTo>
                  <a:lnTo>
                    <a:pt x="1367614" y="768577"/>
                  </a:lnTo>
                  <a:lnTo>
                    <a:pt x="1356732" y="766762"/>
                  </a:lnTo>
                  <a:lnTo>
                    <a:pt x="1345171" y="765402"/>
                  </a:lnTo>
                  <a:lnTo>
                    <a:pt x="1345171" y="741362"/>
                  </a:lnTo>
                  <a:lnTo>
                    <a:pt x="1297791" y="741362"/>
                  </a:lnTo>
                  <a:close/>
                  <a:moveTo>
                    <a:pt x="1322274" y="628650"/>
                  </a:moveTo>
                  <a:lnTo>
                    <a:pt x="1329755" y="628877"/>
                  </a:lnTo>
                  <a:lnTo>
                    <a:pt x="1337236" y="629330"/>
                  </a:lnTo>
                  <a:lnTo>
                    <a:pt x="1344717" y="629557"/>
                  </a:lnTo>
                  <a:lnTo>
                    <a:pt x="1351972" y="630237"/>
                  </a:lnTo>
                  <a:lnTo>
                    <a:pt x="1359453" y="631144"/>
                  </a:lnTo>
                  <a:lnTo>
                    <a:pt x="1366480" y="632052"/>
                  </a:lnTo>
                  <a:lnTo>
                    <a:pt x="1373735" y="633412"/>
                  </a:lnTo>
                  <a:lnTo>
                    <a:pt x="1380762" y="634546"/>
                  </a:lnTo>
                  <a:lnTo>
                    <a:pt x="1388017" y="636134"/>
                  </a:lnTo>
                  <a:lnTo>
                    <a:pt x="1395044" y="637948"/>
                  </a:lnTo>
                  <a:lnTo>
                    <a:pt x="1401845" y="639762"/>
                  </a:lnTo>
                  <a:lnTo>
                    <a:pt x="1408646" y="641803"/>
                  </a:lnTo>
                  <a:lnTo>
                    <a:pt x="1415674" y="643844"/>
                  </a:lnTo>
                  <a:lnTo>
                    <a:pt x="1422248" y="646566"/>
                  </a:lnTo>
                  <a:lnTo>
                    <a:pt x="1428822" y="648834"/>
                  </a:lnTo>
                  <a:lnTo>
                    <a:pt x="1435396" y="651555"/>
                  </a:lnTo>
                  <a:lnTo>
                    <a:pt x="1441971" y="654503"/>
                  </a:lnTo>
                  <a:lnTo>
                    <a:pt x="1448318" y="657225"/>
                  </a:lnTo>
                  <a:lnTo>
                    <a:pt x="1454439" y="660400"/>
                  </a:lnTo>
                  <a:lnTo>
                    <a:pt x="1460786" y="663802"/>
                  </a:lnTo>
                  <a:lnTo>
                    <a:pt x="1466907" y="667203"/>
                  </a:lnTo>
                  <a:lnTo>
                    <a:pt x="1472801" y="670832"/>
                  </a:lnTo>
                  <a:lnTo>
                    <a:pt x="1478695" y="674687"/>
                  </a:lnTo>
                  <a:lnTo>
                    <a:pt x="1484590" y="678543"/>
                  </a:lnTo>
                  <a:lnTo>
                    <a:pt x="1490257" y="682398"/>
                  </a:lnTo>
                  <a:lnTo>
                    <a:pt x="1495924" y="686480"/>
                  </a:lnTo>
                  <a:lnTo>
                    <a:pt x="1501592" y="690562"/>
                  </a:lnTo>
                  <a:lnTo>
                    <a:pt x="1507033" y="695098"/>
                  </a:lnTo>
                  <a:lnTo>
                    <a:pt x="1512473" y="699634"/>
                  </a:lnTo>
                  <a:lnTo>
                    <a:pt x="1517687" y="704169"/>
                  </a:lnTo>
                  <a:lnTo>
                    <a:pt x="1522901" y="708932"/>
                  </a:lnTo>
                  <a:lnTo>
                    <a:pt x="1527662" y="713921"/>
                  </a:lnTo>
                  <a:lnTo>
                    <a:pt x="1532649" y="718684"/>
                  </a:lnTo>
                  <a:lnTo>
                    <a:pt x="1537183" y="723900"/>
                  </a:lnTo>
                  <a:lnTo>
                    <a:pt x="1541944" y="729116"/>
                  </a:lnTo>
                  <a:lnTo>
                    <a:pt x="1546478" y="734332"/>
                  </a:lnTo>
                  <a:lnTo>
                    <a:pt x="1551012" y="739775"/>
                  </a:lnTo>
                  <a:lnTo>
                    <a:pt x="1555092" y="745444"/>
                  </a:lnTo>
                  <a:lnTo>
                    <a:pt x="1559173" y="751114"/>
                  </a:lnTo>
                  <a:lnTo>
                    <a:pt x="1563027" y="756784"/>
                  </a:lnTo>
                  <a:lnTo>
                    <a:pt x="1566881" y="762907"/>
                  </a:lnTo>
                  <a:lnTo>
                    <a:pt x="1570735" y="768803"/>
                  </a:lnTo>
                  <a:lnTo>
                    <a:pt x="1574362" y="774700"/>
                  </a:lnTo>
                  <a:lnTo>
                    <a:pt x="1577762" y="780823"/>
                  </a:lnTo>
                  <a:lnTo>
                    <a:pt x="1581163" y="786946"/>
                  </a:lnTo>
                  <a:lnTo>
                    <a:pt x="1584110" y="793296"/>
                  </a:lnTo>
                  <a:lnTo>
                    <a:pt x="1587057" y="799646"/>
                  </a:lnTo>
                  <a:lnTo>
                    <a:pt x="1589777" y="806223"/>
                  </a:lnTo>
                  <a:lnTo>
                    <a:pt x="1592724" y="812800"/>
                  </a:lnTo>
                  <a:lnTo>
                    <a:pt x="1594991" y="819377"/>
                  </a:lnTo>
                  <a:lnTo>
                    <a:pt x="1597712" y="825953"/>
                  </a:lnTo>
                  <a:lnTo>
                    <a:pt x="1599752" y="832984"/>
                  </a:lnTo>
                  <a:lnTo>
                    <a:pt x="1601792" y="839560"/>
                  </a:lnTo>
                  <a:lnTo>
                    <a:pt x="1603606" y="846591"/>
                  </a:lnTo>
                  <a:lnTo>
                    <a:pt x="1605419" y="853621"/>
                  </a:lnTo>
                  <a:lnTo>
                    <a:pt x="1606779" y="860878"/>
                  </a:lnTo>
                  <a:lnTo>
                    <a:pt x="1608140" y="867682"/>
                  </a:lnTo>
                  <a:lnTo>
                    <a:pt x="1609500" y="874939"/>
                  </a:lnTo>
                  <a:lnTo>
                    <a:pt x="1610407" y="882196"/>
                  </a:lnTo>
                  <a:lnTo>
                    <a:pt x="1611313" y="889680"/>
                  </a:lnTo>
                  <a:lnTo>
                    <a:pt x="1611993" y="896937"/>
                  </a:lnTo>
                  <a:lnTo>
                    <a:pt x="1612220" y="904421"/>
                  </a:lnTo>
                  <a:lnTo>
                    <a:pt x="1612447" y="911905"/>
                  </a:lnTo>
                  <a:lnTo>
                    <a:pt x="1612900" y="919389"/>
                  </a:lnTo>
                  <a:lnTo>
                    <a:pt x="1612447" y="926873"/>
                  </a:lnTo>
                  <a:lnTo>
                    <a:pt x="1612220" y="934357"/>
                  </a:lnTo>
                  <a:lnTo>
                    <a:pt x="1611993" y="941614"/>
                  </a:lnTo>
                  <a:lnTo>
                    <a:pt x="1611313" y="949098"/>
                  </a:lnTo>
                  <a:lnTo>
                    <a:pt x="1610407" y="956128"/>
                  </a:lnTo>
                  <a:lnTo>
                    <a:pt x="1609500" y="963385"/>
                  </a:lnTo>
                  <a:lnTo>
                    <a:pt x="1608140" y="970643"/>
                  </a:lnTo>
                  <a:lnTo>
                    <a:pt x="1606779" y="977900"/>
                  </a:lnTo>
                  <a:lnTo>
                    <a:pt x="1605419" y="984930"/>
                  </a:lnTo>
                  <a:lnTo>
                    <a:pt x="1603606" y="991734"/>
                  </a:lnTo>
                  <a:lnTo>
                    <a:pt x="1601792" y="998764"/>
                  </a:lnTo>
                  <a:lnTo>
                    <a:pt x="1599752" y="1005794"/>
                  </a:lnTo>
                  <a:lnTo>
                    <a:pt x="1597712" y="1012371"/>
                  </a:lnTo>
                  <a:lnTo>
                    <a:pt x="1594991" y="1019175"/>
                  </a:lnTo>
                  <a:lnTo>
                    <a:pt x="1592724" y="1025752"/>
                  </a:lnTo>
                  <a:lnTo>
                    <a:pt x="1589777" y="1032328"/>
                  </a:lnTo>
                  <a:lnTo>
                    <a:pt x="1587057" y="1038678"/>
                  </a:lnTo>
                  <a:lnTo>
                    <a:pt x="1584110" y="1045255"/>
                  </a:lnTo>
                  <a:lnTo>
                    <a:pt x="1581163" y="1051605"/>
                  </a:lnTo>
                  <a:lnTo>
                    <a:pt x="1577762" y="1057728"/>
                  </a:lnTo>
                  <a:lnTo>
                    <a:pt x="1574362" y="1063852"/>
                  </a:lnTo>
                  <a:lnTo>
                    <a:pt x="1570735" y="1069975"/>
                  </a:lnTo>
                  <a:lnTo>
                    <a:pt x="1566881" y="1075871"/>
                  </a:lnTo>
                  <a:lnTo>
                    <a:pt x="1563027" y="1081768"/>
                  </a:lnTo>
                  <a:lnTo>
                    <a:pt x="1559173" y="1087437"/>
                  </a:lnTo>
                  <a:lnTo>
                    <a:pt x="1555092" y="1093107"/>
                  </a:lnTo>
                  <a:lnTo>
                    <a:pt x="1551012" y="1098550"/>
                  </a:lnTo>
                  <a:lnTo>
                    <a:pt x="1546478" y="1103993"/>
                  </a:lnTo>
                  <a:lnTo>
                    <a:pt x="1541944" y="1109435"/>
                  </a:lnTo>
                  <a:lnTo>
                    <a:pt x="1537183" y="1114652"/>
                  </a:lnTo>
                  <a:lnTo>
                    <a:pt x="1532649" y="1119641"/>
                  </a:lnTo>
                  <a:lnTo>
                    <a:pt x="1527662" y="1124630"/>
                  </a:lnTo>
                  <a:lnTo>
                    <a:pt x="1522901" y="1129619"/>
                  </a:lnTo>
                  <a:lnTo>
                    <a:pt x="1517687" y="1134382"/>
                  </a:lnTo>
                  <a:lnTo>
                    <a:pt x="1512473" y="1139144"/>
                  </a:lnTo>
                  <a:lnTo>
                    <a:pt x="1507033" y="1143453"/>
                  </a:lnTo>
                  <a:lnTo>
                    <a:pt x="1501592" y="1147762"/>
                  </a:lnTo>
                  <a:lnTo>
                    <a:pt x="1495924" y="1151844"/>
                  </a:lnTo>
                  <a:lnTo>
                    <a:pt x="1490257" y="1156153"/>
                  </a:lnTo>
                  <a:lnTo>
                    <a:pt x="1484590" y="1160235"/>
                  </a:lnTo>
                  <a:lnTo>
                    <a:pt x="1478695" y="1164091"/>
                  </a:lnTo>
                  <a:lnTo>
                    <a:pt x="1472801" y="1167719"/>
                  </a:lnTo>
                  <a:lnTo>
                    <a:pt x="1466907" y="1171348"/>
                  </a:lnTo>
                  <a:lnTo>
                    <a:pt x="1460786" y="1174750"/>
                  </a:lnTo>
                  <a:lnTo>
                    <a:pt x="1454439" y="1177925"/>
                  </a:lnTo>
                  <a:lnTo>
                    <a:pt x="1448318" y="1181100"/>
                  </a:lnTo>
                  <a:lnTo>
                    <a:pt x="1441971" y="1184275"/>
                  </a:lnTo>
                  <a:lnTo>
                    <a:pt x="1435396" y="1186996"/>
                  </a:lnTo>
                  <a:lnTo>
                    <a:pt x="1428822" y="1189491"/>
                  </a:lnTo>
                  <a:lnTo>
                    <a:pt x="1422248" y="1192212"/>
                  </a:lnTo>
                  <a:lnTo>
                    <a:pt x="1415674" y="1194480"/>
                  </a:lnTo>
                  <a:lnTo>
                    <a:pt x="1408646" y="1196748"/>
                  </a:lnTo>
                  <a:lnTo>
                    <a:pt x="1401845" y="1198562"/>
                  </a:lnTo>
                  <a:lnTo>
                    <a:pt x="1395044" y="1200603"/>
                  </a:lnTo>
                  <a:lnTo>
                    <a:pt x="1388017" y="1202191"/>
                  </a:lnTo>
                  <a:lnTo>
                    <a:pt x="1380762" y="1203778"/>
                  </a:lnTo>
                  <a:lnTo>
                    <a:pt x="1373735" y="1205366"/>
                  </a:lnTo>
                  <a:lnTo>
                    <a:pt x="1366480" y="1206273"/>
                  </a:lnTo>
                  <a:lnTo>
                    <a:pt x="1359453" y="1207407"/>
                  </a:lnTo>
                  <a:lnTo>
                    <a:pt x="1351972" y="1208087"/>
                  </a:lnTo>
                  <a:lnTo>
                    <a:pt x="1344717" y="1208994"/>
                  </a:lnTo>
                  <a:lnTo>
                    <a:pt x="1337236" y="1209448"/>
                  </a:lnTo>
                  <a:lnTo>
                    <a:pt x="1329755" y="1209675"/>
                  </a:lnTo>
                  <a:lnTo>
                    <a:pt x="1322274" y="1209675"/>
                  </a:lnTo>
                  <a:lnTo>
                    <a:pt x="1314793" y="1209675"/>
                  </a:lnTo>
                  <a:lnTo>
                    <a:pt x="1307312" y="1209448"/>
                  </a:lnTo>
                  <a:lnTo>
                    <a:pt x="1300058" y="1208994"/>
                  </a:lnTo>
                  <a:lnTo>
                    <a:pt x="1292577" y="1208087"/>
                  </a:lnTo>
                  <a:lnTo>
                    <a:pt x="1285323" y="1207407"/>
                  </a:lnTo>
                  <a:lnTo>
                    <a:pt x="1278068" y="1206273"/>
                  </a:lnTo>
                  <a:lnTo>
                    <a:pt x="1271041" y="1205366"/>
                  </a:lnTo>
                  <a:lnTo>
                    <a:pt x="1263787" y="1203778"/>
                  </a:lnTo>
                  <a:lnTo>
                    <a:pt x="1256759" y="1202191"/>
                  </a:lnTo>
                  <a:lnTo>
                    <a:pt x="1249731" y="1200603"/>
                  </a:lnTo>
                  <a:lnTo>
                    <a:pt x="1242930" y="1198562"/>
                  </a:lnTo>
                  <a:lnTo>
                    <a:pt x="1235903" y="1196748"/>
                  </a:lnTo>
                  <a:lnTo>
                    <a:pt x="1229102" y="1194480"/>
                  </a:lnTo>
                  <a:lnTo>
                    <a:pt x="1222528" y="1192212"/>
                  </a:lnTo>
                  <a:lnTo>
                    <a:pt x="1215727" y="1189491"/>
                  </a:lnTo>
                  <a:lnTo>
                    <a:pt x="1209379" y="1186996"/>
                  </a:lnTo>
                  <a:lnTo>
                    <a:pt x="1202805" y="1184275"/>
                  </a:lnTo>
                  <a:lnTo>
                    <a:pt x="1196457" y="1181100"/>
                  </a:lnTo>
                  <a:lnTo>
                    <a:pt x="1189883" y="1177925"/>
                  </a:lnTo>
                  <a:lnTo>
                    <a:pt x="1183762" y="1174750"/>
                  </a:lnTo>
                  <a:lnTo>
                    <a:pt x="1177868" y="1171348"/>
                  </a:lnTo>
                  <a:lnTo>
                    <a:pt x="1171747" y="1167719"/>
                  </a:lnTo>
                  <a:lnTo>
                    <a:pt x="1165853" y="1164091"/>
                  </a:lnTo>
                  <a:lnTo>
                    <a:pt x="1159732" y="1160235"/>
                  </a:lnTo>
                  <a:lnTo>
                    <a:pt x="1154065" y="1156153"/>
                  </a:lnTo>
                  <a:lnTo>
                    <a:pt x="1148398" y="1151844"/>
                  </a:lnTo>
                  <a:lnTo>
                    <a:pt x="1142957" y="1147762"/>
                  </a:lnTo>
                  <a:lnTo>
                    <a:pt x="1137743" y="1143453"/>
                  </a:lnTo>
                  <a:lnTo>
                    <a:pt x="1132302" y="1139144"/>
                  </a:lnTo>
                  <a:lnTo>
                    <a:pt x="1127088" y="1134382"/>
                  </a:lnTo>
                  <a:lnTo>
                    <a:pt x="1121874" y="1129619"/>
                  </a:lnTo>
                  <a:lnTo>
                    <a:pt x="1117113" y="1124630"/>
                  </a:lnTo>
                  <a:lnTo>
                    <a:pt x="1112126" y="1119641"/>
                  </a:lnTo>
                  <a:lnTo>
                    <a:pt x="1107139" y="1114652"/>
                  </a:lnTo>
                  <a:lnTo>
                    <a:pt x="1102605" y="1109435"/>
                  </a:lnTo>
                  <a:lnTo>
                    <a:pt x="1098298" y="1103993"/>
                  </a:lnTo>
                  <a:lnTo>
                    <a:pt x="1093764" y="1098550"/>
                  </a:lnTo>
                  <a:lnTo>
                    <a:pt x="1089683" y="1093107"/>
                  </a:lnTo>
                  <a:lnTo>
                    <a:pt x="1085602" y="1087437"/>
                  </a:lnTo>
                  <a:lnTo>
                    <a:pt x="1081522" y="1081768"/>
                  </a:lnTo>
                  <a:lnTo>
                    <a:pt x="1077668" y="1075871"/>
                  </a:lnTo>
                  <a:lnTo>
                    <a:pt x="1074041" y="1069975"/>
                  </a:lnTo>
                  <a:lnTo>
                    <a:pt x="1070414" y="1063852"/>
                  </a:lnTo>
                  <a:lnTo>
                    <a:pt x="1067013" y="1057728"/>
                  </a:lnTo>
                  <a:lnTo>
                    <a:pt x="1063613" y="1051605"/>
                  </a:lnTo>
                  <a:lnTo>
                    <a:pt x="1060439" y="1045255"/>
                  </a:lnTo>
                  <a:lnTo>
                    <a:pt x="1057492" y="1038678"/>
                  </a:lnTo>
                  <a:lnTo>
                    <a:pt x="1054545" y="1032328"/>
                  </a:lnTo>
                  <a:lnTo>
                    <a:pt x="1052051" y="1025752"/>
                  </a:lnTo>
                  <a:lnTo>
                    <a:pt x="1049558" y="1019175"/>
                  </a:lnTo>
                  <a:lnTo>
                    <a:pt x="1047064" y="1012371"/>
                  </a:lnTo>
                  <a:lnTo>
                    <a:pt x="1044797" y="1005794"/>
                  </a:lnTo>
                  <a:lnTo>
                    <a:pt x="1042757" y="998764"/>
                  </a:lnTo>
                  <a:lnTo>
                    <a:pt x="1040943" y="991734"/>
                  </a:lnTo>
                  <a:lnTo>
                    <a:pt x="1039356" y="984930"/>
                  </a:lnTo>
                  <a:lnTo>
                    <a:pt x="1037769" y="977900"/>
                  </a:lnTo>
                  <a:lnTo>
                    <a:pt x="1036409" y="970643"/>
                  </a:lnTo>
                  <a:lnTo>
                    <a:pt x="1035276" y="963385"/>
                  </a:lnTo>
                  <a:lnTo>
                    <a:pt x="1034142" y="956128"/>
                  </a:lnTo>
                  <a:lnTo>
                    <a:pt x="1033462" y="949098"/>
                  </a:lnTo>
                  <a:lnTo>
                    <a:pt x="1032782" y="941614"/>
                  </a:lnTo>
                  <a:lnTo>
                    <a:pt x="1032102" y="934357"/>
                  </a:lnTo>
                  <a:lnTo>
                    <a:pt x="1031875" y="926873"/>
                  </a:lnTo>
                  <a:lnTo>
                    <a:pt x="1031875" y="919389"/>
                  </a:lnTo>
                  <a:lnTo>
                    <a:pt x="1031875" y="911905"/>
                  </a:lnTo>
                  <a:lnTo>
                    <a:pt x="1032102" y="904421"/>
                  </a:lnTo>
                  <a:lnTo>
                    <a:pt x="1032782" y="896937"/>
                  </a:lnTo>
                  <a:lnTo>
                    <a:pt x="1033462" y="889680"/>
                  </a:lnTo>
                  <a:lnTo>
                    <a:pt x="1034142" y="882196"/>
                  </a:lnTo>
                  <a:lnTo>
                    <a:pt x="1035276" y="874939"/>
                  </a:lnTo>
                  <a:lnTo>
                    <a:pt x="1036409" y="867682"/>
                  </a:lnTo>
                  <a:lnTo>
                    <a:pt x="1037769" y="860878"/>
                  </a:lnTo>
                  <a:lnTo>
                    <a:pt x="1039356" y="853621"/>
                  </a:lnTo>
                  <a:lnTo>
                    <a:pt x="1040943" y="846591"/>
                  </a:lnTo>
                  <a:lnTo>
                    <a:pt x="1042757" y="839560"/>
                  </a:lnTo>
                  <a:lnTo>
                    <a:pt x="1044797" y="832984"/>
                  </a:lnTo>
                  <a:lnTo>
                    <a:pt x="1047064" y="825953"/>
                  </a:lnTo>
                  <a:lnTo>
                    <a:pt x="1049558" y="819377"/>
                  </a:lnTo>
                  <a:lnTo>
                    <a:pt x="1052051" y="812800"/>
                  </a:lnTo>
                  <a:lnTo>
                    <a:pt x="1054545" y="806223"/>
                  </a:lnTo>
                  <a:lnTo>
                    <a:pt x="1057492" y="799646"/>
                  </a:lnTo>
                  <a:lnTo>
                    <a:pt x="1060439" y="793296"/>
                  </a:lnTo>
                  <a:lnTo>
                    <a:pt x="1063613" y="786946"/>
                  </a:lnTo>
                  <a:lnTo>
                    <a:pt x="1067013" y="780823"/>
                  </a:lnTo>
                  <a:lnTo>
                    <a:pt x="1070414" y="774700"/>
                  </a:lnTo>
                  <a:lnTo>
                    <a:pt x="1074041" y="768803"/>
                  </a:lnTo>
                  <a:lnTo>
                    <a:pt x="1077668" y="762907"/>
                  </a:lnTo>
                  <a:lnTo>
                    <a:pt x="1081522" y="756784"/>
                  </a:lnTo>
                  <a:lnTo>
                    <a:pt x="1085602" y="751114"/>
                  </a:lnTo>
                  <a:lnTo>
                    <a:pt x="1089683" y="745444"/>
                  </a:lnTo>
                  <a:lnTo>
                    <a:pt x="1093764" y="739775"/>
                  </a:lnTo>
                  <a:lnTo>
                    <a:pt x="1098298" y="734332"/>
                  </a:lnTo>
                  <a:lnTo>
                    <a:pt x="1102605" y="729116"/>
                  </a:lnTo>
                  <a:lnTo>
                    <a:pt x="1107139" y="723900"/>
                  </a:lnTo>
                  <a:lnTo>
                    <a:pt x="1112126" y="718684"/>
                  </a:lnTo>
                  <a:lnTo>
                    <a:pt x="1117113" y="713921"/>
                  </a:lnTo>
                  <a:lnTo>
                    <a:pt x="1121874" y="708932"/>
                  </a:lnTo>
                  <a:lnTo>
                    <a:pt x="1127088" y="704169"/>
                  </a:lnTo>
                  <a:lnTo>
                    <a:pt x="1132302" y="699634"/>
                  </a:lnTo>
                  <a:lnTo>
                    <a:pt x="1137743" y="695098"/>
                  </a:lnTo>
                  <a:lnTo>
                    <a:pt x="1142957" y="690562"/>
                  </a:lnTo>
                  <a:lnTo>
                    <a:pt x="1148398" y="686480"/>
                  </a:lnTo>
                  <a:lnTo>
                    <a:pt x="1154065" y="682398"/>
                  </a:lnTo>
                  <a:lnTo>
                    <a:pt x="1159732" y="678543"/>
                  </a:lnTo>
                  <a:lnTo>
                    <a:pt x="1165853" y="674687"/>
                  </a:lnTo>
                  <a:lnTo>
                    <a:pt x="1171747" y="670832"/>
                  </a:lnTo>
                  <a:lnTo>
                    <a:pt x="1177868" y="667203"/>
                  </a:lnTo>
                  <a:lnTo>
                    <a:pt x="1183762" y="663802"/>
                  </a:lnTo>
                  <a:lnTo>
                    <a:pt x="1189883" y="660400"/>
                  </a:lnTo>
                  <a:lnTo>
                    <a:pt x="1196457" y="657225"/>
                  </a:lnTo>
                  <a:lnTo>
                    <a:pt x="1202805" y="654503"/>
                  </a:lnTo>
                  <a:lnTo>
                    <a:pt x="1209379" y="651555"/>
                  </a:lnTo>
                  <a:lnTo>
                    <a:pt x="1215727" y="648834"/>
                  </a:lnTo>
                  <a:lnTo>
                    <a:pt x="1222528" y="646566"/>
                  </a:lnTo>
                  <a:lnTo>
                    <a:pt x="1229102" y="643844"/>
                  </a:lnTo>
                  <a:lnTo>
                    <a:pt x="1235903" y="641803"/>
                  </a:lnTo>
                  <a:lnTo>
                    <a:pt x="1242930" y="639762"/>
                  </a:lnTo>
                  <a:lnTo>
                    <a:pt x="1249731" y="637948"/>
                  </a:lnTo>
                  <a:lnTo>
                    <a:pt x="1256759" y="636134"/>
                  </a:lnTo>
                  <a:lnTo>
                    <a:pt x="1263787" y="634546"/>
                  </a:lnTo>
                  <a:lnTo>
                    <a:pt x="1271041" y="633412"/>
                  </a:lnTo>
                  <a:lnTo>
                    <a:pt x="1278068" y="632052"/>
                  </a:lnTo>
                  <a:lnTo>
                    <a:pt x="1285323" y="631144"/>
                  </a:lnTo>
                  <a:lnTo>
                    <a:pt x="1292577" y="630237"/>
                  </a:lnTo>
                  <a:lnTo>
                    <a:pt x="1300058" y="629557"/>
                  </a:lnTo>
                  <a:lnTo>
                    <a:pt x="1307312" y="629330"/>
                  </a:lnTo>
                  <a:lnTo>
                    <a:pt x="1314793" y="628877"/>
                  </a:lnTo>
                  <a:lnTo>
                    <a:pt x="1322274" y="628650"/>
                  </a:lnTo>
                  <a:close/>
                  <a:moveTo>
                    <a:pt x="1872408" y="450081"/>
                  </a:moveTo>
                  <a:lnTo>
                    <a:pt x="1872408" y="463897"/>
                  </a:lnTo>
                  <a:lnTo>
                    <a:pt x="1864899" y="464803"/>
                  </a:lnTo>
                  <a:lnTo>
                    <a:pt x="1857846" y="465709"/>
                  </a:lnTo>
                  <a:lnTo>
                    <a:pt x="1851474" y="467068"/>
                  </a:lnTo>
                  <a:lnTo>
                    <a:pt x="1845558" y="468880"/>
                  </a:lnTo>
                  <a:lnTo>
                    <a:pt x="1839870" y="470691"/>
                  </a:lnTo>
                  <a:lnTo>
                    <a:pt x="1834864" y="472730"/>
                  </a:lnTo>
                  <a:lnTo>
                    <a:pt x="1830313" y="474995"/>
                  </a:lnTo>
                  <a:lnTo>
                    <a:pt x="1826218" y="477939"/>
                  </a:lnTo>
                  <a:lnTo>
                    <a:pt x="1822577" y="480657"/>
                  </a:lnTo>
                  <a:lnTo>
                    <a:pt x="1819391" y="483827"/>
                  </a:lnTo>
                  <a:lnTo>
                    <a:pt x="1816888" y="487451"/>
                  </a:lnTo>
                  <a:lnTo>
                    <a:pt x="1814840" y="491075"/>
                  </a:lnTo>
                  <a:lnTo>
                    <a:pt x="1813020" y="495152"/>
                  </a:lnTo>
                  <a:lnTo>
                    <a:pt x="1811882" y="499228"/>
                  </a:lnTo>
                  <a:lnTo>
                    <a:pt x="1811200" y="503984"/>
                  </a:lnTo>
                  <a:lnTo>
                    <a:pt x="1810745" y="508514"/>
                  </a:lnTo>
                  <a:lnTo>
                    <a:pt x="1810745" y="511911"/>
                  </a:lnTo>
                  <a:lnTo>
                    <a:pt x="1811427" y="515309"/>
                  </a:lnTo>
                  <a:lnTo>
                    <a:pt x="1811882" y="518253"/>
                  </a:lnTo>
                  <a:lnTo>
                    <a:pt x="1812565" y="521424"/>
                  </a:lnTo>
                  <a:lnTo>
                    <a:pt x="1813703" y="524594"/>
                  </a:lnTo>
                  <a:lnTo>
                    <a:pt x="1815068" y="527312"/>
                  </a:lnTo>
                  <a:lnTo>
                    <a:pt x="1816206" y="530257"/>
                  </a:lnTo>
                  <a:lnTo>
                    <a:pt x="1818026" y="532974"/>
                  </a:lnTo>
                  <a:lnTo>
                    <a:pt x="1819846" y="535692"/>
                  </a:lnTo>
                  <a:lnTo>
                    <a:pt x="1821894" y="537957"/>
                  </a:lnTo>
                  <a:lnTo>
                    <a:pt x="1823942" y="540222"/>
                  </a:lnTo>
                  <a:lnTo>
                    <a:pt x="1826218" y="542487"/>
                  </a:lnTo>
                  <a:lnTo>
                    <a:pt x="1828265" y="544298"/>
                  </a:lnTo>
                  <a:lnTo>
                    <a:pt x="1830541" y="546337"/>
                  </a:lnTo>
                  <a:lnTo>
                    <a:pt x="1832816" y="547922"/>
                  </a:lnTo>
                  <a:lnTo>
                    <a:pt x="1835547" y="549508"/>
                  </a:lnTo>
                  <a:lnTo>
                    <a:pt x="1841463" y="552905"/>
                  </a:lnTo>
                  <a:lnTo>
                    <a:pt x="1849654" y="557208"/>
                  </a:lnTo>
                  <a:lnTo>
                    <a:pt x="1860349" y="562191"/>
                  </a:lnTo>
                  <a:lnTo>
                    <a:pt x="1873319" y="568079"/>
                  </a:lnTo>
                  <a:lnTo>
                    <a:pt x="1877187" y="569891"/>
                  </a:lnTo>
                  <a:lnTo>
                    <a:pt x="1880827" y="571703"/>
                  </a:lnTo>
                  <a:lnTo>
                    <a:pt x="1883785" y="573515"/>
                  </a:lnTo>
                  <a:lnTo>
                    <a:pt x="1886516" y="575327"/>
                  </a:lnTo>
                  <a:lnTo>
                    <a:pt x="1888564" y="577139"/>
                  </a:lnTo>
                  <a:lnTo>
                    <a:pt x="1890384" y="578497"/>
                  </a:lnTo>
                  <a:lnTo>
                    <a:pt x="1891749" y="580083"/>
                  </a:lnTo>
                  <a:lnTo>
                    <a:pt x="1892660" y="581895"/>
                  </a:lnTo>
                  <a:lnTo>
                    <a:pt x="1893342" y="583480"/>
                  </a:lnTo>
                  <a:lnTo>
                    <a:pt x="1894025" y="585518"/>
                  </a:lnTo>
                  <a:lnTo>
                    <a:pt x="1894707" y="590501"/>
                  </a:lnTo>
                  <a:lnTo>
                    <a:pt x="1895390" y="596163"/>
                  </a:lnTo>
                  <a:lnTo>
                    <a:pt x="1895390" y="602958"/>
                  </a:lnTo>
                  <a:lnTo>
                    <a:pt x="1895390" y="605675"/>
                  </a:lnTo>
                  <a:lnTo>
                    <a:pt x="1894707" y="608167"/>
                  </a:lnTo>
                  <a:lnTo>
                    <a:pt x="1894025" y="610205"/>
                  </a:lnTo>
                  <a:lnTo>
                    <a:pt x="1892660" y="611791"/>
                  </a:lnTo>
                  <a:lnTo>
                    <a:pt x="1890839" y="613149"/>
                  </a:lnTo>
                  <a:lnTo>
                    <a:pt x="1888791" y="614055"/>
                  </a:lnTo>
                  <a:lnTo>
                    <a:pt x="1886061" y="614735"/>
                  </a:lnTo>
                  <a:lnTo>
                    <a:pt x="1883330" y="614961"/>
                  </a:lnTo>
                  <a:lnTo>
                    <a:pt x="1880145" y="614735"/>
                  </a:lnTo>
                  <a:lnTo>
                    <a:pt x="1878552" y="614055"/>
                  </a:lnTo>
                  <a:lnTo>
                    <a:pt x="1877414" y="613602"/>
                  </a:lnTo>
                  <a:lnTo>
                    <a:pt x="1876277" y="613149"/>
                  </a:lnTo>
                  <a:lnTo>
                    <a:pt x="1875594" y="612243"/>
                  </a:lnTo>
                  <a:lnTo>
                    <a:pt x="1874684" y="611564"/>
                  </a:lnTo>
                  <a:lnTo>
                    <a:pt x="1874229" y="610432"/>
                  </a:lnTo>
                  <a:lnTo>
                    <a:pt x="1873774" y="609299"/>
                  </a:lnTo>
                  <a:lnTo>
                    <a:pt x="1873546" y="607487"/>
                  </a:lnTo>
                  <a:lnTo>
                    <a:pt x="1872863" y="602731"/>
                  </a:lnTo>
                  <a:lnTo>
                    <a:pt x="1872408" y="596616"/>
                  </a:lnTo>
                  <a:lnTo>
                    <a:pt x="1872408" y="588689"/>
                  </a:lnTo>
                  <a:lnTo>
                    <a:pt x="1872408" y="577818"/>
                  </a:lnTo>
                  <a:lnTo>
                    <a:pt x="1811655" y="577818"/>
                  </a:lnTo>
                  <a:lnTo>
                    <a:pt x="1811655" y="586424"/>
                  </a:lnTo>
                  <a:lnTo>
                    <a:pt x="1811882" y="593445"/>
                  </a:lnTo>
                  <a:lnTo>
                    <a:pt x="1812338" y="596616"/>
                  </a:lnTo>
                  <a:lnTo>
                    <a:pt x="1813020" y="600013"/>
                  </a:lnTo>
                  <a:lnTo>
                    <a:pt x="1813475" y="602958"/>
                  </a:lnTo>
                  <a:lnTo>
                    <a:pt x="1814158" y="605902"/>
                  </a:lnTo>
                  <a:lnTo>
                    <a:pt x="1815296" y="608620"/>
                  </a:lnTo>
                  <a:lnTo>
                    <a:pt x="1816206" y="611338"/>
                  </a:lnTo>
                  <a:lnTo>
                    <a:pt x="1817343" y="613829"/>
                  </a:lnTo>
                  <a:lnTo>
                    <a:pt x="1818936" y="616094"/>
                  </a:lnTo>
                  <a:lnTo>
                    <a:pt x="1820074" y="618359"/>
                  </a:lnTo>
                  <a:lnTo>
                    <a:pt x="1821894" y="620623"/>
                  </a:lnTo>
                  <a:lnTo>
                    <a:pt x="1823715" y="622435"/>
                  </a:lnTo>
                  <a:lnTo>
                    <a:pt x="1825535" y="624247"/>
                  </a:lnTo>
                  <a:lnTo>
                    <a:pt x="1827583" y="626059"/>
                  </a:lnTo>
                  <a:lnTo>
                    <a:pt x="1829631" y="627418"/>
                  </a:lnTo>
                  <a:lnTo>
                    <a:pt x="1834409" y="630136"/>
                  </a:lnTo>
                  <a:lnTo>
                    <a:pt x="1839415" y="632627"/>
                  </a:lnTo>
                  <a:lnTo>
                    <a:pt x="1844193" y="634665"/>
                  </a:lnTo>
                  <a:lnTo>
                    <a:pt x="1849654" y="636704"/>
                  </a:lnTo>
                  <a:lnTo>
                    <a:pt x="1855115" y="638289"/>
                  </a:lnTo>
                  <a:lnTo>
                    <a:pt x="1860576" y="639421"/>
                  </a:lnTo>
                  <a:lnTo>
                    <a:pt x="1866492" y="640327"/>
                  </a:lnTo>
                  <a:lnTo>
                    <a:pt x="1872408" y="641007"/>
                  </a:lnTo>
                  <a:lnTo>
                    <a:pt x="1872408" y="657993"/>
                  </a:lnTo>
                  <a:lnTo>
                    <a:pt x="1900396" y="657993"/>
                  </a:lnTo>
                  <a:lnTo>
                    <a:pt x="1900396" y="641460"/>
                  </a:lnTo>
                  <a:lnTo>
                    <a:pt x="1907905" y="640554"/>
                  </a:lnTo>
                  <a:lnTo>
                    <a:pt x="1914959" y="639421"/>
                  </a:lnTo>
                  <a:lnTo>
                    <a:pt x="1921557" y="637610"/>
                  </a:lnTo>
                  <a:lnTo>
                    <a:pt x="1927474" y="635798"/>
                  </a:lnTo>
                  <a:lnTo>
                    <a:pt x="1933162" y="633533"/>
                  </a:lnTo>
                  <a:lnTo>
                    <a:pt x="1938396" y="631042"/>
                  </a:lnTo>
                  <a:lnTo>
                    <a:pt x="1943174" y="628324"/>
                  </a:lnTo>
                  <a:lnTo>
                    <a:pt x="1947270" y="624927"/>
                  </a:lnTo>
                  <a:lnTo>
                    <a:pt x="1950910" y="621529"/>
                  </a:lnTo>
                  <a:lnTo>
                    <a:pt x="1953868" y="617679"/>
                  </a:lnTo>
                  <a:lnTo>
                    <a:pt x="1956826" y="613602"/>
                  </a:lnTo>
                  <a:lnTo>
                    <a:pt x="1958874" y="609299"/>
                  </a:lnTo>
                  <a:lnTo>
                    <a:pt x="1960695" y="604317"/>
                  </a:lnTo>
                  <a:lnTo>
                    <a:pt x="1962060" y="599107"/>
                  </a:lnTo>
                  <a:lnTo>
                    <a:pt x="1962515" y="593672"/>
                  </a:lnTo>
                  <a:lnTo>
                    <a:pt x="1962743" y="588010"/>
                  </a:lnTo>
                  <a:lnTo>
                    <a:pt x="1962743" y="584613"/>
                  </a:lnTo>
                  <a:lnTo>
                    <a:pt x="1962515" y="581215"/>
                  </a:lnTo>
                  <a:lnTo>
                    <a:pt x="1962060" y="577818"/>
                  </a:lnTo>
                  <a:lnTo>
                    <a:pt x="1961377" y="574647"/>
                  </a:lnTo>
                  <a:lnTo>
                    <a:pt x="1960695" y="571929"/>
                  </a:lnTo>
                  <a:lnTo>
                    <a:pt x="1959557" y="568985"/>
                  </a:lnTo>
                  <a:lnTo>
                    <a:pt x="1958419" y="566267"/>
                  </a:lnTo>
                  <a:lnTo>
                    <a:pt x="1957054" y="563550"/>
                  </a:lnTo>
                  <a:lnTo>
                    <a:pt x="1953868" y="559020"/>
                  </a:lnTo>
                  <a:lnTo>
                    <a:pt x="1950683" y="555170"/>
                  </a:lnTo>
                  <a:lnTo>
                    <a:pt x="1948862" y="553358"/>
                  </a:lnTo>
                  <a:lnTo>
                    <a:pt x="1947042" y="551546"/>
                  </a:lnTo>
                  <a:lnTo>
                    <a:pt x="1944994" y="549961"/>
                  </a:lnTo>
                  <a:lnTo>
                    <a:pt x="1942719" y="548375"/>
                  </a:lnTo>
                  <a:lnTo>
                    <a:pt x="1937713" y="545657"/>
                  </a:lnTo>
                  <a:lnTo>
                    <a:pt x="1930659" y="542034"/>
                  </a:lnTo>
                  <a:lnTo>
                    <a:pt x="1921785" y="537957"/>
                  </a:lnTo>
                  <a:lnTo>
                    <a:pt x="1911318" y="532974"/>
                  </a:lnTo>
                  <a:lnTo>
                    <a:pt x="1899031" y="527539"/>
                  </a:lnTo>
                  <a:lnTo>
                    <a:pt x="1889474" y="523236"/>
                  </a:lnTo>
                  <a:lnTo>
                    <a:pt x="1882875" y="519612"/>
                  </a:lnTo>
                  <a:lnTo>
                    <a:pt x="1878552" y="517120"/>
                  </a:lnTo>
                  <a:lnTo>
                    <a:pt x="1877187" y="515988"/>
                  </a:lnTo>
                  <a:lnTo>
                    <a:pt x="1876049" y="514629"/>
                  </a:lnTo>
                  <a:lnTo>
                    <a:pt x="1875139" y="513270"/>
                  </a:lnTo>
                  <a:lnTo>
                    <a:pt x="1874229" y="511458"/>
                  </a:lnTo>
                  <a:lnTo>
                    <a:pt x="1873774" y="509647"/>
                  </a:lnTo>
                  <a:lnTo>
                    <a:pt x="1873319" y="507608"/>
                  </a:lnTo>
                  <a:lnTo>
                    <a:pt x="1872863" y="505117"/>
                  </a:lnTo>
                  <a:lnTo>
                    <a:pt x="1872863" y="502626"/>
                  </a:lnTo>
                  <a:lnTo>
                    <a:pt x="1872863" y="499681"/>
                  </a:lnTo>
                  <a:lnTo>
                    <a:pt x="1873546" y="497190"/>
                  </a:lnTo>
                  <a:lnTo>
                    <a:pt x="1874456" y="495152"/>
                  </a:lnTo>
                  <a:lnTo>
                    <a:pt x="1875594" y="493340"/>
                  </a:lnTo>
                  <a:lnTo>
                    <a:pt x="1877187" y="491981"/>
                  </a:lnTo>
                  <a:lnTo>
                    <a:pt x="1879235" y="491075"/>
                  </a:lnTo>
                  <a:lnTo>
                    <a:pt x="1881282" y="490622"/>
                  </a:lnTo>
                  <a:lnTo>
                    <a:pt x="1883785" y="490169"/>
                  </a:lnTo>
                  <a:lnTo>
                    <a:pt x="1887199" y="490622"/>
                  </a:lnTo>
                  <a:lnTo>
                    <a:pt x="1889702" y="491301"/>
                  </a:lnTo>
                  <a:lnTo>
                    <a:pt x="1890839" y="491528"/>
                  </a:lnTo>
                  <a:lnTo>
                    <a:pt x="1891522" y="492207"/>
                  </a:lnTo>
                  <a:lnTo>
                    <a:pt x="1892432" y="493113"/>
                  </a:lnTo>
                  <a:lnTo>
                    <a:pt x="1892887" y="493793"/>
                  </a:lnTo>
                  <a:lnTo>
                    <a:pt x="1894025" y="496284"/>
                  </a:lnTo>
                  <a:lnTo>
                    <a:pt x="1894480" y="499455"/>
                  </a:lnTo>
                  <a:lnTo>
                    <a:pt x="1894935" y="503758"/>
                  </a:lnTo>
                  <a:lnTo>
                    <a:pt x="1895163" y="508967"/>
                  </a:lnTo>
                  <a:lnTo>
                    <a:pt x="1895163" y="516215"/>
                  </a:lnTo>
                  <a:lnTo>
                    <a:pt x="1955689" y="516215"/>
                  </a:lnTo>
                  <a:lnTo>
                    <a:pt x="1956371" y="511458"/>
                  </a:lnTo>
                  <a:lnTo>
                    <a:pt x="1956371" y="508061"/>
                  </a:lnTo>
                  <a:lnTo>
                    <a:pt x="1955916" y="503305"/>
                  </a:lnTo>
                  <a:lnTo>
                    <a:pt x="1955461" y="498775"/>
                  </a:lnTo>
                  <a:lnTo>
                    <a:pt x="1954551" y="494699"/>
                  </a:lnTo>
                  <a:lnTo>
                    <a:pt x="1952958" y="490848"/>
                  </a:lnTo>
                  <a:lnTo>
                    <a:pt x="1950910" y="487225"/>
                  </a:lnTo>
                  <a:lnTo>
                    <a:pt x="1948635" y="483601"/>
                  </a:lnTo>
                  <a:lnTo>
                    <a:pt x="1945677" y="480430"/>
                  </a:lnTo>
                  <a:lnTo>
                    <a:pt x="1942264" y="477712"/>
                  </a:lnTo>
                  <a:lnTo>
                    <a:pt x="1938623" y="474995"/>
                  </a:lnTo>
                  <a:lnTo>
                    <a:pt x="1934527" y="472730"/>
                  </a:lnTo>
                  <a:lnTo>
                    <a:pt x="1929976" y="470465"/>
                  </a:lnTo>
                  <a:lnTo>
                    <a:pt x="1924971" y="468653"/>
                  </a:lnTo>
                  <a:lnTo>
                    <a:pt x="1919510" y="467068"/>
                  </a:lnTo>
                  <a:lnTo>
                    <a:pt x="1913593" y="465709"/>
                  </a:lnTo>
                  <a:lnTo>
                    <a:pt x="1907222" y="464803"/>
                  </a:lnTo>
                  <a:lnTo>
                    <a:pt x="1900396" y="463897"/>
                  </a:lnTo>
                  <a:lnTo>
                    <a:pt x="1900396" y="450081"/>
                  </a:lnTo>
                  <a:lnTo>
                    <a:pt x="1872408" y="450081"/>
                  </a:lnTo>
                  <a:close/>
                  <a:moveTo>
                    <a:pt x="1886971" y="384175"/>
                  </a:moveTo>
                  <a:lnTo>
                    <a:pt x="1895390" y="384401"/>
                  </a:lnTo>
                  <a:lnTo>
                    <a:pt x="1904264" y="384854"/>
                  </a:lnTo>
                  <a:lnTo>
                    <a:pt x="1912911" y="385987"/>
                  </a:lnTo>
                  <a:lnTo>
                    <a:pt x="1921102" y="387572"/>
                  </a:lnTo>
                  <a:lnTo>
                    <a:pt x="1929294" y="389610"/>
                  </a:lnTo>
                  <a:lnTo>
                    <a:pt x="1937713" y="391649"/>
                  </a:lnTo>
                  <a:lnTo>
                    <a:pt x="1945449" y="394367"/>
                  </a:lnTo>
                  <a:lnTo>
                    <a:pt x="1953186" y="397537"/>
                  </a:lnTo>
                  <a:lnTo>
                    <a:pt x="1960922" y="400935"/>
                  </a:lnTo>
                  <a:lnTo>
                    <a:pt x="1968204" y="404558"/>
                  </a:lnTo>
                  <a:lnTo>
                    <a:pt x="1975485" y="408635"/>
                  </a:lnTo>
                  <a:lnTo>
                    <a:pt x="1982084" y="412938"/>
                  </a:lnTo>
                  <a:lnTo>
                    <a:pt x="1988910" y="417921"/>
                  </a:lnTo>
                  <a:lnTo>
                    <a:pt x="1995281" y="422677"/>
                  </a:lnTo>
                  <a:lnTo>
                    <a:pt x="2001652" y="428113"/>
                  </a:lnTo>
                  <a:lnTo>
                    <a:pt x="2007568" y="433775"/>
                  </a:lnTo>
                  <a:lnTo>
                    <a:pt x="2013257" y="439890"/>
                  </a:lnTo>
                  <a:lnTo>
                    <a:pt x="2018718" y="446005"/>
                  </a:lnTo>
                  <a:lnTo>
                    <a:pt x="2023496" y="452346"/>
                  </a:lnTo>
                  <a:lnTo>
                    <a:pt x="2028502" y="459141"/>
                  </a:lnTo>
                  <a:lnTo>
                    <a:pt x="2032825" y="465709"/>
                  </a:lnTo>
                  <a:lnTo>
                    <a:pt x="2036921" y="472956"/>
                  </a:lnTo>
                  <a:lnTo>
                    <a:pt x="2040562" y="480430"/>
                  </a:lnTo>
                  <a:lnTo>
                    <a:pt x="2043975" y="487904"/>
                  </a:lnTo>
                  <a:lnTo>
                    <a:pt x="2047161" y="495605"/>
                  </a:lnTo>
                  <a:lnTo>
                    <a:pt x="2049891" y="503305"/>
                  </a:lnTo>
                  <a:lnTo>
                    <a:pt x="2052394" y="511685"/>
                  </a:lnTo>
                  <a:lnTo>
                    <a:pt x="2054214" y="519838"/>
                  </a:lnTo>
                  <a:lnTo>
                    <a:pt x="2055580" y="528218"/>
                  </a:lnTo>
                  <a:lnTo>
                    <a:pt x="2056717" y="536598"/>
                  </a:lnTo>
                  <a:lnTo>
                    <a:pt x="2057172" y="545431"/>
                  </a:lnTo>
                  <a:lnTo>
                    <a:pt x="2057400" y="553811"/>
                  </a:lnTo>
                  <a:lnTo>
                    <a:pt x="2057172" y="562644"/>
                  </a:lnTo>
                  <a:lnTo>
                    <a:pt x="2056717" y="571476"/>
                  </a:lnTo>
                  <a:lnTo>
                    <a:pt x="2055580" y="579856"/>
                  </a:lnTo>
                  <a:lnTo>
                    <a:pt x="2054214" y="588010"/>
                  </a:lnTo>
                  <a:lnTo>
                    <a:pt x="2052394" y="596390"/>
                  </a:lnTo>
                  <a:lnTo>
                    <a:pt x="2049891" y="604543"/>
                  </a:lnTo>
                  <a:lnTo>
                    <a:pt x="2047161" y="612243"/>
                  </a:lnTo>
                  <a:lnTo>
                    <a:pt x="2043975" y="619944"/>
                  </a:lnTo>
                  <a:lnTo>
                    <a:pt x="2040562" y="627418"/>
                  </a:lnTo>
                  <a:lnTo>
                    <a:pt x="2036921" y="634892"/>
                  </a:lnTo>
                  <a:lnTo>
                    <a:pt x="2032825" y="642139"/>
                  </a:lnTo>
                  <a:lnTo>
                    <a:pt x="2028502" y="648934"/>
                  </a:lnTo>
                  <a:lnTo>
                    <a:pt x="2023496" y="655502"/>
                  </a:lnTo>
                  <a:lnTo>
                    <a:pt x="2018718" y="662070"/>
                  </a:lnTo>
                  <a:lnTo>
                    <a:pt x="2013257" y="668185"/>
                  </a:lnTo>
                  <a:lnTo>
                    <a:pt x="2007568" y="674073"/>
                  </a:lnTo>
                  <a:lnTo>
                    <a:pt x="2001652" y="679736"/>
                  </a:lnTo>
                  <a:lnTo>
                    <a:pt x="1995281" y="685171"/>
                  </a:lnTo>
                  <a:lnTo>
                    <a:pt x="1988910" y="690154"/>
                  </a:lnTo>
                  <a:lnTo>
                    <a:pt x="1982084" y="694683"/>
                  </a:lnTo>
                  <a:lnTo>
                    <a:pt x="1975485" y="699440"/>
                  </a:lnTo>
                  <a:lnTo>
                    <a:pt x="1968204" y="703516"/>
                  </a:lnTo>
                  <a:lnTo>
                    <a:pt x="1960922" y="707140"/>
                  </a:lnTo>
                  <a:lnTo>
                    <a:pt x="1953186" y="710537"/>
                  </a:lnTo>
                  <a:lnTo>
                    <a:pt x="1945449" y="713482"/>
                  </a:lnTo>
                  <a:lnTo>
                    <a:pt x="1937713" y="716199"/>
                  </a:lnTo>
                  <a:lnTo>
                    <a:pt x="1929294" y="718464"/>
                  </a:lnTo>
                  <a:lnTo>
                    <a:pt x="1921102" y="720503"/>
                  </a:lnTo>
                  <a:lnTo>
                    <a:pt x="1912911" y="722088"/>
                  </a:lnTo>
                  <a:lnTo>
                    <a:pt x="1904264" y="722994"/>
                  </a:lnTo>
                  <a:lnTo>
                    <a:pt x="1895390" y="723673"/>
                  </a:lnTo>
                  <a:lnTo>
                    <a:pt x="1886971" y="723900"/>
                  </a:lnTo>
                  <a:lnTo>
                    <a:pt x="1878097" y="723673"/>
                  </a:lnTo>
                  <a:lnTo>
                    <a:pt x="1869223" y="722994"/>
                  </a:lnTo>
                  <a:lnTo>
                    <a:pt x="1860804" y="722088"/>
                  </a:lnTo>
                  <a:lnTo>
                    <a:pt x="1852612" y="720503"/>
                  </a:lnTo>
                  <a:lnTo>
                    <a:pt x="1844193" y="718464"/>
                  </a:lnTo>
                  <a:lnTo>
                    <a:pt x="1836002" y="716199"/>
                  </a:lnTo>
                  <a:lnTo>
                    <a:pt x="1828265" y="713482"/>
                  </a:lnTo>
                  <a:lnTo>
                    <a:pt x="1820529" y="710537"/>
                  </a:lnTo>
                  <a:lnTo>
                    <a:pt x="1812565" y="707140"/>
                  </a:lnTo>
                  <a:lnTo>
                    <a:pt x="1805511" y="703516"/>
                  </a:lnTo>
                  <a:lnTo>
                    <a:pt x="1798230" y="699440"/>
                  </a:lnTo>
                  <a:lnTo>
                    <a:pt x="1791404" y="694683"/>
                  </a:lnTo>
                  <a:lnTo>
                    <a:pt x="1784805" y="690154"/>
                  </a:lnTo>
                  <a:lnTo>
                    <a:pt x="1778206" y="685171"/>
                  </a:lnTo>
                  <a:lnTo>
                    <a:pt x="1772063" y="679736"/>
                  </a:lnTo>
                  <a:lnTo>
                    <a:pt x="1766146" y="674073"/>
                  </a:lnTo>
                  <a:lnTo>
                    <a:pt x="1760458" y="668185"/>
                  </a:lnTo>
                  <a:lnTo>
                    <a:pt x="1754997" y="662070"/>
                  </a:lnTo>
                  <a:lnTo>
                    <a:pt x="1749991" y="655502"/>
                  </a:lnTo>
                  <a:lnTo>
                    <a:pt x="1745213" y="648934"/>
                  </a:lnTo>
                  <a:lnTo>
                    <a:pt x="1740662" y="642139"/>
                  </a:lnTo>
                  <a:lnTo>
                    <a:pt x="1736566" y="634892"/>
                  </a:lnTo>
                  <a:lnTo>
                    <a:pt x="1732925" y="627418"/>
                  </a:lnTo>
                  <a:lnTo>
                    <a:pt x="1729512" y="619944"/>
                  </a:lnTo>
                  <a:lnTo>
                    <a:pt x="1726554" y="612243"/>
                  </a:lnTo>
                  <a:lnTo>
                    <a:pt x="1723596" y="604543"/>
                  </a:lnTo>
                  <a:lnTo>
                    <a:pt x="1721548" y="596390"/>
                  </a:lnTo>
                  <a:lnTo>
                    <a:pt x="1719500" y="588010"/>
                  </a:lnTo>
                  <a:lnTo>
                    <a:pt x="1717908" y="579856"/>
                  </a:lnTo>
                  <a:lnTo>
                    <a:pt x="1716997" y="571476"/>
                  </a:lnTo>
                  <a:lnTo>
                    <a:pt x="1716315" y="562644"/>
                  </a:lnTo>
                  <a:lnTo>
                    <a:pt x="1716087" y="553811"/>
                  </a:lnTo>
                  <a:lnTo>
                    <a:pt x="1716315" y="545431"/>
                  </a:lnTo>
                  <a:lnTo>
                    <a:pt x="1716997" y="536598"/>
                  </a:lnTo>
                  <a:lnTo>
                    <a:pt x="1717908" y="528218"/>
                  </a:lnTo>
                  <a:lnTo>
                    <a:pt x="1719500" y="519838"/>
                  </a:lnTo>
                  <a:lnTo>
                    <a:pt x="1721548" y="511685"/>
                  </a:lnTo>
                  <a:lnTo>
                    <a:pt x="1723596" y="503305"/>
                  </a:lnTo>
                  <a:lnTo>
                    <a:pt x="1726554" y="495605"/>
                  </a:lnTo>
                  <a:lnTo>
                    <a:pt x="1729512" y="487904"/>
                  </a:lnTo>
                  <a:lnTo>
                    <a:pt x="1732925" y="480430"/>
                  </a:lnTo>
                  <a:lnTo>
                    <a:pt x="1736566" y="472956"/>
                  </a:lnTo>
                  <a:lnTo>
                    <a:pt x="1740662" y="465709"/>
                  </a:lnTo>
                  <a:lnTo>
                    <a:pt x="1745213" y="459141"/>
                  </a:lnTo>
                  <a:lnTo>
                    <a:pt x="1749991" y="452346"/>
                  </a:lnTo>
                  <a:lnTo>
                    <a:pt x="1754997" y="446005"/>
                  </a:lnTo>
                  <a:lnTo>
                    <a:pt x="1760458" y="439890"/>
                  </a:lnTo>
                  <a:lnTo>
                    <a:pt x="1766146" y="433775"/>
                  </a:lnTo>
                  <a:lnTo>
                    <a:pt x="1772063" y="428113"/>
                  </a:lnTo>
                  <a:lnTo>
                    <a:pt x="1778206" y="422677"/>
                  </a:lnTo>
                  <a:lnTo>
                    <a:pt x="1784805" y="417921"/>
                  </a:lnTo>
                  <a:lnTo>
                    <a:pt x="1791404" y="412938"/>
                  </a:lnTo>
                  <a:lnTo>
                    <a:pt x="1798230" y="408635"/>
                  </a:lnTo>
                  <a:lnTo>
                    <a:pt x="1805511" y="404558"/>
                  </a:lnTo>
                  <a:lnTo>
                    <a:pt x="1812565" y="400935"/>
                  </a:lnTo>
                  <a:lnTo>
                    <a:pt x="1820529" y="397537"/>
                  </a:lnTo>
                  <a:lnTo>
                    <a:pt x="1828265" y="394367"/>
                  </a:lnTo>
                  <a:lnTo>
                    <a:pt x="1836002" y="391649"/>
                  </a:lnTo>
                  <a:lnTo>
                    <a:pt x="1844193" y="389610"/>
                  </a:lnTo>
                  <a:lnTo>
                    <a:pt x="1852612" y="387572"/>
                  </a:lnTo>
                  <a:lnTo>
                    <a:pt x="1860804" y="385987"/>
                  </a:lnTo>
                  <a:lnTo>
                    <a:pt x="1869223" y="384854"/>
                  </a:lnTo>
                  <a:lnTo>
                    <a:pt x="1878097" y="384401"/>
                  </a:lnTo>
                  <a:lnTo>
                    <a:pt x="1886971" y="384175"/>
                  </a:lnTo>
                  <a:close/>
                  <a:moveTo>
                    <a:pt x="1493053" y="58920"/>
                  </a:moveTo>
                  <a:lnTo>
                    <a:pt x="1493053" y="71384"/>
                  </a:lnTo>
                  <a:lnTo>
                    <a:pt x="1486255" y="72064"/>
                  </a:lnTo>
                  <a:lnTo>
                    <a:pt x="1480136" y="72970"/>
                  </a:lnTo>
                  <a:lnTo>
                    <a:pt x="1474471" y="74103"/>
                  </a:lnTo>
                  <a:lnTo>
                    <a:pt x="1469032" y="75463"/>
                  </a:lnTo>
                  <a:lnTo>
                    <a:pt x="1464046" y="77276"/>
                  </a:lnTo>
                  <a:lnTo>
                    <a:pt x="1459741" y="79089"/>
                  </a:lnTo>
                  <a:lnTo>
                    <a:pt x="1455661" y="81128"/>
                  </a:lnTo>
                  <a:lnTo>
                    <a:pt x="1452036" y="83621"/>
                  </a:lnTo>
                  <a:lnTo>
                    <a:pt x="1448863" y="86341"/>
                  </a:lnTo>
                  <a:lnTo>
                    <a:pt x="1446144" y="89060"/>
                  </a:lnTo>
                  <a:lnTo>
                    <a:pt x="1443877" y="92233"/>
                  </a:lnTo>
                  <a:lnTo>
                    <a:pt x="1441611" y="95632"/>
                  </a:lnTo>
                  <a:lnTo>
                    <a:pt x="1440252" y="99258"/>
                  </a:lnTo>
                  <a:lnTo>
                    <a:pt x="1439118" y="102657"/>
                  </a:lnTo>
                  <a:lnTo>
                    <a:pt x="1438665" y="106963"/>
                  </a:lnTo>
                  <a:lnTo>
                    <a:pt x="1438439" y="111042"/>
                  </a:lnTo>
                  <a:lnTo>
                    <a:pt x="1438439" y="113988"/>
                  </a:lnTo>
                  <a:lnTo>
                    <a:pt x="1438665" y="116934"/>
                  </a:lnTo>
                  <a:lnTo>
                    <a:pt x="1439118" y="119880"/>
                  </a:lnTo>
                  <a:lnTo>
                    <a:pt x="1439798" y="122599"/>
                  </a:lnTo>
                  <a:lnTo>
                    <a:pt x="1440931" y="125092"/>
                  </a:lnTo>
                  <a:lnTo>
                    <a:pt x="1442064" y="127812"/>
                  </a:lnTo>
                  <a:lnTo>
                    <a:pt x="1443198" y="130304"/>
                  </a:lnTo>
                  <a:lnTo>
                    <a:pt x="1444784" y="132797"/>
                  </a:lnTo>
                  <a:lnTo>
                    <a:pt x="1448183" y="137329"/>
                  </a:lnTo>
                  <a:lnTo>
                    <a:pt x="1451809" y="141409"/>
                  </a:lnTo>
                  <a:lnTo>
                    <a:pt x="1455888" y="144808"/>
                  </a:lnTo>
                  <a:lnTo>
                    <a:pt x="1460194" y="147527"/>
                  </a:lnTo>
                  <a:lnTo>
                    <a:pt x="1465633" y="150700"/>
                  </a:lnTo>
                  <a:lnTo>
                    <a:pt x="1472884" y="154552"/>
                  </a:lnTo>
                  <a:lnTo>
                    <a:pt x="1482402" y="158858"/>
                  </a:lnTo>
                  <a:lnTo>
                    <a:pt x="1493733" y="164070"/>
                  </a:lnTo>
                  <a:lnTo>
                    <a:pt x="1500532" y="167469"/>
                  </a:lnTo>
                  <a:lnTo>
                    <a:pt x="1503024" y="169056"/>
                  </a:lnTo>
                  <a:lnTo>
                    <a:pt x="1505291" y="170642"/>
                  </a:lnTo>
                  <a:lnTo>
                    <a:pt x="1507330" y="172002"/>
                  </a:lnTo>
                  <a:lnTo>
                    <a:pt x="1508916" y="173588"/>
                  </a:lnTo>
                  <a:lnTo>
                    <a:pt x="1510276" y="175174"/>
                  </a:lnTo>
                  <a:lnTo>
                    <a:pt x="1510956" y="176534"/>
                  </a:lnTo>
                  <a:lnTo>
                    <a:pt x="1512089" y="179707"/>
                  </a:lnTo>
                  <a:lnTo>
                    <a:pt x="1512769" y="184012"/>
                  </a:lnTo>
                  <a:lnTo>
                    <a:pt x="1513449" y="189451"/>
                  </a:lnTo>
                  <a:lnTo>
                    <a:pt x="1513675" y="195343"/>
                  </a:lnTo>
                  <a:lnTo>
                    <a:pt x="1513449" y="197836"/>
                  </a:lnTo>
                  <a:lnTo>
                    <a:pt x="1512769" y="199876"/>
                  </a:lnTo>
                  <a:lnTo>
                    <a:pt x="1512089" y="201689"/>
                  </a:lnTo>
                  <a:lnTo>
                    <a:pt x="1510956" y="203275"/>
                  </a:lnTo>
                  <a:lnTo>
                    <a:pt x="1509596" y="204181"/>
                  </a:lnTo>
                  <a:lnTo>
                    <a:pt x="1507783" y="205314"/>
                  </a:lnTo>
                  <a:lnTo>
                    <a:pt x="1505291" y="205768"/>
                  </a:lnTo>
                  <a:lnTo>
                    <a:pt x="1502798" y="205768"/>
                  </a:lnTo>
                  <a:lnTo>
                    <a:pt x="1499852" y="205541"/>
                  </a:lnTo>
                  <a:lnTo>
                    <a:pt x="1498719" y="205314"/>
                  </a:lnTo>
                  <a:lnTo>
                    <a:pt x="1497586" y="204861"/>
                  </a:lnTo>
                  <a:lnTo>
                    <a:pt x="1496679" y="204181"/>
                  </a:lnTo>
                  <a:lnTo>
                    <a:pt x="1495773" y="203728"/>
                  </a:lnTo>
                  <a:lnTo>
                    <a:pt x="1495319" y="203048"/>
                  </a:lnTo>
                  <a:lnTo>
                    <a:pt x="1494866" y="201915"/>
                  </a:lnTo>
                  <a:lnTo>
                    <a:pt x="1493960" y="199422"/>
                  </a:lnTo>
                  <a:lnTo>
                    <a:pt x="1493506" y="195343"/>
                  </a:lnTo>
                  <a:lnTo>
                    <a:pt x="1493280" y="189678"/>
                  </a:lnTo>
                  <a:lnTo>
                    <a:pt x="1493053" y="182426"/>
                  </a:lnTo>
                  <a:lnTo>
                    <a:pt x="1493053" y="172908"/>
                  </a:lnTo>
                  <a:lnTo>
                    <a:pt x="1439118" y="172908"/>
                  </a:lnTo>
                  <a:lnTo>
                    <a:pt x="1439118" y="180613"/>
                  </a:lnTo>
                  <a:lnTo>
                    <a:pt x="1439345" y="186732"/>
                  </a:lnTo>
                  <a:lnTo>
                    <a:pt x="1440252" y="192624"/>
                  </a:lnTo>
                  <a:lnTo>
                    <a:pt x="1441385" y="197836"/>
                  </a:lnTo>
                  <a:lnTo>
                    <a:pt x="1442291" y="200329"/>
                  </a:lnTo>
                  <a:lnTo>
                    <a:pt x="1443198" y="202822"/>
                  </a:lnTo>
                  <a:lnTo>
                    <a:pt x="1444331" y="205088"/>
                  </a:lnTo>
                  <a:lnTo>
                    <a:pt x="1445237" y="207127"/>
                  </a:lnTo>
                  <a:lnTo>
                    <a:pt x="1446823" y="209167"/>
                  </a:lnTo>
                  <a:lnTo>
                    <a:pt x="1448183" y="210980"/>
                  </a:lnTo>
                  <a:lnTo>
                    <a:pt x="1449769" y="212793"/>
                  </a:lnTo>
                  <a:lnTo>
                    <a:pt x="1451582" y="214379"/>
                  </a:lnTo>
                  <a:lnTo>
                    <a:pt x="1453395" y="215965"/>
                  </a:lnTo>
                  <a:lnTo>
                    <a:pt x="1455435" y="217098"/>
                  </a:lnTo>
                  <a:lnTo>
                    <a:pt x="1459514" y="219818"/>
                  </a:lnTo>
                  <a:lnTo>
                    <a:pt x="1463593" y="221857"/>
                  </a:lnTo>
                  <a:lnTo>
                    <a:pt x="1468352" y="223897"/>
                  </a:lnTo>
                  <a:lnTo>
                    <a:pt x="1472884" y="225483"/>
                  </a:lnTo>
                  <a:lnTo>
                    <a:pt x="1477643" y="226616"/>
                  </a:lnTo>
                  <a:lnTo>
                    <a:pt x="1482629" y="227976"/>
                  </a:lnTo>
                  <a:lnTo>
                    <a:pt x="1487841" y="228656"/>
                  </a:lnTo>
                  <a:lnTo>
                    <a:pt x="1493053" y="229336"/>
                  </a:lnTo>
                  <a:lnTo>
                    <a:pt x="1493053" y="244519"/>
                  </a:lnTo>
                  <a:lnTo>
                    <a:pt x="1517981" y="244519"/>
                  </a:lnTo>
                  <a:lnTo>
                    <a:pt x="1517981" y="229789"/>
                  </a:lnTo>
                  <a:lnTo>
                    <a:pt x="1524780" y="228656"/>
                  </a:lnTo>
                  <a:lnTo>
                    <a:pt x="1530898" y="227749"/>
                  </a:lnTo>
                  <a:lnTo>
                    <a:pt x="1536790" y="226163"/>
                  </a:lnTo>
                  <a:lnTo>
                    <a:pt x="1542229" y="224577"/>
                  </a:lnTo>
                  <a:lnTo>
                    <a:pt x="1547215" y="222537"/>
                  </a:lnTo>
                  <a:lnTo>
                    <a:pt x="1551747" y="220271"/>
                  </a:lnTo>
                  <a:lnTo>
                    <a:pt x="1555826" y="218005"/>
                  </a:lnTo>
                  <a:lnTo>
                    <a:pt x="1559452" y="215059"/>
                  </a:lnTo>
                  <a:lnTo>
                    <a:pt x="1562851" y="211660"/>
                  </a:lnTo>
                  <a:lnTo>
                    <a:pt x="1565571" y="208487"/>
                  </a:lnTo>
                  <a:lnTo>
                    <a:pt x="1568063" y="204861"/>
                  </a:lnTo>
                  <a:lnTo>
                    <a:pt x="1569876" y="201009"/>
                  </a:lnTo>
                  <a:lnTo>
                    <a:pt x="1571236" y="196476"/>
                  </a:lnTo>
                  <a:lnTo>
                    <a:pt x="1572596" y="192171"/>
                  </a:lnTo>
                  <a:lnTo>
                    <a:pt x="1573049" y="187185"/>
                  </a:lnTo>
                  <a:lnTo>
                    <a:pt x="1573502" y="182199"/>
                  </a:lnTo>
                  <a:lnTo>
                    <a:pt x="1573502" y="179027"/>
                  </a:lnTo>
                  <a:lnTo>
                    <a:pt x="1573049" y="175854"/>
                  </a:lnTo>
                  <a:lnTo>
                    <a:pt x="1572596" y="172908"/>
                  </a:lnTo>
                  <a:lnTo>
                    <a:pt x="1572142" y="170189"/>
                  </a:lnTo>
                  <a:lnTo>
                    <a:pt x="1571236" y="167469"/>
                  </a:lnTo>
                  <a:lnTo>
                    <a:pt x="1570556" y="164750"/>
                  </a:lnTo>
                  <a:lnTo>
                    <a:pt x="1569650" y="162484"/>
                  </a:lnTo>
                  <a:lnTo>
                    <a:pt x="1568290" y="160218"/>
                  </a:lnTo>
                  <a:lnTo>
                    <a:pt x="1565344" y="156139"/>
                  </a:lnTo>
                  <a:lnTo>
                    <a:pt x="1562625" y="152513"/>
                  </a:lnTo>
                  <a:lnTo>
                    <a:pt x="1559225" y="149340"/>
                  </a:lnTo>
                  <a:lnTo>
                    <a:pt x="1555599" y="146847"/>
                  </a:lnTo>
                  <a:lnTo>
                    <a:pt x="1551067" y="144355"/>
                  </a:lnTo>
                  <a:lnTo>
                    <a:pt x="1544722" y="140955"/>
                  </a:lnTo>
                  <a:lnTo>
                    <a:pt x="1537017" y="137329"/>
                  </a:lnTo>
                  <a:lnTo>
                    <a:pt x="1527499" y="132797"/>
                  </a:lnTo>
                  <a:lnTo>
                    <a:pt x="1516621" y="128038"/>
                  </a:lnTo>
                  <a:lnTo>
                    <a:pt x="1508237" y="124186"/>
                  </a:lnTo>
                  <a:lnTo>
                    <a:pt x="1502344" y="120786"/>
                  </a:lnTo>
                  <a:lnTo>
                    <a:pt x="1498719" y="118747"/>
                  </a:lnTo>
                  <a:lnTo>
                    <a:pt x="1497359" y="117614"/>
                  </a:lnTo>
                  <a:lnTo>
                    <a:pt x="1496452" y="116481"/>
                  </a:lnTo>
                  <a:lnTo>
                    <a:pt x="1495319" y="115121"/>
                  </a:lnTo>
                  <a:lnTo>
                    <a:pt x="1494866" y="113535"/>
                  </a:lnTo>
                  <a:lnTo>
                    <a:pt x="1493960" y="111948"/>
                  </a:lnTo>
                  <a:lnTo>
                    <a:pt x="1493733" y="109909"/>
                  </a:lnTo>
                  <a:lnTo>
                    <a:pt x="1493506" y="107869"/>
                  </a:lnTo>
                  <a:lnTo>
                    <a:pt x="1493506" y="105830"/>
                  </a:lnTo>
                  <a:lnTo>
                    <a:pt x="1493506" y="103337"/>
                  </a:lnTo>
                  <a:lnTo>
                    <a:pt x="1493960" y="100844"/>
                  </a:lnTo>
                  <a:lnTo>
                    <a:pt x="1494866" y="99258"/>
                  </a:lnTo>
                  <a:lnTo>
                    <a:pt x="1495773" y="97672"/>
                  </a:lnTo>
                  <a:lnTo>
                    <a:pt x="1497359" y="96312"/>
                  </a:lnTo>
                  <a:lnTo>
                    <a:pt x="1498945" y="95632"/>
                  </a:lnTo>
                  <a:lnTo>
                    <a:pt x="1500985" y="94952"/>
                  </a:lnTo>
                  <a:lnTo>
                    <a:pt x="1503251" y="94725"/>
                  </a:lnTo>
                  <a:lnTo>
                    <a:pt x="1506197" y="94952"/>
                  </a:lnTo>
                  <a:lnTo>
                    <a:pt x="1508463" y="95632"/>
                  </a:lnTo>
                  <a:lnTo>
                    <a:pt x="1510049" y="96538"/>
                  </a:lnTo>
                  <a:lnTo>
                    <a:pt x="1510729" y="96992"/>
                  </a:lnTo>
                  <a:lnTo>
                    <a:pt x="1511409" y="97898"/>
                  </a:lnTo>
                  <a:lnTo>
                    <a:pt x="1512089" y="99938"/>
                  </a:lnTo>
                  <a:lnTo>
                    <a:pt x="1512769" y="103110"/>
                  </a:lnTo>
                  <a:lnTo>
                    <a:pt x="1512995" y="106963"/>
                  </a:lnTo>
                  <a:lnTo>
                    <a:pt x="1512995" y="111495"/>
                  </a:lnTo>
                  <a:lnTo>
                    <a:pt x="1512995" y="118067"/>
                  </a:lnTo>
                  <a:lnTo>
                    <a:pt x="1567157" y="118067"/>
                  </a:lnTo>
                  <a:lnTo>
                    <a:pt x="1567383" y="113535"/>
                  </a:lnTo>
                  <a:lnTo>
                    <a:pt x="1567837" y="110815"/>
                  </a:lnTo>
                  <a:lnTo>
                    <a:pt x="1567383" y="106283"/>
                  </a:lnTo>
                  <a:lnTo>
                    <a:pt x="1566930" y="102430"/>
                  </a:lnTo>
                  <a:lnTo>
                    <a:pt x="1566024" y="98578"/>
                  </a:lnTo>
                  <a:lnTo>
                    <a:pt x="1564664" y="95179"/>
                  </a:lnTo>
                  <a:lnTo>
                    <a:pt x="1562851" y="92006"/>
                  </a:lnTo>
                  <a:lnTo>
                    <a:pt x="1560812" y="88833"/>
                  </a:lnTo>
                  <a:lnTo>
                    <a:pt x="1558092" y="86114"/>
                  </a:lnTo>
                  <a:lnTo>
                    <a:pt x="1555373" y="83395"/>
                  </a:lnTo>
                  <a:lnTo>
                    <a:pt x="1551974" y="81128"/>
                  </a:lnTo>
                  <a:lnTo>
                    <a:pt x="1548121" y="79089"/>
                  </a:lnTo>
                  <a:lnTo>
                    <a:pt x="1544269" y="77276"/>
                  </a:lnTo>
                  <a:lnTo>
                    <a:pt x="1539736" y="75463"/>
                  </a:lnTo>
                  <a:lnTo>
                    <a:pt x="1534751" y="74103"/>
                  </a:lnTo>
                  <a:lnTo>
                    <a:pt x="1529538" y="72970"/>
                  </a:lnTo>
                  <a:lnTo>
                    <a:pt x="1523873" y="72064"/>
                  </a:lnTo>
                  <a:lnTo>
                    <a:pt x="1517981" y="71384"/>
                  </a:lnTo>
                  <a:lnTo>
                    <a:pt x="1517981" y="58920"/>
                  </a:lnTo>
                  <a:lnTo>
                    <a:pt x="1493053" y="58920"/>
                  </a:lnTo>
                  <a:close/>
                  <a:moveTo>
                    <a:pt x="1505970" y="0"/>
                  </a:moveTo>
                  <a:lnTo>
                    <a:pt x="1513675" y="226"/>
                  </a:lnTo>
                  <a:lnTo>
                    <a:pt x="1521380" y="680"/>
                  </a:lnTo>
                  <a:lnTo>
                    <a:pt x="1528859" y="1813"/>
                  </a:lnTo>
                  <a:lnTo>
                    <a:pt x="1536337" y="2946"/>
                  </a:lnTo>
                  <a:lnTo>
                    <a:pt x="1543815" y="4759"/>
                  </a:lnTo>
                  <a:lnTo>
                    <a:pt x="1551067" y="6798"/>
                  </a:lnTo>
                  <a:lnTo>
                    <a:pt x="1557866" y="9291"/>
                  </a:lnTo>
                  <a:lnTo>
                    <a:pt x="1564891" y="11784"/>
                  </a:lnTo>
                  <a:lnTo>
                    <a:pt x="1571689" y="14956"/>
                  </a:lnTo>
                  <a:lnTo>
                    <a:pt x="1578034" y="18129"/>
                  </a:lnTo>
                  <a:lnTo>
                    <a:pt x="1584380" y="21755"/>
                  </a:lnTo>
                  <a:lnTo>
                    <a:pt x="1590725" y="26061"/>
                  </a:lnTo>
                  <a:lnTo>
                    <a:pt x="1596617" y="30140"/>
                  </a:lnTo>
                  <a:lnTo>
                    <a:pt x="1602282" y="34445"/>
                  </a:lnTo>
                  <a:lnTo>
                    <a:pt x="1607948" y="39431"/>
                  </a:lnTo>
                  <a:lnTo>
                    <a:pt x="1613160" y="44190"/>
                  </a:lnTo>
                  <a:lnTo>
                    <a:pt x="1618146" y="49629"/>
                  </a:lnTo>
                  <a:lnTo>
                    <a:pt x="1622905" y="55068"/>
                  </a:lnTo>
                  <a:lnTo>
                    <a:pt x="1627437" y="60960"/>
                  </a:lnTo>
                  <a:lnTo>
                    <a:pt x="1631743" y="66852"/>
                  </a:lnTo>
                  <a:lnTo>
                    <a:pt x="1635595" y="72970"/>
                  </a:lnTo>
                  <a:lnTo>
                    <a:pt x="1639221" y="79316"/>
                  </a:lnTo>
                  <a:lnTo>
                    <a:pt x="1642394" y="85661"/>
                  </a:lnTo>
                  <a:lnTo>
                    <a:pt x="1645566" y="92686"/>
                  </a:lnTo>
                  <a:lnTo>
                    <a:pt x="1648512" y="99484"/>
                  </a:lnTo>
                  <a:lnTo>
                    <a:pt x="1650778" y="106736"/>
                  </a:lnTo>
                  <a:lnTo>
                    <a:pt x="1652818" y="113761"/>
                  </a:lnTo>
                  <a:lnTo>
                    <a:pt x="1654404" y="121013"/>
                  </a:lnTo>
                  <a:lnTo>
                    <a:pt x="1655991" y="128491"/>
                  </a:lnTo>
                  <a:lnTo>
                    <a:pt x="1656670" y="135970"/>
                  </a:lnTo>
                  <a:lnTo>
                    <a:pt x="1657350" y="143675"/>
                  </a:lnTo>
                  <a:lnTo>
                    <a:pt x="1657350" y="151833"/>
                  </a:lnTo>
                  <a:lnTo>
                    <a:pt x="1657350" y="159538"/>
                  </a:lnTo>
                  <a:lnTo>
                    <a:pt x="1656670" y="167243"/>
                  </a:lnTo>
                  <a:lnTo>
                    <a:pt x="1655991" y="174721"/>
                  </a:lnTo>
                  <a:lnTo>
                    <a:pt x="1654404" y="182199"/>
                  </a:lnTo>
                  <a:lnTo>
                    <a:pt x="1652818" y="189678"/>
                  </a:lnTo>
                  <a:lnTo>
                    <a:pt x="1650778" y="196703"/>
                  </a:lnTo>
                  <a:lnTo>
                    <a:pt x="1648512" y="203728"/>
                  </a:lnTo>
                  <a:lnTo>
                    <a:pt x="1645566" y="210753"/>
                  </a:lnTo>
                  <a:lnTo>
                    <a:pt x="1642394" y="217325"/>
                  </a:lnTo>
                  <a:lnTo>
                    <a:pt x="1639221" y="223897"/>
                  </a:lnTo>
                  <a:lnTo>
                    <a:pt x="1635595" y="230242"/>
                  </a:lnTo>
                  <a:lnTo>
                    <a:pt x="1631743" y="236587"/>
                  </a:lnTo>
                  <a:lnTo>
                    <a:pt x="1627437" y="242480"/>
                  </a:lnTo>
                  <a:lnTo>
                    <a:pt x="1622905" y="248145"/>
                  </a:lnTo>
                  <a:lnTo>
                    <a:pt x="1618146" y="253584"/>
                  </a:lnTo>
                  <a:lnTo>
                    <a:pt x="1613160" y="259023"/>
                  </a:lnTo>
                  <a:lnTo>
                    <a:pt x="1607948" y="263781"/>
                  </a:lnTo>
                  <a:lnTo>
                    <a:pt x="1602282" y="268767"/>
                  </a:lnTo>
                  <a:lnTo>
                    <a:pt x="1596617" y="273073"/>
                  </a:lnTo>
                  <a:lnTo>
                    <a:pt x="1590725" y="277378"/>
                  </a:lnTo>
                  <a:lnTo>
                    <a:pt x="1584380" y="281231"/>
                  </a:lnTo>
                  <a:lnTo>
                    <a:pt x="1578034" y="284857"/>
                  </a:lnTo>
                  <a:lnTo>
                    <a:pt x="1571689" y="288256"/>
                  </a:lnTo>
                  <a:lnTo>
                    <a:pt x="1564891" y="291429"/>
                  </a:lnTo>
                  <a:lnTo>
                    <a:pt x="1557866" y="293921"/>
                  </a:lnTo>
                  <a:lnTo>
                    <a:pt x="1551067" y="296641"/>
                  </a:lnTo>
                  <a:lnTo>
                    <a:pt x="1543815" y="298454"/>
                  </a:lnTo>
                  <a:lnTo>
                    <a:pt x="1536337" y="300040"/>
                  </a:lnTo>
                  <a:lnTo>
                    <a:pt x="1528859" y="301400"/>
                  </a:lnTo>
                  <a:lnTo>
                    <a:pt x="1521380" y="302533"/>
                  </a:lnTo>
                  <a:lnTo>
                    <a:pt x="1513675" y="302986"/>
                  </a:lnTo>
                  <a:lnTo>
                    <a:pt x="1505970" y="303213"/>
                  </a:lnTo>
                  <a:lnTo>
                    <a:pt x="1498265" y="302986"/>
                  </a:lnTo>
                  <a:lnTo>
                    <a:pt x="1490334" y="302533"/>
                  </a:lnTo>
                  <a:lnTo>
                    <a:pt x="1482629" y="301400"/>
                  </a:lnTo>
                  <a:lnTo>
                    <a:pt x="1475151" y="300040"/>
                  </a:lnTo>
                  <a:lnTo>
                    <a:pt x="1467899" y="298454"/>
                  </a:lnTo>
                  <a:lnTo>
                    <a:pt x="1460874" y="296641"/>
                  </a:lnTo>
                  <a:lnTo>
                    <a:pt x="1453849" y="293921"/>
                  </a:lnTo>
                  <a:lnTo>
                    <a:pt x="1446823" y="291429"/>
                  </a:lnTo>
                  <a:lnTo>
                    <a:pt x="1440252" y="288256"/>
                  </a:lnTo>
                  <a:lnTo>
                    <a:pt x="1433453" y="284857"/>
                  </a:lnTo>
                  <a:lnTo>
                    <a:pt x="1427334" y="281231"/>
                  </a:lnTo>
                  <a:lnTo>
                    <a:pt x="1420989" y="277378"/>
                  </a:lnTo>
                  <a:lnTo>
                    <a:pt x="1415097" y="273073"/>
                  </a:lnTo>
                  <a:lnTo>
                    <a:pt x="1409432" y="268767"/>
                  </a:lnTo>
                  <a:lnTo>
                    <a:pt x="1403766" y="263781"/>
                  </a:lnTo>
                  <a:lnTo>
                    <a:pt x="1398781" y="259023"/>
                  </a:lnTo>
                  <a:lnTo>
                    <a:pt x="1393569" y="253584"/>
                  </a:lnTo>
                  <a:lnTo>
                    <a:pt x="1388810" y="248145"/>
                  </a:lnTo>
                  <a:lnTo>
                    <a:pt x="1384277" y="242480"/>
                  </a:lnTo>
                  <a:lnTo>
                    <a:pt x="1380198" y="236587"/>
                  </a:lnTo>
                  <a:lnTo>
                    <a:pt x="1376346" y="230242"/>
                  </a:lnTo>
                  <a:lnTo>
                    <a:pt x="1372267" y="223897"/>
                  </a:lnTo>
                  <a:lnTo>
                    <a:pt x="1369094" y="217325"/>
                  </a:lnTo>
                  <a:lnTo>
                    <a:pt x="1366148" y="210753"/>
                  </a:lnTo>
                  <a:lnTo>
                    <a:pt x="1363429" y="203728"/>
                  </a:lnTo>
                  <a:lnTo>
                    <a:pt x="1360936" y="196703"/>
                  </a:lnTo>
                  <a:lnTo>
                    <a:pt x="1358896" y="189678"/>
                  </a:lnTo>
                  <a:lnTo>
                    <a:pt x="1357083" y="182199"/>
                  </a:lnTo>
                  <a:lnTo>
                    <a:pt x="1355950" y="174721"/>
                  </a:lnTo>
                  <a:lnTo>
                    <a:pt x="1354817" y="167243"/>
                  </a:lnTo>
                  <a:lnTo>
                    <a:pt x="1354364" y="159538"/>
                  </a:lnTo>
                  <a:lnTo>
                    <a:pt x="1354137" y="151833"/>
                  </a:lnTo>
                  <a:lnTo>
                    <a:pt x="1354364" y="143675"/>
                  </a:lnTo>
                  <a:lnTo>
                    <a:pt x="1354817" y="135970"/>
                  </a:lnTo>
                  <a:lnTo>
                    <a:pt x="1355950" y="128491"/>
                  </a:lnTo>
                  <a:lnTo>
                    <a:pt x="1357083" y="121013"/>
                  </a:lnTo>
                  <a:lnTo>
                    <a:pt x="1358896" y="113761"/>
                  </a:lnTo>
                  <a:lnTo>
                    <a:pt x="1360936" y="106736"/>
                  </a:lnTo>
                  <a:lnTo>
                    <a:pt x="1363429" y="99484"/>
                  </a:lnTo>
                  <a:lnTo>
                    <a:pt x="1366148" y="92686"/>
                  </a:lnTo>
                  <a:lnTo>
                    <a:pt x="1369094" y="85661"/>
                  </a:lnTo>
                  <a:lnTo>
                    <a:pt x="1372267" y="79316"/>
                  </a:lnTo>
                  <a:lnTo>
                    <a:pt x="1376346" y="72970"/>
                  </a:lnTo>
                  <a:lnTo>
                    <a:pt x="1380198" y="66852"/>
                  </a:lnTo>
                  <a:lnTo>
                    <a:pt x="1384277" y="60960"/>
                  </a:lnTo>
                  <a:lnTo>
                    <a:pt x="1388810" y="55068"/>
                  </a:lnTo>
                  <a:lnTo>
                    <a:pt x="1393569" y="49629"/>
                  </a:lnTo>
                  <a:lnTo>
                    <a:pt x="1398781" y="44190"/>
                  </a:lnTo>
                  <a:lnTo>
                    <a:pt x="1403766" y="39431"/>
                  </a:lnTo>
                  <a:lnTo>
                    <a:pt x="1409432" y="34445"/>
                  </a:lnTo>
                  <a:lnTo>
                    <a:pt x="1415097" y="30140"/>
                  </a:lnTo>
                  <a:lnTo>
                    <a:pt x="1420989" y="26061"/>
                  </a:lnTo>
                  <a:lnTo>
                    <a:pt x="1427334" y="21755"/>
                  </a:lnTo>
                  <a:lnTo>
                    <a:pt x="1433453" y="18129"/>
                  </a:lnTo>
                  <a:lnTo>
                    <a:pt x="1440252" y="14956"/>
                  </a:lnTo>
                  <a:lnTo>
                    <a:pt x="1446823" y="11784"/>
                  </a:lnTo>
                  <a:lnTo>
                    <a:pt x="1453849" y="9291"/>
                  </a:lnTo>
                  <a:lnTo>
                    <a:pt x="1460874" y="6798"/>
                  </a:lnTo>
                  <a:lnTo>
                    <a:pt x="1467899" y="4759"/>
                  </a:lnTo>
                  <a:lnTo>
                    <a:pt x="1475151" y="2946"/>
                  </a:lnTo>
                  <a:lnTo>
                    <a:pt x="1482629" y="1813"/>
                  </a:lnTo>
                  <a:lnTo>
                    <a:pt x="1490334" y="680"/>
                  </a:lnTo>
                  <a:lnTo>
                    <a:pt x="1498265" y="226"/>
                  </a:lnTo>
                  <a:lnTo>
                    <a:pt x="1505970" y="0"/>
                  </a:lnTo>
                  <a:close/>
                </a:path>
              </a:pathLst>
            </a:custGeom>
            <a:solidFill>
              <a:schemeClr val="tx1">
                <a:lumMod val="65000"/>
                <a:lumOff val="3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endParaRPr>
            </a:p>
          </p:txBody>
        </p:sp>
      </p:grpSp>
      <p:sp>
        <p:nvSpPr>
          <p:cNvPr id="80" name="MH_SubTitle_1"/>
          <p:cNvSpPr txBox="1">
            <a:spLocks noChangeArrowheads="1"/>
          </p:cNvSpPr>
          <p:nvPr>
            <p:custDataLst>
              <p:tags r:id="rId3"/>
            </p:custDataLst>
          </p:nvPr>
        </p:nvSpPr>
        <p:spPr bwMode="auto">
          <a:xfrm>
            <a:off x="4945725" y="982950"/>
            <a:ext cx="2335578" cy="73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a:lnSpc>
                <a:spcPct val="130000"/>
              </a:lnSpc>
            </a:pPr>
            <a:r>
              <a:rPr lang="zh-CN" altLang="en-US" sz="1200" dirty="0">
                <a:solidFill>
                  <a:schemeClr val="tx1">
                    <a:lumMod val="65000"/>
                    <a:lumOff val="35000"/>
                  </a:schemeClr>
                </a:solidFill>
                <a:latin typeface="微软雅黑" panose="020B0503020204020204" charset="-122"/>
              </a:rPr>
              <a:t>此处添加详细文本描述，建议与标题相关并符合整体语言风格。</a:t>
            </a:r>
            <a:endParaRPr lang="en-US" altLang="zh-CN" sz="1200" dirty="0">
              <a:solidFill>
                <a:schemeClr val="tx1">
                  <a:lumMod val="65000"/>
                  <a:lumOff val="35000"/>
                </a:schemeClr>
              </a:solidFill>
              <a:latin typeface="微软雅黑" panose="020B0503020204020204" charset="-122"/>
            </a:endParaRPr>
          </a:p>
        </p:txBody>
      </p:sp>
      <p:sp>
        <p:nvSpPr>
          <p:cNvPr id="81" name="MH_SubTitle_1"/>
          <p:cNvSpPr txBox="1">
            <a:spLocks noChangeArrowheads="1"/>
          </p:cNvSpPr>
          <p:nvPr>
            <p:custDataLst>
              <p:tags r:id="rId4"/>
            </p:custDataLst>
          </p:nvPr>
        </p:nvSpPr>
        <p:spPr bwMode="auto">
          <a:xfrm>
            <a:off x="6113514" y="2068081"/>
            <a:ext cx="2335578" cy="73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a:lnSpc>
                <a:spcPct val="130000"/>
              </a:lnSpc>
            </a:pPr>
            <a:r>
              <a:rPr lang="zh-CN" altLang="en-US" sz="1200" dirty="0">
                <a:solidFill>
                  <a:schemeClr val="tx1">
                    <a:lumMod val="65000"/>
                    <a:lumOff val="35000"/>
                  </a:schemeClr>
                </a:solidFill>
                <a:latin typeface="微软雅黑" panose="020B0503020204020204" charset="-122"/>
              </a:rPr>
              <a:t>此处添加详细文本描述，建议与标题相关并符合整体语言风格。</a:t>
            </a:r>
            <a:endParaRPr lang="en-US" altLang="zh-CN" sz="1200" dirty="0">
              <a:solidFill>
                <a:schemeClr val="tx1">
                  <a:lumMod val="65000"/>
                  <a:lumOff val="35000"/>
                </a:schemeClr>
              </a:solidFill>
              <a:latin typeface="微软雅黑" panose="020B0503020204020204" charset="-122"/>
            </a:endParaRPr>
          </a:p>
        </p:txBody>
      </p:sp>
      <p:sp>
        <p:nvSpPr>
          <p:cNvPr id="82" name="MH_SubTitle_1"/>
          <p:cNvSpPr txBox="1">
            <a:spLocks noChangeArrowheads="1"/>
          </p:cNvSpPr>
          <p:nvPr>
            <p:custDataLst>
              <p:tags r:id="rId5"/>
            </p:custDataLst>
          </p:nvPr>
        </p:nvSpPr>
        <p:spPr bwMode="auto">
          <a:xfrm>
            <a:off x="655790" y="2793835"/>
            <a:ext cx="2335578" cy="73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algn="r">
              <a:lnSpc>
                <a:spcPct val="130000"/>
              </a:lnSpc>
            </a:pPr>
            <a:r>
              <a:rPr lang="zh-CN" altLang="en-US" sz="1200" dirty="0">
                <a:solidFill>
                  <a:schemeClr val="tx1">
                    <a:lumMod val="65000"/>
                    <a:lumOff val="35000"/>
                  </a:schemeClr>
                </a:solidFill>
                <a:latin typeface="微软雅黑" panose="020B0503020204020204" charset="-122"/>
              </a:rPr>
              <a:t>此处添加详细文本描述，建议与标题相关并符合整体语言风格。</a:t>
            </a:r>
            <a:endParaRPr lang="en-US" altLang="zh-CN" sz="1200" dirty="0">
              <a:solidFill>
                <a:schemeClr val="tx1">
                  <a:lumMod val="65000"/>
                  <a:lumOff val="35000"/>
                </a:schemeClr>
              </a:solidFill>
              <a:latin typeface="微软雅黑" panose="020B0503020204020204" charset="-122"/>
            </a:endParaRPr>
          </a:p>
        </p:txBody>
      </p:sp>
      <p:sp>
        <p:nvSpPr>
          <p:cNvPr id="83" name="MH_SubTitle_1"/>
          <p:cNvSpPr txBox="1">
            <a:spLocks noChangeArrowheads="1"/>
          </p:cNvSpPr>
          <p:nvPr>
            <p:custDataLst>
              <p:tags r:id="rId6"/>
            </p:custDataLst>
          </p:nvPr>
        </p:nvSpPr>
        <p:spPr bwMode="auto">
          <a:xfrm>
            <a:off x="1808492" y="3881253"/>
            <a:ext cx="2335578" cy="73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Times New Roman" panose="02020603050405020304" pitchFamily="18" charset="0"/>
                <a:ea typeface="微软雅黑" panose="020B0503020204020204" charset="-122"/>
              </a:defRPr>
            </a:lvl1pPr>
            <a:lvl2pPr marL="742950" indent="-285750">
              <a:defRPr>
                <a:solidFill>
                  <a:schemeClr val="tx1"/>
                </a:solidFill>
                <a:latin typeface="Times New Roman" panose="02020603050405020304" pitchFamily="18" charset="0"/>
                <a:ea typeface="微软雅黑" panose="020B0503020204020204" charset="-122"/>
              </a:defRPr>
            </a:lvl2pPr>
            <a:lvl3pPr marL="1143000" indent="-228600">
              <a:defRPr>
                <a:solidFill>
                  <a:schemeClr val="tx1"/>
                </a:solidFill>
                <a:latin typeface="Times New Roman" panose="02020603050405020304" pitchFamily="18" charset="0"/>
                <a:ea typeface="微软雅黑" panose="020B0503020204020204" charset="-122"/>
              </a:defRPr>
            </a:lvl3pPr>
            <a:lvl4pPr marL="1600200" indent="-228600">
              <a:defRPr>
                <a:solidFill>
                  <a:schemeClr val="tx1"/>
                </a:solidFill>
                <a:latin typeface="Times New Roman" panose="02020603050405020304" pitchFamily="18" charset="0"/>
                <a:ea typeface="微软雅黑" panose="020B0503020204020204" charset="-122"/>
              </a:defRPr>
            </a:lvl4pPr>
            <a:lvl5pPr marL="2057400" indent="-228600">
              <a:defRPr>
                <a:solidFill>
                  <a:schemeClr val="tx1"/>
                </a:solidFill>
                <a:latin typeface="Times New Roman" panose="02020603050405020304" pitchFamily="18" charset="0"/>
                <a:ea typeface="微软雅黑" panose="020B050302020402020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charset="-122"/>
              </a:defRPr>
            </a:lvl9pPr>
          </a:lstStyle>
          <a:p>
            <a:pPr algn="r">
              <a:lnSpc>
                <a:spcPct val="130000"/>
              </a:lnSpc>
            </a:pPr>
            <a:r>
              <a:rPr lang="zh-CN" altLang="en-US" sz="1200" dirty="0">
                <a:solidFill>
                  <a:schemeClr val="tx1">
                    <a:lumMod val="65000"/>
                    <a:lumOff val="35000"/>
                  </a:schemeClr>
                </a:solidFill>
                <a:latin typeface="微软雅黑" panose="020B0503020204020204" charset="-122"/>
              </a:rPr>
              <a:t>此处添加详细文本描述，建议与标题相关并符合整体语言风格。</a:t>
            </a:r>
            <a:endParaRPr lang="en-US" altLang="zh-CN" sz="1200" dirty="0">
              <a:solidFill>
                <a:schemeClr val="tx1">
                  <a:lumMod val="65000"/>
                  <a:lumOff val="35000"/>
                </a:schemeClr>
              </a:solidFill>
              <a:latin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wipe(left)">
                                      <p:cBhvr>
                                        <p:cTn id="11" dur="500"/>
                                        <p:tgtEl>
                                          <p:spTgt spid="7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fade">
                                      <p:cBhvr>
                                        <p:cTn id="15" dur="500"/>
                                        <p:tgtEl>
                                          <p:spTgt spid="77"/>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down)">
                                      <p:cBhvr>
                                        <p:cTn id="19" dur="500"/>
                                        <p:tgtEl>
                                          <p:spTgt spid="47"/>
                                        </p:tgtEl>
                                      </p:cBhvr>
                                    </p:animEffect>
                                  </p:childTnLst>
                                </p:cTn>
                              </p:par>
                              <p:par>
                                <p:cTn id="20" presetID="2" presetClass="entr" presetSubtype="2" decel="100000" fill="hold" grpId="0" nodeType="withEffect">
                                  <p:stCondLst>
                                    <p:cond delay="500"/>
                                  </p:stCondLst>
                                  <p:childTnLst>
                                    <p:set>
                                      <p:cBhvr>
                                        <p:cTn id="21" dur="1" fill="hold">
                                          <p:stCondLst>
                                            <p:cond delay="0"/>
                                          </p:stCondLst>
                                        </p:cTn>
                                        <p:tgtEl>
                                          <p:spTgt spid="80"/>
                                        </p:tgtEl>
                                        <p:attrNameLst>
                                          <p:attrName>style.visibility</p:attrName>
                                        </p:attrNameLst>
                                      </p:cBhvr>
                                      <p:to>
                                        <p:strVal val="visible"/>
                                      </p:to>
                                    </p:set>
                                    <p:anim calcmode="lin" valueType="num">
                                      <p:cBhvr additive="base">
                                        <p:cTn id="22" dur="500" fill="hold"/>
                                        <p:tgtEl>
                                          <p:spTgt spid="80"/>
                                        </p:tgtEl>
                                        <p:attrNameLst>
                                          <p:attrName>ppt_x</p:attrName>
                                        </p:attrNameLst>
                                      </p:cBhvr>
                                      <p:tavLst>
                                        <p:tav tm="0">
                                          <p:val>
                                            <p:strVal val="1+#ppt_w/2"/>
                                          </p:val>
                                        </p:tav>
                                        <p:tav tm="100000">
                                          <p:val>
                                            <p:strVal val="#ppt_x"/>
                                          </p:val>
                                        </p:tav>
                                      </p:tavLst>
                                    </p:anim>
                                    <p:anim calcmode="lin" valueType="num">
                                      <p:cBhvr additive="base">
                                        <p:cTn id="23" dur="500" fill="hold"/>
                                        <p:tgtEl>
                                          <p:spTgt spid="80"/>
                                        </p:tgtEl>
                                        <p:attrNameLst>
                                          <p:attrName>ppt_y</p:attrName>
                                        </p:attrNameLst>
                                      </p:cBhvr>
                                      <p:tavLst>
                                        <p:tav tm="0">
                                          <p:val>
                                            <p:strVal val="#ppt_y"/>
                                          </p:val>
                                        </p:tav>
                                        <p:tav tm="100000">
                                          <p:val>
                                            <p:strVal val="#ppt_y"/>
                                          </p:val>
                                        </p:tav>
                                      </p:tavLst>
                                    </p:anim>
                                  </p:childTnLst>
                                </p:cTn>
                              </p:par>
                              <p:par>
                                <p:cTn id="24" presetID="22" presetClass="entr" presetSubtype="1" fill="hold" nodeType="withEffect">
                                  <p:stCondLst>
                                    <p:cond delay="300"/>
                                  </p:stCondLst>
                                  <p:childTnLst>
                                    <p:set>
                                      <p:cBhvr>
                                        <p:cTn id="25" dur="1" fill="hold">
                                          <p:stCondLst>
                                            <p:cond delay="0"/>
                                          </p:stCondLst>
                                        </p:cTn>
                                        <p:tgtEl>
                                          <p:spTgt spid="56"/>
                                        </p:tgtEl>
                                        <p:attrNameLst>
                                          <p:attrName>style.visibility</p:attrName>
                                        </p:attrNameLst>
                                      </p:cBhvr>
                                      <p:to>
                                        <p:strVal val="visible"/>
                                      </p:to>
                                    </p:set>
                                    <p:animEffect transition="in" filter="wipe(up)">
                                      <p:cBhvr>
                                        <p:cTn id="26" dur="500"/>
                                        <p:tgtEl>
                                          <p:spTgt spid="56"/>
                                        </p:tgtEl>
                                      </p:cBhvr>
                                    </p:animEffect>
                                  </p:childTnLst>
                                </p:cTn>
                              </p:par>
                              <p:par>
                                <p:cTn id="27" presetID="2" presetClass="entr" presetSubtype="8" decel="100000" fill="hold" grpId="0" nodeType="withEffect">
                                  <p:stCondLst>
                                    <p:cond delay="800"/>
                                  </p:stCondLst>
                                  <p:childTnLst>
                                    <p:set>
                                      <p:cBhvr>
                                        <p:cTn id="28" dur="1" fill="hold">
                                          <p:stCondLst>
                                            <p:cond delay="0"/>
                                          </p:stCondLst>
                                        </p:cTn>
                                        <p:tgtEl>
                                          <p:spTgt spid="82"/>
                                        </p:tgtEl>
                                        <p:attrNameLst>
                                          <p:attrName>style.visibility</p:attrName>
                                        </p:attrNameLst>
                                      </p:cBhvr>
                                      <p:to>
                                        <p:strVal val="visible"/>
                                      </p:to>
                                    </p:set>
                                    <p:anim calcmode="lin" valueType="num">
                                      <p:cBhvr additive="base">
                                        <p:cTn id="29" dur="500" fill="hold"/>
                                        <p:tgtEl>
                                          <p:spTgt spid="82"/>
                                        </p:tgtEl>
                                        <p:attrNameLst>
                                          <p:attrName>ppt_x</p:attrName>
                                        </p:attrNameLst>
                                      </p:cBhvr>
                                      <p:tavLst>
                                        <p:tav tm="0">
                                          <p:val>
                                            <p:strVal val="0-#ppt_w/2"/>
                                          </p:val>
                                        </p:tav>
                                        <p:tav tm="100000">
                                          <p:val>
                                            <p:strVal val="#ppt_x"/>
                                          </p:val>
                                        </p:tav>
                                      </p:tavLst>
                                    </p:anim>
                                    <p:anim calcmode="lin" valueType="num">
                                      <p:cBhvr additive="base">
                                        <p:cTn id="30" dur="500" fill="hold"/>
                                        <p:tgtEl>
                                          <p:spTgt spid="82"/>
                                        </p:tgtEl>
                                        <p:attrNameLst>
                                          <p:attrName>ppt_y</p:attrName>
                                        </p:attrNameLst>
                                      </p:cBhvr>
                                      <p:tavLst>
                                        <p:tav tm="0">
                                          <p:val>
                                            <p:strVal val="#ppt_y"/>
                                          </p:val>
                                        </p:tav>
                                        <p:tav tm="100000">
                                          <p:val>
                                            <p:strVal val="#ppt_y"/>
                                          </p:val>
                                        </p:tav>
                                      </p:tavLst>
                                    </p:anim>
                                  </p:childTnLst>
                                </p:cTn>
                              </p:par>
                              <p:par>
                                <p:cTn id="31" presetID="22" presetClass="entr" presetSubtype="4" fill="hold" nodeType="withEffect">
                                  <p:stCondLst>
                                    <p:cond delay="60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00"/>
                                        <p:tgtEl>
                                          <p:spTgt spid="3"/>
                                        </p:tgtEl>
                                      </p:cBhvr>
                                    </p:animEffect>
                                  </p:childTnLst>
                                </p:cTn>
                              </p:par>
                              <p:par>
                                <p:cTn id="34" presetID="2" presetClass="entr" presetSubtype="2" decel="100000" fill="hold" grpId="0" nodeType="withEffect">
                                  <p:stCondLst>
                                    <p:cond delay="1100"/>
                                  </p:stCondLst>
                                  <p:childTnLst>
                                    <p:set>
                                      <p:cBhvr>
                                        <p:cTn id="35" dur="1" fill="hold">
                                          <p:stCondLst>
                                            <p:cond delay="0"/>
                                          </p:stCondLst>
                                        </p:cTn>
                                        <p:tgtEl>
                                          <p:spTgt spid="81"/>
                                        </p:tgtEl>
                                        <p:attrNameLst>
                                          <p:attrName>style.visibility</p:attrName>
                                        </p:attrNameLst>
                                      </p:cBhvr>
                                      <p:to>
                                        <p:strVal val="visible"/>
                                      </p:to>
                                    </p:set>
                                    <p:anim calcmode="lin" valueType="num">
                                      <p:cBhvr additive="base">
                                        <p:cTn id="36" dur="500" fill="hold"/>
                                        <p:tgtEl>
                                          <p:spTgt spid="81"/>
                                        </p:tgtEl>
                                        <p:attrNameLst>
                                          <p:attrName>ppt_x</p:attrName>
                                        </p:attrNameLst>
                                      </p:cBhvr>
                                      <p:tavLst>
                                        <p:tav tm="0">
                                          <p:val>
                                            <p:strVal val="1+#ppt_w/2"/>
                                          </p:val>
                                        </p:tav>
                                        <p:tav tm="100000">
                                          <p:val>
                                            <p:strVal val="#ppt_x"/>
                                          </p:val>
                                        </p:tav>
                                      </p:tavLst>
                                    </p:anim>
                                    <p:anim calcmode="lin" valueType="num">
                                      <p:cBhvr additive="base">
                                        <p:cTn id="37" dur="500" fill="hold"/>
                                        <p:tgtEl>
                                          <p:spTgt spid="81"/>
                                        </p:tgtEl>
                                        <p:attrNameLst>
                                          <p:attrName>ppt_y</p:attrName>
                                        </p:attrNameLst>
                                      </p:cBhvr>
                                      <p:tavLst>
                                        <p:tav tm="0">
                                          <p:val>
                                            <p:strVal val="#ppt_y"/>
                                          </p:val>
                                        </p:tav>
                                        <p:tav tm="100000">
                                          <p:val>
                                            <p:strVal val="#ppt_y"/>
                                          </p:val>
                                        </p:tav>
                                      </p:tavLst>
                                    </p:anim>
                                  </p:childTnLst>
                                </p:cTn>
                              </p:par>
                              <p:par>
                                <p:cTn id="38" presetID="22" presetClass="entr" presetSubtype="1" fill="hold" nodeType="withEffect">
                                  <p:stCondLst>
                                    <p:cond delay="800"/>
                                  </p:stCondLst>
                                  <p:childTnLst>
                                    <p:set>
                                      <p:cBhvr>
                                        <p:cTn id="39" dur="1" fill="hold">
                                          <p:stCondLst>
                                            <p:cond delay="0"/>
                                          </p:stCondLst>
                                        </p:cTn>
                                        <p:tgtEl>
                                          <p:spTgt spid="4"/>
                                        </p:tgtEl>
                                        <p:attrNameLst>
                                          <p:attrName>style.visibility</p:attrName>
                                        </p:attrNameLst>
                                      </p:cBhvr>
                                      <p:to>
                                        <p:strVal val="visible"/>
                                      </p:to>
                                    </p:set>
                                    <p:animEffect transition="in" filter="wipe(up)">
                                      <p:cBhvr>
                                        <p:cTn id="40" dur="500"/>
                                        <p:tgtEl>
                                          <p:spTgt spid="4"/>
                                        </p:tgtEl>
                                      </p:cBhvr>
                                    </p:animEffect>
                                  </p:childTnLst>
                                </p:cTn>
                              </p:par>
                              <p:par>
                                <p:cTn id="41" presetID="2" presetClass="entr" presetSubtype="8" decel="100000" fill="hold" grpId="0" nodeType="withEffect">
                                  <p:stCondLst>
                                    <p:cond delay="1300"/>
                                  </p:stCondLst>
                                  <p:childTnLst>
                                    <p:set>
                                      <p:cBhvr>
                                        <p:cTn id="42" dur="1" fill="hold">
                                          <p:stCondLst>
                                            <p:cond delay="0"/>
                                          </p:stCondLst>
                                        </p:cTn>
                                        <p:tgtEl>
                                          <p:spTgt spid="83"/>
                                        </p:tgtEl>
                                        <p:attrNameLst>
                                          <p:attrName>style.visibility</p:attrName>
                                        </p:attrNameLst>
                                      </p:cBhvr>
                                      <p:to>
                                        <p:strVal val="visible"/>
                                      </p:to>
                                    </p:set>
                                    <p:anim calcmode="lin" valueType="num">
                                      <p:cBhvr additive="base">
                                        <p:cTn id="43" dur="500" fill="hold"/>
                                        <p:tgtEl>
                                          <p:spTgt spid="83"/>
                                        </p:tgtEl>
                                        <p:attrNameLst>
                                          <p:attrName>ppt_x</p:attrName>
                                        </p:attrNameLst>
                                      </p:cBhvr>
                                      <p:tavLst>
                                        <p:tav tm="0">
                                          <p:val>
                                            <p:strVal val="0-#ppt_w/2"/>
                                          </p:val>
                                        </p:tav>
                                        <p:tav tm="100000">
                                          <p:val>
                                            <p:strVal val="#ppt_x"/>
                                          </p:val>
                                        </p:tav>
                                      </p:tavLst>
                                    </p:anim>
                                    <p:anim calcmode="lin" valueType="num">
                                      <p:cBhvr additive="base">
                                        <p:cTn id="44" dur="500" fill="hold"/>
                                        <p:tgtEl>
                                          <p:spTgt spid="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80" grpId="0"/>
      <p:bldP spid="81" grpId="0"/>
      <p:bldP spid="82" grpId="0"/>
      <p:bldP spid="8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charset="-122"/>
                <a:ea typeface="微软雅黑" panose="020B0503020204020204" charset="-122"/>
              </a:rPr>
              <a:t>销售指标达成</a:t>
            </a:r>
          </a:p>
        </p:txBody>
      </p:sp>
      <p:grpSp>
        <p:nvGrpSpPr>
          <p:cNvPr id="36" name="组合 33"/>
          <p:cNvGrpSpPr/>
          <p:nvPr/>
        </p:nvGrpSpPr>
        <p:grpSpPr bwMode="auto">
          <a:xfrm>
            <a:off x="7048500" y="2243857"/>
            <a:ext cx="1485900" cy="1217612"/>
            <a:chOff x="7647017" y="2699415"/>
            <a:chExt cx="2617944" cy="2145185"/>
          </a:xfrm>
        </p:grpSpPr>
        <p:sp>
          <p:nvSpPr>
            <p:cNvPr id="37"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algn="l" eaLnBrk="1" fontAlgn="auto" hangingPunct="1">
                <a:spcBef>
                  <a:spcPts val="0"/>
                </a:spcBef>
                <a:spcAft>
                  <a:spcPts val="0"/>
                </a:spcAft>
                <a:buClrTx/>
                <a:buSzTx/>
                <a:defRPr/>
              </a:pPr>
              <a:endParaRPr lang="zh-CN" altLang="en-US" sz="1800" kern="0" dirty="0">
                <a:solidFill>
                  <a:schemeClr val="bg1"/>
                </a:solidFill>
                <a:latin typeface="微软雅黑" panose="020B0503020204020204" charset="-122"/>
                <a:ea typeface="微软雅黑" panose="020B0503020204020204" charset="-122"/>
              </a:endParaRPr>
            </a:p>
          </p:txBody>
        </p:sp>
        <p:sp>
          <p:nvSpPr>
            <p:cNvPr id="38" name="Oval 19"/>
            <p:cNvSpPr>
              <a:spLocks noChangeArrowheads="1"/>
            </p:cNvSpPr>
            <p:nvPr/>
          </p:nvSpPr>
          <p:spPr bwMode="auto">
            <a:xfrm>
              <a:off x="8011516" y="2699415"/>
              <a:ext cx="1931237" cy="1931674"/>
            </a:xfrm>
            <a:prstGeom prst="ellipse">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round/>
            </a:ln>
            <a:effectLst>
              <a:outerShdw blurRad="228600" dist="228600" dir="5400000" algn="tr" rotWithShape="0">
                <a:prstClr val="black">
                  <a:alpha val="30000"/>
                </a:prstClr>
              </a:outerShdw>
            </a:effectLst>
          </p:spPr>
          <p:txBody>
            <a:bodyPr wrap="none" anchor="ctr"/>
            <a:lstStyle/>
            <a:p>
              <a:pPr algn="l" eaLnBrk="1" fontAlgn="auto" hangingPunct="1">
                <a:spcBef>
                  <a:spcPts val="0"/>
                </a:spcBef>
                <a:spcAft>
                  <a:spcPts val="0"/>
                </a:spcAft>
                <a:buClrTx/>
                <a:buSzTx/>
                <a:defRPr/>
              </a:pPr>
              <a:endParaRPr lang="zh-CN" altLang="en-US" sz="1800" kern="0" dirty="0">
                <a:solidFill>
                  <a:schemeClr val="bg1"/>
                </a:solidFill>
                <a:latin typeface="微软雅黑" panose="020B0503020204020204" charset="-122"/>
                <a:ea typeface="微软雅黑" panose="020B0503020204020204" charset="-122"/>
              </a:endParaRPr>
            </a:p>
          </p:txBody>
        </p:sp>
      </p:grpSp>
      <p:sp>
        <p:nvSpPr>
          <p:cNvPr id="39" name="AutoShape 7"/>
          <p:cNvSpPr>
            <a:spLocks noChangeArrowheads="1"/>
          </p:cNvSpPr>
          <p:nvPr/>
        </p:nvSpPr>
        <p:spPr bwMode="auto">
          <a:xfrm>
            <a:off x="851694" y="2387255"/>
            <a:ext cx="5916612" cy="809625"/>
          </a:xfrm>
          <a:prstGeom prst="homePlate">
            <a:avLst>
              <a:gd name="adj" fmla="val 40030"/>
            </a:avLst>
          </a:prstGeom>
          <a:gradFill>
            <a:gsLst>
              <a:gs pos="0">
                <a:schemeClr val="bg1">
                  <a:lumMod val="85000"/>
                </a:schemeClr>
              </a:gs>
              <a:gs pos="100000">
                <a:schemeClr val="bg1"/>
              </a:gs>
            </a:gsLst>
            <a:lin ang="5400000" scaled="0"/>
          </a:gradFill>
          <a:ln w="19050">
            <a:gradFill>
              <a:gsLst>
                <a:gs pos="0">
                  <a:schemeClr val="bg1"/>
                </a:gs>
                <a:gs pos="100000">
                  <a:schemeClr val="bg1">
                    <a:lumMod val="85000"/>
                  </a:schemeClr>
                </a:gs>
              </a:gsLst>
              <a:lin ang="5400000" scaled="0"/>
            </a:gradFill>
            <a:miter lim="800000"/>
          </a:ln>
          <a:effectLst>
            <a:outerShdw blurRad="228600" dist="228600" dir="5400000" algn="tr" rotWithShape="0">
              <a:prstClr val="black">
                <a:alpha val="40000"/>
              </a:prstClr>
            </a:outerShdw>
          </a:effectLst>
        </p:spPr>
        <p:txBody>
          <a:bodyPr wrap="none" anchor="ctr"/>
          <a:lstStyle/>
          <a:p>
            <a:pPr marL="357505" indent="-357505" algn="l" eaLnBrk="1" fontAlgn="auto" hangingPunct="1">
              <a:lnSpc>
                <a:spcPct val="120000"/>
              </a:lnSpc>
              <a:spcBef>
                <a:spcPts val="0"/>
              </a:spcBef>
              <a:spcAft>
                <a:spcPts val="0"/>
              </a:spcAft>
              <a:buClrTx/>
              <a:buSzTx/>
              <a:defRPr/>
            </a:pPr>
            <a:endParaRPr lang="zh-CN" altLang="en-US" sz="1200" kern="0" dirty="0">
              <a:solidFill>
                <a:srgbClr val="0070C0"/>
              </a:solidFill>
              <a:latin typeface="微软雅黑" panose="020B0503020204020204" charset="-122"/>
              <a:ea typeface="微软雅黑" panose="020B0503020204020204" charset="-122"/>
            </a:endParaRPr>
          </a:p>
        </p:txBody>
      </p:sp>
      <p:sp>
        <p:nvSpPr>
          <p:cNvPr id="40" name="AutoShape 8"/>
          <p:cNvSpPr>
            <a:spLocks noChangeArrowheads="1"/>
          </p:cNvSpPr>
          <p:nvPr/>
        </p:nvSpPr>
        <p:spPr bwMode="auto">
          <a:xfrm>
            <a:off x="4840288" y="2387255"/>
            <a:ext cx="503237" cy="809626"/>
          </a:xfrm>
          <a:prstGeom prst="chevron">
            <a:avLst>
              <a:gd name="adj" fmla="val 55472"/>
            </a:avLst>
          </a:prstGeom>
          <a:gradFill>
            <a:gsLst>
              <a:gs pos="0">
                <a:schemeClr val="accent2">
                  <a:lumMod val="75000"/>
                </a:schemeClr>
              </a:gs>
              <a:gs pos="100000">
                <a:schemeClr val="accent2"/>
              </a:gs>
            </a:gsLst>
            <a:lin ang="5400000" scaled="0"/>
          </a:gradFill>
          <a:ln w="15875">
            <a:gradFill>
              <a:gsLst>
                <a:gs pos="0">
                  <a:schemeClr val="accent2"/>
                </a:gs>
                <a:gs pos="100000">
                  <a:schemeClr val="accent2">
                    <a:lumMod val="75000"/>
                  </a:schemeClr>
                </a:gs>
              </a:gsLst>
              <a:lin ang="5400000" scaled="0"/>
            </a:gradFill>
            <a:miter lim="800000"/>
          </a:ln>
          <a:effectLst>
            <a:outerShdw blurRad="228600" dist="228600" dir="5400000" algn="t" rotWithShape="0">
              <a:prstClr val="black">
                <a:alpha val="30000"/>
              </a:prstClr>
            </a:outerShdw>
          </a:effectLst>
        </p:spPr>
        <p:txBody>
          <a:bodyPr wrap="none" anchor="ctr"/>
          <a:lstStyle/>
          <a:p>
            <a:pPr algn="l" eaLnBrk="1" fontAlgn="auto" hangingPunct="1">
              <a:spcBef>
                <a:spcPts val="0"/>
              </a:spcBef>
              <a:spcAft>
                <a:spcPts val="0"/>
              </a:spcAft>
              <a:buClrTx/>
              <a:buSzTx/>
              <a:defRPr/>
            </a:pPr>
            <a:endParaRPr lang="zh-CN" altLang="en-US" sz="1800" kern="0" dirty="0">
              <a:solidFill>
                <a:srgbClr val="0070C0"/>
              </a:solidFill>
              <a:latin typeface="微软雅黑" panose="020B0503020204020204" charset="-122"/>
              <a:ea typeface="微软雅黑" panose="020B0503020204020204" charset="-122"/>
            </a:endParaRPr>
          </a:p>
        </p:txBody>
      </p:sp>
      <p:sp>
        <p:nvSpPr>
          <p:cNvPr id="43" name="AutoShape 8"/>
          <p:cNvSpPr>
            <a:spLocks noChangeArrowheads="1"/>
          </p:cNvSpPr>
          <p:nvPr/>
        </p:nvSpPr>
        <p:spPr bwMode="auto">
          <a:xfrm>
            <a:off x="3265132" y="2380125"/>
            <a:ext cx="501650" cy="816755"/>
          </a:xfrm>
          <a:prstGeom prst="chevron">
            <a:avLst>
              <a:gd name="adj" fmla="val 55472"/>
            </a:avLst>
          </a:prstGeom>
          <a:gradFill>
            <a:gsLst>
              <a:gs pos="0">
                <a:schemeClr val="accent3">
                  <a:lumMod val="75000"/>
                </a:schemeClr>
              </a:gs>
              <a:gs pos="100000">
                <a:schemeClr val="accent3"/>
              </a:gs>
            </a:gsLst>
            <a:lin ang="5400000" scaled="0"/>
          </a:gradFill>
          <a:ln w="15875">
            <a:gradFill>
              <a:gsLst>
                <a:gs pos="0">
                  <a:schemeClr val="accent3"/>
                </a:gs>
                <a:gs pos="100000">
                  <a:schemeClr val="accent3">
                    <a:lumMod val="75000"/>
                  </a:schemeClr>
                </a:gs>
              </a:gsLst>
              <a:lin ang="5400000" scaled="0"/>
            </a:gradFill>
            <a:miter lim="800000"/>
          </a:ln>
          <a:effectLst>
            <a:outerShdw blurRad="228600" dist="228600" dir="5400000" algn="t" rotWithShape="0">
              <a:prstClr val="black">
                <a:alpha val="30000"/>
              </a:prstClr>
            </a:outerShdw>
          </a:effectLst>
        </p:spPr>
        <p:txBody>
          <a:bodyPr wrap="none" anchor="ctr"/>
          <a:lstStyle/>
          <a:p>
            <a:pPr algn="l" eaLnBrk="1" fontAlgn="auto" hangingPunct="1">
              <a:spcBef>
                <a:spcPts val="0"/>
              </a:spcBef>
              <a:spcAft>
                <a:spcPts val="0"/>
              </a:spcAft>
              <a:buClrTx/>
              <a:buSzTx/>
              <a:defRPr/>
            </a:pPr>
            <a:endParaRPr lang="zh-CN" altLang="en-US" sz="1800" kern="0" dirty="0">
              <a:solidFill>
                <a:srgbClr val="0070C0"/>
              </a:solidFill>
              <a:latin typeface="微软雅黑" panose="020B0503020204020204" charset="-122"/>
              <a:ea typeface="微软雅黑" panose="020B0503020204020204" charset="-122"/>
            </a:endParaRPr>
          </a:p>
        </p:txBody>
      </p:sp>
      <p:sp>
        <p:nvSpPr>
          <p:cNvPr id="45" name="AutoShape 8"/>
          <p:cNvSpPr>
            <a:spLocks noChangeArrowheads="1"/>
          </p:cNvSpPr>
          <p:nvPr/>
        </p:nvSpPr>
        <p:spPr bwMode="auto">
          <a:xfrm>
            <a:off x="1679575" y="2387255"/>
            <a:ext cx="503238" cy="809625"/>
          </a:xfrm>
          <a:prstGeom prst="chevron">
            <a:avLst>
              <a:gd name="adj" fmla="val 55472"/>
            </a:avLst>
          </a:prstGeom>
          <a:gradFill>
            <a:gsLst>
              <a:gs pos="0">
                <a:schemeClr val="accent1">
                  <a:lumMod val="75000"/>
                </a:schemeClr>
              </a:gs>
              <a:gs pos="100000">
                <a:schemeClr val="accent1"/>
              </a:gs>
            </a:gsLst>
            <a:lin ang="5400000" scaled="0"/>
          </a:gradFill>
          <a:ln w="15875">
            <a:gradFill>
              <a:gsLst>
                <a:gs pos="0">
                  <a:schemeClr val="accent1"/>
                </a:gs>
                <a:gs pos="100000">
                  <a:schemeClr val="accent1">
                    <a:lumMod val="75000"/>
                  </a:schemeClr>
                </a:gs>
              </a:gsLst>
              <a:lin ang="5400000" scaled="0"/>
            </a:gradFill>
            <a:miter lim="800000"/>
          </a:ln>
          <a:effectLst>
            <a:outerShdw blurRad="228600" dist="228600" dir="5400000" algn="t" rotWithShape="0">
              <a:prstClr val="black">
                <a:alpha val="30000"/>
              </a:prstClr>
            </a:outerShdw>
          </a:effectLst>
        </p:spPr>
        <p:txBody>
          <a:bodyPr wrap="none" anchor="ctr"/>
          <a:lstStyle/>
          <a:p>
            <a:pPr algn="l" eaLnBrk="1" fontAlgn="auto" hangingPunct="1">
              <a:spcBef>
                <a:spcPts val="0"/>
              </a:spcBef>
              <a:spcAft>
                <a:spcPts val="0"/>
              </a:spcAft>
              <a:buClrTx/>
              <a:buSzTx/>
              <a:defRPr/>
            </a:pPr>
            <a:endParaRPr lang="zh-CN" altLang="en-US" sz="1800" kern="0" dirty="0">
              <a:solidFill>
                <a:srgbClr val="0070C0"/>
              </a:solidFill>
              <a:latin typeface="微软雅黑" panose="020B0503020204020204" charset="-122"/>
              <a:ea typeface="微软雅黑" panose="020B0503020204020204" charset="-122"/>
            </a:endParaRPr>
          </a:p>
        </p:txBody>
      </p:sp>
      <p:sp>
        <p:nvSpPr>
          <p:cNvPr id="48" name="AutoShape 8"/>
          <p:cNvSpPr>
            <a:spLocks noChangeArrowheads="1"/>
          </p:cNvSpPr>
          <p:nvPr/>
        </p:nvSpPr>
        <p:spPr bwMode="auto">
          <a:xfrm>
            <a:off x="6410325" y="2387253"/>
            <a:ext cx="501650" cy="809627"/>
          </a:xfrm>
          <a:prstGeom prst="chevron">
            <a:avLst>
              <a:gd name="adj" fmla="val 55472"/>
            </a:avLst>
          </a:prstGeom>
          <a:gradFill>
            <a:gsLst>
              <a:gs pos="0">
                <a:schemeClr val="accent5">
                  <a:lumMod val="75000"/>
                </a:schemeClr>
              </a:gs>
              <a:gs pos="100000">
                <a:schemeClr val="accent5"/>
              </a:gs>
            </a:gsLst>
            <a:lin ang="5400000" scaled="0"/>
          </a:gradFill>
          <a:ln w="15875">
            <a:gradFill>
              <a:gsLst>
                <a:gs pos="0">
                  <a:schemeClr val="accent5"/>
                </a:gs>
                <a:gs pos="100000">
                  <a:schemeClr val="accent5">
                    <a:lumMod val="75000"/>
                  </a:schemeClr>
                </a:gs>
              </a:gsLst>
              <a:lin ang="5400000" scaled="0"/>
            </a:gradFill>
            <a:miter lim="800000"/>
          </a:ln>
          <a:effectLst>
            <a:outerShdw blurRad="228600" dist="228600" dir="5400000" algn="t" rotWithShape="0">
              <a:prstClr val="black">
                <a:alpha val="30000"/>
              </a:prstClr>
            </a:outerShdw>
          </a:effectLst>
        </p:spPr>
        <p:txBody>
          <a:bodyPr wrap="none" anchor="ctr"/>
          <a:lstStyle/>
          <a:p>
            <a:pPr algn="l" eaLnBrk="1" fontAlgn="auto" hangingPunct="1">
              <a:spcBef>
                <a:spcPts val="0"/>
              </a:spcBef>
              <a:spcAft>
                <a:spcPts val="0"/>
              </a:spcAft>
              <a:buClrTx/>
              <a:buSzTx/>
              <a:defRPr/>
            </a:pPr>
            <a:endParaRPr lang="zh-CN" altLang="en-US" sz="1800" kern="0" dirty="0">
              <a:solidFill>
                <a:srgbClr val="0070C0"/>
              </a:solidFill>
              <a:latin typeface="微软雅黑" panose="020B0503020204020204" charset="-122"/>
              <a:ea typeface="微软雅黑" panose="020B0503020204020204" charset="-122"/>
            </a:endParaRPr>
          </a:p>
        </p:txBody>
      </p:sp>
      <p:sp>
        <p:nvSpPr>
          <p:cNvPr id="53" name="TextBox 52"/>
          <p:cNvSpPr txBox="1"/>
          <p:nvPr/>
        </p:nvSpPr>
        <p:spPr>
          <a:xfrm>
            <a:off x="866847" y="2664544"/>
            <a:ext cx="627095" cy="307777"/>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b="1" i="1">
                <a:solidFill>
                  <a:schemeClr val="accent1">
                    <a:lumMod val="75000"/>
                  </a:schemeClr>
                </a:solidFill>
                <a:latin typeface="微软雅黑" panose="020B0503020204020204" charset="-122"/>
                <a:ea typeface="微软雅黑" panose="020B0503020204020204" charset="-122"/>
              </a:rPr>
              <a:t>2014</a:t>
            </a:r>
            <a:endParaRPr lang="zh-CN" altLang="en-US" sz="1800" b="1" i="1" dirty="0">
              <a:solidFill>
                <a:schemeClr val="accent1">
                  <a:lumMod val="75000"/>
                </a:schemeClr>
              </a:solidFill>
              <a:latin typeface="微软雅黑" panose="020B0503020204020204" charset="-122"/>
              <a:ea typeface="微软雅黑" panose="020B0503020204020204" charset="-122"/>
            </a:endParaRPr>
          </a:p>
        </p:txBody>
      </p:sp>
      <p:sp>
        <p:nvSpPr>
          <p:cNvPr id="57" name="TextBox 56"/>
          <p:cNvSpPr txBox="1"/>
          <p:nvPr/>
        </p:nvSpPr>
        <p:spPr>
          <a:xfrm>
            <a:off x="2433638" y="2664544"/>
            <a:ext cx="755335" cy="369332"/>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1800" b="1" i="1" dirty="0">
                <a:solidFill>
                  <a:schemeClr val="accent3">
                    <a:lumMod val="75000"/>
                  </a:schemeClr>
                </a:solidFill>
                <a:latin typeface="微软雅黑" panose="020B0503020204020204" charset="-122"/>
                <a:ea typeface="微软雅黑" panose="020B0503020204020204" charset="-122"/>
              </a:rPr>
              <a:t>2015</a:t>
            </a:r>
            <a:endParaRPr lang="zh-CN" altLang="en-US" sz="1800" b="1" i="1" dirty="0">
              <a:solidFill>
                <a:schemeClr val="accent3">
                  <a:lumMod val="75000"/>
                </a:schemeClr>
              </a:solidFill>
              <a:latin typeface="微软雅黑" panose="020B0503020204020204" charset="-122"/>
              <a:ea typeface="微软雅黑" panose="020B0503020204020204" charset="-122"/>
            </a:endParaRPr>
          </a:p>
        </p:txBody>
      </p:sp>
      <p:sp>
        <p:nvSpPr>
          <p:cNvPr id="58" name="TextBox 57"/>
          <p:cNvSpPr txBox="1"/>
          <p:nvPr/>
        </p:nvSpPr>
        <p:spPr>
          <a:xfrm>
            <a:off x="4013200" y="2664544"/>
            <a:ext cx="755335" cy="369332"/>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1800" b="1" i="1" dirty="0">
                <a:solidFill>
                  <a:schemeClr val="accent2">
                    <a:lumMod val="75000"/>
                  </a:schemeClr>
                </a:solidFill>
                <a:latin typeface="微软雅黑" panose="020B0503020204020204" charset="-122"/>
                <a:ea typeface="微软雅黑" panose="020B0503020204020204" charset="-122"/>
              </a:rPr>
              <a:t>2016</a:t>
            </a:r>
            <a:endParaRPr lang="zh-CN" altLang="en-US" sz="1800" b="1" i="1" dirty="0">
              <a:solidFill>
                <a:schemeClr val="accent2">
                  <a:lumMod val="75000"/>
                </a:schemeClr>
              </a:solidFill>
              <a:latin typeface="微软雅黑" panose="020B0503020204020204" charset="-122"/>
              <a:ea typeface="微软雅黑" panose="020B0503020204020204" charset="-122"/>
            </a:endParaRPr>
          </a:p>
        </p:txBody>
      </p:sp>
      <p:sp>
        <p:nvSpPr>
          <p:cNvPr id="59" name="TextBox 58"/>
          <p:cNvSpPr txBox="1"/>
          <p:nvPr/>
        </p:nvSpPr>
        <p:spPr>
          <a:xfrm>
            <a:off x="5592763" y="2664544"/>
            <a:ext cx="755335" cy="369332"/>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1800" b="1" i="1" dirty="0">
                <a:solidFill>
                  <a:schemeClr val="accent5">
                    <a:lumMod val="75000"/>
                  </a:schemeClr>
                </a:solidFill>
                <a:latin typeface="微软雅黑" panose="020B0503020204020204" charset="-122"/>
                <a:ea typeface="微软雅黑" panose="020B0503020204020204" charset="-122"/>
              </a:rPr>
              <a:t>2017</a:t>
            </a:r>
            <a:endParaRPr lang="zh-CN" altLang="en-US" sz="1800" b="1" i="1" dirty="0">
              <a:solidFill>
                <a:schemeClr val="accent5">
                  <a:lumMod val="75000"/>
                </a:schemeClr>
              </a:solidFill>
              <a:latin typeface="微软雅黑" panose="020B0503020204020204" charset="-122"/>
              <a:ea typeface="微软雅黑" panose="020B0503020204020204" charset="-122"/>
            </a:endParaRPr>
          </a:p>
        </p:txBody>
      </p:sp>
      <p:grpSp>
        <p:nvGrpSpPr>
          <p:cNvPr id="60" name="组合 13"/>
          <p:cNvGrpSpPr/>
          <p:nvPr/>
        </p:nvGrpSpPr>
        <p:grpSpPr bwMode="auto">
          <a:xfrm>
            <a:off x="1085850" y="3097931"/>
            <a:ext cx="2419350" cy="1286867"/>
            <a:chOff x="941884" y="3983470"/>
            <a:chExt cx="1925931" cy="1455017"/>
          </a:xfrm>
        </p:grpSpPr>
        <p:cxnSp>
          <p:nvCxnSpPr>
            <p:cNvPr id="65" name="直接连接符 23"/>
            <p:cNvCxnSpPr>
              <a:cxnSpLocks noChangeShapeType="1"/>
            </p:cNvCxnSpPr>
            <p:nvPr/>
          </p:nvCxnSpPr>
          <p:spPr bwMode="auto">
            <a:xfrm>
              <a:off x="941884" y="3983470"/>
              <a:ext cx="0" cy="1358533"/>
            </a:xfrm>
            <a:prstGeom prst="line">
              <a:avLst/>
            </a:prstGeom>
            <a:noFill/>
            <a:ln w="9525" algn="ctr">
              <a:solidFill>
                <a:schemeClr val="accent1">
                  <a:lumMod val="75000"/>
                </a:schemeClr>
              </a:solidFill>
              <a:round/>
              <a:headEnd type="oval" w="med" len="med"/>
              <a:tailEnd type="oval" w="med" len="med"/>
            </a:ln>
            <a:extLst>
              <a:ext uri="{909E8E84-426E-40DD-AFC4-6F175D3DCCD1}">
                <a14:hiddenFill xmlns:a14="http://schemas.microsoft.com/office/drawing/2010/main">
                  <a:noFill/>
                </a14:hiddenFill>
              </a:ext>
            </a:extLst>
          </p:spPr>
        </p:cxnSp>
        <p:sp>
          <p:nvSpPr>
            <p:cNvPr id="66" name="TextBox 65"/>
            <p:cNvSpPr txBox="1"/>
            <p:nvPr/>
          </p:nvSpPr>
          <p:spPr>
            <a:xfrm>
              <a:off x="941884" y="4394509"/>
              <a:ext cx="1925931" cy="1043978"/>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b="1" kern="0" dirty="0">
                  <a:solidFill>
                    <a:schemeClr val="tx1">
                      <a:lumMod val="65000"/>
                      <a:lumOff val="35000"/>
                    </a:schemeClr>
                  </a:solidFill>
                  <a:latin typeface="微软雅黑" panose="020B0503020204020204" charset="-122"/>
                  <a:ea typeface="微软雅黑" panose="020B0503020204020204" charset="-122"/>
                </a:rPr>
                <a:t>此处添加标题</a:t>
              </a:r>
              <a:endParaRPr lang="en-US" altLang="zh-CN" b="1" kern="0" dirty="0">
                <a:solidFill>
                  <a:schemeClr val="tx1">
                    <a:lumMod val="65000"/>
                    <a:lumOff val="35000"/>
                  </a:schemeClr>
                </a:solidFill>
                <a:latin typeface="微软雅黑" panose="020B0503020204020204" charset="-122"/>
                <a:ea typeface="微软雅黑" panose="020B0503020204020204" charset="-122"/>
              </a:endParaRPr>
            </a:p>
            <a:p>
              <a:pPr algn="l" eaLnBrk="1" fontAlgn="auto" hangingPunct="1">
                <a:lnSpc>
                  <a:spcPct val="150000"/>
                </a:lnSpc>
                <a:spcBef>
                  <a:spcPts val="0"/>
                </a:spcBef>
                <a:spcAft>
                  <a:spcPts val="0"/>
                </a:spcAft>
                <a:buClrTx/>
                <a:buSzTx/>
                <a:defRPr/>
              </a:pPr>
              <a:r>
                <a:rPr lang="zh-CN" altLang="en-US" sz="1050" kern="0" dirty="0">
                  <a:solidFill>
                    <a:schemeClr val="tx1">
                      <a:lumMod val="65000"/>
                      <a:lumOff val="35000"/>
                    </a:schemeClr>
                  </a:solidFill>
                  <a:latin typeface="微软雅黑" panose="020B0503020204020204" charset="-122"/>
                  <a:ea typeface="微软雅黑" panose="020B0503020204020204" charset="-122"/>
                </a:rPr>
                <a:t>点击此处添加段落文本</a:t>
              </a:r>
            </a:p>
            <a:p>
              <a:pPr algn="l" eaLnBrk="1" fontAlgn="auto" hangingPunct="1">
                <a:lnSpc>
                  <a:spcPct val="150000"/>
                </a:lnSpc>
                <a:spcBef>
                  <a:spcPts val="0"/>
                </a:spcBef>
                <a:spcAft>
                  <a:spcPts val="0"/>
                </a:spcAft>
                <a:buClrTx/>
                <a:buSzTx/>
                <a:defRPr/>
              </a:pPr>
              <a:r>
                <a:rPr lang="zh-CN" altLang="en-US" sz="1050" kern="0" dirty="0">
                  <a:solidFill>
                    <a:schemeClr val="tx1">
                      <a:lumMod val="65000"/>
                      <a:lumOff val="35000"/>
                    </a:schemeClr>
                  </a:solidFill>
                  <a:latin typeface="微软雅黑" panose="020B0503020204020204" charset="-122"/>
                  <a:ea typeface="微软雅黑" panose="020B0503020204020204" charset="-122"/>
                </a:rPr>
                <a:t>点击此处添加段落文本</a:t>
              </a:r>
            </a:p>
          </p:txBody>
        </p:sp>
      </p:grpSp>
      <p:grpSp>
        <p:nvGrpSpPr>
          <p:cNvPr id="70" name="组合 14"/>
          <p:cNvGrpSpPr/>
          <p:nvPr/>
        </p:nvGrpSpPr>
        <p:grpSpPr bwMode="auto">
          <a:xfrm>
            <a:off x="2667000" y="1269132"/>
            <a:ext cx="2286000" cy="1330325"/>
            <a:chOff x="2293144" y="1916832"/>
            <a:chExt cx="1925931" cy="1502549"/>
          </a:xfrm>
        </p:grpSpPr>
        <p:cxnSp>
          <p:nvCxnSpPr>
            <p:cNvPr id="74" name="直接连接符 21"/>
            <p:cNvCxnSpPr>
              <a:cxnSpLocks noChangeShapeType="1"/>
            </p:cNvCxnSpPr>
            <p:nvPr/>
          </p:nvCxnSpPr>
          <p:spPr bwMode="auto">
            <a:xfrm>
              <a:off x="2293144" y="2060848"/>
              <a:ext cx="0" cy="1358533"/>
            </a:xfrm>
            <a:prstGeom prst="line">
              <a:avLst/>
            </a:prstGeom>
            <a:noFill/>
            <a:ln w="9525" algn="ctr">
              <a:solidFill>
                <a:schemeClr val="accent3">
                  <a:lumMod val="75000"/>
                </a:schemeClr>
              </a:solidFill>
              <a:round/>
              <a:headEnd type="oval" w="med" len="med"/>
              <a:tailEnd type="oval" w="med" len="med"/>
            </a:ln>
            <a:extLst>
              <a:ext uri="{909E8E84-426E-40DD-AFC4-6F175D3DCCD1}">
                <a14:hiddenFill xmlns:a14="http://schemas.microsoft.com/office/drawing/2010/main">
                  <a:noFill/>
                </a14:hiddenFill>
              </a:ext>
            </a:extLst>
          </p:spPr>
        </p:cxnSp>
        <p:sp>
          <p:nvSpPr>
            <p:cNvPr id="76" name="TextBox 75"/>
            <p:cNvSpPr txBox="1"/>
            <p:nvPr/>
          </p:nvSpPr>
          <p:spPr>
            <a:xfrm>
              <a:off x="2293144" y="1916832"/>
              <a:ext cx="1925931" cy="1042864"/>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b="1" kern="0" dirty="0">
                  <a:solidFill>
                    <a:schemeClr val="tx1">
                      <a:lumMod val="65000"/>
                      <a:lumOff val="35000"/>
                    </a:schemeClr>
                  </a:solidFill>
                  <a:latin typeface="微软雅黑" panose="020B0503020204020204" charset="-122"/>
                  <a:ea typeface="微软雅黑" panose="020B0503020204020204" charset="-122"/>
                </a:rPr>
                <a:t>此处添加标题</a:t>
              </a:r>
              <a:endParaRPr lang="en-US" altLang="zh-CN" b="1" kern="0" dirty="0">
                <a:solidFill>
                  <a:schemeClr val="tx1">
                    <a:lumMod val="65000"/>
                    <a:lumOff val="35000"/>
                  </a:schemeClr>
                </a:solidFill>
                <a:latin typeface="微软雅黑" panose="020B0503020204020204" charset="-122"/>
                <a:ea typeface="微软雅黑" panose="020B0503020204020204" charset="-122"/>
              </a:endParaRPr>
            </a:p>
            <a:p>
              <a:pPr algn="l" eaLnBrk="1" fontAlgn="auto" hangingPunct="1">
                <a:lnSpc>
                  <a:spcPct val="150000"/>
                </a:lnSpc>
                <a:spcBef>
                  <a:spcPts val="0"/>
                </a:spcBef>
                <a:spcAft>
                  <a:spcPts val="0"/>
                </a:spcAft>
                <a:buClrTx/>
                <a:buSzTx/>
                <a:defRPr/>
              </a:pPr>
              <a:r>
                <a:rPr lang="zh-CN" altLang="en-US" sz="1050" kern="0" dirty="0">
                  <a:solidFill>
                    <a:schemeClr val="tx1">
                      <a:lumMod val="65000"/>
                      <a:lumOff val="35000"/>
                    </a:schemeClr>
                  </a:solidFill>
                  <a:latin typeface="微软雅黑" panose="020B0503020204020204" charset="-122"/>
                  <a:ea typeface="微软雅黑" panose="020B0503020204020204" charset="-122"/>
                </a:rPr>
                <a:t>点击此处添加段落文本</a:t>
              </a:r>
            </a:p>
            <a:p>
              <a:pPr algn="l" eaLnBrk="1" fontAlgn="auto" hangingPunct="1">
                <a:lnSpc>
                  <a:spcPct val="150000"/>
                </a:lnSpc>
                <a:spcBef>
                  <a:spcPts val="0"/>
                </a:spcBef>
                <a:spcAft>
                  <a:spcPts val="0"/>
                </a:spcAft>
                <a:buClrTx/>
                <a:buSzTx/>
                <a:defRPr/>
              </a:pPr>
              <a:r>
                <a:rPr lang="zh-CN" altLang="en-US" sz="1050" kern="0" dirty="0">
                  <a:solidFill>
                    <a:schemeClr val="tx1">
                      <a:lumMod val="65000"/>
                      <a:lumOff val="35000"/>
                    </a:schemeClr>
                  </a:solidFill>
                  <a:latin typeface="微软雅黑" panose="020B0503020204020204" charset="-122"/>
                  <a:ea typeface="微软雅黑" panose="020B0503020204020204" charset="-122"/>
                </a:rPr>
                <a:t>点击此处添加段落文本</a:t>
              </a:r>
            </a:p>
          </p:txBody>
        </p:sp>
      </p:grpSp>
      <p:grpSp>
        <p:nvGrpSpPr>
          <p:cNvPr id="84" name="组合 15"/>
          <p:cNvGrpSpPr/>
          <p:nvPr/>
        </p:nvGrpSpPr>
        <p:grpSpPr bwMode="auto">
          <a:xfrm>
            <a:off x="4214813" y="3116982"/>
            <a:ext cx="2109787" cy="1288455"/>
            <a:chOff x="3641104" y="3980384"/>
            <a:chExt cx="1925931" cy="1455350"/>
          </a:xfrm>
        </p:grpSpPr>
        <p:cxnSp>
          <p:nvCxnSpPr>
            <p:cNvPr id="85" name="直接连接符 19"/>
            <p:cNvCxnSpPr>
              <a:cxnSpLocks noChangeShapeType="1"/>
            </p:cNvCxnSpPr>
            <p:nvPr/>
          </p:nvCxnSpPr>
          <p:spPr bwMode="auto">
            <a:xfrm>
              <a:off x="3648596" y="3980384"/>
              <a:ext cx="0" cy="1358533"/>
            </a:xfrm>
            <a:prstGeom prst="line">
              <a:avLst/>
            </a:prstGeom>
            <a:noFill/>
            <a:ln w="9525" algn="ctr">
              <a:solidFill>
                <a:schemeClr val="accent2">
                  <a:lumMod val="75000"/>
                </a:schemeClr>
              </a:solidFill>
              <a:round/>
              <a:headEnd type="oval" w="med" len="med"/>
              <a:tailEnd type="oval" w="med" len="med"/>
            </a:ln>
            <a:extLst>
              <a:ext uri="{909E8E84-426E-40DD-AFC4-6F175D3DCCD1}">
                <a14:hiddenFill xmlns:a14="http://schemas.microsoft.com/office/drawing/2010/main">
                  <a:noFill/>
                </a14:hiddenFill>
              </a:ext>
            </a:extLst>
          </p:spPr>
        </p:cxnSp>
        <p:sp>
          <p:nvSpPr>
            <p:cNvPr id="86" name="TextBox 85"/>
            <p:cNvSpPr txBox="1"/>
            <p:nvPr/>
          </p:nvSpPr>
          <p:spPr>
            <a:xfrm>
              <a:off x="3641104" y="4392804"/>
              <a:ext cx="1925931" cy="1042930"/>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b="1" kern="0" dirty="0">
                  <a:solidFill>
                    <a:schemeClr val="tx1">
                      <a:lumMod val="65000"/>
                      <a:lumOff val="35000"/>
                    </a:schemeClr>
                  </a:solidFill>
                  <a:latin typeface="微软雅黑" panose="020B0503020204020204" charset="-122"/>
                  <a:ea typeface="微软雅黑" panose="020B0503020204020204" charset="-122"/>
                </a:rPr>
                <a:t>此处添加标题</a:t>
              </a:r>
              <a:endParaRPr lang="en-US" altLang="zh-CN" b="1" kern="0" dirty="0">
                <a:solidFill>
                  <a:schemeClr val="tx1">
                    <a:lumMod val="65000"/>
                    <a:lumOff val="35000"/>
                  </a:schemeClr>
                </a:solidFill>
                <a:latin typeface="微软雅黑" panose="020B0503020204020204" charset="-122"/>
                <a:ea typeface="微软雅黑" panose="020B0503020204020204" charset="-122"/>
              </a:endParaRPr>
            </a:p>
            <a:p>
              <a:pPr algn="l" eaLnBrk="1" fontAlgn="auto" hangingPunct="1">
                <a:lnSpc>
                  <a:spcPct val="150000"/>
                </a:lnSpc>
                <a:spcBef>
                  <a:spcPts val="0"/>
                </a:spcBef>
                <a:spcAft>
                  <a:spcPts val="0"/>
                </a:spcAft>
                <a:buClrTx/>
                <a:buSzTx/>
                <a:defRPr/>
              </a:pPr>
              <a:r>
                <a:rPr lang="zh-CN" altLang="en-US" sz="1050" kern="0" dirty="0">
                  <a:solidFill>
                    <a:schemeClr val="tx1">
                      <a:lumMod val="65000"/>
                      <a:lumOff val="35000"/>
                    </a:schemeClr>
                  </a:solidFill>
                  <a:latin typeface="微软雅黑" panose="020B0503020204020204" charset="-122"/>
                  <a:ea typeface="微软雅黑" panose="020B0503020204020204" charset="-122"/>
                </a:rPr>
                <a:t>点击此处添加段落文本</a:t>
              </a:r>
            </a:p>
            <a:p>
              <a:pPr algn="l" eaLnBrk="1" fontAlgn="auto" hangingPunct="1">
                <a:lnSpc>
                  <a:spcPct val="150000"/>
                </a:lnSpc>
                <a:spcBef>
                  <a:spcPts val="0"/>
                </a:spcBef>
                <a:spcAft>
                  <a:spcPts val="0"/>
                </a:spcAft>
                <a:buClrTx/>
                <a:buSzTx/>
                <a:defRPr/>
              </a:pPr>
              <a:r>
                <a:rPr lang="zh-CN" altLang="en-US" sz="1050" kern="0" dirty="0">
                  <a:solidFill>
                    <a:schemeClr val="tx1">
                      <a:lumMod val="65000"/>
                      <a:lumOff val="35000"/>
                    </a:schemeClr>
                  </a:solidFill>
                  <a:latin typeface="微软雅黑" panose="020B0503020204020204" charset="-122"/>
                  <a:ea typeface="微软雅黑" panose="020B0503020204020204" charset="-122"/>
                </a:rPr>
                <a:t>点击此处添加段落文本</a:t>
              </a:r>
            </a:p>
          </p:txBody>
        </p:sp>
      </p:grpSp>
      <p:grpSp>
        <p:nvGrpSpPr>
          <p:cNvPr id="87" name="组合 16"/>
          <p:cNvGrpSpPr/>
          <p:nvPr/>
        </p:nvGrpSpPr>
        <p:grpSpPr bwMode="auto">
          <a:xfrm>
            <a:off x="5822950" y="1269132"/>
            <a:ext cx="2178050" cy="1330325"/>
            <a:chOff x="5044092" y="1916832"/>
            <a:chExt cx="1925931" cy="1502549"/>
          </a:xfrm>
        </p:grpSpPr>
        <p:cxnSp>
          <p:nvCxnSpPr>
            <p:cNvPr id="88" name="直接连接符 17"/>
            <p:cNvCxnSpPr>
              <a:cxnSpLocks noChangeShapeType="1"/>
            </p:cNvCxnSpPr>
            <p:nvPr/>
          </p:nvCxnSpPr>
          <p:spPr bwMode="auto">
            <a:xfrm>
              <a:off x="5044092" y="2060848"/>
              <a:ext cx="0" cy="1358533"/>
            </a:xfrm>
            <a:prstGeom prst="line">
              <a:avLst/>
            </a:prstGeom>
            <a:noFill/>
            <a:ln w="9525" algn="ctr">
              <a:solidFill>
                <a:schemeClr val="accent5">
                  <a:lumMod val="75000"/>
                </a:schemeClr>
              </a:solidFill>
              <a:round/>
              <a:headEnd type="oval" w="med" len="med"/>
              <a:tailEnd type="oval" w="med" len="med"/>
            </a:ln>
            <a:extLst>
              <a:ext uri="{909E8E84-426E-40DD-AFC4-6F175D3DCCD1}">
                <a14:hiddenFill xmlns:a14="http://schemas.microsoft.com/office/drawing/2010/main">
                  <a:noFill/>
                </a14:hiddenFill>
              </a:ext>
            </a:extLst>
          </p:spPr>
        </p:cxnSp>
        <p:sp>
          <p:nvSpPr>
            <p:cNvPr id="89" name="TextBox 88"/>
            <p:cNvSpPr txBox="1"/>
            <p:nvPr/>
          </p:nvSpPr>
          <p:spPr>
            <a:xfrm>
              <a:off x="5044092" y="1916832"/>
              <a:ext cx="1925931" cy="1042864"/>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b="1" kern="0" dirty="0">
                  <a:solidFill>
                    <a:schemeClr val="tx1">
                      <a:lumMod val="65000"/>
                      <a:lumOff val="35000"/>
                    </a:schemeClr>
                  </a:solidFill>
                  <a:latin typeface="微软雅黑" panose="020B0503020204020204" charset="-122"/>
                  <a:ea typeface="微软雅黑" panose="020B0503020204020204" charset="-122"/>
                </a:rPr>
                <a:t>此处添加标题</a:t>
              </a:r>
              <a:endParaRPr lang="en-US" altLang="zh-CN" b="1" kern="0" dirty="0">
                <a:solidFill>
                  <a:schemeClr val="tx1">
                    <a:lumMod val="65000"/>
                    <a:lumOff val="35000"/>
                  </a:schemeClr>
                </a:solidFill>
                <a:latin typeface="微软雅黑" panose="020B0503020204020204" charset="-122"/>
                <a:ea typeface="微软雅黑" panose="020B0503020204020204" charset="-122"/>
              </a:endParaRPr>
            </a:p>
            <a:p>
              <a:pPr algn="l" eaLnBrk="1" fontAlgn="auto" hangingPunct="1">
                <a:lnSpc>
                  <a:spcPct val="150000"/>
                </a:lnSpc>
                <a:spcBef>
                  <a:spcPts val="0"/>
                </a:spcBef>
                <a:spcAft>
                  <a:spcPts val="0"/>
                </a:spcAft>
                <a:buClrTx/>
                <a:buSzTx/>
                <a:defRPr/>
              </a:pPr>
              <a:r>
                <a:rPr lang="zh-CN" altLang="en-US" sz="1050" kern="0" dirty="0">
                  <a:solidFill>
                    <a:schemeClr val="tx1">
                      <a:lumMod val="65000"/>
                      <a:lumOff val="35000"/>
                    </a:schemeClr>
                  </a:solidFill>
                  <a:latin typeface="微软雅黑" panose="020B0503020204020204" charset="-122"/>
                  <a:ea typeface="微软雅黑" panose="020B0503020204020204" charset="-122"/>
                </a:rPr>
                <a:t>点击此处添加段落文本</a:t>
              </a:r>
            </a:p>
            <a:p>
              <a:pPr algn="l" eaLnBrk="1" fontAlgn="auto" hangingPunct="1">
                <a:lnSpc>
                  <a:spcPct val="150000"/>
                </a:lnSpc>
                <a:spcBef>
                  <a:spcPts val="0"/>
                </a:spcBef>
                <a:spcAft>
                  <a:spcPts val="0"/>
                </a:spcAft>
                <a:buClrTx/>
                <a:buSzTx/>
                <a:defRPr/>
              </a:pPr>
              <a:r>
                <a:rPr lang="zh-CN" altLang="en-US" sz="1050" kern="0" dirty="0">
                  <a:solidFill>
                    <a:schemeClr val="tx1">
                      <a:lumMod val="65000"/>
                      <a:lumOff val="35000"/>
                    </a:schemeClr>
                  </a:solidFill>
                  <a:latin typeface="微软雅黑" panose="020B0503020204020204" charset="-122"/>
                  <a:ea typeface="微软雅黑" panose="020B0503020204020204" charset="-122"/>
                </a:rPr>
                <a:t>点击此处添加段落文本</a:t>
              </a:r>
            </a:p>
          </p:txBody>
        </p:sp>
      </p:grpSp>
      <p:sp>
        <p:nvSpPr>
          <p:cNvPr id="90" name="Rectangle 162"/>
          <p:cNvSpPr>
            <a:spLocks noChangeArrowheads="1"/>
          </p:cNvSpPr>
          <p:nvPr/>
        </p:nvSpPr>
        <p:spPr bwMode="auto">
          <a:xfrm>
            <a:off x="7297543" y="2582330"/>
            <a:ext cx="1005403" cy="418191"/>
          </a:xfrm>
          <a:prstGeom prst="rect">
            <a:avLst/>
          </a:prstGeom>
          <a:noFill/>
          <a:ln>
            <a:noFill/>
          </a:ln>
          <a:effectLst/>
          <a:extLst>
            <a:ext uri="{909E8E84-426E-40DD-AFC4-6F175D3DCCD1}">
              <a14:hiddenFill xmlns:a14="http://schemas.microsoft.com/office/drawing/2010/main">
                <a:gradFill rotWithShape="1">
                  <a:gsLst>
                    <a:gs pos="0">
                      <a:srgbClr val="0F6FC6"/>
                    </a:gs>
                    <a:gs pos="100000">
                      <a:srgbClr val="009DD9">
                        <a:alpha val="89998"/>
                      </a:srgbClr>
                    </a:gs>
                  </a:gsLst>
                  <a:lin ang="27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wrap="none">
            <a:spAutoFit/>
            <a:flatTx/>
          </a:bodyPr>
          <a:lstStyle/>
          <a:p>
            <a:pPr eaLnBrk="1" fontAlgn="base" hangingPunct="1">
              <a:lnSpc>
                <a:spcPct val="150000"/>
              </a:lnSpc>
              <a:buClrTx/>
              <a:buSzTx/>
            </a:pPr>
            <a:r>
              <a:rPr lang="zh-CN" altLang="en-US" sz="1600" b="1" dirty="0">
                <a:solidFill>
                  <a:schemeClr val="bg1"/>
                </a:solidFill>
                <a:latin typeface="微软雅黑" panose="020B0503020204020204" charset="-122"/>
                <a:ea typeface="微软雅黑" panose="020B0503020204020204" charset="-122"/>
              </a:rPr>
              <a:t>添加标题</a:t>
            </a:r>
            <a:endParaRPr lang="en-US" altLang="zh-CN" sz="1600" b="1"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0-#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additive="base">
                                        <p:cTn id="12" dur="500" fill="hold"/>
                                        <p:tgtEl>
                                          <p:spTgt spid="48"/>
                                        </p:tgtEl>
                                        <p:attrNameLst>
                                          <p:attrName>ppt_x</p:attrName>
                                        </p:attrNameLst>
                                      </p:cBhvr>
                                      <p:tavLst>
                                        <p:tav tm="0">
                                          <p:val>
                                            <p:strVal val="0-#ppt_w/2"/>
                                          </p:val>
                                        </p:tav>
                                        <p:tav tm="100000">
                                          <p:val>
                                            <p:strVal val="#ppt_x"/>
                                          </p:val>
                                        </p:tav>
                                      </p:tavLst>
                                    </p:anim>
                                    <p:anim calcmode="lin" valueType="num">
                                      <p:cBhvr additive="base">
                                        <p:cTn id="13" dur="500" fill="hold"/>
                                        <p:tgtEl>
                                          <p:spTgt spid="48"/>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500" fill="hold"/>
                                        <p:tgtEl>
                                          <p:spTgt spid="40"/>
                                        </p:tgtEl>
                                        <p:attrNameLst>
                                          <p:attrName>ppt_x</p:attrName>
                                        </p:attrNameLst>
                                      </p:cBhvr>
                                      <p:tavLst>
                                        <p:tav tm="0">
                                          <p:val>
                                            <p:strVal val="0-#ppt_w/2"/>
                                          </p:val>
                                        </p:tav>
                                        <p:tav tm="100000">
                                          <p:val>
                                            <p:strVal val="#ppt_x"/>
                                          </p:val>
                                        </p:tav>
                                      </p:tavLst>
                                    </p:anim>
                                    <p:anim calcmode="lin" valueType="num">
                                      <p:cBhvr additive="base">
                                        <p:cTn id="17" dur="500" fill="hold"/>
                                        <p:tgtEl>
                                          <p:spTgt spid="4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additive="base">
                                        <p:cTn id="20" dur="500" fill="hold"/>
                                        <p:tgtEl>
                                          <p:spTgt spid="43"/>
                                        </p:tgtEl>
                                        <p:attrNameLst>
                                          <p:attrName>ppt_x</p:attrName>
                                        </p:attrNameLst>
                                      </p:cBhvr>
                                      <p:tavLst>
                                        <p:tav tm="0">
                                          <p:val>
                                            <p:strVal val="0-#ppt_w/2"/>
                                          </p:val>
                                        </p:tav>
                                        <p:tav tm="100000">
                                          <p:val>
                                            <p:strVal val="#ppt_x"/>
                                          </p:val>
                                        </p:tav>
                                      </p:tavLst>
                                    </p:anim>
                                    <p:anim calcmode="lin" valueType="num">
                                      <p:cBhvr additive="base">
                                        <p:cTn id="21" dur="500" fill="hold"/>
                                        <p:tgtEl>
                                          <p:spTgt spid="43"/>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0-#ppt_w/2"/>
                                          </p:val>
                                        </p:tav>
                                        <p:tav tm="100000">
                                          <p:val>
                                            <p:strVal val="#ppt_x"/>
                                          </p:val>
                                        </p:tav>
                                      </p:tavLst>
                                    </p:anim>
                                    <p:anim calcmode="lin" valueType="num">
                                      <p:cBhvr additive="base">
                                        <p:cTn id="25" dur="500" fill="hold"/>
                                        <p:tgtEl>
                                          <p:spTgt spid="45"/>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49" presetClass="entr" presetSubtype="0" decel="100000"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 calcmode="lin" valueType="num">
                                      <p:cBhvr>
                                        <p:cTn id="31" dur="500" fill="hold"/>
                                        <p:tgtEl>
                                          <p:spTgt spid="53"/>
                                        </p:tgtEl>
                                        <p:attrNameLst>
                                          <p:attrName>style.rotation</p:attrName>
                                        </p:attrNameLst>
                                      </p:cBhvr>
                                      <p:tavLst>
                                        <p:tav tm="0">
                                          <p:val>
                                            <p:fltVal val="360"/>
                                          </p:val>
                                        </p:tav>
                                        <p:tav tm="100000">
                                          <p:val>
                                            <p:fltVal val="0"/>
                                          </p:val>
                                        </p:tav>
                                      </p:tavLst>
                                    </p:anim>
                                    <p:animEffect transition="in" filter="fade">
                                      <p:cBhvr>
                                        <p:cTn id="32" dur="500"/>
                                        <p:tgtEl>
                                          <p:spTgt spid="53"/>
                                        </p:tgtEl>
                                      </p:cBhvr>
                                    </p:animEffect>
                                  </p:childTnLst>
                                </p:cTn>
                              </p:par>
                              <p:par>
                                <p:cTn id="33" presetID="49" presetClass="entr" presetSubtype="0" decel="10000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 calcmode="lin" valueType="num">
                                      <p:cBhvr>
                                        <p:cTn id="37" dur="500" fill="hold"/>
                                        <p:tgtEl>
                                          <p:spTgt spid="57"/>
                                        </p:tgtEl>
                                        <p:attrNameLst>
                                          <p:attrName>style.rotation</p:attrName>
                                        </p:attrNameLst>
                                      </p:cBhvr>
                                      <p:tavLst>
                                        <p:tav tm="0">
                                          <p:val>
                                            <p:fltVal val="360"/>
                                          </p:val>
                                        </p:tav>
                                        <p:tav tm="100000">
                                          <p:val>
                                            <p:fltVal val="0"/>
                                          </p:val>
                                        </p:tav>
                                      </p:tavLst>
                                    </p:anim>
                                    <p:animEffect transition="in" filter="fade">
                                      <p:cBhvr>
                                        <p:cTn id="38" dur="500"/>
                                        <p:tgtEl>
                                          <p:spTgt spid="57"/>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 calcmode="lin" valueType="num">
                                      <p:cBhvr>
                                        <p:cTn id="43" dur="500" fill="hold"/>
                                        <p:tgtEl>
                                          <p:spTgt spid="58"/>
                                        </p:tgtEl>
                                        <p:attrNameLst>
                                          <p:attrName>style.rotation</p:attrName>
                                        </p:attrNameLst>
                                      </p:cBhvr>
                                      <p:tavLst>
                                        <p:tav tm="0">
                                          <p:val>
                                            <p:fltVal val="360"/>
                                          </p:val>
                                        </p:tav>
                                        <p:tav tm="100000">
                                          <p:val>
                                            <p:fltVal val="0"/>
                                          </p:val>
                                        </p:tav>
                                      </p:tavLst>
                                    </p:anim>
                                    <p:animEffect transition="in" filter="fade">
                                      <p:cBhvr>
                                        <p:cTn id="44" dur="500"/>
                                        <p:tgtEl>
                                          <p:spTgt spid="58"/>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p:cTn id="47" dur="500" fill="hold"/>
                                        <p:tgtEl>
                                          <p:spTgt spid="59"/>
                                        </p:tgtEl>
                                        <p:attrNameLst>
                                          <p:attrName>ppt_w</p:attrName>
                                        </p:attrNameLst>
                                      </p:cBhvr>
                                      <p:tavLst>
                                        <p:tav tm="0">
                                          <p:val>
                                            <p:fltVal val="0"/>
                                          </p:val>
                                        </p:tav>
                                        <p:tav tm="100000">
                                          <p:val>
                                            <p:strVal val="#ppt_w"/>
                                          </p:val>
                                        </p:tav>
                                      </p:tavLst>
                                    </p:anim>
                                    <p:anim calcmode="lin" valueType="num">
                                      <p:cBhvr>
                                        <p:cTn id="48" dur="500" fill="hold"/>
                                        <p:tgtEl>
                                          <p:spTgt spid="59"/>
                                        </p:tgtEl>
                                        <p:attrNameLst>
                                          <p:attrName>ppt_h</p:attrName>
                                        </p:attrNameLst>
                                      </p:cBhvr>
                                      <p:tavLst>
                                        <p:tav tm="0">
                                          <p:val>
                                            <p:fltVal val="0"/>
                                          </p:val>
                                        </p:tav>
                                        <p:tav tm="100000">
                                          <p:val>
                                            <p:strVal val="#ppt_h"/>
                                          </p:val>
                                        </p:tav>
                                      </p:tavLst>
                                    </p:anim>
                                    <p:anim calcmode="lin" valueType="num">
                                      <p:cBhvr>
                                        <p:cTn id="49" dur="500" fill="hold"/>
                                        <p:tgtEl>
                                          <p:spTgt spid="59"/>
                                        </p:tgtEl>
                                        <p:attrNameLst>
                                          <p:attrName>style.rotation</p:attrName>
                                        </p:attrNameLst>
                                      </p:cBhvr>
                                      <p:tavLst>
                                        <p:tav tm="0">
                                          <p:val>
                                            <p:fltVal val="360"/>
                                          </p:val>
                                        </p:tav>
                                        <p:tav tm="100000">
                                          <p:val>
                                            <p:fltVal val="0"/>
                                          </p:val>
                                        </p:tav>
                                      </p:tavLst>
                                    </p:anim>
                                    <p:animEffect transition="in" filter="fade">
                                      <p:cBhvr>
                                        <p:cTn id="50" dur="500"/>
                                        <p:tgtEl>
                                          <p:spTgt spid="59"/>
                                        </p:tgtEl>
                                      </p:cBhvr>
                                    </p:animEffect>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1000"/>
                                        <p:tgtEl>
                                          <p:spTgt spid="36"/>
                                        </p:tgtEl>
                                      </p:cBhvr>
                                    </p:animEffect>
                                    <p:anim calcmode="lin" valueType="num">
                                      <p:cBhvr>
                                        <p:cTn id="55" dur="1000" fill="hold"/>
                                        <p:tgtEl>
                                          <p:spTgt spid="36"/>
                                        </p:tgtEl>
                                        <p:attrNameLst>
                                          <p:attrName>ppt_x</p:attrName>
                                        </p:attrNameLst>
                                      </p:cBhvr>
                                      <p:tavLst>
                                        <p:tav tm="0">
                                          <p:val>
                                            <p:strVal val="#ppt_x"/>
                                          </p:val>
                                        </p:tav>
                                        <p:tav tm="100000">
                                          <p:val>
                                            <p:strVal val="#ppt_x"/>
                                          </p:val>
                                        </p:tav>
                                      </p:tavLst>
                                    </p:anim>
                                    <p:anim calcmode="lin" valueType="num">
                                      <p:cBhvr>
                                        <p:cTn id="56" dur="1000" fill="hold"/>
                                        <p:tgtEl>
                                          <p:spTgt spid="36"/>
                                        </p:tgtEl>
                                        <p:attrNameLst>
                                          <p:attrName>ppt_y</p:attrName>
                                        </p:attrNameLst>
                                      </p:cBhvr>
                                      <p:tavLst>
                                        <p:tav tm="0">
                                          <p:val>
                                            <p:strVal val="#ppt_y-.1"/>
                                          </p:val>
                                        </p:tav>
                                        <p:tav tm="100000">
                                          <p:val>
                                            <p:strVal val="#ppt_y"/>
                                          </p:val>
                                        </p:tav>
                                      </p:tavLst>
                                    </p:anim>
                                  </p:childTnLst>
                                </p:cTn>
                              </p:par>
                            </p:childTnLst>
                          </p:cTn>
                        </p:par>
                        <p:par>
                          <p:cTn id="57" fill="hold">
                            <p:stCondLst>
                              <p:cond delay="2500"/>
                            </p:stCondLst>
                            <p:childTnLst>
                              <p:par>
                                <p:cTn id="58" presetID="23" presetClass="entr" presetSubtype="16" fill="hold" grpId="0" nodeType="afterEffect">
                                  <p:stCondLst>
                                    <p:cond delay="0"/>
                                  </p:stCondLst>
                                  <p:childTnLst>
                                    <p:set>
                                      <p:cBhvr>
                                        <p:cTn id="59" dur="1" fill="hold">
                                          <p:stCondLst>
                                            <p:cond delay="0"/>
                                          </p:stCondLst>
                                        </p:cTn>
                                        <p:tgtEl>
                                          <p:spTgt spid="90"/>
                                        </p:tgtEl>
                                        <p:attrNameLst>
                                          <p:attrName>style.visibility</p:attrName>
                                        </p:attrNameLst>
                                      </p:cBhvr>
                                      <p:to>
                                        <p:strVal val="visible"/>
                                      </p:to>
                                    </p:set>
                                    <p:anim calcmode="lin" valueType="num">
                                      <p:cBhvr>
                                        <p:cTn id="60" dur="500" fill="hold"/>
                                        <p:tgtEl>
                                          <p:spTgt spid="90"/>
                                        </p:tgtEl>
                                        <p:attrNameLst>
                                          <p:attrName>ppt_w</p:attrName>
                                        </p:attrNameLst>
                                      </p:cBhvr>
                                      <p:tavLst>
                                        <p:tav tm="0">
                                          <p:val>
                                            <p:fltVal val="0"/>
                                          </p:val>
                                        </p:tav>
                                        <p:tav tm="100000">
                                          <p:val>
                                            <p:strVal val="#ppt_w"/>
                                          </p:val>
                                        </p:tav>
                                      </p:tavLst>
                                    </p:anim>
                                    <p:anim calcmode="lin" valueType="num">
                                      <p:cBhvr>
                                        <p:cTn id="61" dur="500" fill="hold"/>
                                        <p:tgtEl>
                                          <p:spTgt spid="90"/>
                                        </p:tgtEl>
                                        <p:attrNameLst>
                                          <p:attrName>ppt_h</p:attrName>
                                        </p:attrNameLst>
                                      </p:cBhvr>
                                      <p:tavLst>
                                        <p:tav tm="0">
                                          <p:val>
                                            <p:fltVal val="0"/>
                                          </p:val>
                                        </p:tav>
                                        <p:tav tm="100000">
                                          <p:val>
                                            <p:strVal val="#ppt_h"/>
                                          </p:val>
                                        </p:tav>
                                      </p:tavLst>
                                    </p:anim>
                                  </p:childTnLst>
                                </p:cTn>
                              </p:par>
                              <p:par>
                                <p:cTn id="62" presetID="42" presetClass="entr" presetSubtype="0" fill="hold" nodeType="with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fade">
                                      <p:cBhvr>
                                        <p:cTn id="64" dur="1000"/>
                                        <p:tgtEl>
                                          <p:spTgt spid="70"/>
                                        </p:tgtEl>
                                      </p:cBhvr>
                                    </p:animEffect>
                                    <p:anim calcmode="lin" valueType="num">
                                      <p:cBhvr>
                                        <p:cTn id="65" dur="1000" fill="hold"/>
                                        <p:tgtEl>
                                          <p:spTgt spid="70"/>
                                        </p:tgtEl>
                                        <p:attrNameLst>
                                          <p:attrName>ppt_x</p:attrName>
                                        </p:attrNameLst>
                                      </p:cBhvr>
                                      <p:tavLst>
                                        <p:tav tm="0">
                                          <p:val>
                                            <p:strVal val="#ppt_x"/>
                                          </p:val>
                                        </p:tav>
                                        <p:tav tm="100000">
                                          <p:val>
                                            <p:strVal val="#ppt_x"/>
                                          </p:val>
                                        </p:tav>
                                      </p:tavLst>
                                    </p:anim>
                                    <p:anim calcmode="lin" valueType="num">
                                      <p:cBhvr>
                                        <p:cTn id="66" dur="1000" fill="hold"/>
                                        <p:tgtEl>
                                          <p:spTgt spid="70"/>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87"/>
                                        </p:tgtEl>
                                        <p:attrNameLst>
                                          <p:attrName>style.visibility</p:attrName>
                                        </p:attrNameLst>
                                      </p:cBhvr>
                                      <p:to>
                                        <p:strVal val="visible"/>
                                      </p:to>
                                    </p:set>
                                    <p:animEffect transition="in" filter="fade">
                                      <p:cBhvr>
                                        <p:cTn id="69" dur="1000"/>
                                        <p:tgtEl>
                                          <p:spTgt spid="87"/>
                                        </p:tgtEl>
                                      </p:cBhvr>
                                    </p:animEffect>
                                    <p:anim calcmode="lin" valueType="num">
                                      <p:cBhvr>
                                        <p:cTn id="70" dur="1000" fill="hold"/>
                                        <p:tgtEl>
                                          <p:spTgt spid="87"/>
                                        </p:tgtEl>
                                        <p:attrNameLst>
                                          <p:attrName>ppt_x</p:attrName>
                                        </p:attrNameLst>
                                      </p:cBhvr>
                                      <p:tavLst>
                                        <p:tav tm="0">
                                          <p:val>
                                            <p:strVal val="#ppt_x"/>
                                          </p:val>
                                        </p:tav>
                                        <p:tav tm="100000">
                                          <p:val>
                                            <p:strVal val="#ppt_x"/>
                                          </p:val>
                                        </p:tav>
                                      </p:tavLst>
                                    </p:anim>
                                    <p:anim calcmode="lin" valueType="num">
                                      <p:cBhvr>
                                        <p:cTn id="71" dur="1000" fill="hold"/>
                                        <p:tgtEl>
                                          <p:spTgt spid="87"/>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0"/>
                                  </p:stCondLst>
                                  <p:childTnLst>
                                    <p:set>
                                      <p:cBhvr>
                                        <p:cTn id="73" dur="1" fill="hold">
                                          <p:stCondLst>
                                            <p:cond delay="0"/>
                                          </p:stCondLst>
                                        </p:cTn>
                                        <p:tgtEl>
                                          <p:spTgt spid="60"/>
                                        </p:tgtEl>
                                        <p:attrNameLst>
                                          <p:attrName>style.visibility</p:attrName>
                                        </p:attrNameLst>
                                      </p:cBhvr>
                                      <p:to>
                                        <p:strVal val="visible"/>
                                      </p:to>
                                    </p:set>
                                    <p:animEffect transition="in" filter="fade">
                                      <p:cBhvr>
                                        <p:cTn id="74" dur="1000"/>
                                        <p:tgtEl>
                                          <p:spTgt spid="60"/>
                                        </p:tgtEl>
                                      </p:cBhvr>
                                    </p:animEffect>
                                    <p:anim calcmode="lin" valueType="num">
                                      <p:cBhvr>
                                        <p:cTn id="75" dur="1000" fill="hold"/>
                                        <p:tgtEl>
                                          <p:spTgt spid="60"/>
                                        </p:tgtEl>
                                        <p:attrNameLst>
                                          <p:attrName>ppt_x</p:attrName>
                                        </p:attrNameLst>
                                      </p:cBhvr>
                                      <p:tavLst>
                                        <p:tav tm="0">
                                          <p:val>
                                            <p:strVal val="#ppt_x"/>
                                          </p:val>
                                        </p:tav>
                                        <p:tav tm="100000">
                                          <p:val>
                                            <p:strVal val="#ppt_x"/>
                                          </p:val>
                                        </p:tav>
                                      </p:tavLst>
                                    </p:anim>
                                    <p:anim calcmode="lin" valueType="num">
                                      <p:cBhvr>
                                        <p:cTn id="76" dur="1000" fill="hold"/>
                                        <p:tgtEl>
                                          <p:spTgt spid="60"/>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0"/>
                                  </p:stCondLst>
                                  <p:childTnLst>
                                    <p:set>
                                      <p:cBhvr>
                                        <p:cTn id="78" dur="1" fill="hold">
                                          <p:stCondLst>
                                            <p:cond delay="0"/>
                                          </p:stCondLst>
                                        </p:cTn>
                                        <p:tgtEl>
                                          <p:spTgt spid="84"/>
                                        </p:tgtEl>
                                        <p:attrNameLst>
                                          <p:attrName>style.visibility</p:attrName>
                                        </p:attrNameLst>
                                      </p:cBhvr>
                                      <p:to>
                                        <p:strVal val="visible"/>
                                      </p:to>
                                    </p:set>
                                    <p:animEffect transition="in" filter="fade">
                                      <p:cBhvr>
                                        <p:cTn id="79" dur="1000"/>
                                        <p:tgtEl>
                                          <p:spTgt spid="84"/>
                                        </p:tgtEl>
                                      </p:cBhvr>
                                    </p:animEffect>
                                    <p:anim calcmode="lin" valueType="num">
                                      <p:cBhvr>
                                        <p:cTn id="80" dur="1000" fill="hold"/>
                                        <p:tgtEl>
                                          <p:spTgt spid="84"/>
                                        </p:tgtEl>
                                        <p:attrNameLst>
                                          <p:attrName>ppt_x</p:attrName>
                                        </p:attrNameLst>
                                      </p:cBhvr>
                                      <p:tavLst>
                                        <p:tav tm="0">
                                          <p:val>
                                            <p:strVal val="#ppt_x"/>
                                          </p:val>
                                        </p:tav>
                                        <p:tav tm="100000">
                                          <p:val>
                                            <p:strVal val="#ppt_x"/>
                                          </p:val>
                                        </p:tav>
                                      </p:tavLst>
                                    </p:anim>
                                    <p:anim calcmode="lin" valueType="num">
                                      <p:cBhvr>
                                        <p:cTn id="81"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3" grpId="0" animBg="1"/>
      <p:bldP spid="45" grpId="0" animBg="1"/>
      <p:bldP spid="48" grpId="0" animBg="1"/>
      <p:bldP spid="53" grpId="0"/>
      <p:bldP spid="57" grpId="0"/>
      <p:bldP spid="58" grpId="0"/>
      <p:bldP spid="59" grpId="0"/>
      <p:bldP spid="9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charset="-122"/>
                <a:ea typeface="微软雅黑" panose="020B0503020204020204" charset="-122"/>
              </a:rPr>
              <a:t>与上一年度比较</a:t>
            </a:r>
          </a:p>
        </p:txBody>
      </p:sp>
      <p:cxnSp>
        <p:nvCxnSpPr>
          <p:cNvPr id="3" name="直接连接符 2"/>
          <p:cNvCxnSpPr/>
          <p:nvPr/>
        </p:nvCxnSpPr>
        <p:spPr>
          <a:xfrm>
            <a:off x="4644008" y="953666"/>
            <a:ext cx="0" cy="396044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11560" y="1681313"/>
            <a:ext cx="3240359" cy="1477328"/>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rPr>
              <a:t>这里输入简单的文字概述这里输入简单文字概</a:t>
            </a:r>
            <a:endParaRPr lang="en-US" altLang="zh-CN" sz="1200" dirty="0">
              <a:solidFill>
                <a:schemeClr val="tx1">
                  <a:lumMod val="65000"/>
                  <a:lumOff val="35000"/>
                </a:schemeClr>
              </a:solidFill>
              <a:latin typeface="微软雅黑" panose="020B0503020204020204" charset="-122"/>
              <a:ea typeface="微软雅黑" panose="020B0503020204020204" charset="-122"/>
            </a:endParaRPr>
          </a:p>
          <a:p>
            <a:pP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rPr>
              <a:t>述这里输入简单的文字概述这里入简单的文字</a:t>
            </a:r>
            <a:endParaRPr lang="en-US" altLang="zh-CN" sz="1200" dirty="0">
              <a:solidFill>
                <a:schemeClr val="tx1">
                  <a:lumMod val="65000"/>
                  <a:lumOff val="35000"/>
                </a:schemeClr>
              </a:solidFill>
              <a:latin typeface="微软雅黑" panose="020B0503020204020204" charset="-122"/>
              <a:ea typeface="微软雅黑" panose="020B0503020204020204" charset="-122"/>
            </a:endParaRPr>
          </a:p>
          <a:p>
            <a:pP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rPr>
              <a:t>概述这里输入述简单的文字概述这里输入简单</a:t>
            </a:r>
            <a:endParaRPr lang="en-US" altLang="zh-CN" sz="1200" dirty="0">
              <a:solidFill>
                <a:schemeClr val="tx1">
                  <a:lumMod val="65000"/>
                  <a:lumOff val="35000"/>
                </a:schemeClr>
              </a:solidFill>
              <a:latin typeface="微软雅黑" panose="020B0503020204020204" charset="-122"/>
              <a:ea typeface="微软雅黑" panose="020B0503020204020204" charset="-122"/>
            </a:endParaRPr>
          </a:p>
          <a:p>
            <a:pP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rPr>
              <a:t>的文字概述这里输入简单的文字概述这里输入</a:t>
            </a:r>
            <a:endParaRPr lang="en-US" altLang="zh-CN" sz="1200" dirty="0">
              <a:solidFill>
                <a:schemeClr val="tx1">
                  <a:lumMod val="65000"/>
                  <a:lumOff val="35000"/>
                </a:schemeClr>
              </a:solidFill>
              <a:latin typeface="微软雅黑" panose="020B0503020204020204" charset="-122"/>
              <a:ea typeface="微软雅黑" panose="020B0503020204020204" charset="-122"/>
            </a:endParaRPr>
          </a:p>
          <a:p>
            <a:pP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rPr>
              <a:t>简单的文字概述这里输入</a:t>
            </a:r>
          </a:p>
        </p:txBody>
      </p:sp>
      <p:sp>
        <p:nvSpPr>
          <p:cNvPr id="5" name="TextBox 4"/>
          <p:cNvSpPr txBox="1"/>
          <p:nvPr/>
        </p:nvSpPr>
        <p:spPr>
          <a:xfrm>
            <a:off x="1331640" y="1266314"/>
            <a:ext cx="2448272" cy="400110"/>
          </a:xfrm>
          <a:prstGeom prst="rect">
            <a:avLst/>
          </a:prstGeom>
          <a:noFill/>
        </p:spPr>
        <p:txBody>
          <a:bodyPr wrap="square" rtlCol="0">
            <a:spAutoFit/>
          </a:bodyPr>
          <a:lstStyle/>
          <a:p>
            <a:pPr algn="r"/>
            <a:r>
              <a:rPr lang="en-US" altLang="zh-CN" sz="2000" b="1" dirty="0">
                <a:solidFill>
                  <a:schemeClr val="accent1">
                    <a:lumMod val="75000"/>
                  </a:schemeClr>
                </a:solidFill>
                <a:latin typeface="微软雅黑" panose="020B0503020204020204" charset="-122"/>
                <a:ea typeface="微软雅黑" panose="020B0503020204020204" charset="-122"/>
              </a:rPr>
              <a:t>2015</a:t>
            </a:r>
            <a:r>
              <a:rPr lang="zh-CN" altLang="en-US" sz="2000" b="1" dirty="0">
                <a:solidFill>
                  <a:schemeClr val="accent1">
                    <a:lumMod val="75000"/>
                  </a:schemeClr>
                </a:solidFill>
                <a:latin typeface="微软雅黑" panose="020B0503020204020204" charset="-122"/>
                <a:ea typeface="微软雅黑" panose="020B0503020204020204" charset="-122"/>
              </a:rPr>
              <a:t>年工作情况</a:t>
            </a:r>
          </a:p>
        </p:txBody>
      </p:sp>
      <p:sp>
        <p:nvSpPr>
          <p:cNvPr id="6" name="TextBox 5"/>
          <p:cNvSpPr txBox="1"/>
          <p:nvPr/>
        </p:nvSpPr>
        <p:spPr>
          <a:xfrm>
            <a:off x="5364088" y="1275606"/>
            <a:ext cx="2448272" cy="400110"/>
          </a:xfrm>
          <a:prstGeom prst="rect">
            <a:avLst/>
          </a:prstGeom>
          <a:noFill/>
        </p:spPr>
        <p:txBody>
          <a:bodyPr wrap="square" rtlCol="0">
            <a:spAutoFit/>
          </a:bodyPr>
          <a:lstStyle/>
          <a:p>
            <a:r>
              <a:rPr lang="en-US" altLang="zh-CN" sz="2000" b="1" dirty="0">
                <a:solidFill>
                  <a:schemeClr val="accent3">
                    <a:lumMod val="75000"/>
                  </a:schemeClr>
                </a:solidFill>
                <a:latin typeface="微软雅黑" panose="020B0503020204020204" charset="-122"/>
                <a:ea typeface="微软雅黑" panose="020B0503020204020204" charset="-122"/>
              </a:rPr>
              <a:t>2016</a:t>
            </a:r>
            <a:r>
              <a:rPr lang="zh-CN" altLang="en-US" sz="2000" b="1" dirty="0">
                <a:solidFill>
                  <a:schemeClr val="accent3">
                    <a:lumMod val="75000"/>
                  </a:schemeClr>
                </a:solidFill>
                <a:latin typeface="微软雅黑" panose="020B0503020204020204" charset="-122"/>
                <a:ea typeface="微软雅黑" panose="020B0503020204020204" charset="-122"/>
              </a:rPr>
              <a:t>年工作情况</a:t>
            </a:r>
          </a:p>
        </p:txBody>
      </p:sp>
      <p:sp>
        <p:nvSpPr>
          <p:cNvPr id="7" name="TextBox 6"/>
          <p:cNvSpPr txBox="1"/>
          <p:nvPr/>
        </p:nvSpPr>
        <p:spPr>
          <a:xfrm>
            <a:off x="5385349" y="1707654"/>
            <a:ext cx="3291107" cy="1477328"/>
          </a:xfrm>
          <a:prstGeom prst="rect">
            <a:avLst/>
          </a:prstGeom>
          <a:noFill/>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p>
        </p:txBody>
      </p:sp>
      <p:sp>
        <p:nvSpPr>
          <p:cNvPr id="8" name="矩形 7"/>
          <p:cNvSpPr/>
          <p:nvPr/>
        </p:nvSpPr>
        <p:spPr>
          <a:xfrm>
            <a:off x="1943708" y="3539973"/>
            <a:ext cx="1692188" cy="226957"/>
          </a:xfrm>
          <a:prstGeom prst="rect">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charset="-122"/>
              <a:ea typeface="微软雅黑" panose="020B0503020204020204" charset="-122"/>
            </a:endParaRPr>
          </a:p>
        </p:txBody>
      </p:sp>
      <p:sp>
        <p:nvSpPr>
          <p:cNvPr id="9" name="矩形 8"/>
          <p:cNvSpPr/>
          <p:nvPr/>
        </p:nvSpPr>
        <p:spPr>
          <a:xfrm>
            <a:off x="971600" y="3900013"/>
            <a:ext cx="2652199" cy="226957"/>
          </a:xfrm>
          <a:prstGeom prst="rect">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charset="-122"/>
              <a:ea typeface="微软雅黑" panose="020B0503020204020204" charset="-122"/>
            </a:endParaRPr>
          </a:p>
        </p:txBody>
      </p:sp>
      <p:sp>
        <p:nvSpPr>
          <p:cNvPr id="10" name="矩形 9"/>
          <p:cNvSpPr/>
          <p:nvPr/>
        </p:nvSpPr>
        <p:spPr>
          <a:xfrm>
            <a:off x="1475656" y="4321128"/>
            <a:ext cx="2160240" cy="226957"/>
          </a:xfrm>
          <a:prstGeom prst="rect">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charset="-122"/>
              <a:ea typeface="微软雅黑" panose="020B0503020204020204" charset="-122"/>
            </a:endParaRPr>
          </a:p>
        </p:txBody>
      </p:sp>
      <p:sp>
        <p:nvSpPr>
          <p:cNvPr id="11" name="TextBox 10"/>
          <p:cNvSpPr txBox="1"/>
          <p:nvPr/>
        </p:nvSpPr>
        <p:spPr>
          <a:xfrm>
            <a:off x="2152588" y="3539973"/>
            <a:ext cx="1149674" cy="253916"/>
          </a:xfrm>
          <a:prstGeom prst="rect">
            <a:avLst/>
          </a:prstGeom>
          <a:noFill/>
        </p:spPr>
        <p:txBody>
          <a:bodyPr wrap="none" rtlCol="0">
            <a:spAutoFit/>
          </a:bodyPr>
          <a:lstStyle/>
          <a:p>
            <a:r>
              <a:rPr lang="zh-CN" altLang="en-US" sz="1050" dirty="0">
                <a:solidFill>
                  <a:schemeClr val="bg1"/>
                </a:solidFill>
                <a:latin typeface="微软雅黑" panose="020B0503020204020204" charset="-122"/>
                <a:ea typeface="微软雅黑" panose="020B0503020204020204" charset="-122"/>
              </a:rPr>
              <a:t>计划完成：</a:t>
            </a:r>
            <a:r>
              <a:rPr lang="en-US" altLang="zh-CN" sz="1050" dirty="0">
                <a:solidFill>
                  <a:schemeClr val="bg1"/>
                </a:solidFill>
                <a:latin typeface="微软雅黑" panose="020B0503020204020204" charset="-122"/>
                <a:ea typeface="微软雅黑" panose="020B0503020204020204" charset="-122"/>
              </a:rPr>
              <a:t>56</a:t>
            </a:r>
            <a:r>
              <a:rPr lang="zh-CN" altLang="en-US" sz="1050" dirty="0">
                <a:solidFill>
                  <a:schemeClr val="bg1"/>
                </a:solidFill>
                <a:latin typeface="微软雅黑" panose="020B0503020204020204" charset="-122"/>
                <a:ea typeface="微软雅黑" panose="020B0503020204020204" charset="-122"/>
              </a:rPr>
              <a:t>％</a:t>
            </a:r>
          </a:p>
        </p:txBody>
      </p:sp>
      <p:sp>
        <p:nvSpPr>
          <p:cNvPr id="12" name="TextBox 11"/>
          <p:cNvSpPr txBox="1"/>
          <p:nvPr/>
        </p:nvSpPr>
        <p:spPr>
          <a:xfrm>
            <a:off x="1763688" y="3900013"/>
            <a:ext cx="1497526" cy="253916"/>
          </a:xfrm>
          <a:prstGeom prst="rect">
            <a:avLst/>
          </a:prstGeom>
          <a:noFill/>
        </p:spPr>
        <p:txBody>
          <a:bodyPr wrap="none" rtlCol="0">
            <a:spAutoFit/>
          </a:bodyPr>
          <a:lstStyle/>
          <a:p>
            <a:r>
              <a:rPr lang="zh-CN" altLang="en-US" sz="1050" dirty="0">
                <a:solidFill>
                  <a:schemeClr val="bg1"/>
                </a:solidFill>
                <a:latin typeface="微软雅黑" panose="020B0503020204020204" charset="-122"/>
                <a:ea typeface="微软雅黑" panose="020B0503020204020204" charset="-122"/>
              </a:rPr>
              <a:t>实际完成数目：</a:t>
            </a:r>
            <a:r>
              <a:rPr lang="en-US" altLang="zh-CN" sz="1050" dirty="0">
                <a:solidFill>
                  <a:schemeClr val="bg1"/>
                </a:solidFill>
                <a:latin typeface="微软雅黑" panose="020B0503020204020204" charset="-122"/>
                <a:ea typeface="微软雅黑" panose="020B0503020204020204" charset="-122"/>
              </a:rPr>
              <a:t>820</a:t>
            </a:r>
            <a:r>
              <a:rPr lang="zh-CN" altLang="en-US" sz="1050" dirty="0">
                <a:solidFill>
                  <a:schemeClr val="bg1"/>
                </a:solidFill>
                <a:latin typeface="微软雅黑" panose="020B0503020204020204" charset="-122"/>
                <a:ea typeface="微软雅黑" panose="020B0503020204020204" charset="-122"/>
              </a:rPr>
              <a:t>万</a:t>
            </a:r>
          </a:p>
        </p:txBody>
      </p:sp>
      <p:sp>
        <p:nvSpPr>
          <p:cNvPr id="13" name="TextBox 12"/>
          <p:cNvSpPr txBox="1"/>
          <p:nvPr/>
        </p:nvSpPr>
        <p:spPr>
          <a:xfrm>
            <a:off x="2195736" y="4326364"/>
            <a:ext cx="1093569" cy="253916"/>
          </a:xfrm>
          <a:prstGeom prst="rect">
            <a:avLst/>
          </a:prstGeom>
          <a:noFill/>
        </p:spPr>
        <p:txBody>
          <a:bodyPr wrap="none" rtlCol="0">
            <a:spAutoFit/>
          </a:bodyPr>
          <a:lstStyle/>
          <a:p>
            <a:r>
              <a:rPr lang="zh-CN" altLang="en-US" sz="1050" dirty="0">
                <a:solidFill>
                  <a:schemeClr val="bg1"/>
                </a:solidFill>
                <a:latin typeface="微软雅黑" panose="020B0503020204020204" charset="-122"/>
                <a:ea typeface="微软雅黑" panose="020B0503020204020204" charset="-122"/>
              </a:rPr>
              <a:t>回款数：</a:t>
            </a:r>
            <a:r>
              <a:rPr lang="en-US" altLang="zh-CN" sz="1050" dirty="0">
                <a:solidFill>
                  <a:schemeClr val="bg1"/>
                </a:solidFill>
                <a:latin typeface="微软雅黑" panose="020B0503020204020204" charset="-122"/>
                <a:ea typeface="微软雅黑" panose="020B0503020204020204" charset="-122"/>
              </a:rPr>
              <a:t>640</a:t>
            </a:r>
            <a:r>
              <a:rPr lang="zh-CN" altLang="en-US" sz="1050" dirty="0">
                <a:solidFill>
                  <a:schemeClr val="bg1"/>
                </a:solidFill>
                <a:latin typeface="微软雅黑" panose="020B0503020204020204" charset="-122"/>
                <a:ea typeface="微软雅黑" panose="020B0503020204020204" charset="-122"/>
              </a:rPr>
              <a:t>万</a:t>
            </a:r>
          </a:p>
        </p:txBody>
      </p:sp>
      <p:sp>
        <p:nvSpPr>
          <p:cNvPr id="14" name="矩形 13"/>
          <p:cNvSpPr/>
          <p:nvPr/>
        </p:nvSpPr>
        <p:spPr>
          <a:xfrm>
            <a:off x="5508104" y="3539973"/>
            <a:ext cx="1692188" cy="226957"/>
          </a:xfrm>
          <a:prstGeom prst="rect">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sp>
        <p:nvSpPr>
          <p:cNvPr id="15" name="矩形 14"/>
          <p:cNvSpPr/>
          <p:nvPr/>
        </p:nvSpPr>
        <p:spPr>
          <a:xfrm>
            <a:off x="5520201" y="3900013"/>
            <a:ext cx="2652199" cy="226957"/>
          </a:xfrm>
          <a:prstGeom prst="rect">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sp>
        <p:nvSpPr>
          <p:cNvPr id="16" name="矩形 15"/>
          <p:cNvSpPr/>
          <p:nvPr/>
        </p:nvSpPr>
        <p:spPr>
          <a:xfrm>
            <a:off x="5508104" y="4321128"/>
            <a:ext cx="2160240" cy="226957"/>
          </a:xfrm>
          <a:prstGeom prst="rect">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sp>
        <p:nvSpPr>
          <p:cNvPr id="17" name="TextBox 16"/>
          <p:cNvSpPr txBox="1"/>
          <p:nvPr/>
        </p:nvSpPr>
        <p:spPr>
          <a:xfrm>
            <a:off x="5716984" y="3539973"/>
            <a:ext cx="1197764" cy="261610"/>
          </a:xfrm>
          <a:prstGeom prst="rect">
            <a:avLst/>
          </a:prstGeom>
          <a:noFill/>
        </p:spPr>
        <p:txBody>
          <a:bodyPr wrap="none" rtlCol="0">
            <a:spAutoFit/>
          </a:bodyPr>
          <a:lstStyle/>
          <a:p>
            <a:r>
              <a:rPr lang="zh-CN" altLang="en-US" sz="1100" dirty="0">
                <a:solidFill>
                  <a:schemeClr val="bg1"/>
                </a:solidFill>
                <a:latin typeface="微软雅黑" panose="020B0503020204020204" charset="-122"/>
                <a:ea typeface="微软雅黑" panose="020B0503020204020204" charset="-122"/>
              </a:rPr>
              <a:t>计划完成：</a:t>
            </a:r>
            <a:r>
              <a:rPr lang="en-US" altLang="zh-CN" sz="1100" dirty="0">
                <a:solidFill>
                  <a:schemeClr val="bg1"/>
                </a:solidFill>
                <a:latin typeface="微软雅黑" panose="020B0503020204020204" charset="-122"/>
                <a:ea typeface="微软雅黑" panose="020B0503020204020204" charset="-122"/>
              </a:rPr>
              <a:t>56</a:t>
            </a:r>
            <a:r>
              <a:rPr lang="zh-CN" altLang="en-US" sz="1100" dirty="0">
                <a:solidFill>
                  <a:schemeClr val="bg1"/>
                </a:solidFill>
                <a:latin typeface="微软雅黑" panose="020B0503020204020204" charset="-122"/>
                <a:ea typeface="微软雅黑" panose="020B0503020204020204" charset="-122"/>
              </a:rPr>
              <a:t>％</a:t>
            </a:r>
          </a:p>
        </p:txBody>
      </p:sp>
      <p:sp>
        <p:nvSpPr>
          <p:cNvPr id="18" name="TextBox 17"/>
          <p:cNvSpPr txBox="1"/>
          <p:nvPr/>
        </p:nvSpPr>
        <p:spPr>
          <a:xfrm>
            <a:off x="5724128" y="3900013"/>
            <a:ext cx="1563248" cy="261610"/>
          </a:xfrm>
          <a:prstGeom prst="rect">
            <a:avLst/>
          </a:prstGeom>
          <a:noFill/>
        </p:spPr>
        <p:txBody>
          <a:bodyPr wrap="none" rtlCol="0">
            <a:spAutoFit/>
          </a:bodyPr>
          <a:lstStyle/>
          <a:p>
            <a:r>
              <a:rPr lang="zh-CN" altLang="en-US" sz="1100" dirty="0">
                <a:solidFill>
                  <a:schemeClr val="bg1"/>
                </a:solidFill>
                <a:latin typeface="微软雅黑" panose="020B0503020204020204" charset="-122"/>
                <a:ea typeface="微软雅黑" panose="020B0503020204020204" charset="-122"/>
              </a:rPr>
              <a:t>实际完成数目：</a:t>
            </a:r>
            <a:r>
              <a:rPr lang="en-US" altLang="zh-CN" sz="1100" dirty="0">
                <a:solidFill>
                  <a:schemeClr val="bg1"/>
                </a:solidFill>
                <a:latin typeface="微软雅黑" panose="020B0503020204020204" charset="-122"/>
                <a:ea typeface="微软雅黑" panose="020B0503020204020204" charset="-122"/>
              </a:rPr>
              <a:t>820</a:t>
            </a:r>
            <a:r>
              <a:rPr lang="zh-CN" altLang="en-US" sz="1100" dirty="0">
                <a:solidFill>
                  <a:schemeClr val="bg1"/>
                </a:solidFill>
                <a:latin typeface="微软雅黑" panose="020B0503020204020204" charset="-122"/>
                <a:ea typeface="微软雅黑" panose="020B0503020204020204" charset="-122"/>
              </a:rPr>
              <a:t>万</a:t>
            </a:r>
          </a:p>
        </p:txBody>
      </p:sp>
      <p:sp>
        <p:nvSpPr>
          <p:cNvPr id="19" name="TextBox 18"/>
          <p:cNvSpPr txBox="1"/>
          <p:nvPr/>
        </p:nvSpPr>
        <p:spPr>
          <a:xfrm>
            <a:off x="5736200" y="4326364"/>
            <a:ext cx="1140056" cy="261610"/>
          </a:xfrm>
          <a:prstGeom prst="rect">
            <a:avLst/>
          </a:prstGeom>
          <a:noFill/>
        </p:spPr>
        <p:txBody>
          <a:bodyPr wrap="none" rtlCol="0">
            <a:spAutoFit/>
          </a:bodyPr>
          <a:lstStyle/>
          <a:p>
            <a:r>
              <a:rPr lang="zh-CN" altLang="en-US" sz="1100" dirty="0">
                <a:solidFill>
                  <a:schemeClr val="bg1"/>
                </a:solidFill>
                <a:latin typeface="微软雅黑" panose="020B0503020204020204" charset="-122"/>
                <a:ea typeface="微软雅黑" panose="020B0503020204020204" charset="-122"/>
              </a:rPr>
              <a:t>回款数：</a:t>
            </a:r>
            <a:r>
              <a:rPr lang="en-US" altLang="zh-CN" sz="1100" dirty="0">
                <a:solidFill>
                  <a:schemeClr val="bg1"/>
                </a:solidFill>
                <a:latin typeface="微软雅黑" panose="020B0503020204020204" charset="-122"/>
                <a:ea typeface="微软雅黑" panose="020B0503020204020204" charset="-122"/>
              </a:rPr>
              <a:t>640</a:t>
            </a:r>
            <a:r>
              <a:rPr lang="zh-CN" altLang="en-US" sz="1100" dirty="0">
                <a:solidFill>
                  <a:schemeClr val="bg1"/>
                </a:solidFill>
                <a:latin typeface="微软雅黑" panose="020B0503020204020204" charset="-122"/>
                <a:ea typeface="微软雅黑" panose="020B0503020204020204" charset="-122"/>
              </a:rPr>
              <a:t>万</a:t>
            </a:r>
          </a:p>
        </p:txBody>
      </p:sp>
      <p:grpSp>
        <p:nvGrpSpPr>
          <p:cNvPr id="20" name="组合 19"/>
          <p:cNvGrpSpPr/>
          <p:nvPr/>
        </p:nvGrpSpPr>
        <p:grpSpPr>
          <a:xfrm>
            <a:off x="4220166" y="2291924"/>
            <a:ext cx="847684" cy="847684"/>
            <a:chOff x="4220166" y="2291924"/>
            <a:chExt cx="847684" cy="847684"/>
          </a:xfrm>
        </p:grpSpPr>
        <p:sp>
          <p:nvSpPr>
            <p:cNvPr id="21" name="椭圆 20"/>
            <p:cNvSpPr/>
            <p:nvPr/>
          </p:nvSpPr>
          <p:spPr>
            <a:xfrm>
              <a:off x="4220166" y="2291924"/>
              <a:ext cx="847684" cy="847684"/>
            </a:xfrm>
            <a:prstGeom prst="ellipse">
              <a:avLst/>
            </a:prstGeom>
            <a:gradFill>
              <a:gsLst>
                <a:gs pos="0">
                  <a:schemeClr val="accent2">
                    <a:lumMod val="75000"/>
                  </a:schemeClr>
                </a:gs>
                <a:gs pos="100000">
                  <a:schemeClr val="accent2"/>
                </a:gs>
              </a:gsLst>
              <a:lin ang="5400000" scaled="0"/>
            </a:gradFill>
            <a:ln>
              <a:gradFill>
                <a:gsLst>
                  <a:gs pos="0">
                    <a:schemeClr val="accent2"/>
                  </a:gs>
                  <a:gs pos="100000">
                    <a:schemeClr val="accent2">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sp>
          <p:nvSpPr>
            <p:cNvPr id="22" name="TextBox 21"/>
            <p:cNvSpPr txBox="1"/>
            <p:nvPr/>
          </p:nvSpPr>
          <p:spPr>
            <a:xfrm>
              <a:off x="4320721" y="2446318"/>
              <a:ext cx="653320" cy="523220"/>
            </a:xfrm>
            <a:prstGeom prst="rect">
              <a:avLst/>
            </a:prstGeom>
            <a:noFill/>
          </p:spPr>
          <p:txBody>
            <a:bodyPr wrap="none" rtlCol="0">
              <a:spAutoFit/>
            </a:bodyPr>
            <a:lstStyle/>
            <a:p>
              <a:pPr algn="ctr"/>
              <a:r>
                <a:rPr lang="en-US" altLang="zh-CN" sz="2800" dirty="0">
                  <a:solidFill>
                    <a:schemeClr val="bg1"/>
                  </a:solidFill>
                  <a:latin typeface="微软雅黑" panose="020B0503020204020204" charset="-122"/>
                  <a:ea typeface="微软雅黑" panose="020B0503020204020204" charset="-122"/>
                </a:rPr>
                <a:t>VS</a:t>
              </a:r>
              <a:endParaRPr lang="zh-CN" altLang="en-US" sz="2800" dirty="0">
                <a:solidFill>
                  <a:schemeClr val="bg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heel(1)">
                                      <p:cBhvr>
                                        <p:cTn id="11" dur="2000"/>
                                        <p:tgtEl>
                                          <p:spTgt spid="20"/>
                                        </p:tgtEl>
                                      </p:cBhvr>
                                    </p:animEffect>
                                  </p:childTnLst>
                                </p:cTn>
                              </p:par>
                            </p:childTnLst>
                          </p:cTn>
                        </p:par>
                        <p:par>
                          <p:cTn id="12" fill="hold">
                            <p:stCondLst>
                              <p:cond delay="2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gtEl>
                                      </p:cBhvr>
                                    </p:animEffect>
                                  </p:childTnLst>
                                </p:cTn>
                              </p:par>
                            </p:childTnLst>
                          </p:cTn>
                        </p:par>
                        <p:par>
                          <p:cTn id="20" fill="hold">
                            <p:stCondLst>
                              <p:cond delay="3400"/>
                            </p:stCondLst>
                            <p:childTnLst>
                              <p:par>
                                <p:cTn id="21" presetID="2" presetClass="entr" presetSubtype="4"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par>
                          <p:cTn id="25" fill="hold">
                            <p:stCondLst>
                              <p:cond delay="39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6"/>
                                        </p:tgtEl>
                                        <p:attrNameLst>
                                          <p:attrName>ppt_y</p:attrName>
                                        </p:attrNameLst>
                                      </p:cBhvr>
                                      <p:tavLst>
                                        <p:tav tm="0">
                                          <p:val>
                                            <p:strVal val="#ppt_y"/>
                                          </p:val>
                                        </p:tav>
                                        <p:tav tm="100000">
                                          <p:val>
                                            <p:strVal val="#ppt_y"/>
                                          </p:val>
                                        </p:tav>
                                      </p:tavLst>
                                    </p:anim>
                                    <p:anim calcmode="lin" valueType="num">
                                      <p:cBhvr>
                                        <p:cTn id="30"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6"/>
                                        </p:tgtEl>
                                      </p:cBhvr>
                                    </p:animEffect>
                                  </p:childTnLst>
                                </p:cTn>
                              </p:par>
                            </p:childTnLst>
                          </p:cTn>
                        </p:par>
                        <p:par>
                          <p:cTn id="33" fill="hold">
                            <p:stCondLst>
                              <p:cond delay="4800"/>
                            </p:stCondLst>
                            <p:childTnLst>
                              <p:par>
                                <p:cTn id="34" presetID="2" presetClass="entr" presetSubtype="4"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par>
                          <p:cTn id="38" fill="hold">
                            <p:stCondLst>
                              <p:cond delay="5300"/>
                            </p:stCondLst>
                            <p:childTnLst>
                              <p:par>
                                <p:cTn id="39" presetID="22" presetClass="entr" presetSubtype="2"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right)">
                                      <p:cBhvr>
                                        <p:cTn id="41" dur="400"/>
                                        <p:tgtEl>
                                          <p:spTgt spid="8"/>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right)">
                                      <p:cBhvr>
                                        <p:cTn id="44" dur="500"/>
                                        <p:tgtEl>
                                          <p:spTgt spid="11"/>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par>
                          <p:cTn id="51" fill="hold">
                            <p:stCondLst>
                              <p:cond delay="5800"/>
                            </p:stCondLst>
                            <p:childTnLst>
                              <p:par>
                                <p:cTn id="52" presetID="22" presetClass="entr" presetSubtype="2"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right)">
                                      <p:cBhvr>
                                        <p:cTn id="54" dur="500"/>
                                        <p:tgtEl>
                                          <p:spTgt spid="9"/>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right)">
                                      <p:cBhvr>
                                        <p:cTn id="57" dur="500"/>
                                        <p:tgtEl>
                                          <p:spTgt spid="1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500"/>
                                        <p:tgtEl>
                                          <p:spTgt spid="15"/>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par>
                          <p:cTn id="64" fill="hold">
                            <p:stCondLst>
                              <p:cond delay="6300"/>
                            </p:stCondLst>
                            <p:childTnLst>
                              <p:par>
                                <p:cTn id="65" presetID="22" presetClass="entr" presetSubtype="2"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right)">
                                      <p:cBhvr>
                                        <p:cTn id="67" dur="500"/>
                                        <p:tgtEl>
                                          <p:spTgt spid="13"/>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wipe(right)">
                                      <p:cBhvr>
                                        <p:cTn id="70" dur="500"/>
                                        <p:tgtEl>
                                          <p:spTgt spid="10"/>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500"/>
                                        <p:tgtEl>
                                          <p:spTgt spid="16"/>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wipe(left)">
                                      <p:cBhvr>
                                        <p:cTn id="7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9" grpId="0" animBg="1"/>
      <p:bldP spid="10" grpId="0" animBg="1"/>
      <p:bldP spid="11" grpId="0"/>
      <p:bldP spid="12" grpId="0"/>
      <p:bldP spid="13" grpId="0"/>
      <p:bldP spid="14" grpId="0" animBg="1"/>
      <p:bldP spid="15" grpId="0" animBg="1"/>
      <p:bldP spid="16"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anose="020B0503020204020204" charset="-122"/>
                <a:ea typeface="微软雅黑" panose="020B0503020204020204" charset="-122"/>
              </a:rPr>
              <a:t>近几年数据对比</a:t>
            </a:r>
          </a:p>
        </p:txBody>
      </p:sp>
      <p:sp>
        <p:nvSpPr>
          <p:cNvPr id="42" name="矩形 47"/>
          <p:cNvSpPr>
            <a:spLocks noChangeArrowheads="1"/>
          </p:cNvSpPr>
          <p:nvPr/>
        </p:nvSpPr>
        <p:spPr bwMode="auto">
          <a:xfrm>
            <a:off x="1199405" y="4300471"/>
            <a:ext cx="6902590" cy="484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anose="020B0503020204020204" charset="-122"/>
              </a:rPr>
              <a:t>在此录入上述图表的综合描述说明，在此录入上述图表的综合描述说明。在此录入上述图表的描述说明，在此录入上述图表的综合描述说明，在此录入上述图表的综合描述说明，在此录入上述图表的综合描述说明。</a:t>
            </a:r>
          </a:p>
        </p:txBody>
      </p:sp>
      <p:grpSp>
        <p:nvGrpSpPr>
          <p:cNvPr id="43" name="组合 42"/>
          <p:cNvGrpSpPr/>
          <p:nvPr/>
        </p:nvGrpSpPr>
        <p:grpSpPr>
          <a:xfrm>
            <a:off x="1428943" y="1437277"/>
            <a:ext cx="3061841" cy="102062"/>
            <a:chOff x="1507396" y="1628800"/>
            <a:chExt cx="4320480" cy="144016"/>
          </a:xfrm>
        </p:grpSpPr>
        <p:cxnSp>
          <p:nvCxnSpPr>
            <p:cNvPr id="44" name="直接连接符 43"/>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4884357" y="1437277"/>
            <a:ext cx="3061841" cy="102062"/>
            <a:chOff x="1507396" y="1628800"/>
            <a:chExt cx="4320480" cy="144016"/>
          </a:xfrm>
        </p:grpSpPr>
        <p:cxnSp>
          <p:nvCxnSpPr>
            <p:cNvPr id="56" name="直接连接符 55"/>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7" name="TextBox 132"/>
          <p:cNvSpPr txBox="1"/>
          <p:nvPr/>
        </p:nvSpPr>
        <p:spPr>
          <a:xfrm>
            <a:off x="4356332"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10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68" name="TextBox 133"/>
          <p:cNvSpPr txBox="1"/>
          <p:nvPr/>
        </p:nvSpPr>
        <p:spPr>
          <a:xfrm>
            <a:off x="4021526"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20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69" name="TextBox 134"/>
          <p:cNvSpPr txBox="1"/>
          <p:nvPr/>
        </p:nvSpPr>
        <p:spPr>
          <a:xfrm>
            <a:off x="3681321"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30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70" name="TextBox 135"/>
          <p:cNvSpPr txBox="1"/>
          <p:nvPr/>
        </p:nvSpPr>
        <p:spPr>
          <a:xfrm>
            <a:off x="3341117"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40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71" name="TextBox 136"/>
          <p:cNvSpPr txBox="1"/>
          <p:nvPr/>
        </p:nvSpPr>
        <p:spPr>
          <a:xfrm>
            <a:off x="3000912"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50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72" name="TextBox 137"/>
          <p:cNvSpPr txBox="1"/>
          <p:nvPr/>
        </p:nvSpPr>
        <p:spPr>
          <a:xfrm>
            <a:off x="2660708"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60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73" name="TextBox 138"/>
          <p:cNvSpPr txBox="1"/>
          <p:nvPr/>
        </p:nvSpPr>
        <p:spPr>
          <a:xfrm>
            <a:off x="2320505"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70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74" name="TextBox 139"/>
          <p:cNvSpPr txBox="1"/>
          <p:nvPr/>
        </p:nvSpPr>
        <p:spPr>
          <a:xfrm>
            <a:off x="1980300"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80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75" name="TextBox 140"/>
          <p:cNvSpPr txBox="1"/>
          <p:nvPr/>
        </p:nvSpPr>
        <p:spPr>
          <a:xfrm>
            <a:off x="1640096"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90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76" name="TextBox 141"/>
          <p:cNvSpPr txBox="1"/>
          <p:nvPr/>
        </p:nvSpPr>
        <p:spPr>
          <a:xfrm>
            <a:off x="1268082" y="1240976"/>
            <a:ext cx="340478"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100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77" name="TextBox 142"/>
          <p:cNvSpPr txBox="1"/>
          <p:nvPr/>
        </p:nvSpPr>
        <p:spPr>
          <a:xfrm>
            <a:off x="4756814"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10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78" name="TextBox 143"/>
          <p:cNvSpPr txBox="1"/>
          <p:nvPr/>
        </p:nvSpPr>
        <p:spPr>
          <a:xfrm>
            <a:off x="5095511"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20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79" name="TextBox 144"/>
          <p:cNvSpPr txBox="1"/>
          <p:nvPr/>
        </p:nvSpPr>
        <p:spPr>
          <a:xfrm>
            <a:off x="5435714"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30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80" name="TextBox 145"/>
          <p:cNvSpPr txBox="1"/>
          <p:nvPr/>
        </p:nvSpPr>
        <p:spPr>
          <a:xfrm>
            <a:off x="5775918" y="1240976"/>
            <a:ext cx="273152" cy="207749"/>
          </a:xfrm>
          <a:prstGeom prst="rect">
            <a:avLst/>
          </a:prstGeom>
          <a:noFill/>
        </p:spPr>
        <p:txBody>
          <a:bodyPr wrap="none" lIns="68579" tIns="34289" rIns="68579" bIns="34289" rtlCol="0">
            <a:spAutoFit/>
          </a:bodyPr>
          <a:lstStyle/>
          <a:p>
            <a:r>
              <a:rPr lang="en-US" altLang="zh-CN" sz="900" dirty="0">
                <a:solidFill>
                  <a:schemeClr val="tx1">
                    <a:lumMod val="75000"/>
                    <a:lumOff val="25000"/>
                  </a:schemeClr>
                </a:solidFill>
                <a:latin typeface="微软雅黑" panose="020B0503020204020204" charset="-122"/>
                <a:ea typeface="微软雅黑" panose="020B0503020204020204" charset="-122"/>
              </a:rPr>
              <a:t>40</a:t>
            </a:r>
            <a:endParaRPr lang="zh-CN" altLang="en-US" sz="900" dirty="0">
              <a:solidFill>
                <a:schemeClr val="tx1">
                  <a:lumMod val="75000"/>
                  <a:lumOff val="25000"/>
                </a:schemeClr>
              </a:solidFill>
              <a:latin typeface="微软雅黑" panose="020B0503020204020204" charset="-122"/>
              <a:ea typeface="微软雅黑" panose="020B0503020204020204" charset="-122"/>
            </a:endParaRPr>
          </a:p>
        </p:txBody>
      </p:sp>
      <p:sp>
        <p:nvSpPr>
          <p:cNvPr id="81" name="TextBox 146"/>
          <p:cNvSpPr txBox="1"/>
          <p:nvPr/>
        </p:nvSpPr>
        <p:spPr>
          <a:xfrm>
            <a:off x="6116123"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50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82" name="TextBox 147"/>
          <p:cNvSpPr txBox="1"/>
          <p:nvPr/>
        </p:nvSpPr>
        <p:spPr>
          <a:xfrm>
            <a:off x="6456327"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60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83" name="TextBox 148"/>
          <p:cNvSpPr txBox="1"/>
          <p:nvPr/>
        </p:nvSpPr>
        <p:spPr>
          <a:xfrm>
            <a:off x="6796532"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70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84" name="TextBox 149"/>
          <p:cNvSpPr txBox="1"/>
          <p:nvPr/>
        </p:nvSpPr>
        <p:spPr>
          <a:xfrm>
            <a:off x="7136735"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80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85" name="TextBox 150"/>
          <p:cNvSpPr txBox="1"/>
          <p:nvPr/>
        </p:nvSpPr>
        <p:spPr>
          <a:xfrm>
            <a:off x="7476939"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anose="020B0503020204020204" charset="-122"/>
                <a:ea typeface="微软雅黑" panose="020B0503020204020204" charset="-122"/>
              </a:rPr>
              <a:t>90</a:t>
            </a:r>
            <a:endParaRPr lang="zh-CN" altLang="en-US" sz="900">
              <a:solidFill>
                <a:schemeClr val="tx1">
                  <a:lumMod val="75000"/>
                  <a:lumOff val="25000"/>
                </a:schemeClr>
              </a:solidFill>
              <a:latin typeface="微软雅黑" panose="020B0503020204020204" charset="-122"/>
              <a:ea typeface="微软雅黑" panose="020B0503020204020204" charset="-122"/>
            </a:endParaRPr>
          </a:p>
        </p:txBody>
      </p:sp>
      <p:sp>
        <p:nvSpPr>
          <p:cNvPr id="86" name="TextBox 151"/>
          <p:cNvSpPr txBox="1"/>
          <p:nvPr/>
        </p:nvSpPr>
        <p:spPr>
          <a:xfrm>
            <a:off x="7785338" y="1240976"/>
            <a:ext cx="340478" cy="207749"/>
          </a:xfrm>
          <a:prstGeom prst="rect">
            <a:avLst/>
          </a:prstGeom>
          <a:noFill/>
        </p:spPr>
        <p:txBody>
          <a:bodyPr wrap="none" lIns="68579" tIns="34289" rIns="68579" bIns="34289" rtlCol="0">
            <a:spAutoFit/>
          </a:bodyPr>
          <a:lstStyle/>
          <a:p>
            <a:r>
              <a:rPr lang="en-US" altLang="zh-CN" sz="900" dirty="0">
                <a:solidFill>
                  <a:schemeClr val="tx1">
                    <a:lumMod val="75000"/>
                    <a:lumOff val="25000"/>
                  </a:schemeClr>
                </a:solidFill>
                <a:latin typeface="微软雅黑" panose="020B0503020204020204" charset="-122"/>
                <a:ea typeface="微软雅黑" panose="020B0503020204020204" charset="-122"/>
              </a:rPr>
              <a:t>100</a:t>
            </a:r>
            <a:endParaRPr lang="zh-CN" altLang="en-US" sz="900" dirty="0">
              <a:solidFill>
                <a:schemeClr val="tx1">
                  <a:lumMod val="75000"/>
                  <a:lumOff val="25000"/>
                </a:schemeClr>
              </a:solidFill>
              <a:latin typeface="微软雅黑" panose="020B0503020204020204" charset="-122"/>
              <a:ea typeface="微软雅黑" panose="020B0503020204020204" charset="-122"/>
            </a:endParaRPr>
          </a:p>
        </p:txBody>
      </p:sp>
      <p:sp>
        <p:nvSpPr>
          <p:cNvPr id="87" name="五边形 86"/>
          <p:cNvSpPr/>
          <p:nvPr/>
        </p:nvSpPr>
        <p:spPr>
          <a:xfrm flipH="1">
            <a:off x="2238403" y="1720796"/>
            <a:ext cx="2252381" cy="229613"/>
          </a:xfrm>
          <a:prstGeom prst="homePlate">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88" name="五边形 87"/>
          <p:cNvSpPr/>
          <p:nvPr/>
        </p:nvSpPr>
        <p:spPr>
          <a:xfrm flipH="1">
            <a:off x="3105573" y="2085030"/>
            <a:ext cx="1385210" cy="229613"/>
          </a:xfrm>
          <a:prstGeom prst="homePlate">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89" name="五边形 88"/>
          <p:cNvSpPr/>
          <p:nvPr/>
        </p:nvSpPr>
        <p:spPr>
          <a:xfrm flipH="1">
            <a:off x="2578606" y="2449265"/>
            <a:ext cx="1912176" cy="229613"/>
          </a:xfrm>
          <a:prstGeom prst="homePlate">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90" name="五边形 89"/>
          <p:cNvSpPr/>
          <p:nvPr/>
        </p:nvSpPr>
        <p:spPr>
          <a:xfrm flipH="1">
            <a:off x="1450952" y="2813498"/>
            <a:ext cx="3039833" cy="229613"/>
          </a:xfrm>
          <a:prstGeom prst="homePlate">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91" name="五边形 90"/>
          <p:cNvSpPr/>
          <p:nvPr/>
        </p:nvSpPr>
        <p:spPr>
          <a:xfrm flipH="1">
            <a:off x="1980302" y="3177733"/>
            <a:ext cx="2510483" cy="229613"/>
          </a:xfrm>
          <a:prstGeom prst="homePlate">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92" name="五边形 91"/>
          <p:cNvSpPr/>
          <p:nvPr/>
        </p:nvSpPr>
        <p:spPr>
          <a:xfrm flipH="1">
            <a:off x="2789761" y="3541967"/>
            <a:ext cx="1701023" cy="229613"/>
          </a:xfrm>
          <a:prstGeom prst="homePlate">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93" name="五边形 92"/>
          <p:cNvSpPr/>
          <p:nvPr/>
        </p:nvSpPr>
        <p:spPr>
          <a:xfrm flipH="1">
            <a:off x="3470167" y="3906536"/>
            <a:ext cx="1020615" cy="229613"/>
          </a:xfrm>
          <a:prstGeom prst="homePlate">
            <a:avLst/>
          </a:pr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94" name="TextBox 159"/>
          <p:cNvSpPr txBox="1"/>
          <p:nvPr/>
        </p:nvSpPr>
        <p:spPr>
          <a:xfrm>
            <a:off x="1787633" y="1726546"/>
            <a:ext cx="393377" cy="221936"/>
          </a:xfrm>
          <a:prstGeom prst="rect">
            <a:avLst/>
          </a:prstGeom>
          <a:noFill/>
        </p:spPr>
        <p:txBody>
          <a:bodyPr wrap="none" lIns="68579" tIns="34289" rIns="68579" bIns="34289" rtlCol="0">
            <a:spAutoFit/>
          </a:bodyPr>
          <a:lstStyle/>
          <a:p>
            <a:r>
              <a:rPr lang="zh-CN" altLang="en-US" sz="1000" dirty="0">
                <a:solidFill>
                  <a:schemeClr val="tx1">
                    <a:lumMod val="75000"/>
                    <a:lumOff val="25000"/>
                  </a:schemeClr>
                </a:solidFill>
                <a:latin typeface="微软雅黑" panose="020B0503020204020204" charset="-122"/>
                <a:ea typeface="微软雅黑" panose="020B0503020204020204" charset="-122"/>
              </a:rPr>
              <a:t>文字</a:t>
            </a:r>
          </a:p>
        </p:txBody>
      </p:sp>
      <p:sp>
        <p:nvSpPr>
          <p:cNvPr id="95" name="TextBox 160"/>
          <p:cNvSpPr txBox="1"/>
          <p:nvPr/>
        </p:nvSpPr>
        <p:spPr>
          <a:xfrm>
            <a:off x="2637866" y="2091223"/>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charset="-122"/>
                <a:ea typeface="微软雅黑" panose="020B0503020204020204" charset="-122"/>
              </a:rPr>
              <a:t>文字</a:t>
            </a:r>
          </a:p>
        </p:txBody>
      </p:sp>
      <p:sp>
        <p:nvSpPr>
          <p:cNvPr id="96" name="TextBox 161"/>
          <p:cNvSpPr txBox="1"/>
          <p:nvPr/>
        </p:nvSpPr>
        <p:spPr>
          <a:xfrm>
            <a:off x="2130698" y="2455182"/>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charset="-122"/>
                <a:ea typeface="微软雅黑" panose="020B0503020204020204" charset="-122"/>
              </a:rPr>
              <a:t>文字</a:t>
            </a:r>
          </a:p>
        </p:txBody>
      </p:sp>
      <p:sp>
        <p:nvSpPr>
          <p:cNvPr id="97" name="TextBox 162"/>
          <p:cNvSpPr txBox="1"/>
          <p:nvPr/>
        </p:nvSpPr>
        <p:spPr>
          <a:xfrm>
            <a:off x="1043608" y="2813500"/>
            <a:ext cx="393377" cy="221936"/>
          </a:xfrm>
          <a:prstGeom prst="rect">
            <a:avLst/>
          </a:prstGeom>
          <a:noFill/>
        </p:spPr>
        <p:txBody>
          <a:bodyPr wrap="none" lIns="68579" tIns="34289" rIns="68579" bIns="34289" rtlCol="0">
            <a:spAutoFit/>
          </a:bodyPr>
          <a:lstStyle/>
          <a:p>
            <a:r>
              <a:rPr lang="zh-CN" altLang="en-US" sz="1000" dirty="0">
                <a:solidFill>
                  <a:schemeClr val="tx1">
                    <a:lumMod val="75000"/>
                    <a:lumOff val="25000"/>
                  </a:schemeClr>
                </a:solidFill>
                <a:latin typeface="微软雅黑" panose="020B0503020204020204" charset="-122"/>
                <a:ea typeface="微软雅黑" panose="020B0503020204020204" charset="-122"/>
              </a:rPr>
              <a:t>文字</a:t>
            </a:r>
          </a:p>
        </p:txBody>
      </p:sp>
      <p:sp>
        <p:nvSpPr>
          <p:cNvPr id="98" name="TextBox 163"/>
          <p:cNvSpPr txBox="1"/>
          <p:nvPr/>
        </p:nvSpPr>
        <p:spPr>
          <a:xfrm>
            <a:off x="1576319" y="3183484"/>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charset="-122"/>
                <a:ea typeface="微软雅黑" panose="020B0503020204020204" charset="-122"/>
              </a:rPr>
              <a:t>文字</a:t>
            </a:r>
          </a:p>
        </p:txBody>
      </p:sp>
      <p:sp>
        <p:nvSpPr>
          <p:cNvPr id="99" name="TextBox 164"/>
          <p:cNvSpPr txBox="1"/>
          <p:nvPr/>
        </p:nvSpPr>
        <p:spPr>
          <a:xfrm>
            <a:off x="2320505" y="3548161"/>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charset="-122"/>
                <a:ea typeface="微软雅黑" panose="020B0503020204020204" charset="-122"/>
              </a:rPr>
              <a:t>文字</a:t>
            </a:r>
          </a:p>
        </p:txBody>
      </p:sp>
      <p:sp>
        <p:nvSpPr>
          <p:cNvPr id="100" name="TextBox 165"/>
          <p:cNvSpPr txBox="1"/>
          <p:nvPr/>
        </p:nvSpPr>
        <p:spPr>
          <a:xfrm>
            <a:off x="2995201" y="3912118"/>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charset="-122"/>
                <a:ea typeface="微软雅黑" panose="020B0503020204020204" charset="-122"/>
              </a:rPr>
              <a:t>文字</a:t>
            </a:r>
          </a:p>
        </p:txBody>
      </p:sp>
      <p:sp>
        <p:nvSpPr>
          <p:cNvPr id="101" name="五边形 100"/>
          <p:cNvSpPr/>
          <p:nvPr/>
        </p:nvSpPr>
        <p:spPr>
          <a:xfrm>
            <a:off x="4884358" y="1720796"/>
            <a:ext cx="1149664" cy="229613"/>
          </a:xfrm>
          <a:prstGeom prst="homePlate">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102" name="五边形 101"/>
          <p:cNvSpPr/>
          <p:nvPr/>
        </p:nvSpPr>
        <p:spPr>
          <a:xfrm>
            <a:off x="4884359" y="2085030"/>
            <a:ext cx="2170277" cy="229613"/>
          </a:xfrm>
          <a:prstGeom prst="homePlate">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103" name="五边形 102"/>
          <p:cNvSpPr/>
          <p:nvPr/>
        </p:nvSpPr>
        <p:spPr>
          <a:xfrm>
            <a:off x="4884358" y="2449265"/>
            <a:ext cx="1360817" cy="229613"/>
          </a:xfrm>
          <a:prstGeom prst="homePlate">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104" name="五边形 103"/>
          <p:cNvSpPr/>
          <p:nvPr/>
        </p:nvSpPr>
        <p:spPr>
          <a:xfrm>
            <a:off x="4884358" y="2813498"/>
            <a:ext cx="2900981" cy="229613"/>
          </a:xfrm>
          <a:prstGeom prst="homePlate">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105" name="五边形 104"/>
          <p:cNvSpPr/>
          <p:nvPr/>
        </p:nvSpPr>
        <p:spPr>
          <a:xfrm>
            <a:off x="4884360" y="3177733"/>
            <a:ext cx="2099593" cy="229613"/>
          </a:xfrm>
          <a:prstGeom prst="homePlate">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106" name="五边形 105"/>
          <p:cNvSpPr/>
          <p:nvPr/>
        </p:nvSpPr>
        <p:spPr>
          <a:xfrm>
            <a:off x="4884358" y="3541967"/>
            <a:ext cx="2433519" cy="229613"/>
          </a:xfrm>
          <a:prstGeom prst="homePlate">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107" name="五边形 106"/>
          <p:cNvSpPr/>
          <p:nvPr/>
        </p:nvSpPr>
        <p:spPr>
          <a:xfrm>
            <a:off x="4884358" y="3906537"/>
            <a:ext cx="1793409" cy="223696"/>
          </a:xfrm>
          <a:prstGeom prst="homePlate">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108" name="TextBox 173"/>
          <p:cNvSpPr txBox="1"/>
          <p:nvPr/>
        </p:nvSpPr>
        <p:spPr>
          <a:xfrm>
            <a:off x="6093835" y="1726546"/>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charset="-122"/>
                <a:ea typeface="微软雅黑" panose="020B0503020204020204" charset="-122"/>
              </a:rPr>
              <a:t>文字</a:t>
            </a:r>
          </a:p>
        </p:txBody>
      </p:sp>
      <p:sp>
        <p:nvSpPr>
          <p:cNvPr id="109" name="TextBox 174"/>
          <p:cNvSpPr txBox="1"/>
          <p:nvPr/>
        </p:nvSpPr>
        <p:spPr>
          <a:xfrm>
            <a:off x="7108922" y="2091223"/>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charset="-122"/>
                <a:ea typeface="微软雅黑" panose="020B0503020204020204" charset="-122"/>
              </a:rPr>
              <a:t>文字</a:t>
            </a:r>
          </a:p>
        </p:txBody>
      </p:sp>
      <p:sp>
        <p:nvSpPr>
          <p:cNvPr id="110" name="TextBox 175"/>
          <p:cNvSpPr txBox="1"/>
          <p:nvPr/>
        </p:nvSpPr>
        <p:spPr>
          <a:xfrm>
            <a:off x="6292432" y="2455182"/>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charset="-122"/>
                <a:ea typeface="微软雅黑" panose="020B0503020204020204" charset="-122"/>
              </a:rPr>
              <a:t>文字</a:t>
            </a:r>
          </a:p>
        </p:txBody>
      </p:sp>
      <p:sp>
        <p:nvSpPr>
          <p:cNvPr id="111" name="TextBox 176"/>
          <p:cNvSpPr txBox="1"/>
          <p:nvPr/>
        </p:nvSpPr>
        <p:spPr>
          <a:xfrm>
            <a:off x="7785340" y="2813500"/>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charset="-122"/>
                <a:ea typeface="微软雅黑" panose="020B0503020204020204" charset="-122"/>
              </a:rPr>
              <a:t>文字</a:t>
            </a:r>
          </a:p>
        </p:txBody>
      </p:sp>
      <p:sp>
        <p:nvSpPr>
          <p:cNvPr id="112" name="TextBox 177"/>
          <p:cNvSpPr txBox="1"/>
          <p:nvPr/>
        </p:nvSpPr>
        <p:spPr>
          <a:xfrm>
            <a:off x="7073120" y="3183484"/>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charset="-122"/>
                <a:ea typeface="微软雅黑" panose="020B0503020204020204" charset="-122"/>
              </a:rPr>
              <a:t>文字</a:t>
            </a:r>
          </a:p>
        </p:txBody>
      </p:sp>
      <p:sp>
        <p:nvSpPr>
          <p:cNvPr id="113" name="TextBox 178"/>
          <p:cNvSpPr txBox="1"/>
          <p:nvPr/>
        </p:nvSpPr>
        <p:spPr>
          <a:xfrm>
            <a:off x="7362079" y="3548161"/>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charset="-122"/>
                <a:ea typeface="微软雅黑" panose="020B0503020204020204" charset="-122"/>
              </a:rPr>
              <a:t>文字</a:t>
            </a:r>
          </a:p>
        </p:txBody>
      </p:sp>
      <p:sp>
        <p:nvSpPr>
          <p:cNvPr id="114" name="TextBox 179"/>
          <p:cNvSpPr txBox="1"/>
          <p:nvPr/>
        </p:nvSpPr>
        <p:spPr>
          <a:xfrm>
            <a:off x="6736984" y="3912118"/>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anose="020B0503020204020204" charset="-122"/>
                <a:ea typeface="微软雅黑" panose="020B0503020204020204" charset="-122"/>
              </a:rPr>
              <a:t>文字</a:t>
            </a:r>
          </a:p>
        </p:txBody>
      </p:sp>
      <p:sp>
        <p:nvSpPr>
          <p:cNvPr id="115" name="TextBox 180"/>
          <p:cNvSpPr txBox="1"/>
          <p:nvPr/>
        </p:nvSpPr>
        <p:spPr>
          <a:xfrm>
            <a:off x="4557949" y="1693827"/>
            <a:ext cx="300401" cy="34624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anose="020B0503020204020204" charset="-122"/>
                <a:ea typeface="微软雅黑" panose="020B0503020204020204" charset="-122"/>
              </a:rPr>
              <a:t>A</a:t>
            </a: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16" name="TextBox 181"/>
          <p:cNvSpPr txBox="1"/>
          <p:nvPr/>
        </p:nvSpPr>
        <p:spPr>
          <a:xfrm>
            <a:off x="4557949" y="2058062"/>
            <a:ext cx="282768" cy="34624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anose="020B0503020204020204" charset="-122"/>
                <a:ea typeface="微软雅黑" panose="020B0503020204020204" charset="-122"/>
              </a:rPr>
              <a:t>B</a:t>
            </a: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17" name="TextBox 182"/>
          <p:cNvSpPr txBox="1"/>
          <p:nvPr/>
        </p:nvSpPr>
        <p:spPr>
          <a:xfrm>
            <a:off x="4557950" y="2422295"/>
            <a:ext cx="292386" cy="34624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anose="020B0503020204020204" charset="-122"/>
                <a:ea typeface="微软雅黑" panose="020B0503020204020204" charset="-122"/>
              </a:rPr>
              <a:t>C</a:t>
            </a: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18" name="TextBox 183"/>
          <p:cNvSpPr txBox="1"/>
          <p:nvPr/>
        </p:nvSpPr>
        <p:spPr>
          <a:xfrm>
            <a:off x="4557949" y="2786529"/>
            <a:ext cx="314828" cy="34624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anose="020B0503020204020204" charset="-122"/>
                <a:ea typeface="微软雅黑" panose="020B0503020204020204" charset="-122"/>
              </a:rPr>
              <a:t>D</a:t>
            </a: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19" name="TextBox 184"/>
          <p:cNvSpPr txBox="1"/>
          <p:nvPr/>
        </p:nvSpPr>
        <p:spPr>
          <a:xfrm>
            <a:off x="4557949" y="3150764"/>
            <a:ext cx="265135" cy="34624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anose="020B0503020204020204" charset="-122"/>
                <a:ea typeface="微软雅黑" panose="020B0503020204020204" charset="-122"/>
              </a:rPr>
              <a:t>E</a:t>
            </a: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20" name="TextBox 185"/>
          <p:cNvSpPr txBox="1"/>
          <p:nvPr/>
        </p:nvSpPr>
        <p:spPr>
          <a:xfrm>
            <a:off x="4557950" y="3514998"/>
            <a:ext cx="261929" cy="34624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anose="020B0503020204020204" charset="-122"/>
                <a:ea typeface="微软雅黑" panose="020B0503020204020204" charset="-122"/>
              </a:rPr>
              <a:t>F</a:t>
            </a: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21" name="TextBox 186"/>
          <p:cNvSpPr txBox="1"/>
          <p:nvPr/>
        </p:nvSpPr>
        <p:spPr>
          <a:xfrm>
            <a:off x="4557950" y="3879233"/>
            <a:ext cx="310019" cy="34624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anose="020B0503020204020204" charset="-122"/>
                <a:ea typeface="微软雅黑" panose="020B0503020204020204" charset="-122"/>
              </a:rPr>
              <a:t>G</a:t>
            </a:r>
            <a:endParaRPr lang="zh-CN" altLang="en-US">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outVertical)">
                                      <p:cBhvr>
                                        <p:cTn id="7" dur="500"/>
                                        <p:tgtEl>
                                          <p:spTgt spid="42"/>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500" fill="hold"/>
                                        <p:tgtEl>
                                          <p:spTgt spid="115"/>
                                        </p:tgtEl>
                                        <p:attrNameLst>
                                          <p:attrName>ppt_x</p:attrName>
                                        </p:attrNameLst>
                                      </p:cBhvr>
                                      <p:tavLst>
                                        <p:tav tm="0">
                                          <p:val>
                                            <p:strVal val="#ppt_x"/>
                                          </p:val>
                                        </p:tav>
                                        <p:tav tm="100000">
                                          <p:val>
                                            <p:strVal val="#ppt_x"/>
                                          </p:val>
                                        </p:tav>
                                      </p:tavLst>
                                    </p:anim>
                                    <p:anim calcmode="lin" valueType="num">
                                      <p:cBhvr additive="base">
                                        <p:cTn id="12" dur="500" fill="hold"/>
                                        <p:tgtEl>
                                          <p:spTgt spid="115"/>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16"/>
                                        </p:tgtEl>
                                        <p:attrNameLst>
                                          <p:attrName>style.visibility</p:attrName>
                                        </p:attrNameLst>
                                      </p:cBhvr>
                                      <p:to>
                                        <p:strVal val="visible"/>
                                      </p:to>
                                    </p:set>
                                    <p:anim calcmode="lin" valueType="num">
                                      <p:cBhvr additive="base">
                                        <p:cTn id="15" dur="500" fill="hold"/>
                                        <p:tgtEl>
                                          <p:spTgt spid="116"/>
                                        </p:tgtEl>
                                        <p:attrNameLst>
                                          <p:attrName>ppt_x</p:attrName>
                                        </p:attrNameLst>
                                      </p:cBhvr>
                                      <p:tavLst>
                                        <p:tav tm="0">
                                          <p:val>
                                            <p:strVal val="#ppt_x"/>
                                          </p:val>
                                        </p:tav>
                                        <p:tav tm="100000">
                                          <p:val>
                                            <p:strVal val="#ppt_x"/>
                                          </p:val>
                                        </p:tav>
                                      </p:tavLst>
                                    </p:anim>
                                    <p:anim calcmode="lin" valueType="num">
                                      <p:cBhvr additive="base">
                                        <p:cTn id="16" dur="500" fill="hold"/>
                                        <p:tgtEl>
                                          <p:spTgt spid="116"/>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17"/>
                                        </p:tgtEl>
                                        <p:attrNameLst>
                                          <p:attrName>style.visibility</p:attrName>
                                        </p:attrNameLst>
                                      </p:cBhvr>
                                      <p:to>
                                        <p:strVal val="visible"/>
                                      </p:to>
                                    </p:set>
                                    <p:anim calcmode="lin" valueType="num">
                                      <p:cBhvr additive="base">
                                        <p:cTn id="19" dur="500" fill="hold"/>
                                        <p:tgtEl>
                                          <p:spTgt spid="117"/>
                                        </p:tgtEl>
                                        <p:attrNameLst>
                                          <p:attrName>ppt_x</p:attrName>
                                        </p:attrNameLst>
                                      </p:cBhvr>
                                      <p:tavLst>
                                        <p:tav tm="0">
                                          <p:val>
                                            <p:strVal val="#ppt_x"/>
                                          </p:val>
                                        </p:tav>
                                        <p:tav tm="100000">
                                          <p:val>
                                            <p:strVal val="#ppt_x"/>
                                          </p:val>
                                        </p:tav>
                                      </p:tavLst>
                                    </p:anim>
                                    <p:anim calcmode="lin" valueType="num">
                                      <p:cBhvr additive="base">
                                        <p:cTn id="20" dur="500" fill="hold"/>
                                        <p:tgtEl>
                                          <p:spTgt spid="117"/>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118"/>
                                        </p:tgtEl>
                                        <p:attrNameLst>
                                          <p:attrName>style.visibility</p:attrName>
                                        </p:attrNameLst>
                                      </p:cBhvr>
                                      <p:to>
                                        <p:strVal val="visible"/>
                                      </p:to>
                                    </p:set>
                                    <p:anim calcmode="lin" valueType="num">
                                      <p:cBhvr additive="base">
                                        <p:cTn id="23" dur="500" fill="hold"/>
                                        <p:tgtEl>
                                          <p:spTgt spid="118"/>
                                        </p:tgtEl>
                                        <p:attrNameLst>
                                          <p:attrName>ppt_x</p:attrName>
                                        </p:attrNameLst>
                                      </p:cBhvr>
                                      <p:tavLst>
                                        <p:tav tm="0">
                                          <p:val>
                                            <p:strVal val="#ppt_x"/>
                                          </p:val>
                                        </p:tav>
                                        <p:tav tm="100000">
                                          <p:val>
                                            <p:strVal val="#ppt_x"/>
                                          </p:val>
                                        </p:tav>
                                      </p:tavLst>
                                    </p:anim>
                                    <p:anim calcmode="lin" valueType="num">
                                      <p:cBhvr additive="base">
                                        <p:cTn id="24" dur="500" fill="hold"/>
                                        <p:tgtEl>
                                          <p:spTgt spid="118"/>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119"/>
                                        </p:tgtEl>
                                        <p:attrNameLst>
                                          <p:attrName>style.visibility</p:attrName>
                                        </p:attrNameLst>
                                      </p:cBhvr>
                                      <p:to>
                                        <p:strVal val="visible"/>
                                      </p:to>
                                    </p:set>
                                    <p:anim calcmode="lin" valueType="num">
                                      <p:cBhvr additive="base">
                                        <p:cTn id="27" dur="500" fill="hold"/>
                                        <p:tgtEl>
                                          <p:spTgt spid="119"/>
                                        </p:tgtEl>
                                        <p:attrNameLst>
                                          <p:attrName>ppt_x</p:attrName>
                                        </p:attrNameLst>
                                      </p:cBhvr>
                                      <p:tavLst>
                                        <p:tav tm="0">
                                          <p:val>
                                            <p:strVal val="#ppt_x"/>
                                          </p:val>
                                        </p:tav>
                                        <p:tav tm="100000">
                                          <p:val>
                                            <p:strVal val="#ppt_x"/>
                                          </p:val>
                                        </p:tav>
                                      </p:tavLst>
                                    </p:anim>
                                    <p:anim calcmode="lin" valueType="num">
                                      <p:cBhvr additive="base">
                                        <p:cTn id="28" dur="500" fill="hold"/>
                                        <p:tgtEl>
                                          <p:spTgt spid="119"/>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120"/>
                                        </p:tgtEl>
                                        <p:attrNameLst>
                                          <p:attrName>style.visibility</p:attrName>
                                        </p:attrNameLst>
                                      </p:cBhvr>
                                      <p:to>
                                        <p:strVal val="visible"/>
                                      </p:to>
                                    </p:set>
                                    <p:anim calcmode="lin" valueType="num">
                                      <p:cBhvr additive="base">
                                        <p:cTn id="31" dur="500" fill="hold"/>
                                        <p:tgtEl>
                                          <p:spTgt spid="120"/>
                                        </p:tgtEl>
                                        <p:attrNameLst>
                                          <p:attrName>ppt_x</p:attrName>
                                        </p:attrNameLst>
                                      </p:cBhvr>
                                      <p:tavLst>
                                        <p:tav tm="0">
                                          <p:val>
                                            <p:strVal val="#ppt_x"/>
                                          </p:val>
                                        </p:tav>
                                        <p:tav tm="100000">
                                          <p:val>
                                            <p:strVal val="#ppt_x"/>
                                          </p:val>
                                        </p:tav>
                                      </p:tavLst>
                                    </p:anim>
                                    <p:anim calcmode="lin" valueType="num">
                                      <p:cBhvr additive="base">
                                        <p:cTn id="32" dur="500" fill="hold"/>
                                        <p:tgtEl>
                                          <p:spTgt spid="120"/>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121"/>
                                        </p:tgtEl>
                                        <p:attrNameLst>
                                          <p:attrName>style.visibility</p:attrName>
                                        </p:attrNameLst>
                                      </p:cBhvr>
                                      <p:to>
                                        <p:strVal val="visible"/>
                                      </p:to>
                                    </p:set>
                                    <p:anim calcmode="lin" valueType="num">
                                      <p:cBhvr additive="base">
                                        <p:cTn id="35" dur="500" fill="hold"/>
                                        <p:tgtEl>
                                          <p:spTgt spid="121"/>
                                        </p:tgtEl>
                                        <p:attrNameLst>
                                          <p:attrName>ppt_x</p:attrName>
                                        </p:attrNameLst>
                                      </p:cBhvr>
                                      <p:tavLst>
                                        <p:tav tm="0">
                                          <p:val>
                                            <p:strVal val="#ppt_x"/>
                                          </p:val>
                                        </p:tav>
                                        <p:tav tm="100000">
                                          <p:val>
                                            <p:strVal val="#ppt_x"/>
                                          </p:val>
                                        </p:tav>
                                      </p:tavLst>
                                    </p:anim>
                                    <p:anim calcmode="lin" valueType="num">
                                      <p:cBhvr additive="base">
                                        <p:cTn id="36" dur="500" fill="hold"/>
                                        <p:tgtEl>
                                          <p:spTgt spid="121"/>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01"/>
                                        </p:tgtEl>
                                        <p:attrNameLst>
                                          <p:attrName>style.visibility</p:attrName>
                                        </p:attrNameLst>
                                      </p:cBhvr>
                                      <p:to>
                                        <p:strVal val="visible"/>
                                      </p:to>
                                    </p:set>
                                    <p:animEffect transition="in" filter="wipe(left)">
                                      <p:cBhvr>
                                        <p:cTn id="40" dur="500"/>
                                        <p:tgtEl>
                                          <p:spTgt spid="101"/>
                                        </p:tgtEl>
                                      </p:cBhvr>
                                    </p:animEffect>
                                  </p:childTnLst>
                                </p:cTn>
                              </p:par>
                              <p:par>
                                <p:cTn id="41" presetID="22" presetClass="entr" presetSubtype="8" fill="hold" grpId="0" nodeType="withEffect">
                                  <p:stCondLst>
                                    <p:cond delay="100"/>
                                  </p:stCondLst>
                                  <p:childTnLst>
                                    <p:set>
                                      <p:cBhvr>
                                        <p:cTn id="42" dur="1" fill="hold">
                                          <p:stCondLst>
                                            <p:cond delay="0"/>
                                          </p:stCondLst>
                                        </p:cTn>
                                        <p:tgtEl>
                                          <p:spTgt spid="102"/>
                                        </p:tgtEl>
                                        <p:attrNameLst>
                                          <p:attrName>style.visibility</p:attrName>
                                        </p:attrNameLst>
                                      </p:cBhvr>
                                      <p:to>
                                        <p:strVal val="visible"/>
                                      </p:to>
                                    </p:set>
                                    <p:animEffect transition="in" filter="wipe(left)">
                                      <p:cBhvr>
                                        <p:cTn id="43" dur="500"/>
                                        <p:tgtEl>
                                          <p:spTgt spid="102"/>
                                        </p:tgtEl>
                                      </p:cBhvr>
                                    </p:animEffect>
                                  </p:childTnLst>
                                </p:cTn>
                              </p:par>
                              <p:par>
                                <p:cTn id="44" presetID="22" presetClass="entr" presetSubtype="8" fill="hold" grpId="0" nodeType="withEffect">
                                  <p:stCondLst>
                                    <p:cond delay="200"/>
                                  </p:stCondLst>
                                  <p:childTnLst>
                                    <p:set>
                                      <p:cBhvr>
                                        <p:cTn id="45" dur="1" fill="hold">
                                          <p:stCondLst>
                                            <p:cond delay="0"/>
                                          </p:stCondLst>
                                        </p:cTn>
                                        <p:tgtEl>
                                          <p:spTgt spid="103"/>
                                        </p:tgtEl>
                                        <p:attrNameLst>
                                          <p:attrName>style.visibility</p:attrName>
                                        </p:attrNameLst>
                                      </p:cBhvr>
                                      <p:to>
                                        <p:strVal val="visible"/>
                                      </p:to>
                                    </p:set>
                                    <p:animEffect transition="in" filter="wipe(left)">
                                      <p:cBhvr>
                                        <p:cTn id="46" dur="500"/>
                                        <p:tgtEl>
                                          <p:spTgt spid="103"/>
                                        </p:tgtEl>
                                      </p:cBhvr>
                                    </p:animEffect>
                                  </p:childTnLst>
                                </p:cTn>
                              </p:par>
                              <p:par>
                                <p:cTn id="47" presetID="22" presetClass="entr" presetSubtype="8" fill="hold" grpId="0" nodeType="withEffect">
                                  <p:stCondLst>
                                    <p:cond delay="300"/>
                                  </p:stCondLst>
                                  <p:childTnLst>
                                    <p:set>
                                      <p:cBhvr>
                                        <p:cTn id="48" dur="1" fill="hold">
                                          <p:stCondLst>
                                            <p:cond delay="0"/>
                                          </p:stCondLst>
                                        </p:cTn>
                                        <p:tgtEl>
                                          <p:spTgt spid="104"/>
                                        </p:tgtEl>
                                        <p:attrNameLst>
                                          <p:attrName>style.visibility</p:attrName>
                                        </p:attrNameLst>
                                      </p:cBhvr>
                                      <p:to>
                                        <p:strVal val="visible"/>
                                      </p:to>
                                    </p:set>
                                    <p:animEffect transition="in" filter="wipe(left)">
                                      <p:cBhvr>
                                        <p:cTn id="49" dur="500"/>
                                        <p:tgtEl>
                                          <p:spTgt spid="104"/>
                                        </p:tgtEl>
                                      </p:cBhvr>
                                    </p:animEffect>
                                  </p:childTnLst>
                                </p:cTn>
                              </p:par>
                              <p:par>
                                <p:cTn id="50" presetID="22" presetClass="entr" presetSubtype="8" fill="hold" grpId="0" nodeType="withEffect">
                                  <p:stCondLst>
                                    <p:cond delay="400"/>
                                  </p:stCondLst>
                                  <p:childTnLst>
                                    <p:set>
                                      <p:cBhvr>
                                        <p:cTn id="51" dur="1" fill="hold">
                                          <p:stCondLst>
                                            <p:cond delay="0"/>
                                          </p:stCondLst>
                                        </p:cTn>
                                        <p:tgtEl>
                                          <p:spTgt spid="105"/>
                                        </p:tgtEl>
                                        <p:attrNameLst>
                                          <p:attrName>style.visibility</p:attrName>
                                        </p:attrNameLst>
                                      </p:cBhvr>
                                      <p:to>
                                        <p:strVal val="visible"/>
                                      </p:to>
                                    </p:set>
                                    <p:animEffect transition="in" filter="wipe(left)">
                                      <p:cBhvr>
                                        <p:cTn id="52" dur="500"/>
                                        <p:tgtEl>
                                          <p:spTgt spid="105"/>
                                        </p:tgtEl>
                                      </p:cBhvr>
                                    </p:animEffect>
                                  </p:childTnLst>
                                </p:cTn>
                              </p:par>
                              <p:par>
                                <p:cTn id="53" presetID="22" presetClass="entr" presetSubtype="8" fill="hold" grpId="0" nodeType="withEffect">
                                  <p:stCondLst>
                                    <p:cond delay="500"/>
                                  </p:stCondLst>
                                  <p:childTnLst>
                                    <p:set>
                                      <p:cBhvr>
                                        <p:cTn id="54" dur="1" fill="hold">
                                          <p:stCondLst>
                                            <p:cond delay="0"/>
                                          </p:stCondLst>
                                        </p:cTn>
                                        <p:tgtEl>
                                          <p:spTgt spid="106"/>
                                        </p:tgtEl>
                                        <p:attrNameLst>
                                          <p:attrName>style.visibility</p:attrName>
                                        </p:attrNameLst>
                                      </p:cBhvr>
                                      <p:to>
                                        <p:strVal val="visible"/>
                                      </p:to>
                                    </p:set>
                                    <p:animEffect transition="in" filter="wipe(left)">
                                      <p:cBhvr>
                                        <p:cTn id="55" dur="500"/>
                                        <p:tgtEl>
                                          <p:spTgt spid="106"/>
                                        </p:tgtEl>
                                      </p:cBhvr>
                                    </p:animEffect>
                                  </p:childTnLst>
                                </p:cTn>
                              </p:par>
                              <p:par>
                                <p:cTn id="56" presetID="22" presetClass="entr" presetSubtype="8" fill="hold" grpId="0" nodeType="withEffect">
                                  <p:stCondLst>
                                    <p:cond delay="600"/>
                                  </p:stCondLst>
                                  <p:childTnLst>
                                    <p:set>
                                      <p:cBhvr>
                                        <p:cTn id="57" dur="1" fill="hold">
                                          <p:stCondLst>
                                            <p:cond delay="0"/>
                                          </p:stCondLst>
                                        </p:cTn>
                                        <p:tgtEl>
                                          <p:spTgt spid="107"/>
                                        </p:tgtEl>
                                        <p:attrNameLst>
                                          <p:attrName>style.visibility</p:attrName>
                                        </p:attrNameLst>
                                      </p:cBhvr>
                                      <p:to>
                                        <p:strVal val="visible"/>
                                      </p:to>
                                    </p:set>
                                    <p:animEffect transition="in" filter="wipe(left)">
                                      <p:cBhvr>
                                        <p:cTn id="58" dur="500"/>
                                        <p:tgtEl>
                                          <p:spTgt spid="107"/>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87"/>
                                        </p:tgtEl>
                                        <p:attrNameLst>
                                          <p:attrName>style.visibility</p:attrName>
                                        </p:attrNameLst>
                                      </p:cBhvr>
                                      <p:to>
                                        <p:strVal val="visible"/>
                                      </p:to>
                                    </p:set>
                                    <p:animEffect transition="in" filter="wipe(right)">
                                      <p:cBhvr>
                                        <p:cTn id="61" dur="500"/>
                                        <p:tgtEl>
                                          <p:spTgt spid="87"/>
                                        </p:tgtEl>
                                      </p:cBhvr>
                                    </p:animEffect>
                                  </p:childTnLst>
                                </p:cTn>
                              </p:par>
                              <p:par>
                                <p:cTn id="62" presetID="22" presetClass="entr" presetSubtype="2" fill="hold" grpId="0" nodeType="withEffect">
                                  <p:stCondLst>
                                    <p:cond delay="100"/>
                                  </p:stCondLst>
                                  <p:childTnLst>
                                    <p:set>
                                      <p:cBhvr>
                                        <p:cTn id="63" dur="1" fill="hold">
                                          <p:stCondLst>
                                            <p:cond delay="0"/>
                                          </p:stCondLst>
                                        </p:cTn>
                                        <p:tgtEl>
                                          <p:spTgt spid="88"/>
                                        </p:tgtEl>
                                        <p:attrNameLst>
                                          <p:attrName>style.visibility</p:attrName>
                                        </p:attrNameLst>
                                      </p:cBhvr>
                                      <p:to>
                                        <p:strVal val="visible"/>
                                      </p:to>
                                    </p:set>
                                    <p:animEffect transition="in" filter="wipe(right)">
                                      <p:cBhvr>
                                        <p:cTn id="64" dur="500"/>
                                        <p:tgtEl>
                                          <p:spTgt spid="88"/>
                                        </p:tgtEl>
                                      </p:cBhvr>
                                    </p:animEffect>
                                  </p:childTnLst>
                                </p:cTn>
                              </p:par>
                              <p:par>
                                <p:cTn id="65" presetID="22" presetClass="entr" presetSubtype="2" fill="hold" grpId="0" nodeType="withEffect">
                                  <p:stCondLst>
                                    <p:cond delay="200"/>
                                  </p:stCondLst>
                                  <p:childTnLst>
                                    <p:set>
                                      <p:cBhvr>
                                        <p:cTn id="66" dur="1" fill="hold">
                                          <p:stCondLst>
                                            <p:cond delay="0"/>
                                          </p:stCondLst>
                                        </p:cTn>
                                        <p:tgtEl>
                                          <p:spTgt spid="89"/>
                                        </p:tgtEl>
                                        <p:attrNameLst>
                                          <p:attrName>style.visibility</p:attrName>
                                        </p:attrNameLst>
                                      </p:cBhvr>
                                      <p:to>
                                        <p:strVal val="visible"/>
                                      </p:to>
                                    </p:set>
                                    <p:animEffect transition="in" filter="wipe(right)">
                                      <p:cBhvr>
                                        <p:cTn id="67" dur="500"/>
                                        <p:tgtEl>
                                          <p:spTgt spid="89"/>
                                        </p:tgtEl>
                                      </p:cBhvr>
                                    </p:animEffect>
                                  </p:childTnLst>
                                </p:cTn>
                              </p:par>
                              <p:par>
                                <p:cTn id="68" presetID="22" presetClass="entr" presetSubtype="2" fill="hold" grpId="0" nodeType="withEffect">
                                  <p:stCondLst>
                                    <p:cond delay="300"/>
                                  </p:stCondLst>
                                  <p:childTnLst>
                                    <p:set>
                                      <p:cBhvr>
                                        <p:cTn id="69" dur="1" fill="hold">
                                          <p:stCondLst>
                                            <p:cond delay="0"/>
                                          </p:stCondLst>
                                        </p:cTn>
                                        <p:tgtEl>
                                          <p:spTgt spid="90"/>
                                        </p:tgtEl>
                                        <p:attrNameLst>
                                          <p:attrName>style.visibility</p:attrName>
                                        </p:attrNameLst>
                                      </p:cBhvr>
                                      <p:to>
                                        <p:strVal val="visible"/>
                                      </p:to>
                                    </p:set>
                                    <p:animEffect transition="in" filter="wipe(right)">
                                      <p:cBhvr>
                                        <p:cTn id="70" dur="500"/>
                                        <p:tgtEl>
                                          <p:spTgt spid="90"/>
                                        </p:tgtEl>
                                      </p:cBhvr>
                                    </p:animEffect>
                                  </p:childTnLst>
                                </p:cTn>
                              </p:par>
                              <p:par>
                                <p:cTn id="71" presetID="22" presetClass="entr" presetSubtype="2" fill="hold" grpId="0" nodeType="withEffect">
                                  <p:stCondLst>
                                    <p:cond delay="400"/>
                                  </p:stCondLst>
                                  <p:childTnLst>
                                    <p:set>
                                      <p:cBhvr>
                                        <p:cTn id="72" dur="1" fill="hold">
                                          <p:stCondLst>
                                            <p:cond delay="0"/>
                                          </p:stCondLst>
                                        </p:cTn>
                                        <p:tgtEl>
                                          <p:spTgt spid="91"/>
                                        </p:tgtEl>
                                        <p:attrNameLst>
                                          <p:attrName>style.visibility</p:attrName>
                                        </p:attrNameLst>
                                      </p:cBhvr>
                                      <p:to>
                                        <p:strVal val="visible"/>
                                      </p:to>
                                    </p:set>
                                    <p:animEffect transition="in" filter="wipe(right)">
                                      <p:cBhvr>
                                        <p:cTn id="73" dur="500"/>
                                        <p:tgtEl>
                                          <p:spTgt spid="91"/>
                                        </p:tgtEl>
                                      </p:cBhvr>
                                    </p:animEffect>
                                  </p:childTnLst>
                                </p:cTn>
                              </p:par>
                              <p:par>
                                <p:cTn id="74" presetID="22" presetClass="entr" presetSubtype="2" fill="hold" grpId="0" nodeType="withEffect">
                                  <p:stCondLst>
                                    <p:cond delay="500"/>
                                  </p:stCondLst>
                                  <p:childTnLst>
                                    <p:set>
                                      <p:cBhvr>
                                        <p:cTn id="75" dur="1" fill="hold">
                                          <p:stCondLst>
                                            <p:cond delay="0"/>
                                          </p:stCondLst>
                                        </p:cTn>
                                        <p:tgtEl>
                                          <p:spTgt spid="92"/>
                                        </p:tgtEl>
                                        <p:attrNameLst>
                                          <p:attrName>style.visibility</p:attrName>
                                        </p:attrNameLst>
                                      </p:cBhvr>
                                      <p:to>
                                        <p:strVal val="visible"/>
                                      </p:to>
                                    </p:set>
                                    <p:animEffect transition="in" filter="wipe(right)">
                                      <p:cBhvr>
                                        <p:cTn id="76" dur="500"/>
                                        <p:tgtEl>
                                          <p:spTgt spid="92"/>
                                        </p:tgtEl>
                                      </p:cBhvr>
                                    </p:animEffect>
                                  </p:childTnLst>
                                </p:cTn>
                              </p:par>
                              <p:par>
                                <p:cTn id="77" presetID="22" presetClass="entr" presetSubtype="2" fill="hold" grpId="0" nodeType="withEffect">
                                  <p:stCondLst>
                                    <p:cond delay="600"/>
                                  </p:stCondLst>
                                  <p:childTnLst>
                                    <p:set>
                                      <p:cBhvr>
                                        <p:cTn id="78" dur="1" fill="hold">
                                          <p:stCondLst>
                                            <p:cond delay="0"/>
                                          </p:stCondLst>
                                        </p:cTn>
                                        <p:tgtEl>
                                          <p:spTgt spid="93"/>
                                        </p:tgtEl>
                                        <p:attrNameLst>
                                          <p:attrName>style.visibility</p:attrName>
                                        </p:attrNameLst>
                                      </p:cBhvr>
                                      <p:to>
                                        <p:strVal val="visible"/>
                                      </p:to>
                                    </p:set>
                                    <p:animEffect transition="in" filter="wipe(right)">
                                      <p:cBhvr>
                                        <p:cTn id="79" dur="500"/>
                                        <p:tgtEl>
                                          <p:spTgt spid="93"/>
                                        </p:tgtEl>
                                      </p:cBhvr>
                                    </p:animEffect>
                                  </p:childTnLst>
                                </p:cTn>
                              </p:par>
                            </p:childTnLst>
                          </p:cTn>
                        </p:par>
                        <p:par>
                          <p:cTn id="80" fill="hold">
                            <p:stCondLst>
                              <p:cond delay="1500"/>
                            </p:stCondLst>
                            <p:childTnLst>
                              <p:par>
                                <p:cTn id="81" presetID="22" presetClass="entr" presetSubtype="8" fill="hold" grpId="0"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left)">
                                      <p:cBhvr>
                                        <p:cTn id="83" dur="500"/>
                                        <p:tgtEl>
                                          <p:spTgt spid="10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9"/>
                                        </p:tgtEl>
                                        <p:attrNameLst>
                                          <p:attrName>style.visibility</p:attrName>
                                        </p:attrNameLst>
                                      </p:cBhvr>
                                      <p:to>
                                        <p:strVal val="visible"/>
                                      </p:to>
                                    </p:set>
                                    <p:animEffect transition="in" filter="wipe(left)">
                                      <p:cBhvr>
                                        <p:cTn id="86" dur="500"/>
                                        <p:tgtEl>
                                          <p:spTgt spid="109"/>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10"/>
                                        </p:tgtEl>
                                        <p:attrNameLst>
                                          <p:attrName>style.visibility</p:attrName>
                                        </p:attrNameLst>
                                      </p:cBhvr>
                                      <p:to>
                                        <p:strVal val="visible"/>
                                      </p:to>
                                    </p:set>
                                    <p:animEffect transition="in" filter="wipe(left)">
                                      <p:cBhvr>
                                        <p:cTn id="89" dur="500"/>
                                        <p:tgtEl>
                                          <p:spTgt spid="110"/>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111"/>
                                        </p:tgtEl>
                                        <p:attrNameLst>
                                          <p:attrName>style.visibility</p:attrName>
                                        </p:attrNameLst>
                                      </p:cBhvr>
                                      <p:to>
                                        <p:strVal val="visible"/>
                                      </p:to>
                                    </p:set>
                                    <p:animEffect transition="in" filter="wipe(left)">
                                      <p:cBhvr>
                                        <p:cTn id="92" dur="500"/>
                                        <p:tgtEl>
                                          <p:spTgt spid="111"/>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left)">
                                      <p:cBhvr>
                                        <p:cTn id="95" dur="500"/>
                                        <p:tgtEl>
                                          <p:spTgt spid="112"/>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13"/>
                                        </p:tgtEl>
                                        <p:attrNameLst>
                                          <p:attrName>style.visibility</p:attrName>
                                        </p:attrNameLst>
                                      </p:cBhvr>
                                      <p:to>
                                        <p:strVal val="visible"/>
                                      </p:to>
                                    </p:set>
                                    <p:animEffect transition="in" filter="wipe(left)">
                                      <p:cBhvr>
                                        <p:cTn id="98" dur="500"/>
                                        <p:tgtEl>
                                          <p:spTgt spid="113"/>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94"/>
                                        </p:tgtEl>
                                        <p:attrNameLst>
                                          <p:attrName>style.visibility</p:attrName>
                                        </p:attrNameLst>
                                      </p:cBhvr>
                                      <p:to>
                                        <p:strVal val="visible"/>
                                      </p:to>
                                    </p:set>
                                    <p:animEffect transition="in" filter="wipe(right)">
                                      <p:cBhvr>
                                        <p:cTn id="104" dur="500"/>
                                        <p:tgtEl>
                                          <p:spTgt spid="94"/>
                                        </p:tgtEl>
                                      </p:cBhvr>
                                    </p:animEffect>
                                  </p:childTnLst>
                                </p:cTn>
                              </p:par>
                              <p:par>
                                <p:cTn id="105" presetID="22" presetClass="entr" presetSubtype="2" fill="hold" grpId="0" nodeType="withEffect">
                                  <p:stCondLst>
                                    <p:cond delay="0"/>
                                  </p:stCondLst>
                                  <p:childTnLst>
                                    <p:set>
                                      <p:cBhvr>
                                        <p:cTn id="106" dur="1" fill="hold">
                                          <p:stCondLst>
                                            <p:cond delay="0"/>
                                          </p:stCondLst>
                                        </p:cTn>
                                        <p:tgtEl>
                                          <p:spTgt spid="95"/>
                                        </p:tgtEl>
                                        <p:attrNameLst>
                                          <p:attrName>style.visibility</p:attrName>
                                        </p:attrNameLst>
                                      </p:cBhvr>
                                      <p:to>
                                        <p:strVal val="visible"/>
                                      </p:to>
                                    </p:set>
                                    <p:animEffect transition="in" filter="wipe(right)">
                                      <p:cBhvr>
                                        <p:cTn id="107" dur="500"/>
                                        <p:tgtEl>
                                          <p:spTgt spid="95"/>
                                        </p:tgtEl>
                                      </p:cBhvr>
                                    </p:animEffect>
                                  </p:childTnLst>
                                </p:cTn>
                              </p:par>
                              <p:par>
                                <p:cTn id="108" presetID="22" presetClass="entr" presetSubtype="2" fill="hold" grpId="0" nodeType="withEffect">
                                  <p:stCondLst>
                                    <p:cond delay="0"/>
                                  </p:stCondLst>
                                  <p:childTnLst>
                                    <p:set>
                                      <p:cBhvr>
                                        <p:cTn id="109" dur="1" fill="hold">
                                          <p:stCondLst>
                                            <p:cond delay="0"/>
                                          </p:stCondLst>
                                        </p:cTn>
                                        <p:tgtEl>
                                          <p:spTgt spid="96"/>
                                        </p:tgtEl>
                                        <p:attrNameLst>
                                          <p:attrName>style.visibility</p:attrName>
                                        </p:attrNameLst>
                                      </p:cBhvr>
                                      <p:to>
                                        <p:strVal val="visible"/>
                                      </p:to>
                                    </p:set>
                                    <p:animEffect transition="in" filter="wipe(right)">
                                      <p:cBhvr>
                                        <p:cTn id="110" dur="500"/>
                                        <p:tgtEl>
                                          <p:spTgt spid="96"/>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97"/>
                                        </p:tgtEl>
                                        <p:attrNameLst>
                                          <p:attrName>style.visibility</p:attrName>
                                        </p:attrNameLst>
                                      </p:cBhvr>
                                      <p:to>
                                        <p:strVal val="visible"/>
                                      </p:to>
                                    </p:set>
                                    <p:animEffect transition="in" filter="wipe(right)">
                                      <p:cBhvr>
                                        <p:cTn id="113" dur="500"/>
                                        <p:tgtEl>
                                          <p:spTgt spid="97"/>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98"/>
                                        </p:tgtEl>
                                        <p:attrNameLst>
                                          <p:attrName>style.visibility</p:attrName>
                                        </p:attrNameLst>
                                      </p:cBhvr>
                                      <p:to>
                                        <p:strVal val="visible"/>
                                      </p:to>
                                    </p:set>
                                    <p:animEffect transition="in" filter="wipe(right)">
                                      <p:cBhvr>
                                        <p:cTn id="116" dur="500"/>
                                        <p:tgtEl>
                                          <p:spTgt spid="98"/>
                                        </p:tgtEl>
                                      </p:cBhvr>
                                    </p:animEffect>
                                  </p:childTnLst>
                                </p:cTn>
                              </p:par>
                              <p:par>
                                <p:cTn id="117" presetID="22" presetClass="entr" presetSubtype="2" fill="hold" grpId="0" nodeType="withEffect">
                                  <p:stCondLst>
                                    <p:cond delay="0"/>
                                  </p:stCondLst>
                                  <p:childTnLst>
                                    <p:set>
                                      <p:cBhvr>
                                        <p:cTn id="118" dur="1" fill="hold">
                                          <p:stCondLst>
                                            <p:cond delay="0"/>
                                          </p:stCondLst>
                                        </p:cTn>
                                        <p:tgtEl>
                                          <p:spTgt spid="99"/>
                                        </p:tgtEl>
                                        <p:attrNameLst>
                                          <p:attrName>style.visibility</p:attrName>
                                        </p:attrNameLst>
                                      </p:cBhvr>
                                      <p:to>
                                        <p:strVal val="visible"/>
                                      </p:to>
                                    </p:set>
                                    <p:animEffect transition="in" filter="wipe(right)">
                                      <p:cBhvr>
                                        <p:cTn id="119" dur="500"/>
                                        <p:tgtEl>
                                          <p:spTgt spid="99"/>
                                        </p:tgtEl>
                                      </p:cBhvr>
                                    </p:animEffect>
                                  </p:childTnLst>
                                </p:cTn>
                              </p:par>
                              <p:par>
                                <p:cTn id="120" presetID="22" presetClass="entr" presetSubtype="2" fill="hold" grpId="0" nodeType="withEffect">
                                  <p:stCondLst>
                                    <p:cond delay="0"/>
                                  </p:stCondLst>
                                  <p:childTnLst>
                                    <p:set>
                                      <p:cBhvr>
                                        <p:cTn id="121" dur="1" fill="hold">
                                          <p:stCondLst>
                                            <p:cond delay="0"/>
                                          </p:stCondLst>
                                        </p:cTn>
                                        <p:tgtEl>
                                          <p:spTgt spid="100"/>
                                        </p:tgtEl>
                                        <p:attrNameLst>
                                          <p:attrName>style.visibility</p:attrName>
                                        </p:attrNameLst>
                                      </p:cBhvr>
                                      <p:to>
                                        <p:strVal val="visible"/>
                                      </p:to>
                                    </p:set>
                                    <p:animEffect transition="in" filter="wipe(right)">
                                      <p:cBhvr>
                                        <p:cTn id="122" dur="500"/>
                                        <p:tgtEl>
                                          <p:spTgt spid="100"/>
                                        </p:tgtEl>
                                      </p:cBhvr>
                                    </p:animEffect>
                                  </p:childTnLst>
                                </p:cTn>
                              </p:par>
                            </p:childTnLst>
                          </p:cTn>
                        </p:par>
                        <p:par>
                          <p:cTn id="123" fill="hold">
                            <p:stCondLst>
                              <p:cond delay="2000"/>
                            </p:stCondLst>
                            <p:childTnLst>
                              <p:par>
                                <p:cTn id="124" presetID="10" presetClass="entr" presetSubtype="0" fill="hold" nodeType="afterEffect">
                                  <p:stCondLst>
                                    <p:cond delay="0"/>
                                  </p:stCondLst>
                                  <p:childTnLst>
                                    <p:set>
                                      <p:cBhvr>
                                        <p:cTn id="125" dur="1" fill="hold">
                                          <p:stCondLst>
                                            <p:cond delay="0"/>
                                          </p:stCondLst>
                                        </p:cTn>
                                        <p:tgtEl>
                                          <p:spTgt spid="43"/>
                                        </p:tgtEl>
                                        <p:attrNameLst>
                                          <p:attrName>style.visibility</p:attrName>
                                        </p:attrNameLst>
                                      </p:cBhvr>
                                      <p:to>
                                        <p:strVal val="visible"/>
                                      </p:to>
                                    </p:set>
                                    <p:animEffect transition="in" filter="fade">
                                      <p:cBhvr>
                                        <p:cTn id="126" dur="500"/>
                                        <p:tgtEl>
                                          <p:spTgt spid="43"/>
                                        </p:tgtEl>
                                      </p:cBhvr>
                                    </p:animEffect>
                                  </p:childTnLst>
                                </p:cTn>
                              </p:par>
                              <p:par>
                                <p:cTn id="127" presetID="10" presetClass="entr" presetSubtype="0" fill="hold" nodeType="withEffect">
                                  <p:stCondLst>
                                    <p:cond delay="0"/>
                                  </p:stCondLst>
                                  <p:childTnLst>
                                    <p:set>
                                      <p:cBhvr>
                                        <p:cTn id="128" dur="1" fill="hold">
                                          <p:stCondLst>
                                            <p:cond delay="0"/>
                                          </p:stCondLst>
                                        </p:cTn>
                                        <p:tgtEl>
                                          <p:spTgt spid="55"/>
                                        </p:tgtEl>
                                        <p:attrNameLst>
                                          <p:attrName>style.visibility</p:attrName>
                                        </p:attrNameLst>
                                      </p:cBhvr>
                                      <p:to>
                                        <p:strVal val="visible"/>
                                      </p:to>
                                    </p:set>
                                    <p:animEffect transition="in" filter="fade">
                                      <p:cBhvr>
                                        <p:cTn id="129" dur="500"/>
                                        <p:tgtEl>
                                          <p:spTgt spid="55"/>
                                        </p:tgtEl>
                                      </p:cBhvr>
                                    </p:animEffect>
                                  </p:childTnLst>
                                </p:cTn>
                              </p:par>
                            </p:childTnLst>
                          </p:cTn>
                        </p:par>
                        <p:par>
                          <p:cTn id="130" fill="hold">
                            <p:stCondLst>
                              <p:cond delay="2500"/>
                            </p:stCondLst>
                            <p:childTnLst>
                              <p:par>
                                <p:cTn id="131" presetID="12" presetClass="entr" presetSubtype="4" fill="hold" grpId="0" nodeType="afterEffect">
                                  <p:stCondLst>
                                    <p:cond delay="0"/>
                                  </p:stCondLst>
                                  <p:childTnLst>
                                    <p:set>
                                      <p:cBhvr>
                                        <p:cTn id="132" dur="1" fill="hold">
                                          <p:stCondLst>
                                            <p:cond delay="0"/>
                                          </p:stCondLst>
                                        </p:cTn>
                                        <p:tgtEl>
                                          <p:spTgt spid="67"/>
                                        </p:tgtEl>
                                        <p:attrNameLst>
                                          <p:attrName>style.visibility</p:attrName>
                                        </p:attrNameLst>
                                      </p:cBhvr>
                                      <p:to>
                                        <p:strVal val="visible"/>
                                      </p:to>
                                    </p:set>
                                    <p:anim calcmode="lin" valueType="num">
                                      <p:cBhvr additive="base">
                                        <p:cTn id="133" dur="500"/>
                                        <p:tgtEl>
                                          <p:spTgt spid="67"/>
                                        </p:tgtEl>
                                        <p:attrNameLst>
                                          <p:attrName>ppt_y</p:attrName>
                                        </p:attrNameLst>
                                      </p:cBhvr>
                                      <p:tavLst>
                                        <p:tav tm="0">
                                          <p:val>
                                            <p:strVal val="#ppt_y+#ppt_h*1.125000"/>
                                          </p:val>
                                        </p:tav>
                                        <p:tav tm="100000">
                                          <p:val>
                                            <p:strVal val="#ppt_y"/>
                                          </p:val>
                                        </p:tav>
                                      </p:tavLst>
                                    </p:anim>
                                    <p:animEffect transition="in" filter="wipe(up)">
                                      <p:cBhvr>
                                        <p:cTn id="134" dur="500"/>
                                        <p:tgtEl>
                                          <p:spTgt spid="67"/>
                                        </p:tgtEl>
                                      </p:cBhvr>
                                    </p:animEffect>
                                  </p:childTnLst>
                                </p:cTn>
                              </p:par>
                              <p:par>
                                <p:cTn id="135" presetID="12" presetClass="entr" presetSubtype="4" fill="hold" grpId="0" nodeType="withEffect">
                                  <p:stCondLst>
                                    <p:cond delay="100"/>
                                  </p:stCondLst>
                                  <p:childTnLst>
                                    <p:set>
                                      <p:cBhvr>
                                        <p:cTn id="136" dur="1" fill="hold">
                                          <p:stCondLst>
                                            <p:cond delay="0"/>
                                          </p:stCondLst>
                                        </p:cTn>
                                        <p:tgtEl>
                                          <p:spTgt spid="68"/>
                                        </p:tgtEl>
                                        <p:attrNameLst>
                                          <p:attrName>style.visibility</p:attrName>
                                        </p:attrNameLst>
                                      </p:cBhvr>
                                      <p:to>
                                        <p:strVal val="visible"/>
                                      </p:to>
                                    </p:set>
                                    <p:anim calcmode="lin" valueType="num">
                                      <p:cBhvr additive="base">
                                        <p:cTn id="137" dur="500"/>
                                        <p:tgtEl>
                                          <p:spTgt spid="68"/>
                                        </p:tgtEl>
                                        <p:attrNameLst>
                                          <p:attrName>ppt_y</p:attrName>
                                        </p:attrNameLst>
                                      </p:cBhvr>
                                      <p:tavLst>
                                        <p:tav tm="0">
                                          <p:val>
                                            <p:strVal val="#ppt_y+#ppt_h*1.125000"/>
                                          </p:val>
                                        </p:tav>
                                        <p:tav tm="100000">
                                          <p:val>
                                            <p:strVal val="#ppt_y"/>
                                          </p:val>
                                        </p:tav>
                                      </p:tavLst>
                                    </p:anim>
                                    <p:animEffect transition="in" filter="wipe(up)">
                                      <p:cBhvr>
                                        <p:cTn id="138" dur="500"/>
                                        <p:tgtEl>
                                          <p:spTgt spid="68"/>
                                        </p:tgtEl>
                                      </p:cBhvr>
                                    </p:animEffect>
                                  </p:childTnLst>
                                </p:cTn>
                              </p:par>
                              <p:par>
                                <p:cTn id="139" presetID="12" presetClass="entr" presetSubtype="4" fill="hold" grpId="0" nodeType="withEffect">
                                  <p:stCondLst>
                                    <p:cond delay="200"/>
                                  </p:stCondLst>
                                  <p:childTnLst>
                                    <p:set>
                                      <p:cBhvr>
                                        <p:cTn id="140" dur="1" fill="hold">
                                          <p:stCondLst>
                                            <p:cond delay="0"/>
                                          </p:stCondLst>
                                        </p:cTn>
                                        <p:tgtEl>
                                          <p:spTgt spid="69"/>
                                        </p:tgtEl>
                                        <p:attrNameLst>
                                          <p:attrName>style.visibility</p:attrName>
                                        </p:attrNameLst>
                                      </p:cBhvr>
                                      <p:to>
                                        <p:strVal val="visible"/>
                                      </p:to>
                                    </p:set>
                                    <p:anim calcmode="lin" valueType="num">
                                      <p:cBhvr additive="base">
                                        <p:cTn id="141" dur="500"/>
                                        <p:tgtEl>
                                          <p:spTgt spid="69"/>
                                        </p:tgtEl>
                                        <p:attrNameLst>
                                          <p:attrName>ppt_y</p:attrName>
                                        </p:attrNameLst>
                                      </p:cBhvr>
                                      <p:tavLst>
                                        <p:tav tm="0">
                                          <p:val>
                                            <p:strVal val="#ppt_y+#ppt_h*1.125000"/>
                                          </p:val>
                                        </p:tav>
                                        <p:tav tm="100000">
                                          <p:val>
                                            <p:strVal val="#ppt_y"/>
                                          </p:val>
                                        </p:tav>
                                      </p:tavLst>
                                    </p:anim>
                                    <p:animEffect transition="in" filter="wipe(up)">
                                      <p:cBhvr>
                                        <p:cTn id="142" dur="500"/>
                                        <p:tgtEl>
                                          <p:spTgt spid="69"/>
                                        </p:tgtEl>
                                      </p:cBhvr>
                                    </p:animEffect>
                                  </p:childTnLst>
                                </p:cTn>
                              </p:par>
                              <p:par>
                                <p:cTn id="143" presetID="12" presetClass="entr" presetSubtype="4" fill="hold" grpId="0" nodeType="withEffect">
                                  <p:stCondLst>
                                    <p:cond delay="300"/>
                                  </p:stCondLst>
                                  <p:childTnLst>
                                    <p:set>
                                      <p:cBhvr>
                                        <p:cTn id="144" dur="1" fill="hold">
                                          <p:stCondLst>
                                            <p:cond delay="0"/>
                                          </p:stCondLst>
                                        </p:cTn>
                                        <p:tgtEl>
                                          <p:spTgt spid="70"/>
                                        </p:tgtEl>
                                        <p:attrNameLst>
                                          <p:attrName>style.visibility</p:attrName>
                                        </p:attrNameLst>
                                      </p:cBhvr>
                                      <p:to>
                                        <p:strVal val="visible"/>
                                      </p:to>
                                    </p:set>
                                    <p:anim calcmode="lin" valueType="num">
                                      <p:cBhvr additive="base">
                                        <p:cTn id="145" dur="500"/>
                                        <p:tgtEl>
                                          <p:spTgt spid="70"/>
                                        </p:tgtEl>
                                        <p:attrNameLst>
                                          <p:attrName>ppt_y</p:attrName>
                                        </p:attrNameLst>
                                      </p:cBhvr>
                                      <p:tavLst>
                                        <p:tav tm="0">
                                          <p:val>
                                            <p:strVal val="#ppt_y+#ppt_h*1.125000"/>
                                          </p:val>
                                        </p:tav>
                                        <p:tav tm="100000">
                                          <p:val>
                                            <p:strVal val="#ppt_y"/>
                                          </p:val>
                                        </p:tav>
                                      </p:tavLst>
                                    </p:anim>
                                    <p:animEffect transition="in" filter="wipe(up)">
                                      <p:cBhvr>
                                        <p:cTn id="146" dur="500"/>
                                        <p:tgtEl>
                                          <p:spTgt spid="70"/>
                                        </p:tgtEl>
                                      </p:cBhvr>
                                    </p:animEffect>
                                  </p:childTnLst>
                                </p:cTn>
                              </p:par>
                              <p:par>
                                <p:cTn id="147" presetID="12" presetClass="entr" presetSubtype="4" fill="hold" grpId="0" nodeType="withEffect">
                                  <p:stCondLst>
                                    <p:cond delay="400"/>
                                  </p:stCondLst>
                                  <p:childTnLst>
                                    <p:set>
                                      <p:cBhvr>
                                        <p:cTn id="148" dur="1" fill="hold">
                                          <p:stCondLst>
                                            <p:cond delay="0"/>
                                          </p:stCondLst>
                                        </p:cTn>
                                        <p:tgtEl>
                                          <p:spTgt spid="71"/>
                                        </p:tgtEl>
                                        <p:attrNameLst>
                                          <p:attrName>style.visibility</p:attrName>
                                        </p:attrNameLst>
                                      </p:cBhvr>
                                      <p:to>
                                        <p:strVal val="visible"/>
                                      </p:to>
                                    </p:set>
                                    <p:anim calcmode="lin" valueType="num">
                                      <p:cBhvr additive="base">
                                        <p:cTn id="149" dur="500"/>
                                        <p:tgtEl>
                                          <p:spTgt spid="71"/>
                                        </p:tgtEl>
                                        <p:attrNameLst>
                                          <p:attrName>ppt_y</p:attrName>
                                        </p:attrNameLst>
                                      </p:cBhvr>
                                      <p:tavLst>
                                        <p:tav tm="0">
                                          <p:val>
                                            <p:strVal val="#ppt_y+#ppt_h*1.125000"/>
                                          </p:val>
                                        </p:tav>
                                        <p:tav tm="100000">
                                          <p:val>
                                            <p:strVal val="#ppt_y"/>
                                          </p:val>
                                        </p:tav>
                                      </p:tavLst>
                                    </p:anim>
                                    <p:animEffect transition="in" filter="wipe(up)">
                                      <p:cBhvr>
                                        <p:cTn id="150" dur="500"/>
                                        <p:tgtEl>
                                          <p:spTgt spid="71"/>
                                        </p:tgtEl>
                                      </p:cBhvr>
                                    </p:animEffect>
                                  </p:childTnLst>
                                </p:cTn>
                              </p:par>
                              <p:par>
                                <p:cTn id="151" presetID="12" presetClass="entr" presetSubtype="4" fill="hold" grpId="0" nodeType="withEffect">
                                  <p:stCondLst>
                                    <p:cond delay="500"/>
                                  </p:stCondLst>
                                  <p:childTnLst>
                                    <p:set>
                                      <p:cBhvr>
                                        <p:cTn id="152" dur="1" fill="hold">
                                          <p:stCondLst>
                                            <p:cond delay="0"/>
                                          </p:stCondLst>
                                        </p:cTn>
                                        <p:tgtEl>
                                          <p:spTgt spid="72"/>
                                        </p:tgtEl>
                                        <p:attrNameLst>
                                          <p:attrName>style.visibility</p:attrName>
                                        </p:attrNameLst>
                                      </p:cBhvr>
                                      <p:to>
                                        <p:strVal val="visible"/>
                                      </p:to>
                                    </p:set>
                                    <p:anim calcmode="lin" valueType="num">
                                      <p:cBhvr additive="base">
                                        <p:cTn id="153" dur="500"/>
                                        <p:tgtEl>
                                          <p:spTgt spid="72"/>
                                        </p:tgtEl>
                                        <p:attrNameLst>
                                          <p:attrName>ppt_y</p:attrName>
                                        </p:attrNameLst>
                                      </p:cBhvr>
                                      <p:tavLst>
                                        <p:tav tm="0">
                                          <p:val>
                                            <p:strVal val="#ppt_y+#ppt_h*1.125000"/>
                                          </p:val>
                                        </p:tav>
                                        <p:tav tm="100000">
                                          <p:val>
                                            <p:strVal val="#ppt_y"/>
                                          </p:val>
                                        </p:tav>
                                      </p:tavLst>
                                    </p:anim>
                                    <p:animEffect transition="in" filter="wipe(up)">
                                      <p:cBhvr>
                                        <p:cTn id="154" dur="500"/>
                                        <p:tgtEl>
                                          <p:spTgt spid="72"/>
                                        </p:tgtEl>
                                      </p:cBhvr>
                                    </p:animEffect>
                                  </p:childTnLst>
                                </p:cTn>
                              </p:par>
                              <p:par>
                                <p:cTn id="155" presetID="12" presetClass="entr" presetSubtype="4" fill="hold" grpId="0" nodeType="withEffect">
                                  <p:stCondLst>
                                    <p:cond delay="600"/>
                                  </p:stCondLst>
                                  <p:childTnLst>
                                    <p:set>
                                      <p:cBhvr>
                                        <p:cTn id="156" dur="1" fill="hold">
                                          <p:stCondLst>
                                            <p:cond delay="0"/>
                                          </p:stCondLst>
                                        </p:cTn>
                                        <p:tgtEl>
                                          <p:spTgt spid="73"/>
                                        </p:tgtEl>
                                        <p:attrNameLst>
                                          <p:attrName>style.visibility</p:attrName>
                                        </p:attrNameLst>
                                      </p:cBhvr>
                                      <p:to>
                                        <p:strVal val="visible"/>
                                      </p:to>
                                    </p:set>
                                    <p:anim calcmode="lin" valueType="num">
                                      <p:cBhvr additive="base">
                                        <p:cTn id="157" dur="500"/>
                                        <p:tgtEl>
                                          <p:spTgt spid="73"/>
                                        </p:tgtEl>
                                        <p:attrNameLst>
                                          <p:attrName>ppt_y</p:attrName>
                                        </p:attrNameLst>
                                      </p:cBhvr>
                                      <p:tavLst>
                                        <p:tav tm="0">
                                          <p:val>
                                            <p:strVal val="#ppt_y+#ppt_h*1.125000"/>
                                          </p:val>
                                        </p:tav>
                                        <p:tav tm="100000">
                                          <p:val>
                                            <p:strVal val="#ppt_y"/>
                                          </p:val>
                                        </p:tav>
                                      </p:tavLst>
                                    </p:anim>
                                    <p:animEffect transition="in" filter="wipe(up)">
                                      <p:cBhvr>
                                        <p:cTn id="158" dur="500"/>
                                        <p:tgtEl>
                                          <p:spTgt spid="73"/>
                                        </p:tgtEl>
                                      </p:cBhvr>
                                    </p:animEffect>
                                  </p:childTnLst>
                                </p:cTn>
                              </p:par>
                              <p:par>
                                <p:cTn id="159" presetID="12" presetClass="entr" presetSubtype="4" fill="hold" grpId="0" nodeType="withEffect">
                                  <p:stCondLst>
                                    <p:cond delay="700"/>
                                  </p:stCondLst>
                                  <p:childTnLst>
                                    <p:set>
                                      <p:cBhvr>
                                        <p:cTn id="160" dur="1" fill="hold">
                                          <p:stCondLst>
                                            <p:cond delay="0"/>
                                          </p:stCondLst>
                                        </p:cTn>
                                        <p:tgtEl>
                                          <p:spTgt spid="74"/>
                                        </p:tgtEl>
                                        <p:attrNameLst>
                                          <p:attrName>style.visibility</p:attrName>
                                        </p:attrNameLst>
                                      </p:cBhvr>
                                      <p:to>
                                        <p:strVal val="visible"/>
                                      </p:to>
                                    </p:set>
                                    <p:anim calcmode="lin" valueType="num">
                                      <p:cBhvr additive="base">
                                        <p:cTn id="161" dur="500"/>
                                        <p:tgtEl>
                                          <p:spTgt spid="74"/>
                                        </p:tgtEl>
                                        <p:attrNameLst>
                                          <p:attrName>ppt_y</p:attrName>
                                        </p:attrNameLst>
                                      </p:cBhvr>
                                      <p:tavLst>
                                        <p:tav tm="0">
                                          <p:val>
                                            <p:strVal val="#ppt_y+#ppt_h*1.125000"/>
                                          </p:val>
                                        </p:tav>
                                        <p:tav tm="100000">
                                          <p:val>
                                            <p:strVal val="#ppt_y"/>
                                          </p:val>
                                        </p:tav>
                                      </p:tavLst>
                                    </p:anim>
                                    <p:animEffect transition="in" filter="wipe(up)">
                                      <p:cBhvr>
                                        <p:cTn id="162" dur="500"/>
                                        <p:tgtEl>
                                          <p:spTgt spid="74"/>
                                        </p:tgtEl>
                                      </p:cBhvr>
                                    </p:animEffect>
                                  </p:childTnLst>
                                </p:cTn>
                              </p:par>
                              <p:par>
                                <p:cTn id="163" presetID="12" presetClass="entr" presetSubtype="4" fill="hold" grpId="0" nodeType="withEffect">
                                  <p:stCondLst>
                                    <p:cond delay="800"/>
                                  </p:stCondLst>
                                  <p:childTnLst>
                                    <p:set>
                                      <p:cBhvr>
                                        <p:cTn id="164" dur="1" fill="hold">
                                          <p:stCondLst>
                                            <p:cond delay="0"/>
                                          </p:stCondLst>
                                        </p:cTn>
                                        <p:tgtEl>
                                          <p:spTgt spid="75"/>
                                        </p:tgtEl>
                                        <p:attrNameLst>
                                          <p:attrName>style.visibility</p:attrName>
                                        </p:attrNameLst>
                                      </p:cBhvr>
                                      <p:to>
                                        <p:strVal val="visible"/>
                                      </p:to>
                                    </p:set>
                                    <p:anim calcmode="lin" valueType="num">
                                      <p:cBhvr additive="base">
                                        <p:cTn id="165" dur="500"/>
                                        <p:tgtEl>
                                          <p:spTgt spid="75"/>
                                        </p:tgtEl>
                                        <p:attrNameLst>
                                          <p:attrName>ppt_y</p:attrName>
                                        </p:attrNameLst>
                                      </p:cBhvr>
                                      <p:tavLst>
                                        <p:tav tm="0">
                                          <p:val>
                                            <p:strVal val="#ppt_y+#ppt_h*1.125000"/>
                                          </p:val>
                                        </p:tav>
                                        <p:tav tm="100000">
                                          <p:val>
                                            <p:strVal val="#ppt_y"/>
                                          </p:val>
                                        </p:tav>
                                      </p:tavLst>
                                    </p:anim>
                                    <p:animEffect transition="in" filter="wipe(up)">
                                      <p:cBhvr>
                                        <p:cTn id="166" dur="500"/>
                                        <p:tgtEl>
                                          <p:spTgt spid="75"/>
                                        </p:tgtEl>
                                      </p:cBhvr>
                                    </p:animEffect>
                                  </p:childTnLst>
                                </p:cTn>
                              </p:par>
                              <p:par>
                                <p:cTn id="167" presetID="12" presetClass="entr" presetSubtype="4" fill="hold" grpId="0" nodeType="withEffect">
                                  <p:stCondLst>
                                    <p:cond delay="900"/>
                                  </p:stCondLst>
                                  <p:childTnLst>
                                    <p:set>
                                      <p:cBhvr>
                                        <p:cTn id="168" dur="1" fill="hold">
                                          <p:stCondLst>
                                            <p:cond delay="0"/>
                                          </p:stCondLst>
                                        </p:cTn>
                                        <p:tgtEl>
                                          <p:spTgt spid="76"/>
                                        </p:tgtEl>
                                        <p:attrNameLst>
                                          <p:attrName>style.visibility</p:attrName>
                                        </p:attrNameLst>
                                      </p:cBhvr>
                                      <p:to>
                                        <p:strVal val="visible"/>
                                      </p:to>
                                    </p:set>
                                    <p:anim calcmode="lin" valueType="num">
                                      <p:cBhvr additive="base">
                                        <p:cTn id="169" dur="500"/>
                                        <p:tgtEl>
                                          <p:spTgt spid="76"/>
                                        </p:tgtEl>
                                        <p:attrNameLst>
                                          <p:attrName>ppt_y</p:attrName>
                                        </p:attrNameLst>
                                      </p:cBhvr>
                                      <p:tavLst>
                                        <p:tav tm="0">
                                          <p:val>
                                            <p:strVal val="#ppt_y+#ppt_h*1.125000"/>
                                          </p:val>
                                        </p:tav>
                                        <p:tav tm="100000">
                                          <p:val>
                                            <p:strVal val="#ppt_y"/>
                                          </p:val>
                                        </p:tav>
                                      </p:tavLst>
                                    </p:anim>
                                    <p:animEffect transition="in" filter="wipe(up)">
                                      <p:cBhvr>
                                        <p:cTn id="170" dur="500"/>
                                        <p:tgtEl>
                                          <p:spTgt spid="76"/>
                                        </p:tgtEl>
                                      </p:cBhvr>
                                    </p:animEffect>
                                  </p:childTnLst>
                                </p:cTn>
                              </p:par>
                              <p:par>
                                <p:cTn id="171" presetID="12" presetClass="entr" presetSubtype="4" fill="hold" grpId="0" nodeType="withEffect">
                                  <p:stCondLst>
                                    <p:cond delay="0"/>
                                  </p:stCondLst>
                                  <p:childTnLst>
                                    <p:set>
                                      <p:cBhvr>
                                        <p:cTn id="172" dur="1" fill="hold">
                                          <p:stCondLst>
                                            <p:cond delay="0"/>
                                          </p:stCondLst>
                                        </p:cTn>
                                        <p:tgtEl>
                                          <p:spTgt spid="77"/>
                                        </p:tgtEl>
                                        <p:attrNameLst>
                                          <p:attrName>style.visibility</p:attrName>
                                        </p:attrNameLst>
                                      </p:cBhvr>
                                      <p:to>
                                        <p:strVal val="visible"/>
                                      </p:to>
                                    </p:set>
                                    <p:anim calcmode="lin" valueType="num">
                                      <p:cBhvr additive="base">
                                        <p:cTn id="173" dur="500"/>
                                        <p:tgtEl>
                                          <p:spTgt spid="77"/>
                                        </p:tgtEl>
                                        <p:attrNameLst>
                                          <p:attrName>ppt_y</p:attrName>
                                        </p:attrNameLst>
                                      </p:cBhvr>
                                      <p:tavLst>
                                        <p:tav tm="0">
                                          <p:val>
                                            <p:strVal val="#ppt_y+#ppt_h*1.125000"/>
                                          </p:val>
                                        </p:tav>
                                        <p:tav tm="100000">
                                          <p:val>
                                            <p:strVal val="#ppt_y"/>
                                          </p:val>
                                        </p:tav>
                                      </p:tavLst>
                                    </p:anim>
                                    <p:animEffect transition="in" filter="wipe(up)">
                                      <p:cBhvr>
                                        <p:cTn id="174" dur="500"/>
                                        <p:tgtEl>
                                          <p:spTgt spid="77"/>
                                        </p:tgtEl>
                                      </p:cBhvr>
                                    </p:animEffect>
                                  </p:childTnLst>
                                </p:cTn>
                              </p:par>
                              <p:par>
                                <p:cTn id="175" presetID="12" presetClass="entr" presetSubtype="4" fill="hold" grpId="0" nodeType="withEffect">
                                  <p:stCondLst>
                                    <p:cond delay="100"/>
                                  </p:stCondLst>
                                  <p:childTnLst>
                                    <p:set>
                                      <p:cBhvr>
                                        <p:cTn id="176" dur="1" fill="hold">
                                          <p:stCondLst>
                                            <p:cond delay="0"/>
                                          </p:stCondLst>
                                        </p:cTn>
                                        <p:tgtEl>
                                          <p:spTgt spid="78"/>
                                        </p:tgtEl>
                                        <p:attrNameLst>
                                          <p:attrName>style.visibility</p:attrName>
                                        </p:attrNameLst>
                                      </p:cBhvr>
                                      <p:to>
                                        <p:strVal val="visible"/>
                                      </p:to>
                                    </p:set>
                                    <p:anim calcmode="lin" valueType="num">
                                      <p:cBhvr additive="base">
                                        <p:cTn id="177" dur="500"/>
                                        <p:tgtEl>
                                          <p:spTgt spid="78"/>
                                        </p:tgtEl>
                                        <p:attrNameLst>
                                          <p:attrName>ppt_y</p:attrName>
                                        </p:attrNameLst>
                                      </p:cBhvr>
                                      <p:tavLst>
                                        <p:tav tm="0">
                                          <p:val>
                                            <p:strVal val="#ppt_y+#ppt_h*1.125000"/>
                                          </p:val>
                                        </p:tav>
                                        <p:tav tm="100000">
                                          <p:val>
                                            <p:strVal val="#ppt_y"/>
                                          </p:val>
                                        </p:tav>
                                      </p:tavLst>
                                    </p:anim>
                                    <p:animEffect transition="in" filter="wipe(up)">
                                      <p:cBhvr>
                                        <p:cTn id="178" dur="500"/>
                                        <p:tgtEl>
                                          <p:spTgt spid="78"/>
                                        </p:tgtEl>
                                      </p:cBhvr>
                                    </p:animEffect>
                                  </p:childTnLst>
                                </p:cTn>
                              </p:par>
                              <p:par>
                                <p:cTn id="179" presetID="12" presetClass="entr" presetSubtype="4" fill="hold" grpId="0" nodeType="withEffect">
                                  <p:stCondLst>
                                    <p:cond delay="200"/>
                                  </p:stCondLst>
                                  <p:childTnLst>
                                    <p:set>
                                      <p:cBhvr>
                                        <p:cTn id="180" dur="1" fill="hold">
                                          <p:stCondLst>
                                            <p:cond delay="0"/>
                                          </p:stCondLst>
                                        </p:cTn>
                                        <p:tgtEl>
                                          <p:spTgt spid="79"/>
                                        </p:tgtEl>
                                        <p:attrNameLst>
                                          <p:attrName>style.visibility</p:attrName>
                                        </p:attrNameLst>
                                      </p:cBhvr>
                                      <p:to>
                                        <p:strVal val="visible"/>
                                      </p:to>
                                    </p:set>
                                    <p:anim calcmode="lin" valueType="num">
                                      <p:cBhvr additive="base">
                                        <p:cTn id="181" dur="500"/>
                                        <p:tgtEl>
                                          <p:spTgt spid="79"/>
                                        </p:tgtEl>
                                        <p:attrNameLst>
                                          <p:attrName>ppt_y</p:attrName>
                                        </p:attrNameLst>
                                      </p:cBhvr>
                                      <p:tavLst>
                                        <p:tav tm="0">
                                          <p:val>
                                            <p:strVal val="#ppt_y+#ppt_h*1.125000"/>
                                          </p:val>
                                        </p:tav>
                                        <p:tav tm="100000">
                                          <p:val>
                                            <p:strVal val="#ppt_y"/>
                                          </p:val>
                                        </p:tav>
                                      </p:tavLst>
                                    </p:anim>
                                    <p:animEffect transition="in" filter="wipe(up)">
                                      <p:cBhvr>
                                        <p:cTn id="182" dur="500"/>
                                        <p:tgtEl>
                                          <p:spTgt spid="79"/>
                                        </p:tgtEl>
                                      </p:cBhvr>
                                    </p:animEffect>
                                  </p:childTnLst>
                                </p:cTn>
                              </p:par>
                              <p:par>
                                <p:cTn id="183" presetID="12" presetClass="entr" presetSubtype="4" fill="hold" grpId="0" nodeType="withEffect">
                                  <p:stCondLst>
                                    <p:cond delay="300"/>
                                  </p:stCondLst>
                                  <p:childTnLst>
                                    <p:set>
                                      <p:cBhvr>
                                        <p:cTn id="184" dur="1" fill="hold">
                                          <p:stCondLst>
                                            <p:cond delay="0"/>
                                          </p:stCondLst>
                                        </p:cTn>
                                        <p:tgtEl>
                                          <p:spTgt spid="80"/>
                                        </p:tgtEl>
                                        <p:attrNameLst>
                                          <p:attrName>style.visibility</p:attrName>
                                        </p:attrNameLst>
                                      </p:cBhvr>
                                      <p:to>
                                        <p:strVal val="visible"/>
                                      </p:to>
                                    </p:set>
                                    <p:anim calcmode="lin" valueType="num">
                                      <p:cBhvr additive="base">
                                        <p:cTn id="185" dur="500"/>
                                        <p:tgtEl>
                                          <p:spTgt spid="80"/>
                                        </p:tgtEl>
                                        <p:attrNameLst>
                                          <p:attrName>ppt_y</p:attrName>
                                        </p:attrNameLst>
                                      </p:cBhvr>
                                      <p:tavLst>
                                        <p:tav tm="0">
                                          <p:val>
                                            <p:strVal val="#ppt_y+#ppt_h*1.125000"/>
                                          </p:val>
                                        </p:tav>
                                        <p:tav tm="100000">
                                          <p:val>
                                            <p:strVal val="#ppt_y"/>
                                          </p:val>
                                        </p:tav>
                                      </p:tavLst>
                                    </p:anim>
                                    <p:animEffect transition="in" filter="wipe(up)">
                                      <p:cBhvr>
                                        <p:cTn id="186" dur="500"/>
                                        <p:tgtEl>
                                          <p:spTgt spid="80"/>
                                        </p:tgtEl>
                                      </p:cBhvr>
                                    </p:animEffect>
                                  </p:childTnLst>
                                </p:cTn>
                              </p:par>
                              <p:par>
                                <p:cTn id="187" presetID="12" presetClass="entr" presetSubtype="4" fill="hold" grpId="0" nodeType="withEffect">
                                  <p:stCondLst>
                                    <p:cond delay="40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500"/>
                                        <p:tgtEl>
                                          <p:spTgt spid="81"/>
                                        </p:tgtEl>
                                        <p:attrNameLst>
                                          <p:attrName>ppt_y</p:attrName>
                                        </p:attrNameLst>
                                      </p:cBhvr>
                                      <p:tavLst>
                                        <p:tav tm="0">
                                          <p:val>
                                            <p:strVal val="#ppt_y+#ppt_h*1.125000"/>
                                          </p:val>
                                        </p:tav>
                                        <p:tav tm="100000">
                                          <p:val>
                                            <p:strVal val="#ppt_y"/>
                                          </p:val>
                                        </p:tav>
                                      </p:tavLst>
                                    </p:anim>
                                    <p:animEffect transition="in" filter="wipe(up)">
                                      <p:cBhvr>
                                        <p:cTn id="190" dur="500"/>
                                        <p:tgtEl>
                                          <p:spTgt spid="81"/>
                                        </p:tgtEl>
                                      </p:cBhvr>
                                    </p:animEffect>
                                  </p:childTnLst>
                                </p:cTn>
                              </p:par>
                              <p:par>
                                <p:cTn id="191" presetID="12" presetClass="entr" presetSubtype="4" fill="hold" grpId="0" nodeType="withEffect">
                                  <p:stCondLst>
                                    <p:cond delay="500"/>
                                  </p:stCondLst>
                                  <p:childTnLst>
                                    <p:set>
                                      <p:cBhvr>
                                        <p:cTn id="192" dur="1" fill="hold">
                                          <p:stCondLst>
                                            <p:cond delay="0"/>
                                          </p:stCondLst>
                                        </p:cTn>
                                        <p:tgtEl>
                                          <p:spTgt spid="82"/>
                                        </p:tgtEl>
                                        <p:attrNameLst>
                                          <p:attrName>style.visibility</p:attrName>
                                        </p:attrNameLst>
                                      </p:cBhvr>
                                      <p:to>
                                        <p:strVal val="visible"/>
                                      </p:to>
                                    </p:set>
                                    <p:anim calcmode="lin" valueType="num">
                                      <p:cBhvr additive="base">
                                        <p:cTn id="193" dur="500"/>
                                        <p:tgtEl>
                                          <p:spTgt spid="82"/>
                                        </p:tgtEl>
                                        <p:attrNameLst>
                                          <p:attrName>ppt_y</p:attrName>
                                        </p:attrNameLst>
                                      </p:cBhvr>
                                      <p:tavLst>
                                        <p:tav tm="0">
                                          <p:val>
                                            <p:strVal val="#ppt_y+#ppt_h*1.125000"/>
                                          </p:val>
                                        </p:tav>
                                        <p:tav tm="100000">
                                          <p:val>
                                            <p:strVal val="#ppt_y"/>
                                          </p:val>
                                        </p:tav>
                                      </p:tavLst>
                                    </p:anim>
                                    <p:animEffect transition="in" filter="wipe(up)">
                                      <p:cBhvr>
                                        <p:cTn id="194" dur="500"/>
                                        <p:tgtEl>
                                          <p:spTgt spid="82"/>
                                        </p:tgtEl>
                                      </p:cBhvr>
                                    </p:animEffect>
                                  </p:childTnLst>
                                </p:cTn>
                              </p:par>
                              <p:par>
                                <p:cTn id="195" presetID="12" presetClass="entr" presetSubtype="4" fill="hold" grpId="0" nodeType="withEffect">
                                  <p:stCondLst>
                                    <p:cond delay="600"/>
                                  </p:stCondLst>
                                  <p:childTnLst>
                                    <p:set>
                                      <p:cBhvr>
                                        <p:cTn id="196" dur="1" fill="hold">
                                          <p:stCondLst>
                                            <p:cond delay="0"/>
                                          </p:stCondLst>
                                        </p:cTn>
                                        <p:tgtEl>
                                          <p:spTgt spid="83"/>
                                        </p:tgtEl>
                                        <p:attrNameLst>
                                          <p:attrName>style.visibility</p:attrName>
                                        </p:attrNameLst>
                                      </p:cBhvr>
                                      <p:to>
                                        <p:strVal val="visible"/>
                                      </p:to>
                                    </p:set>
                                    <p:anim calcmode="lin" valueType="num">
                                      <p:cBhvr additive="base">
                                        <p:cTn id="197" dur="500"/>
                                        <p:tgtEl>
                                          <p:spTgt spid="83"/>
                                        </p:tgtEl>
                                        <p:attrNameLst>
                                          <p:attrName>ppt_y</p:attrName>
                                        </p:attrNameLst>
                                      </p:cBhvr>
                                      <p:tavLst>
                                        <p:tav tm="0">
                                          <p:val>
                                            <p:strVal val="#ppt_y+#ppt_h*1.125000"/>
                                          </p:val>
                                        </p:tav>
                                        <p:tav tm="100000">
                                          <p:val>
                                            <p:strVal val="#ppt_y"/>
                                          </p:val>
                                        </p:tav>
                                      </p:tavLst>
                                    </p:anim>
                                    <p:animEffect transition="in" filter="wipe(up)">
                                      <p:cBhvr>
                                        <p:cTn id="198" dur="500"/>
                                        <p:tgtEl>
                                          <p:spTgt spid="83"/>
                                        </p:tgtEl>
                                      </p:cBhvr>
                                    </p:animEffect>
                                  </p:childTnLst>
                                </p:cTn>
                              </p:par>
                              <p:par>
                                <p:cTn id="199" presetID="12" presetClass="entr" presetSubtype="4" fill="hold" grpId="0" nodeType="withEffect">
                                  <p:stCondLst>
                                    <p:cond delay="700"/>
                                  </p:stCondLst>
                                  <p:childTnLst>
                                    <p:set>
                                      <p:cBhvr>
                                        <p:cTn id="200" dur="1" fill="hold">
                                          <p:stCondLst>
                                            <p:cond delay="0"/>
                                          </p:stCondLst>
                                        </p:cTn>
                                        <p:tgtEl>
                                          <p:spTgt spid="84"/>
                                        </p:tgtEl>
                                        <p:attrNameLst>
                                          <p:attrName>style.visibility</p:attrName>
                                        </p:attrNameLst>
                                      </p:cBhvr>
                                      <p:to>
                                        <p:strVal val="visible"/>
                                      </p:to>
                                    </p:set>
                                    <p:anim calcmode="lin" valueType="num">
                                      <p:cBhvr additive="base">
                                        <p:cTn id="201" dur="500"/>
                                        <p:tgtEl>
                                          <p:spTgt spid="84"/>
                                        </p:tgtEl>
                                        <p:attrNameLst>
                                          <p:attrName>ppt_y</p:attrName>
                                        </p:attrNameLst>
                                      </p:cBhvr>
                                      <p:tavLst>
                                        <p:tav tm="0">
                                          <p:val>
                                            <p:strVal val="#ppt_y+#ppt_h*1.125000"/>
                                          </p:val>
                                        </p:tav>
                                        <p:tav tm="100000">
                                          <p:val>
                                            <p:strVal val="#ppt_y"/>
                                          </p:val>
                                        </p:tav>
                                      </p:tavLst>
                                    </p:anim>
                                    <p:animEffect transition="in" filter="wipe(up)">
                                      <p:cBhvr>
                                        <p:cTn id="202" dur="500"/>
                                        <p:tgtEl>
                                          <p:spTgt spid="84"/>
                                        </p:tgtEl>
                                      </p:cBhvr>
                                    </p:animEffect>
                                  </p:childTnLst>
                                </p:cTn>
                              </p:par>
                              <p:par>
                                <p:cTn id="203" presetID="12" presetClass="entr" presetSubtype="4" fill="hold" grpId="0" nodeType="withEffect">
                                  <p:stCondLst>
                                    <p:cond delay="800"/>
                                  </p:stCondLst>
                                  <p:childTnLst>
                                    <p:set>
                                      <p:cBhvr>
                                        <p:cTn id="204" dur="1" fill="hold">
                                          <p:stCondLst>
                                            <p:cond delay="0"/>
                                          </p:stCondLst>
                                        </p:cTn>
                                        <p:tgtEl>
                                          <p:spTgt spid="85"/>
                                        </p:tgtEl>
                                        <p:attrNameLst>
                                          <p:attrName>style.visibility</p:attrName>
                                        </p:attrNameLst>
                                      </p:cBhvr>
                                      <p:to>
                                        <p:strVal val="visible"/>
                                      </p:to>
                                    </p:set>
                                    <p:anim calcmode="lin" valueType="num">
                                      <p:cBhvr additive="base">
                                        <p:cTn id="205" dur="500"/>
                                        <p:tgtEl>
                                          <p:spTgt spid="85"/>
                                        </p:tgtEl>
                                        <p:attrNameLst>
                                          <p:attrName>ppt_y</p:attrName>
                                        </p:attrNameLst>
                                      </p:cBhvr>
                                      <p:tavLst>
                                        <p:tav tm="0">
                                          <p:val>
                                            <p:strVal val="#ppt_y+#ppt_h*1.125000"/>
                                          </p:val>
                                        </p:tav>
                                        <p:tav tm="100000">
                                          <p:val>
                                            <p:strVal val="#ppt_y"/>
                                          </p:val>
                                        </p:tav>
                                      </p:tavLst>
                                    </p:anim>
                                    <p:animEffect transition="in" filter="wipe(up)">
                                      <p:cBhvr>
                                        <p:cTn id="206" dur="500"/>
                                        <p:tgtEl>
                                          <p:spTgt spid="85"/>
                                        </p:tgtEl>
                                      </p:cBhvr>
                                    </p:animEffect>
                                  </p:childTnLst>
                                </p:cTn>
                              </p:par>
                              <p:par>
                                <p:cTn id="207" presetID="12" presetClass="entr" presetSubtype="4" fill="hold" grpId="0" nodeType="withEffect">
                                  <p:stCondLst>
                                    <p:cond delay="900"/>
                                  </p:stCondLst>
                                  <p:childTnLst>
                                    <p:set>
                                      <p:cBhvr>
                                        <p:cTn id="208" dur="1" fill="hold">
                                          <p:stCondLst>
                                            <p:cond delay="0"/>
                                          </p:stCondLst>
                                        </p:cTn>
                                        <p:tgtEl>
                                          <p:spTgt spid="86"/>
                                        </p:tgtEl>
                                        <p:attrNameLst>
                                          <p:attrName>style.visibility</p:attrName>
                                        </p:attrNameLst>
                                      </p:cBhvr>
                                      <p:to>
                                        <p:strVal val="visible"/>
                                      </p:to>
                                    </p:set>
                                    <p:anim calcmode="lin" valueType="num">
                                      <p:cBhvr additive="base">
                                        <p:cTn id="209" dur="500"/>
                                        <p:tgtEl>
                                          <p:spTgt spid="86"/>
                                        </p:tgtEl>
                                        <p:attrNameLst>
                                          <p:attrName>ppt_y</p:attrName>
                                        </p:attrNameLst>
                                      </p:cBhvr>
                                      <p:tavLst>
                                        <p:tav tm="0">
                                          <p:val>
                                            <p:strVal val="#ppt_y+#ppt_h*1.125000"/>
                                          </p:val>
                                        </p:tav>
                                        <p:tav tm="100000">
                                          <p:val>
                                            <p:strVal val="#ppt_y"/>
                                          </p:val>
                                        </p:tav>
                                      </p:tavLst>
                                    </p:anim>
                                    <p:animEffect transition="in" filter="wipe(up)">
                                      <p:cBhvr>
                                        <p:cTn id="210"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animBg="1"/>
      <p:bldP spid="88" grpId="0" animBg="1"/>
      <p:bldP spid="89" grpId="0" animBg="1"/>
      <p:bldP spid="90" grpId="0" animBg="1"/>
      <p:bldP spid="91" grpId="0" animBg="1"/>
      <p:bldP spid="92" grpId="0" animBg="1"/>
      <p:bldP spid="93" grpId="0" animBg="1"/>
      <p:bldP spid="94" grpId="0"/>
      <p:bldP spid="95" grpId="0"/>
      <p:bldP spid="96" grpId="0"/>
      <p:bldP spid="97" grpId="0"/>
      <p:bldP spid="98" grpId="0"/>
      <p:bldP spid="99" grpId="0"/>
      <p:bldP spid="100" grpId="0"/>
      <p:bldP spid="101" grpId="0" animBg="1"/>
      <p:bldP spid="102" grpId="0" animBg="1"/>
      <p:bldP spid="103" grpId="0" animBg="1"/>
      <p:bldP spid="104" grpId="0" animBg="1"/>
      <p:bldP spid="105" grpId="0" animBg="1"/>
      <p:bldP spid="106" grpId="0" animBg="1"/>
      <p:bldP spid="107" grpId="0" animBg="1"/>
      <p:bldP spid="108" grpId="0"/>
      <p:bldP spid="109" grpId="0"/>
      <p:bldP spid="110" grpId="0"/>
      <p:bldP spid="111" grpId="0"/>
      <p:bldP spid="112" grpId="0"/>
      <p:bldP spid="113" grpId="0"/>
      <p:bldP spid="114" grpId="0"/>
      <p:bldP spid="115" grpId="0"/>
      <p:bldP spid="116" grpId="0"/>
      <p:bldP spid="117" grpId="0"/>
      <p:bldP spid="118" grpId="0"/>
      <p:bldP spid="119" grpId="0"/>
      <p:bldP spid="120" grpId="0"/>
      <p:bldP spid="1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069426" y="1107425"/>
            <a:ext cx="7056784" cy="2880320"/>
          </a:xfrm>
          <a:prstGeom prst="roundRect">
            <a:avLst>
              <a:gd name="adj" fmla="val 9960"/>
            </a:avLst>
          </a:prstGeom>
          <a:gradFill>
            <a:gsLst>
              <a:gs pos="0">
                <a:schemeClr val="accent1">
                  <a:lumMod val="75000"/>
                </a:schemeClr>
              </a:gs>
              <a:gs pos="100000">
                <a:schemeClr val="accent1"/>
              </a:gs>
            </a:gsLst>
            <a:lin ang="5400000" scaled="0"/>
          </a:gradFill>
          <a:ln w="25400" cap="flat" cmpd="sng" algn="ctr">
            <a:gradFill>
              <a:gsLst>
                <a:gs pos="0">
                  <a:schemeClr val="accent1"/>
                </a:gs>
                <a:gs pos="100000">
                  <a:schemeClr val="accent1">
                    <a:lumMod val="75000"/>
                  </a:schemeClr>
                </a:gs>
              </a:gsLst>
              <a:lin ang="5400000" scaled="0"/>
            </a:gradFill>
            <a:prstDash val="solid"/>
          </a:ln>
          <a:effectLst>
            <a:outerShdw blurRad="228600" dist="228600" dir="5400000" algn="t" rotWithShape="0">
              <a:prstClr val="black">
                <a:alpha val="3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charset="-122"/>
              <a:cs typeface="+mn-cs"/>
            </a:endParaRPr>
          </a:p>
        </p:txBody>
      </p:sp>
      <p:sp>
        <p:nvSpPr>
          <p:cNvPr id="3" name="圆角矩形 2"/>
          <p:cNvSpPr/>
          <p:nvPr/>
        </p:nvSpPr>
        <p:spPr>
          <a:xfrm>
            <a:off x="1285450" y="1323449"/>
            <a:ext cx="6624736" cy="2376264"/>
          </a:xfrm>
          <a:prstGeom prst="roundRect">
            <a:avLst/>
          </a:prstGeom>
          <a:solidFill>
            <a:sysClr val="window" lastClr="FFFFFF"/>
          </a:solidFill>
          <a:ln w="25400" cap="flat" cmpd="sng" algn="ctr">
            <a:solidFill>
              <a:sysClr val="window" lastClr="FFFFFF">
                <a:lumMod val="95000"/>
              </a:sysClr>
            </a:solidFill>
            <a:prstDash val="solid"/>
          </a:ln>
          <a:effectLst>
            <a:outerShdw blurRad="279400" dist="101600" dir="5400000" algn="t" rotWithShape="0">
              <a:prstClr val="black">
                <a:alpha val="34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charset="-122"/>
              <a:cs typeface="+mn-cs"/>
            </a:endParaRPr>
          </a:p>
        </p:txBody>
      </p:sp>
      <p:sp>
        <p:nvSpPr>
          <p:cNvPr id="4" name="TextBox 3"/>
          <p:cNvSpPr txBox="1"/>
          <p:nvPr/>
        </p:nvSpPr>
        <p:spPr>
          <a:xfrm>
            <a:off x="1942521" y="1947943"/>
            <a:ext cx="1287145" cy="58477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zh-CN" altLang="en-US" sz="4000" b="1" i="0" u="none" strike="noStrike" kern="0" cap="none" spc="0" normalizeH="0" baseline="0" noProof="0" dirty="0">
                <a:ln w="18415" cmpd="sng">
                  <a:noFill/>
                  <a:prstDash val="solid"/>
                </a:ln>
                <a:solidFill>
                  <a:schemeClr val="tx1">
                    <a:lumMod val="65000"/>
                    <a:lumOff val="35000"/>
                  </a:schemeClr>
                </a:solidFill>
                <a:effectLst/>
                <a:uLnTx/>
                <a:uFillTx/>
                <a:latin typeface="Agency FB" panose="020B0503020202020204" pitchFamily="34" charset="0"/>
                <a:ea typeface="微软雅黑" panose="020B0503020204020204" charset="-122"/>
              </a:rPr>
              <a:t>前言</a:t>
            </a:r>
          </a:p>
        </p:txBody>
      </p:sp>
      <p:sp>
        <p:nvSpPr>
          <p:cNvPr id="5" name="TextBox 4"/>
          <p:cNvSpPr txBox="1"/>
          <p:nvPr/>
        </p:nvSpPr>
        <p:spPr>
          <a:xfrm>
            <a:off x="3435493" y="1824368"/>
            <a:ext cx="4186661" cy="1643527"/>
          </a:xfrm>
          <a:prstGeom prst="rect">
            <a:avLst/>
          </a:prstGeom>
          <a:noFill/>
        </p:spPr>
        <p:txBody>
          <a:bodyPr wrap="square" rtlCol="0">
            <a:spAutoFit/>
          </a:bodyPr>
          <a:lstStyle/>
          <a:p>
            <a:pPr algn="just">
              <a:lnSpc>
                <a:spcPct val="120000"/>
              </a:lnSpc>
              <a:defRPr/>
            </a:pPr>
            <a:r>
              <a:rPr lang="zh-CN" altLang="en-US" sz="1400" kern="0"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1400" kern="0"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endParaRPr>
          </a:p>
        </p:txBody>
      </p:sp>
      <p:grpSp>
        <p:nvGrpSpPr>
          <p:cNvPr id="6" name="组合 5"/>
          <p:cNvGrpSpPr/>
          <p:nvPr/>
        </p:nvGrpSpPr>
        <p:grpSpPr>
          <a:xfrm>
            <a:off x="4967996" y="540635"/>
            <a:ext cx="1121653" cy="1120272"/>
            <a:chOff x="5086194" y="612599"/>
            <a:chExt cx="1121653" cy="1120272"/>
          </a:xfrm>
        </p:grpSpPr>
        <p:sp>
          <p:nvSpPr>
            <p:cNvPr id="7" name="Freeform 5"/>
            <p:cNvSpPr/>
            <p:nvPr/>
          </p:nvSpPr>
          <p:spPr bwMode="auto">
            <a:xfrm>
              <a:off x="5086194" y="612599"/>
              <a:ext cx="1121653" cy="1120272"/>
            </a:xfrm>
            <a:prstGeom prst="ellipse">
              <a:avLst/>
            </a:prstGeom>
            <a:gradFill flip="none" rotWithShape="1">
              <a:gsLst>
                <a:gs pos="55000">
                  <a:srgbClr val="E7E7E7"/>
                </a:gs>
                <a:gs pos="0">
                  <a:schemeClr val="bg1"/>
                </a:gs>
                <a:gs pos="100000">
                  <a:schemeClr val="bg1">
                    <a:lumMod val="75000"/>
                  </a:schemeClr>
                </a:gs>
              </a:gsLst>
              <a:path path="circle">
                <a:fillToRect t="100000" r="100000"/>
              </a:path>
              <a:tileRect l="-100000" b="-100000"/>
            </a:gradFill>
            <a:ln w="12700">
              <a:gradFill flip="none" rotWithShape="1">
                <a:gsLst>
                  <a:gs pos="0">
                    <a:schemeClr val="bg1">
                      <a:lumMod val="75000"/>
                    </a:schemeClr>
                  </a:gs>
                  <a:gs pos="100000">
                    <a:schemeClr val="bg1"/>
                  </a:gs>
                </a:gsLst>
                <a:lin ang="18900000" scaled="1"/>
                <a:tileRect/>
              </a:gradFill>
            </a:ln>
            <a:effectLst>
              <a:outerShdw blurRad="203200" dist="88900" dir="8100000" sx="102000" sy="102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8" name="椭圆 7"/>
            <p:cNvSpPr/>
            <p:nvPr/>
          </p:nvSpPr>
          <p:spPr>
            <a:xfrm>
              <a:off x="5259368" y="791736"/>
              <a:ext cx="775306" cy="775306"/>
            </a:xfrm>
            <a:prstGeom prst="ellipse">
              <a:avLst/>
            </a:prstGeom>
            <a:blipFill dpi="0" rotWithShape="1">
              <a:blip r:embed="rId2" cstate="screen"/>
              <a:srcRect/>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6204946" y="378063"/>
            <a:ext cx="1498636" cy="1497600"/>
            <a:chOff x="6323144" y="450027"/>
            <a:chExt cx="1498636" cy="1497600"/>
          </a:xfrm>
        </p:grpSpPr>
        <p:sp>
          <p:nvSpPr>
            <p:cNvPr id="10" name="Freeform 5"/>
            <p:cNvSpPr/>
            <p:nvPr/>
          </p:nvSpPr>
          <p:spPr bwMode="auto">
            <a:xfrm>
              <a:off x="6323144" y="450027"/>
              <a:ext cx="1498636" cy="1497600"/>
            </a:xfrm>
            <a:prstGeom prst="ellipse">
              <a:avLst/>
            </a:prstGeom>
            <a:gradFill flip="none" rotWithShape="1">
              <a:gsLst>
                <a:gs pos="55000">
                  <a:srgbClr val="E7E7E7"/>
                </a:gs>
                <a:gs pos="0">
                  <a:schemeClr val="bg1"/>
                </a:gs>
                <a:gs pos="100000">
                  <a:schemeClr val="bg1">
                    <a:lumMod val="75000"/>
                  </a:schemeClr>
                </a:gs>
              </a:gsLst>
              <a:path path="circle">
                <a:fillToRect t="100000" r="100000"/>
              </a:path>
              <a:tileRect l="-100000" b="-100000"/>
            </a:gradFill>
            <a:ln w="12700">
              <a:gradFill flip="none" rotWithShape="1">
                <a:gsLst>
                  <a:gs pos="0">
                    <a:schemeClr val="bg1">
                      <a:lumMod val="75000"/>
                    </a:schemeClr>
                  </a:gs>
                  <a:gs pos="100000">
                    <a:schemeClr val="bg1"/>
                  </a:gs>
                </a:gsLst>
                <a:lin ang="18900000" scaled="1"/>
                <a:tileRect/>
              </a:gradFill>
            </a:ln>
            <a:effectLst>
              <a:outerShdw blurRad="203200" dist="88900" dir="8100000" sx="102000" sy="102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mn-lt"/>
                <a:ea typeface="+mn-ea"/>
              </a:endParaRPr>
            </a:p>
          </p:txBody>
        </p:sp>
        <p:sp>
          <p:nvSpPr>
            <p:cNvPr id="11" name="椭圆 10"/>
            <p:cNvSpPr/>
            <p:nvPr/>
          </p:nvSpPr>
          <p:spPr>
            <a:xfrm>
              <a:off x="6529748" y="636675"/>
              <a:ext cx="1085428" cy="1085428"/>
            </a:xfrm>
            <a:prstGeom prst="ellipse">
              <a:avLst/>
            </a:prstGeom>
            <a:blipFill dpi="0" rotWithShape="1">
              <a:blip r:embed="rId3" cstate="screen"/>
              <a:srcRect/>
              <a:stretch>
                <a:fillRect/>
              </a:stretch>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圆角矩形 11"/>
          <p:cNvSpPr/>
          <p:nvPr/>
        </p:nvSpPr>
        <p:spPr>
          <a:xfrm>
            <a:off x="8267766" y="3567231"/>
            <a:ext cx="320705" cy="320589"/>
          </a:xfrm>
          <a:prstGeom prst="roundRect">
            <a:avLst/>
          </a:prstGeom>
          <a:gradFill flip="none" rotWithShape="1">
            <a:gsLst>
              <a:gs pos="0">
                <a:schemeClr val="accent3">
                  <a:lumMod val="75000"/>
                </a:schemeClr>
              </a:gs>
              <a:gs pos="100000">
                <a:schemeClr val="accent3"/>
              </a:gs>
            </a:gsLst>
            <a:lin ang="2700000" scaled="1"/>
            <a:tileRect/>
          </a:gradFill>
          <a:ln w="25400">
            <a:gradFill flip="none" rotWithShape="1">
              <a:gsLst>
                <a:gs pos="100000">
                  <a:schemeClr val="accent3"/>
                </a:gs>
                <a:gs pos="0">
                  <a:schemeClr val="accent3">
                    <a:lumMod val="75000"/>
                  </a:schemeClr>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13" name="圆角矩形 53"/>
          <p:cNvSpPr/>
          <p:nvPr/>
        </p:nvSpPr>
        <p:spPr>
          <a:xfrm>
            <a:off x="8566107" y="3986309"/>
            <a:ext cx="200774" cy="201032"/>
          </a:xfrm>
          <a:prstGeom prst="roundRect">
            <a:avLst/>
          </a:prstGeom>
          <a:gradFill flip="none" rotWithShape="1">
            <a:gsLst>
              <a:gs pos="0">
                <a:schemeClr val="accent5">
                  <a:lumMod val="75000"/>
                </a:schemeClr>
              </a:gs>
              <a:gs pos="100000">
                <a:schemeClr val="accent5"/>
              </a:gs>
            </a:gsLst>
            <a:lin ang="2700000" scaled="1"/>
            <a:tileRect/>
          </a:gradFill>
          <a:ln w="25400">
            <a:gradFill flip="none" rotWithShape="1">
              <a:gsLst>
                <a:gs pos="100000">
                  <a:schemeClr val="accent5">
                    <a:lumMod val="75000"/>
                  </a:schemeClr>
                </a:gs>
                <a:gs pos="0">
                  <a:schemeClr val="accent5"/>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14" name="圆角矩形 53"/>
          <p:cNvSpPr/>
          <p:nvPr/>
        </p:nvSpPr>
        <p:spPr>
          <a:xfrm>
            <a:off x="8016682" y="4010371"/>
            <a:ext cx="401548" cy="402065"/>
          </a:xfrm>
          <a:prstGeom prst="roundRect">
            <a:avLst/>
          </a:prstGeom>
          <a:gradFill flip="none" rotWithShape="1">
            <a:gsLst>
              <a:gs pos="0">
                <a:schemeClr val="accent2">
                  <a:lumMod val="75000"/>
                </a:schemeClr>
              </a:gs>
              <a:gs pos="100000">
                <a:schemeClr val="accent2"/>
              </a:gs>
            </a:gsLst>
            <a:lin ang="2700000" scaled="1"/>
            <a:tileRect/>
          </a:gradFill>
          <a:ln w="25400">
            <a:gradFill flip="none" rotWithShape="1">
              <a:gsLst>
                <a:gs pos="100000">
                  <a:schemeClr val="accent2"/>
                </a:gs>
                <a:gs pos="0">
                  <a:schemeClr val="accent2">
                    <a:lumMod val="75000"/>
                  </a:schemeClr>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15" name="圆角矩形 53"/>
          <p:cNvSpPr/>
          <p:nvPr/>
        </p:nvSpPr>
        <p:spPr>
          <a:xfrm>
            <a:off x="8720124" y="3657583"/>
            <a:ext cx="159909" cy="160294"/>
          </a:xfrm>
          <a:prstGeom prst="roundRect">
            <a:avLst/>
          </a:prstGeom>
          <a:gradFill flip="none" rotWithShape="1">
            <a:gsLst>
              <a:gs pos="0">
                <a:schemeClr val="accent1">
                  <a:lumMod val="75000"/>
                </a:schemeClr>
              </a:gs>
              <a:gs pos="100000">
                <a:schemeClr val="accent1"/>
              </a:gs>
            </a:gsLst>
            <a:lin ang="2700000" scaled="1"/>
            <a:tileRect/>
          </a:gradFill>
          <a:ln w="25400">
            <a:gradFill flip="none" rotWithShape="1">
              <a:gsLst>
                <a:gs pos="100000">
                  <a:schemeClr val="accent1">
                    <a:lumMod val="75000"/>
                  </a:schemeClr>
                </a:gs>
                <a:gs pos="0">
                  <a:schemeClr val="accent1"/>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16" name="圆角矩形 53"/>
          <p:cNvSpPr/>
          <p:nvPr/>
        </p:nvSpPr>
        <p:spPr>
          <a:xfrm>
            <a:off x="8664363" y="3332648"/>
            <a:ext cx="160797" cy="161180"/>
          </a:xfrm>
          <a:prstGeom prst="roundRect">
            <a:avLst/>
          </a:prstGeom>
          <a:gradFill flip="none" rotWithShape="1">
            <a:gsLst>
              <a:gs pos="0">
                <a:schemeClr val="accent4">
                  <a:lumMod val="75000"/>
                </a:schemeClr>
              </a:gs>
              <a:gs pos="100000">
                <a:schemeClr val="accent4"/>
              </a:gs>
            </a:gsLst>
            <a:lin ang="2700000" scaled="1"/>
            <a:tileRect/>
          </a:gradFill>
          <a:ln w="25400">
            <a:gradFill flip="none" rotWithShape="1">
              <a:gsLst>
                <a:gs pos="100000">
                  <a:schemeClr val="accent4">
                    <a:lumMod val="75000"/>
                  </a:schemeClr>
                </a:gs>
                <a:gs pos="0">
                  <a:schemeClr val="accent4"/>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17" name="圆角矩形 53"/>
          <p:cNvSpPr/>
          <p:nvPr/>
        </p:nvSpPr>
        <p:spPr>
          <a:xfrm flipH="1">
            <a:off x="603141" y="3539418"/>
            <a:ext cx="320947" cy="320589"/>
          </a:xfrm>
          <a:prstGeom prst="roundRect">
            <a:avLst/>
          </a:prstGeom>
          <a:gradFill flip="none" rotWithShape="1">
            <a:gsLst>
              <a:gs pos="0">
                <a:schemeClr val="accent3">
                  <a:lumMod val="75000"/>
                </a:schemeClr>
              </a:gs>
              <a:gs pos="100000">
                <a:schemeClr val="accent3"/>
              </a:gs>
            </a:gsLst>
            <a:lin ang="2700000" scaled="1"/>
            <a:tileRect/>
          </a:gradFill>
          <a:ln w="25400">
            <a:gradFill flip="none" rotWithShape="1">
              <a:gsLst>
                <a:gs pos="100000">
                  <a:schemeClr val="accent3"/>
                </a:gs>
                <a:gs pos="0">
                  <a:schemeClr val="accent3">
                    <a:lumMod val="75000"/>
                  </a:schemeClr>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18" name="圆角矩形 53"/>
          <p:cNvSpPr/>
          <p:nvPr/>
        </p:nvSpPr>
        <p:spPr>
          <a:xfrm flipH="1">
            <a:off x="424596" y="3958496"/>
            <a:ext cx="200925" cy="201032"/>
          </a:xfrm>
          <a:prstGeom prst="roundRect">
            <a:avLst/>
          </a:prstGeom>
          <a:gradFill flip="none" rotWithShape="1">
            <a:gsLst>
              <a:gs pos="0">
                <a:schemeClr val="accent5">
                  <a:lumMod val="75000"/>
                </a:schemeClr>
              </a:gs>
              <a:gs pos="100000">
                <a:schemeClr val="accent5"/>
              </a:gs>
            </a:gsLst>
            <a:lin ang="2700000" scaled="1"/>
            <a:tileRect/>
          </a:gradFill>
          <a:ln w="25400">
            <a:gradFill flip="none" rotWithShape="1">
              <a:gsLst>
                <a:gs pos="100000">
                  <a:schemeClr val="accent5">
                    <a:lumMod val="75000"/>
                  </a:schemeClr>
                </a:gs>
                <a:gs pos="0">
                  <a:schemeClr val="accent5"/>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19" name="圆角矩形 53"/>
          <p:cNvSpPr/>
          <p:nvPr/>
        </p:nvSpPr>
        <p:spPr>
          <a:xfrm flipH="1">
            <a:off x="773510" y="3982558"/>
            <a:ext cx="401850" cy="402065"/>
          </a:xfrm>
          <a:prstGeom prst="roundRect">
            <a:avLst/>
          </a:prstGeom>
          <a:gradFill flip="none" rotWithShape="1">
            <a:gsLst>
              <a:gs pos="0">
                <a:schemeClr val="accent2">
                  <a:lumMod val="75000"/>
                </a:schemeClr>
              </a:gs>
              <a:gs pos="100000">
                <a:schemeClr val="accent2"/>
              </a:gs>
            </a:gsLst>
            <a:lin ang="2700000" scaled="1"/>
            <a:tileRect/>
          </a:gradFill>
          <a:ln w="25400">
            <a:gradFill flip="none" rotWithShape="1">
              <a:gsLst>
                <a:gs pos="100000">
                  <a:schemeClr val="accent2">
                    <a:lumMod val="75000"/>
                  </a:schemeClr>
                </a:gs>
                <a:gs pos="0">
                  <a:schemeClr val="accent2"/>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20" name="圆角矩形 53"/>
          <p:cNvSpPr/>
          <p:nvPr/>
        </p:nvSpPr>
        <p:spPr>
          <a:xfrm flipH="1">
            <a:off x="311360" y="3629770"/>
            <a:ext cx="160029" cy="160294"/>
          </a:xfrm>
          <a:prstGeom prst="roundRect">
            <a:avLst/>
          </a:prstGeom>
          <a:gradFill flip="none" rotWithShape="1">
            <a:gsLst>
              <a:gs pos="0">
                <a:schemeClr val="accent1">
                  <a:lumMod val="75000"/>
                </a:schemeClr>
              </a:gs>
              <a:gs pos="100000">
                <a:schemeClr val="accent1"/>
              </a:gs>
            </a:gsLst>
            <a:lin ang="2700000" scaled="1"/>
            <a:tileRect/>
          </a:gradFill>
          <a:ln w="25400">
            <a:gradFill flip="none" rotWithShape="1">
              <a:gsLst>
                <a:gs pos="100000">
                  <a:schemeClr val="accent1">
                    <a:lumMod val="75000"/>
                  </a:schemeClr>
                </a:gs>
                <a:gs pos="0">
                  <a:schemeClr val="accent1"/>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21" name="圆角矩形 53"/>
          <p:cNvSpPr/>
          <p:nvPr/>
        </p:nvSpPr>
        <p:spPr>
          <a:xfrm flipH="1">
            <a:off x="366274" y="3304835"/>
            <a:ext cx="160918" cy="161180"/>
          </a:xfrm>
          <a:prstGeom prst="roundRect">
            <a:avLst/>
          </a:prstGeom>
          <a:gradFill flip="none" rotWithShape="1">
            <a:gsLst>
              <a:gs pos="0">
                <a:schemeClr val="accent4">
                  <a:lumMod val="75000"/>
                </a:schemeClr>
              </a:gs>
              <a:gs pos="100000">
                <a:schemeClr val="accent4"/>
              </a:gs>
            </a:gsLst>
            <a:lin ang="2700000" scaled="1"/>
            <a:tileRect/>
          </a:gradFill>
          <a:ln w="25400">
            <a:gradFill flip="none" rotWithShape="1">
              <a:gsLst>
                <a:gs pos="100000">
                  <a:schemeClr val="accent4">
                    <a:lumMod val="75000"/>
                  </a:schemeClr>
                </a:gs>
                <a:gs pos="0">
                  <a:schemeClr val="accent4"/>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31"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style.rotation</p:attrName>
                                        </p:attrNameLst>
                                      </p:cBhvr>
                                      <p:tavLst>
                                        <p:tav tm="0">
                                          <p:val>
                                            <p:fltVal val="90"/>
                                          </p:val>
                                        </p:tav>
                                        <p:tav tm="100000">
                                          <p:val>
                                            <p:fltVal val="0"/>
                                          </p:val>
                                        </p:tav>
                                      </p:tavLst>
                                    </p:anim>
                                    <p:animEffect transition="in" filter="fade">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5"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3500"/>
                            </p:stCondLst>
                            <p:childTnLst>
                              <p:par>
                                <p:cTn id="37" presetID="15"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 calcmode="lin" valueType="num">
                                      <p:cBhvr>
                                        <p:cTn id="41"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8"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0-#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1+#ppt_w/2"/>
                                          </p:val>
                                        </p:tav>
                                        <p:tav tm="100000">
                                          <p:val>
                                            <p:strVal val="#ppt_x"/>
                                          </p:val>
                                        </p:tav>
                                      </p:tavLst>
                                    </p:anim>
                                    <p:anim calcmode="lin" valueType="num">
                                      <p:cBhvr additive="base">
                                        <p:cTn id="60" dur="500" fill="hold"/>
                                        <p:tgtEl>
                                          <p:spTgt spid="12"/>
                                        </p:tgtEl>
                                        <p:attrNameLst>
                                          <p:attrName>ppt_y</p:attrName>
                                        </p:attrNameLst>
                                      </p:cBhvr>
                                      <p:tavLst>
                                        <p:tav tm="0">
                                          <p:val>
                                            <p:strVal val="#ppt_y"/>
                                          </p:val>
                                        </p:tav>
                                        <p:tav tm="100000">
                                          <p:val>
                                            <p:strVal val="#ppt_y"/>
                                          </p:val>
                                        </p:tav>
                                      </p:tavLst>
                                    </p:anim>
                                  </p:childTnLst>
                                </p:cTn>
                              </p:par>
                            </p:childTnLst>
                          </p:cTn>
                        </p:par>
                        <p:par>
                          <p:cTn id="61" fill="hold">
                            <p:stCondLst>
                              <p:cond delay="5500"/>
                            </p:stCondLst>
                            <p:childTnLst>
                              <p:par>
                                <p:cTn id="62" presetID="2" presetClass="entr" presetSubtype="1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0-#ppt_w/2"/>
                                          </p:val>
                                        </p:tav>
                                        <p:tav tm="100000">
                                          <p:val>
                                            <p:strVal val="#ppt_x"/>
                                          </p:val>
                                        </p:tav>
                                      </p:tavLst>
                                    </p:anim>
                                    <p:anim calcmode="lin" valueType="num">
                                      <p:cBhvr additive="base">
                                        <p:cTn id="65" dur="500" fill="hold"/>
                                        <p:tgtEl>
                                          <p:spTgt spid="18"/>
                                        </p:tgtEl>
                                        <p:attrNameLst>
                                          <p:attrName>ppt_y</p:attrName>
                                        </p:attrNameLst>
                                      </p:cBhvr>
                                      <p:tavLst>
                                        <p:tav tm="0">
                                          <p:val>
                                            <p:strVal val="1+#ppt_h/2"/>
                                          </p:val>
                                        </p:tav>
                                        <p:tav tm="100000">
                                          <p:val>
                                            <p:strVal val="#ppt_y"/>
                                          </p:val>
                                        </p:tav>
                                      </p:tavLst>
                                    </p:anim>
                                  </p:childTnLst>
                                </p:cTn>
                              </p:par>
                              <p:par>
                                <p:cTn id="66" presetID="2" presetClass="entr" presetSubtype="6"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additive="base">
                                        <p:cTn id="68" dur="500" fill="hold"/>
                                        <p:tgtEl>
                                          <p:spTgt spid="13"/>
                                        </p:tgtEl>
                                        <p:attrNameLst>
                                          <p:attrName>ppt_x</p:attrName>
                                        </p:attrNameLst>
                                      </p:cBhvr>
                                      <p:tavLst>
                                        <p:tav tm="0">
                                          <p:val>
                                            <p:strVal val="1+#ppt_w/2"/>
                                          </p:val>
                                        </p:tav>
                                        <p:tav tm="100000">
                                          <p:val>
                                            <p:strVal val="#ppt_x"/>
                                          </p:val>
                                        </p:tav>
                                      </p:tavLst>
                                    </p:anim>
                                    <p:anim calcmode="lin" valueType="num">
                                      <p:cBhvr additive="base">
                                        <p:cTn id="69" dur="500" fill="hold"/>
                                        <p:tgtEl>
                                          <p:spTgt spid="13"/>
                                        </p:tgtEl>
                                        <p:attrNameLst>
                                          <p:attrName>ppt_y</p:attrName>
                                        </p:attrNameLst>
                                      </p:cBhvr>
                                      <p:tavLst>
                                        <p:tav tm="0">
                                          <p:val>
                                            <p:strVal val="1+#ppt_h/2"/>
                                          </p:val>
                                        </p:tav>
                                        <p:tav tm="100000">
                                          <p:val>
                                            <p:strVal val="#ppt_y"/>
                                          </p:val>
                                        </p:tav>
                                      </p:tavLst>
                                    </p:anim>
                                  </p:childTnLst>
                                </p:cTn>
                              </p:par>
                            </p:childTnLst>
                          </p:cTn>
                        </p:par>
                        <p:par>
                          <p:cTn id="70" fill="hold">
                            <p:stCondLst>
                              <p:cond delay="6000"/>
                            </p:stCondLst>
                            <p:childTnLst>
                              <p:par>
                                <p:cTn id="71" presetID="42" presetClass="entr" presetSubtype="0"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1000"/>
                                        <p:tgtEl>
                                          <p:spTgt spid="20"/>
                                        </p:tgtEl>
                                      </p:cBhvr>
                                    </p:animEffect>
                                    <p:anim calcmode="lin" valueType="num">
                                      <p:cBhvr>
                                        <p:cTn id="74" dur="1000" fill="hold"/>
                                        <p:tgtEl>
                                          <p:spTgt spid="20"/>
                                        </p:tgtEl>
                                        <p:attrNameLst>
                                          <p:attrName>ppt_x</p:attrName>
                                        </p:attrNameLst>
                                      </p:cBhvr>
                                      <p:tavLst>
                                        <p:tav tm="0">
                                          <p:val>
                                            <p:strVal val="#ppt_x"/>
                                          </p:val>
                                        </p:tav>
                                        <p:tav tm="100000">
                                          <p:val>
                                            <p:strVal val="#ppt_x"/>
                                          </p:val>
                                        </p:tav>
                                      </p:tavLst>
                                    </p:anim>
                                    <p:anim calcmode="lin" valueType="num">
                                      <p:cBhvr>
                                        <p:cTn id="75" dur="1000" fill="hold"/>
                                        <p:tgtEl>
                                          <p:spTgt spid="20"/>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1000"/>
                                        <p:tgtEl>
                                          <p:spTgt spid="15"/>
                                        </p:tgtEl>
                                      </p:cBhvr>
                                    </p:animEffect>
                                    <p:anim calcmode="lin" valueType="num">
                                      <p:cBhvr>
                                        <p:cTn id="79" dur="1000" fill="hold"/>
                                        <p:tgtEl>
                                          <p:spTgt spid="15"/>
                                        </p:tgtEl>
                                        <p:attrNameLst>
                                          <p:attrName>ppt_x</p:attrName>
                                        </p:attrNameLst>
                                      </p:cBhvr>
                                      <p:tavLst>
                                        <p:tav tm="0">
                                          <p:val>
                                            <p:strVal val="#ppt_x"/>
                                          </p:val>
                                        </p:tav>
                                        <p:tav tm="100000">
                                          <p:val>
                                            <p:strVal val="#ppt_x"/>
                                          </p:val>
                                        </p:tav>
                                      </p:tavLst>
                                    </p:anim>
                                    <p:anim calcmode="lin" valueType="num">
                                      <p:cBhvr>
                                        <p:cTn id="80" dur="1000" fill="hold"/>
                                        <p:tgtEl>
                                          <p:spTgt spid="1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grpId="0" nodeType="after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1000"/>
                                        <p:tgtEl>
                                          <p:spTgt spid="16"/>
                                        </p:tgtEl>
                                      </p:cBhvr>
                                    </p:animEffect>
                                    <p:anim calcmode="lin" valueType="num">
                                      <p:cBhvr>
                                        <p:cTn id="85" dur="1000" fill="hold"/>
                                        <p:tgtEl>
                                          <p:spTgt spid="16"/>
                                        </p:tgtEl>
                                        <p:attrNameLst>
                                          <p:attrName>ppt_x</p:attrName>
                                        </p:attrNameLst>
                                      </p:cBhvr>
                                      <p:tavLst>
                                        <p:tav tm="0">
                                          <p:val>
                                            <p:strVal val="#ppt_x"/>
                                          </p:val>
                                        </p:tav>
                                        <p:tav tm="100000">
                                          <p:val>
                                            <p:strVal val="#ppt_x"/>
                                          </p:val>
                                        </p:tav>
                                      </p:tavLst>
                                    </p:anim>
                                    <p:anim calcmode="lin" valueType="num">
                                      <p:cBhvr>
                                        <p:cTn id="86" dur="1000" fill="hold"/>
                                        <p:tgtEl>
                                          <p:spTgt spid="16"/>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1000"/>
                                        <p:tgtEl>
                                          <p:spTgt spid="21"/>
                                        </p:tgtEl>
                                      </p:cBhvr>
                                    </p:animEffect>
                                    <p:anim calcmode="lin" valueType="num">
                                      <p:cBhvr>
                                        <p:cTn id="90" dur="1000" fill="hold"/>
                                        <p:tgtEl>
                                          <p:spTgt spid="21"/>
                                        </p:tgtEl>
                                        <p:attrNameLst>
                                          <p:attrName>ppt_x</p:attrName>
                                        </p:attrNameLst>
                                      </p:cBhvr>
                                      <p:tavLst>
                                        <p:tav tm="0">
                                          <p:val>
                                            <p:strVal val="#ppt_x"/>
                                          </p:val>
                                        </p:tav>
                                        <p:tav tm="100000">
                                          <p:val>
                                            <p:strVal val="#ppt_x"/>
                                          </p:val>
                                        </p:tav>
                                      </p:tavLst>
                                    </p:anim>
                                    <p:anim calcmode="lin" valueType="num">
                                      <p:cBhvr>
                                        <p:cTn id="9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p:nvPr/>
        </p:nvCxnSpPr>
        <p:spPr>
          <a:xfrm>
            <a:off x="3700059" y="2462747"/>
            <a:ext cx="3236046"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700059" y="1869612"/>
            <a:ext cx="2677656" cy="577081"/>
          </a:xfrm>
          <a:prstGeom prst="rect">
            <a:avLst/>
          </a:prstGeom>
        </p:spPr>
        <p:txBody>
          <a:bodyPr wrap="none" lIns="68580" tIns="34290" rIns="68580" bIns="34290">
            <a:spAutoFit/>
          </a:bodyPr>
          <a:lstStyle/>
          <a:p>
            <a:r>
              <a:rPr lang="zh-CN" altLang="en-US" sz="3300" b="1" dirty="0">
                <a:solidFill>
                  <a:schemeClr val="accent3"/>
                </a:solidFill>
                <a:latin typeface="微软雅黑" panose="020B0503020204020204" charset="-122"/>
                <a:ea typeface="微软雅黑" panose="020B0503020204020204" charset="-122"/>
              </a:rPr>
              <a:t>工作成功展示</a:t>
            </a:r>
          </a:p>
        </p:txBody>
      </p:sp>
      <p:sp>
        <p:nvSpPr>
          <p:cNvPr id="18" name="矩形 17"/>
          <p:cNvSpPr/>
          <p:nvPr/>
        </p:nvSpPr>
        <p:spPr>
          <a:xfrm>
            <a:off x="3735758" y="2602327"/>
            <a:ext cx="1611980"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已完成项目总汇</a:t>
            </a:r>
          </a:p>
        </p:txBody>
      </p:sp>
      <p:sp>
        <p:nvSpPr>
          <p:cNvPr id="19" name="矩形 18"/>
          <p:cNvSpPr/>
          <p:nvPr/>
        </p:nvSpPr>
        <p:spPr>
          <a:xfrm>
            <a:off x="5364533" y="2586272"/>
            <a:ext cx="1611980"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已完成项目展示</a:t>
            </a:r>
          </a:p>
        </p:txBody>
      </p:sp>
      <p:sp>
        <p:nvSpPr>
          <p:cNvPr id="20" name="矩形 19"/>
          <p:cNvSpPr/>
          <p:nvPr/>
        </p:nvSpPr>
        <p:spPr>
          <a:xfrm>
            <a:off x="3735758" y="2915903"/>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重点项目展望</a:t>
            </a:r>
          </a:p>
        </p:txBody>
      </p:sp>
      <p:sp>
        <p:nvSpPr>
          <p:cNvPr id="21" name="矩形 20"/>
          <p:cNvSpPr/>
          <p:nvPr/>
        </p:nvSpPr>
        <p:spPr>
          <a:xfrm>
            <a:off x="5364533" y="2899847"/>
            <a:ext cx="1611980"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取得成绩与经验</a:t>
            </a:r>
          </a:p>
        </p:txBody>
      </p:sp>
      <p:grpSp>
        <p:nvGrpSpPr>
          <p:cNvPr id="2" name="组合 1"/>
          <p:cNvGrpSpPr/>
          <p:nvPr/>
        </p:nvGrpSpPr>
        <p:grpSpPr>
          <a:xfrm>
            <a:off x="1839138" y="1629843"/>
            <a:ext cx="1837257" cy="1837257"/>
            <a:chOff x="2452184" y="2173124"/>
            <a:chExt cx="2449676" cy="2449676"/>
          </a:xfrm>
        </p:grpSpPr>
        <p:grpSp>
          <p:nvGrpSpPr>
            <p:cNvPr id="7" name="组合 6"/>
            <p:cNvGrpSpPr/>
            <p:nvPr/>
          </p:nvGrpSpPr>
          <p:grpSpPr>
            <a:xfrm>
              <a:off x="2452184" y="2173124"/>
              <a:ext cx="2449676" cy="2449676"/>
              <a:chOff x="2099081" y="2031187"/>
              <a:chExt cx="2739620" cy="2739620"/>
            </a:xfrm>
          </p:grpSpPr>
          <p:sp>
            <p:nvSpPr>
              <p:cNvPr id="4" name="椭圆 3"/>
              <p:cNvSpPr/>
              <p:nvPr/>
            </p:nvSpPr>
            <p:spPr>
              <a:xfrm>
                <a:off x="2099081" y="2031187"/>
                <a:ext cx="2739620" cy="2739620"/>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2377216" y="2309322"/>
                <a:ext cx="2183348" cy="2183348"/>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椭圆 8"/>
            <p:cNvSpPr/>
            <p:nvPr/>
          </p:nvSpPr>
          <p:spPr>
            <a:xfrm>
              <a:off x="2938198" y="2659139"/>
              <a:ext cx="1477648" cy="1477646"/>
            </a:xfrm>
            <a:prstGeom prst="ellipse">
              <a:avLst/>
            </a:prstGeom>
            <a:solidFill>
              <a:schemeClr val="accent3"/>
            </a:solidFill>
            <a:ln>
              <a:noFill/>
            </a:ln>
            <a:effectLst>
              <a:innerShdw blurRad="2032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0"/>
            </a:p>
          </p:txBody>
        </p:sp>
        <p:sp>
          <p:nvSpPr>
            <p:cNvPr id="24" name="KSO_Shape"/>
            <p:cNvSpPr>
              <a:spLocks noChangeArrowheads="1"/>
            </p:cNvSpPr>
            <p:nvPr/>
          </p:nvSpPr>
          <p:spPr bwMode="auto">
            <a:xfrm>
              <a:off x="3258723" y="3103441"/>
              <a:ext cx="827808" cy="689841"/>
            </a:xfrm>
            <a:custGeom>
              <a:avLst/>
              <a:gdLst/>
              <a:ahLst/>
              <a:cxnLst/>
              <a:rect l="0" t="0" r="r" b="b"/>
              <a:pathLst>
                <a:path w="1450975" h="1209675">
                  <a:moveTo>
                    <a:pt x="180975" y="182562"/>
                  </a:moveTo>
                  <a:lnTo>
                    <a:pt x="1270000" y="182562"/>
                  </a:lnTo>
                  <a:lnTo>
                    <a:pt x="1270000" y="725487"/>
                  </a:lnTo>
                  <a:lnTo>
                    <a:pt x="180975" y="725487"/>
                  </a:lnTo>
                  <a:lnTo>
                    <a:pt x="180975" y="182562"/>
                  </a:lnTo>
                  <a:close/>
                  <a:moveTo>
                    <a:pt x="120672" y="120703"/>
                  </a:moveTo>
                  <a:lnTo>
                    <a:pt x="120672" y="785892"/>
                  </a:lnTo>
                  <a:lnTo>
                    <a:pt x="1330039" y="785892"/>
                  </a:lnTo>
                  <a:lnTo>
                    <a:pt x="1330039" y="120703"/>
                  </a:lnTo>
                  <a:lnTo>
                    <a:pt x="120672" y="120703"/>
                  </a:lnTo>
                  <a:close/>
                  <a:moveTo>
                    <a:pt x="114585" y="0"/>
                  </a:moveTo>
                  <a:lnTo>
                    <a:pt x="120672" y="0"/>
                  </a:lnTo>
                  <a:lnTo>
                    <a:pt x="1330039" y="0"/>
                  </a:lnTo>
                  <a:lnTo>
                    <a:pt x="1336390" y="0"/>
                  </a:lnTo>
                  <a:lnTo>
                    <a:pt x="1342476" y="529"/>
                  </a:lnTo>
                  <a:lnTo>
                    <a:pt x="1348298" y="1059"/>
                  </a:lnTo>
                  <a:lnTo>
                    <a:pt x="1354385" y="2382"/>
                  </a:lnTo>
                  <a:lnTo>
                    <a:pt x="1360207" y="3441"/>
                  </a:lnTo>
                  <a:lnTo>
                    <a:pt x="1366028" y="5294"/>
                  </a:lnTo>
                  <a:lnTo>
                    <a:pt x="1371586" y="7147"/>
                  </a:lnTo>
                  <a:lnTo>
                    <a:pt x="1376878" y="9264"/>
                  </a:lnTo>
                  <a:lnTo>
                    <a:pt x="1382436" y="11911"/>
                  </a:lnTo>
                  <a:lnTo>
                    <a:pt x="1387728" y="14558"/>
                  </a:lnTo>
                  <a:lnTo>
                    <a:pt x="1392492" y="17205"/>
                  </a:lnTo>
                  <a:lnTo>
                    <a:pt x="1397784" y="20646"/>
                  </a:lnTo>
                  <a:lnTo>
                    <a:pt x="1402283" y="24087"/>
                  </a:lnTo>
                  <a:lnTo>
                    <a:pt x="1406782" y="27529"/>
                  </a:lnTo>
                  <a:lnTo>
                    <a:pt x="1411545" y="31234"/>
                  </a:lnTo>
                  <a:lnTo>
                    <a:pt x="1415515" y="35205"/>
                  </a:lnTo>
                  <a:lnTo>
                    <a:pt x="1419749" y="39440"/>
                  </a:lnTo>
                  <a:lnTo>
                    <a:pt x="1423454" y="44205"/>
                  </a:lnTo>
                  <a:lnTo>
                    <a:pt x="1426894" y="48705"/>
                  </a:lnTo>
                  <a:lnTo>
                    <a:pt x="1430334" y="53204"/>
                  </a:lnTo>
                  <a:lnTo>
                    <a:pt x="1433510" y="58234"/>
                  </a:lnTo>
                  <a:lnTo>
                    <a:pt x="1436420" y="63263"/>
                  </a:lnTo>
                  <a:lnTo>
                    <a:pt x="1439067" y="68557"/>
                  </a:lnTo>
                  <a:lnTo>
                    <a:pt x="1441713" y="73586"/>
                  </a:lnTo>
                  <a:lnTo>
                    <a:pt x="1443830" y="79145"/>
                  </a:lnTo>
                  <a:lnTo>
                    <a:pt x="1445683" y="84968"/>
                  </a:lnTo>
                  <a:lnTo>
                    <a:pt x="1447006" y="90792"/>
                  </a:lnTo>
                  <a:lnTo>
                    <a:pt x="1448594" y="96615"/>
                  </a:lnTo>
                  <a:lnTo>
                    <a:pt x="1449652" y="102438"/>
                  </a:lnTo>
                  <a:lnTo>
                    <a:pt x="1450446" y="108527"/>
                  </a:lnTo>
                  <a:lnTo>
                    <a:pt x="1450711" y="114615"/>
                  </a:lnTo>
                  <a:lnTo>
                    <a:pt x="1450975" y="120703"/>
                  </a:lnTo>
                  <a:lnTo>
                    <a:pt x="1450975" y="785892"/>
                  </a:lnTo>
                  <a:lnTo>
                    <a:pt x="1450711" y="792245"/>
                  </a:lnTo>
                  <a:lnTo>
                    <a:pt x="1450446" y="798333"/>
                  </a:lnTo>
                  <a:lnTo>
                    <a:pt x="1449652" y="804421"/>
                  </a:lnTo>
                  <a:lnTo>
                    <a:pt x="1448594" y="810244"/>
                  </a:lnTo>
                  <a:lnTo>
                    <a:pt x="1447006" y="816068"/>
                  </a:lnTo>
                  <a:lnTo>
                    <a:pt x="1445683" y="821891"/>
                  </a:lnTo>
                  <a:lnTo>
                    <a:pt x="1443830" y="827714"/>
                  </a:lnTo>
                  <a:lnTo>
                    <a:pt x="1441713" y="833008"/>
                  </a:lnTo>
                  <a:lnTo>
                    <a:pt x="1439067" y="838302"/>
                  </a:lnTo>
                  <a:lnTo>
                    <a:pt x="1436420" y="843596"/>
                  </a:lnTo>
                  <a:lnTo>
                    <a:pt x="1433510" y="848626"/>
                  </a:lnTo>
                  <a:lnTo>
                    <a:pt x="1430334" y="853655"/>
                  </a:lnTo>
                  <a:lnTo>
                    <a:pt x="1426894" y="858155"/>
                  </a:lnTo>
                  <a:lnTo>
                    <a:pt x="1423454" y="862655"/>
                  </a:lnTo>
                  <a:lnTo>
                    <a:pt x="1419749" y="867419"/>
                  </a:lnTo>
                  <a:lnTo>
                    <a:pt x="1415515" y="871654"/>
                  </a:lnTo>
                  <a:lnTo>
                    <a:pt x="1411545" y="875625"/>
                  </a:lnTo>
                  <a:lnTo>
                    <a:pt x="1406782" y="879331"/>
                  </a:lnTo>
                  <a:lnTo>
                    <a:pt x="1402283" y="883036"/>
                  </a:lnTo>
                  <a:lnTo>
                    <a:pt x="1397784" y="886213"/>
                  </a:lnTo>
                  <a:lnTo>
                    <a:pt x="1392492" y="889389"/>
                  </a:lnTo>
                  <a:lnTo>
                    <a:pt x="1387728" y="892301"/>
                  </a:lnTo>
                  <a:lnTo>
                    <a:pt x="1382436" y="895213"/>
                  </a:lnTo>
                  <a:lnTo>
                    <a:pt x="1376878" y="897595"/>
                  </a:lnTo>
                  <a:lnTo>
                    <a:pt x="1371586" y="899713"/>
                  </a:lnTo>
                  <a:lnTo>
                    <a:pt x="1366028" y="901565"/>
                  </a:lnTo>
                  <a:lnTo>
                    <a:pt x="1360207" y="903418"/>
                  </a:lnTo>
                  <a:lnTo>
                    <a:pt x="1354385" y="904477"/>
                  </a:lnTo>
                  <a:lnTo>
                    <a:pt x="1348298" y="905536"/>
                  </a:lnTo>
                  <a:lnTo>
                    <a:pt x="1342476" y="906330"/>
                  </a:lnTo>
                  <a:lnTo>
                    <a:pt x="1336390" y="907124"/>
                  </a:lnTo>
                  <a:lnTo>
                    <a:pt x="1330039" y="907124"/>
                  </a:lnTo>
                  <a:lnTo>
                    <a:pt x="846557" y="907124"/>
                  </a:lnTo>
                  <a:lnTo>
                    <a:pt x="846557" y="1149059"/>
                  </a:lnTo>
                  <a:lnTo>
                    <a:pt x="906893" y="1149059"/>
                  </a:lnTo>
                  <a:lnTo>
                    <a:pt x="909539" y="1149059"/>
                  </a:lnTo>
                  <a:lnTo>
                    <a:pt x="912715" y="1149588"/>
                  </a:lnTo>
                  <a:lnTo>
                    <a:pt x="916155" y="1150118"/>
                  </a:lnTo>
                  <a:lnTo>
                    <a:pt x="920918" y="1150912"/>
                  </a:lnTo>
                  <a:lnTo>
                    <a:pt x="925946" y="1152235"/>
                  </a:lnTo>
                  <a:lnTo>
                    <a:pt x="931503" y="1154088"/>
                  </a:lnTo>
                  <a:lnTo>
                    <a:pt x="937061" y="1156471"/>
                  </a:lnTo>
                  <a:lnTo>
                    <a:pt x="942883" y="1159912"/>
                  </a:lnTo>
                  <a:lnTo>
                    <a:pt x="945529" y="1161765"/>
                  </a:lnTo>
                  <a:lnTo>
                    <a:pt x="948175" y="1163882"/>
                  </a:lnTo>
                  <a:lnTo>
                    <a:pt x="950821" y="1166265"/>
                  </a:lnTo>
                  <a:lnTo>
                    <a:pt x="953468" y="1168647"/>
                  </a:lnTo>
                  <a:lnTo>
                    <a:pt x="955585" y="1171559"/>
                  </a:lnTo>
                  <a:lnTo>
                    <a:pt x="957967" y="1174470"/>
                  </a:lnTo>
                  <a:lnTo>
                    <a:pt x="959819" y="1177911"/>
                  </a:lnTo>
                  <a:lnTo>
                    <a:pt x="961671" y="1181617"/>
                  </a:lnTo>
                  <a:lnTo>
                    <a:pt x="963524" y="1185588"/>
                  </a:lnTo>
                  <a:lnTo>
                    <a:pt x="964847" y="1189558"/>
                  </a:lnTo>
                  <a:lnTo>
                    <a:pt x="965905" y="1194058"/>
                  </a:lnTo>
                  <a:lnTo>
                    <a:pt x="966699" y="1198823"/>
                  </a:lnTo>
                  <a:lnTo>
                    <a:pt x="967229" y="1204117"/>
                  </a:lnTo>
                  <a:lnTo>
                    <a:pt x="967493" y="1209675"/>
                  </a:lnTo>
                  <a:lnTo>
                    <a:pt x="483482" y="1209675"/>
                  </a:lnTo>
                  <a:lnTo>
                    <a:pt x="484011" y="1206763"/>
                  </a:lnTo>
                  <a:lnTo>
                    <a:pt x="484011" y="1204117"/>
                  </a:lnTo>
                  <a:lnTo>
                    <a:pt x="484541" y="1200146"/>
                  </a:lnTo>
                  <a:lnTo>
                    <a:pt x="485334" y="1195646"/>
                  </a:lnTo>
                  <a:lnTo>
                    <a:pt x="486922" y="1190352"/>
                  </a:lnTo>
                  <a:lnTo>
                    <a:pt x="488775" y="1184793"/>
                  </a:lnTo>
                  <a:lnTo>
                    <a:pt x="491156" y="1179499"/>
                  </a:lnTo>
                  <a:lnTo>
                    <a:pt x="494332" y="1173676"/>
                  </a:lnTo>
                  <a:lnTo>
                    <a:pt x="496449" y="1170764"/>
                  </a:lnTo>
                  <a:lnTo>
                    <a:pt x="498566" y="1168117"/>
                  </a:lnTo>
                  <a:lnTo>
                    <a:pt x="500683" y="1165735"/>
                  </a:lnTo>
                  <a:lnTo>
                    <a:pt x="503329" y="1163353"/>
                  </a:lnTo>
                  <a:lnTo>
                    <a:pt x="506240" y="1160706"/>
                  </a:lnTo>
                  <a:lnTo>
                    <a:pt x="509151" y="1158588"/>
                  </a:lnTo>
                  <a:lnTo>
                    <a:pt x="512592" y="1156471"/>
                  </a:lnTo>
                  <a:lnTo>
                    <a:pt x="516296" y="1154618"/>
                  </a:lnTo>
                  <a:lnTo>
                    <a:pt x="520001" y="1153030"/>
                  </a:lnTo>
                  <a:lnTo>
                    <a:pt x="524235" y="1151706"/>
                  </a:lnTo>
                  <a:lnTo>
                    <a:pt x="528734" y="1150383"/>
                  </a:lnTo>
                  <a:lnTo>
                    <a:pt x="533497" y="1149853"/>
                  </a:lnTo>
                  <a:lnTo>
                    <a:pt x="538525" y="1149059"/>
                  </a:lnTo>
                  <a:lnTo>
                    <a:pt x="544083" y="1149059"/>
                  </a:lnTo>
                  <a:lnTo>
                    <a:pt x="604683" y="1149059"/>
                  </a:lnTo>
                  <a:lnTo>
                    <a:pt x="604683" y="907124"/>
                  </a:lnTo>
                  <a:lnTo>
                    <a:pt x="120672" y="907124"/>
                  </a:lnTo>
                  <a:lnTo>
                    <a:pt x="114585" y="907124"/>
                  </a:lnTo>
                  <a:lnTo>
                    <a:pt x="108499" y="906330"/>
                  </a:lnTo>
                  <a:lnTo>
                    <a:pt x="102412" y="905536"/>
                  </a:lnTo>
                  <a:lnTo>
                    <a:pt x="96590" y="904477"/>
                  </a:lnTo>
                  <a:lnTo>
                    <a:pt x="90769" y="903418"/>
                  </a:lnTo>
                  <a:lnTo>
                    <a:pt x="84947" y="901565"/>
                  </a:lnTo>
                  <a:lnTo>
                    <a:pt x="79389" y="899713"/>
                  </a:lnTo>
                  <a:lnTo>
                    <a:pt x="73832" y="897595"/>
                  </a:lnTo>
                  <a:lnTo>
                    <a:pt x="68539" y="895213"/>
                  </a:lnTo>
                  <a:lnTo>
                    <a:pt x="63511" y="892301"/>
                  </a:lnTo>
                  <a:lnTo>
                    <a:pt x="58219" y="889389"/>
                  </a:lnTo>
                  <a:lnTo>
                    <a:pt x="53455" y="886213"/>
                  </a:lnTo>
                  <a:lnTo>
                    <a:pt x="48427" y="883036"/>
                  </a:lnTo>
                  <a:lnTo>
                    <a:pt x="43929" y="879331"/>
                  </a:lnTo>
                  <a:lnTo>
                    <a:pt x="39695" y="875625"/>
                  </a:lnTo>
                  <a:lnTo>
                    <a:pt x="35461" y="871654"/>
                  </a:lnTo>
                  <a:lnTo>
                    <a:pt x="31491" y="867419"/>
                  </a:lnTo>
                  <a:lnTo>
                    <a:pt x="27786" y="862655"/>
                  </a:lnTo>
                  <a:lnTo>
                    <a:pt x="24081" y="858155"/>
                  </a:lnTo>
                  <a:lnTo>
                    <a:pt x="20641" y="853655"/>
                  </a:lnTo>
                  <a:lnTo>
                    <a:pt x="17466" y="848626"/>
                  </a:lnTo>
                  <a:lnTo>
                    <a:pt x="14555" y="843596"/>
                  </a:lnTo>
                  <a:lnTo>
                    <a:pt x="11908" y="838302"/>
                  </a:lnTo>
                  <a:lnTo>
                    <a:pt x="9527" y="833008"/>
                  </a:lnTo>
                  <a:lnTo>
                    <a:pt x="7410" y="827714"/>
                  </a:lnTo>
                  <a:lnTo>
                    <a:pt x="5557" y="821891"/>
                  </a:lnTo>
                  <a:lnTo>
                    <a:pt x="3705" y="816068"/>
                  </a:lnTo>
                  <a:lnTo>
                    <a:pt x="2382" y="810244"/>
                  </a:lnTo>
                  <a:lnTo>
                    <a:pt x="1323" y="804421"/>
                  </a:lnTo>
                  <a:lnTo>
                    <a:pt x="529" y="798333"/>
                  </a:lnTo>
                  <a:lnTo>
                    <a:pt x="0" y="792245"/>
                  </a:lnTo>
                  <a:lnTo>
                    <a:pt x="0" y="785892"/>
                  </a:lnTo>
                  <a:lnTo>
                    <a:pt x="0" y="120703"/>
                  </a:lnTo>
                  <a:lnTo>
                    <a:pt x="0" y="114615"/>
                  </a:lnTo>
                  <a:lnTo>
                    <a:pt x="529" y="108527"/>
                  </a:lnTo>
                  <a:lnTo>
                    <a:pt x="1323" y="102438"/>
                  </a:lnTo>
                  <a:lnTo>
                    <a:pt x="2382" y="96615"/>
                  </a:lnTo>
                  <a:lnTo>
                    <a:pt x="3705" y="90792"/>
                  </a:lnTo>
                  <a:lnTo>
                    <a:pt x="5557" y="84968"/>
                  </a:lnTo>
                  <a:lnTo>
                    <a:pt x="7410" y="79145"/>
                  </a:lnTo>
                  <a:lnTo>
                    <a:pt x="9527" y="73586"/>
                  </a:lnTo>
                  <a:lnTo>
                    <a:pt x="11908" y="68557"/>
                  </a:lnTo>
                  <a:lnTo>
                    <a:pt x="14555" y="63263"/>
                  </a:lnTo>
                  <a:lnTo>
                    <a:pt x="17466" y="58234"/>
                  </a:lnTo>
                  <a:lnTo>
                    <a:pt x="20641" y="53204"/>
                  </a:lnTo>
                  <a:lnTo>
                    <a:pt x="24081" y="48705"/>
                  </a:lnTo>
                  <a:lnTo>
                    <a:pt x="27786" y="44205"/>
                  </a:lnTo>
                  <a:lnTo>
                    <a:pt x="31491" y="39440"/>
                  </a:lnTo>
                  <a:lnTo>
                    <a:pt x="35461" y="35205"/>
                  </a:lnTo>
                  <a:lnTo>
                    <a:pt x="39695" y="31234"/>
                  </a:lnTo>
                  <a:lnTo>
                    <a:pt x="43929" y="27529"/>
                  </a:lnTo>
                  <a:lnTo>
                    <a:pt x="48427" y="24087"/>
                  </a:lnTo>
                  <a:lnTo>
                    <a:pt x="53455" y="20646"/>
                  </a:lnTo>
                  <a:lnTo>
                    <a:pt x="58219" y="17205"/>
                  </a:lnTo>
                  <a:lnTo>
                    <a:pt x="63511" y="14558"/>
                  </a:lnTo>
                  <a:lnTo>
                    <a:pt x="68539" y="11911"/>
                  </a:lnTo>
                  <a:lnTo>
                    <a:pt x="73832" y="9264"/>
                  </a:lnTo>
                  <a:lnTo>
                    <a:pt x="79389" y="7147"/>
                  </a:lnTo>
                  <a:lnTo>
                    <a:pt x="84947" y="5294"/>
                  </a:lnTo>
                  <a:lnTo>
                    <a:pt x="90769" y="3441"/>
                  </a:lnTo>
                  <a:lnTo>
                    <a:pt x="96590" y="2382"/>
                  </a:lnTo>
                  <a:lnTo>
                    <a:pt x="102412" y="1059"/>
                  </a:lnTo>
                  <a:lnTo>
                    <a:pt x="108499" y="529"/>
                  </a:lnTo>
                  <a:lnTo>
                    <a:pt x="114585" y="0"/>
                  </a:lnTo>
                  <a:close/>
                </a:path>
              </a:pathLst>
            </a:custGeom>
            <a:solidFill>
              <a:schemeClr val="bg1"/>
            </a:solidFill>
            <a:ln>
              <a:noFill/>
            </a:ln>
          </p:spPr>
          <p:txBody>
            <a:bodyPr bIns="432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2" presetClass="entr" presetSubtype="2" decel="100000"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50" presetClass="entr" presetSubtype="0" decel="10000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1000" fill="hold"/>
                                        <p:tgtEl>
                                          <p:spTgt spid="18"/>
                                        </p:tgtEl>
                                        <p:attrNameLst>
                                          <p:attrName>ppt_w</p:attrName>
                                        </p:attrNameLst>
                                      </p:cBhvr>
                                      <p:tavLst>
                                        <p:tav tm="0">
                                          <p:val>
                                            <p:strVal val="#ppt_w+.3"/>
                                          </p:val>
                                        </p:tav>
                                        <p:tav tm="100000">
                                          <p:val>
                                            <p:strVal val="#ppt_w"/>
                                          </p:val>
                                        </p:tav>
                                      </p:tavLst>
                                    </p:anim>
                                    <p:anim calcmode="lin" valueType="num">
                                      <p:cBhvr>
                                        <p:cTn id="23" dur="1000" fill="hold"/>
                                        <p:tgtEl>
                                          <p:spTgt spid="18"/>
                                        </p:tgtEl>
                                        <p:attrNameLst>
                                          <p:attrName>ppt_h</p:attrName>
                                        </p:attrNameLst>
                                      </p:cBhvr>
                                      <p:tavLst>
                                        <p:tav tm="0">
                                          <p:val>
                                            <p:strVal val="#ppt_h"/>
                                          </p:val>
                                        </p:tav>
                                        <p:tav tm="100000">
                                          <p:val>
                                            <p:strVal val="#ppt_h"/>
                                          </p:val>
                                        </p:tav>
                                      </p:tavLst>
                                    </p:anim>
                                    <p:animEffect transition="in" filter="fade">
                                      <p:cBhvr>
                                        <p:cTn id="24" dur="1000"/>
                                        <p:tgtEl>
                                          <p:spTgt spid="18"/>
                                        </p:tgtEl>
                                      </p:cBhvr>
                                    </p:animEffect>
                                  </p:childTnLst>
                                </p:cTn>
                              </p:par>
                              <p:par>
                                <p:cTn id="25" presetID="50" presetClass="entr" presetSubtype="0" decel="100000" fill="hold" grpId="0" nodeType="withEffect">
                                  <p:stCondLst>
                                    <p:cond delay="35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strVal val="#ppt_w+.3"/>
                                          </p:val>
                                        </p:tav>
                                        <p:tav tm="100000">
                                          <p:val>
                                            <p:strVal val="#ppt_w"/>
                                          </p:val>
                                        </p:tav>
                                      </p:tavLst>
                                    </p:anim>
                                    <p:anim calcmode="lin" valueType="num">
                                      <p:cBhvr>
                                        <p:cTn id="28" dur="1000" fill="hold"/>
                                        <p:tgtEl>
                                          <p:spTgt spid="19"/>
                                        </p:tgtEl>
                                        <p:attrNameLst>
                                          <p:attrName>ppt_h</p:attrName>
                                        </p:attrNameLst>
                                      </p:cBhvr>
                                      <p:tavLst>
                                        <p:tav tm="0">
                                          <p:val>
                                            <p:strVal val="#ppt_h"/>
                                          </p:val>
                                        </p:tav>
                                        <p:tav tm="100000">
                                          <p:val>
                                            <p:strVal val="#ppt_h"/>
                                          </p:val>
                                        </p:tav>
                                      </p:tavLst>
                                    </p:anim>
                                    <p:animEffect transition="in" filter="fade">
                                      <p:cBhvr>
                                        <p:cTn id="29" dur="1000"/>
                                        <p:tgtEl>
                                          <p:spTgt spid="19"/>
                                        </p:tgtEl>
                                      </p:cBhvr>
                                    </p:animEffect>
                                  </p:childTnLst>
                                </p:cTn>
                              </p:par>
                              <p:par>
                                <p:cTn id="30" presetID="50" presetClass="entr" presetSubtype="0" decel="100000" fill="hold" grpId="0" nodeType="withEffect">
                                  <p:stCondLst>
                                    <p:cond delay="65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strVal val="#ppt_w+.3"/>
                                          </p:val>
                                        </p:tav>
                                        <p:tav tm="100000">
                                          <p:val>
                                            <p:strVal val="#ppt_w"/>
                                          </p:val>
                                        </p:tav>
                                      </p:tavLst>
                                    </p:anim>
                                    <p:anim calcmode="lin" valueType="num">
                                      <p:cBhvr>
                                        <p:cTn id="33" dur="1000" fill="hold"/>
                                        <p:tgtEl>
                                          <p:spTgt spid="20"/>
                                        </p:tgtEl>
                                        <p:attrNameLst>
                                          <p:attrName>ppt_h</p:attrName>
                                        </p:attrNameLst>
                                      </p:cBhvr>
                                      <p:tavLst>
                                        <p:tav tm="0">
                                          <p:val>
                                            <p:strVal val="#ppt_h"/>
                                          </p:val>
                                        </p:tav>
                                        <p:tav tm="100000">
                                          <p:val>
                                            <p:strVal val="#ppt_h"/>
                                          </p:val>
                                        </p:tav>
                                      </p:tavLst>
                                    </p:anim>
                                    <p:animEffect transition="in" filter="fade">
                                      <p:cBhvr>
                                        <p:cTn id="34" dur="1000"/>
                                        <p:tgtEl>
                                          <p:spTgt spid="20"/>
                                        </p:tgtEl>
                                      </p:cBhvr>
                                    </p:animEffect>
                                  </p:childTnLst>
                                </p:cTn>
                              </p:par>
                              <p:par>
                                <p:cTn id="35" presetID="50" presetClass="entr" presetSubtype="0" decel="100000" fill="hold" grpId="0" nodeType="withEffect">
                                  <p:stCondLst>
                                    <p:cond delay="95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strVal val="#ppt_w+.3"/>
                                          </p:val>
                                        </p:tav>
                                        <p:tav tm="100000">
                                          <p:val>
                                            <p:strVal val="#ppt_w"/>
                                          </p:val>
                                        </p:tav>
                                      </p:tavLst>
                                    </p:anim>
                                    <p:anim calcmode="lin" valueType="num">
                                      <p:cBhvr>
                                        <p:cTn id="38" dur="1000" fill="hold"/>
                                        <p:tgtEl>
                                          <p:spTgt spid="21"/>
                                        </p:tgtEl>
                                        <p:attrNameLst>
                                          <p:attrName>ppt_h</p:attrName>
                                        </p:attrNameLst>
                                      </p:cBhvr>
                                      <p:tavLst>
                                        <p:tav tm="0">
                                          <p:val>
                                            <p:strVal val="#ppt_h"/>
                                          </p:val>
                                        </p:tav>
                                        <p:tav tm="100000">
                                          <p:val>
                                            <p:strVal val="#ppt_h"/>
                                          </p:val>
                                        </p:tav>
                                      </p:tavLst>
                                    </p:anim>
                                    <p:animEffect transition="in" filter="fade">
                                      <p:cBhvr>
                                        <p:cTn id="3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完成项目总汇</a:t>
            </a:r>
          </a:p>
        </p:txBody>
      </p:sp>
      <p:grpSp>
        <p:nvGrpSpPr>
          <p:cNvPr id="3" name="Group 40"/>
          <p:cNvGrpSpPr/>
          <p:nvPr/>
        </p:nvGrpSpPr>
        <p:grpSpPr>
          <a:xfrm>
            <a:off x="493811" y="1119934"/>
            <a:ext cx="2087309" cy="1253081"/>
            <a:chOff x="1441450" y="1398043"/>
            <a:chExt cx="2019300" cy="1211904"/>
          </a:xfrm>
        </p:grpSpPr>
        <p:sp>
          <p:nvSpPr>
            <p:cNvPr id="4"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40000"/>
                </a:lnSpc>
              </a:pPr>
              <a:r>
                <a:rPr lang="zh-CN" altLang="en-US" sz="2000" b="1" dirty="0">
                  <a:latin typeface="微软雅黑" panose="020B0503020204020204" charset="-122"/>
                  <a:ea typeface="微软雅黑" panose="020B0503020204020204" charset="-122"/>
                </a:rPr>
                <a:t>添加文字</a:t>
              </a:r>
              <a:endParaRPr lang="en-US" altLang="zh-CN" sz="2000" b="1" dirty="0">
                <a:latin typeface="微软雅黑" panose="020B0503020204020204" charset="-122"/>
                <a:ea typeface="微软雅黑" panose="020B0503020204020204" charset="-122"/>
              </a:endParaRPr>
            </a:p>
          </p:txBody>
        </p:sp>
        <p:sp>
          <p:nvSpPr>
            <p:cNvPr id="5" name="Text Placeholder 8"/>
            <p:cNvSpPr txBox="1"/>
            <p:nvPr/>
          </p:nvSpPr>
          <p:spPr>
            <a:xfrm>
              <a:off x="1441450" y="1775301"/>
              <a:ext cx="2019300" cy="83464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00000"/>
                </a:lnSpc>
              </a:pPr>
              <a:r>
                <a:rPr lang="zh-CN" altLang="en-US" sz="1050" dirty="0">
                  <a:solidFill>
                    <a:schemeClr val="tx1">
                      <a:lumMod val="65000"/>
                      <a:lumOff val="35000"/>
                    </a:schemeClr>
                  </a:solidFill>
                  <a:latin typeface="微软雅黑" panose="020B0503020204020204" charset="-122"/>
                  <a:ea typeface="微软雅黑" panose="020B0503020204020204" charset="-122"/>
                </a:rPr>
                <a:t>点击添加文字内容点击添加文字内容点击添加文字内容点击添加文字内容点击添加文字内容</a:t>
              </a:r>
              <a:endParaRPr lang="en-US" altLang="zh-CN" sz="1050" dirty="0">
                <a:solidFill>
                  <a:schemeClr val="tx1">
                    <a:lumMod val="65000"/>
                    <a:lumOff val="35000"/>
                  </a:schemeClr>
                </a:solidFill>
                <a:latin typeface="微软雅黑" panose="020B0503020204020204" charset="-122"/>
                <a:ea typeface="微软雅黑" panose="020B0503020204020204" charset="-122"/>
              </a:endParaRPr>
            </a:p>
          </p:txBody>
        </p:sp>
      </p:grpSp>
      <p:grpSp>
        <p:nvGrpSpPr>
          <p:cNvPr id="6" name="Group 43"/>
          <p:cNvGrpSpPr/>
          <p:nvPr/>
        </p:nvGrpSpPr>
        <p:grpSpPr>
          <a:xfrm>
            <a:off x="493809" y="3083319"/>
            <a:ext cx="2087310" cy="1387083"/>
            <a:chOff x="1441449" y="1375177"/>
            <a:chExt cx="2019301" cy="1341502"/>
          </a:xfrm>
        </p:grpSpPr>
        <p:sp>
          <p:nvSpPr>
            <p:cNvPr id="7" name="Text Placeholder 2"/>
            <p:cNvSpPr txBox="1"/>
            <p:nvPr/>
          </p:nvSpPr>
          <p:spPr>
            <a:xfrm>
              <a:off x="1441450" y="1375177"/>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2000" b="1" dirty="0">
                  <a:solidFill>
                    <a:schemeClr val="tx1">
                      <a:lumMod val="65000"/>
                      <a:lumOff val="35000"/>
                    </a:schemeClr>
                  </a:solidFill>
                </a:rPr>
                <a:t>添加文字</a:t>
              </a:r>
              <a:endParaRPr lang="en-US" altLang="zh-CN" sz="2000" b="1" dirty="0">
                <a:solidFill>
                  <a:schemeClr val="tx1">
                    <a:lumMod val="65000"/>
                    <a:lumOff val="35000"/>
                  </a:schemeClr>
                </a:solidFill>
              </a:endParaRPr>
            </a:p>
          </p:txBody>
        </p:sp>
        <p:sp>
          <p:nvSpPr>
            <p:cNvPr id="8" name="Text Placeholder 8"/>
            <p:cNvSpPr txBox="1"/>
            <p:nvPr/>
          </p:nvSpPr>
          <p:spPr>
            <a:xfrm>
              <a:off x="1441449" y="1799482"/>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050" dirty="0">
                  <a:solidFill>
                    <a:schemeClr val="tx1">
                      <a:lumMod val="65000"/>
                      <a:lumOff val="35000"/>
                    </a:schemeClr>
                  </a:solidFill>
                </a:rPr>
                <a:t>点击添加文字内容点击添加文字内容点击添加文字内容点击添加文字内容点击添加文字内容</a:t>
              </a:r>
              <a:endParaRPr lang="en-US" altLang="zh-CN" sz="1050" dirty="0">
                <a:solidFill>
                  <a:schemeClr val="tx1">
                    <a:lumMod val="65000"/>
                    <a:lumOff val="35000"/>
                  </a:schemeClr>
                </a:solidFill>
              </a:endParaRPr>
            </a:p>
          </p:txBody>
        </p:sp>
      </p:grpSp>
      <p:grpSp>
        <p:nvGrpSpPr>
          <p:cNvPr id="9" name="Group 46"/>
          <p:cNvGrpSpPr/>
          <p:nvPr/>
        </p:nvGrpSpPr>
        <p:grpSpPr>
          <a:xfrm>
            <a:off x="6661155" y="1119935"/>
            <a:ext cx="2087309" cy="1354219"/>
            <a:chOff x="1342364" y="1398043"/>
            <a:chExt cx="2019300" cy="1309719"/>
          </a:xfrm>
        </p:grpSpPr>
        <p:sp>
          <p:nvSpPr>
            <p:cNvPr id="10" name="Text Placeholder 2"/>
            <p:cNvSpPr txBox="1"/>
            <p:nvPr/>
          </p:nvSpPr>
          <p:spPr>
            <a:xfrm>
              <a:off x="1342364" y="1398043"/>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2000" b="1" dirty="0">
                  <a:solidFill>
                    <a:schemeClr val="tx1">
                      <a:lumMod val="65000"/>
                      <a:lumOff val="35000"/>
                    </a:schemeClr>
                  </a:solidFill>
                </a:rPr>
                <a:t>添加文字</a:t>
              </a:r>
              <a:endParaRPr lang="en-US" altLang="zh-CN" sz="2000" b="1" dirty="0">
                <a:solidFill>
                  <a:schemeClr val="tx1">
                    <a:lumMod val="65000"/>
                    <a:lumOff val="35000"/>
                  </a:schemeClr>
                </a:solidFill>
              </a:endParaRPr>
            </a:p>
          </p:txBody>
        </p:sp>
        <p:sp>
          <p:nvSpPr>
            <p:cNvPr id="11" name="Text Placeholder 8"/>
            <p:cNvSpPr txBox="1"/>
            <p:nvPr/>
          </p:nvSpPr>
          <p:spPr>
            <a:xfrm>
              <a:off x="1342364" y="1790565"/>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050" dirty="0">
                  <a:solidFill>
                    <a:schemeClr val="tx1">
                      <a:lumMod val="65000"/>
                      <a:lumOff val="35000"/>
                    </a:schemeClr>
                  </a:solidFill>
                </a:rPr>
                <a:t>点击添加文字内容点击添加文字内容点击添加文字内容点击添加文字内容点击添加文字内容</a:t>
              </a:r>
              <a:endParaRPr lang="en-US" altLang="zh-CN" sz="1050" dirty="0">
                <a:solidFill>
                  <a:schemeClr val="tx1">
                    <a:lumMod val="65000"/>
                    <a:lumOff val="35000"/>
                  </a:schemeClr>
                </a:solidFill>
              </a:endParaRPr>
            </a:p>
          </p:txBody>
        </p:sp>
      </p:grpSp>
      <p:cxnSp>
        <p:nvCxnSpPr>
          <p:cNvPr id="12" name="直接连接符 11"/>
          <p:cNvCxnSpPr>
            <a:stCxn id="21" idx="0"/>
          </p:cNvCxnSpPr>
          <p:nvPr/>
        </p:nvCxnSpPr>
        <p:spPr>
          <a:xfrm flipV="1">
            <a:off x="2862774" y="1634722"/>
            <a:ext cx="0" cy="411287"/>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2581122" y="1634722"/>
            <a:ext cx="281653"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24" idx="0"/>
          </p:cNvCxnSpPr>
          <p:nvPr/>
        </p:nvCxnSpPr>
        <p:spPr>
          <a:xfrm flipV="1">
            <a:off x="4044269" y="1634722"/>
            <a:ext cx="0" cy="411287"/>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044270" y="1634722"/>
            <a:ext cx="2542628"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27" idx="4"/>
          </p:cNvCxnSpPr>
          <p:nvPr/>
        </p:nvCxnSpPr>
        <p:spPr>
          <a:xfrm>
            <a:off x="5225766" y="3464214"/>
            <a:ext cx="4923" cy="47417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2581120" y="3938394"/>
            <a:ext cx="264956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30" idx="4"/>
          </p:cNvCxnSpPr>
          <p:nvPr/>
        </p:nvCxnSpPr>
        <p:spPr>
          <a:xfrm>
            <a:off x="6464922" y="3464215"/>
            <a:ext cx="0" cy="698603"/>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464922" y="4162806"/>
            <a:ext cx="298661" cy="1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2153876" y="2046008"/>
            <a:ext cx="1417795" cy="1418205"/>
            <a:chOff x="2714799" y="2648622"/>
            <a:chExt cx="1891378" cy="1891378"/>
          </a:xfrm>
          <a:solidFill>
            <a:srgbClr val="005DA2"/>
          </a:solidFill>
        </p:grpSpPr>
        <p:sp>
          <p:nvSpPr>
            <p:cNvPr id="21" name="Oval 8"/>
            <p:cNvSpPr/>
            <p:nvPr/>
          </p:nvSpPr>
          <p:spPr>
            <a:xfrm>
              <a:off x="2714799" y="2648622"/>
              <a:ext cx="1891378" cy="1891378"/>
            </a:xfrm>
            <a:prstGeom prst="ellipse">
              <a:avLst/>
            </a:pr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dirty="0">
                <a:solidFill>
                  <a:schemeClr val="lt1"/>
                </a:solidFill>
                <a:latin typeface="微软雅黑" panose="020B0503020204020204" charset="-122"/>
                <a:ea typeface="微软雅黑" panose="020B0503020204020204" charset="-122"/>
              </a:endParaRPr>
            </a:p>
          </p:txBody>
        </p:sp>
        <p:sp>
          <p:nvSpPr>
            <p:cNvPr id="22" name="Text Placeholder 2"/>
            <p:cNvSpPr txBox="1"/>
            <p:nvPr/>
          </p:nvSpPr>
          <p:spPr>
            <a:xfrm>
              <a:off x="3146847"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600" b="1" dirty="0">
                  <a:solidFill>
                    <a:schemeClr val="bg1"/>
                  </a:solidFill>
                  <a:latin typeface="微软雅黑" panose="020B0503020204020204" charset="-122"/>
                  <a:ea typeface="微软雅黑" panose="020B0503020204020204" charset="-122"/>
                </a:rPr>
                <a:t>项目一</a:t>
              </a:r>
              <a:endParaRPr lang="en-US" altLang="zh-CN" sz="1600" b="1" dirty="0">
                <a:solidFill>
                  <a:schemeClr val="bg1"/>
                </a:solidFill>
                <a:latin typeface="微软雅黑" panose="020B0503020204020204" charset="-122"/>
                <a:ea typeface="微软雅黑" panose="020B0503020204020204" charset="-122"/>
              </a:endParaRPr>
            </a:p>
          </p:txBody>
        </p:sp>
      </p:grpSp>
      <p:grpSp>
        <p:nvGrpSpPr>
          <p:cNvPr id="23" name="组合 22"/>
          <p:cNvGrpSpPr/>
          <p:nvPr/>
        </p:nvGrpSpPr>
        <p:grpSpPr>
          <a:xfrm>
            <a:off x="3335372" y="2046008"/>
            <a:ext cx="1417795" cy="1418205"/>
            <a:chOff x="4290947" y="2648622"/>
            <a:chExt cx="1891378" cy="1891378"/>
          </a:xfrm>
          <a:solidFill>
            <a:srgbClr val="FFC400"/>
          </a:solidFill>
        </p:grpSpPr>
        <p:sp>
          <p:nvSpPr>
            <p:cNvPr id="24" name="Oval 9"/>
            <p:cNvSpPr/>
            <p:nvPr/>
          </p:nvSpPr>
          <p:spPr>
            <a:xfrm>
              <a:off x="4290947" y="2648622"/>
              <a:ext cx="1891378" cy="1891378"/>
            </a:xfrm>
            <a:prstGeom prst="ellipse">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dirty="0">
                <a:solidFill>
                  <a:schemeClr val="lt1"/>
                </a:solidFill>
                <a:latin typeface="微软雅黑" panose="020B0503020204020204" charset="-122"/>
                <a:ea typeface="微软雅黑" panose="020B0503020204020204" charset="-122"/>
              </a:endParaRPr>
            </a:p>
          </p:txBody>
        </p:sp>
        <p:sp>
          <p:nvSpPr>
            <p:cNvPr id="25" name="Text Placeholder 2"/>
            <p:cNvSpPr txBox="1"/>
            <p:nvPr/>
          </p:nvSpPr>
          <p:spPr>
            <a:xfrm>
              <a:off x="4739406"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600" b="1" dirty="0">
                  <a:solidFill>
                    <a:schemeClr val="bg1"/>
                  </a:solidFill>
                  <a:latin typeface="微软雅黑" panose="020B0503020204020204" charset="-122"/>
                  <a:ea typeface="微软雅黑" panose="020B0503020204020204" charset="-122"/>
                </a:rPr>
                <a:t>项目二</a:t>
              </a:r>
              <a:endParaRPr lang="en-US" altLang="zh-CN" sz="1600" b="1" dirty="0">
                <a:solidFill>
                  <a:schemeClr val="bg1"/>
                </a:solidFill>
                <a:latin typeface="微软雅黑" panose="020B0503020204020204" charset="-122"/>
                <a:ea typeface="微软雅黑" panose="020B0503020204020204" charset="-122"/>
              </a:endParaRPr>
            </a:p>
          </p:txBody>
        </p:sp>
      </p:grpSp>
      <p:grpSp>
        <p:nvGrpSpPr>
          <p:cNvPr id="26" name="组合 25"/>
          <p:cNvGrpSpPr/>
          <p:nvPr/>
        </p:nvGrpSpPr>
        <p:grpSpPr>
          <a:xfrm>
            <a:off x="4516868" y="2046008"/>
            <a:ext cx="1417795" cy="1418205"/>
            <a:chOff x="5867096" y="2648622"/>
            <a:chExt cx="1891378" cy="1891378"/>
          </a:xfrm>
          <a:solidFill>
            <a:srgbClr val="005DA2"/>
          </a:solidFill>
        </p:grpSpPr>
        <p:sp>
          <p:nvSpPr>
            <p:cNvPr id="27" name="Oval 10"/>
            <p:cNvSpPr/>
            <p:nvPr/>
          </p:nvSpPr>
          <p:spPr>
            <a:xfrm>
              <a:off x="5867096" y="2648622"/>
              <a:ext cx="1891378" cy="1891378"/>
            </a:xfrm>
            <a:prstGeom prst="ellipse">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dirty="0">
                <a:solidFill>
                  <a:schemeClr val="lt1"/>
                </a:solidFill>
                <a:latin typeface="微软雅黑" panose="020B0503020204020204" charset="-122"/>
                <a:ea typeface="微软雅黑" panose="020B0503020204020204" charset="-122"/>
              </a:endParaRPr>
            </a:p>
          </p:txBody>
        </p:sp>
        <p:sp>
          <p:nvSpPr>
            <p:cNvPr id="28" name="Text Placeholder 2"/>
            <p:cNvSpPr txBox="1"/>
            <p:nvPr/>
          </p:nvSpPr>
          <p:spPr>
            <a:xfrm>
              <a:off x="6315199"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600" b="1" dirty="0">
                  <a:solidFill>
                    <a:schemeClr val="bg1"/>
                  </a:solidFill>
                  <a:latin typeface="微软雅黑" panose="020B0503020204020204" charset="-122"/>
                  <a:ea typeface="微软雅黑" panose="020B0503020204020204" charset="-122"/>
                </a:rPr>
                <a:t>项目三</a:t>
              </a:r>
              <a:endParaRPr lang="en-US" altLang="zh-CN" sz="1600" b="1" dirty="0">
                <a:solidFill>
                  <a:schemeClr val="bg1"/>
                </a:solidFill>
                <a:latin typeface="微软雅黑" panose="020B0503020204020204" charset="-122"/>
                <a:ea typeface="微软雅黑" panose="020B0503020204020204" charset="-122"/>
              </a:endParaRPr>
            </a:p>
          </p:txBody>
        </p:sp>
      </p:grpSp>
      <p:grpSp>
        <p:nvGrpSpPr>
          <p:cNvPr id="29" name="组合 28"/>
          <p:cNvGrpSpPr/>
          <p:nvPr/>
        </p:nvGrpSpPr>
        <p:grpSpPr>
          <a:xfrm>
            <a:off x="5756025" y="2046008"/>
            <a:ext cx="1417795" cy="1418205"/>
            <a:chOff x="7520165" y="2648622"/>
            <a:chExt cx="1891378" cy="1891378"/>
          </a:xfrm>
          <a:solidFill>
            <a:srgbClr val="FFC400"/>
          </a:solidFill>
        </p:grpSpPr>
        <p:sp>
          <p:nvSpPr>
            <p:cNvPr id="30" name="Oval 11"/>
            <p:cNvSpPr/>
            <p:nvPr/>
          </p:nvSpPr>
          <p:spPr>
            <a:xfrm>
              <a:off x="7520165" y="2648622"/>
              <a:ext cx="1891378" cy="1891378"/>
            </a:xfrm>
            <a:prstGeom prst="ellipse">
              <a:avLst/>
            </a:prstGeom>
            <a:gradFill>
              <a:gsLst>
                <a:gs pos="0">
                  <a:schemeClr val="accent3">
                    <a:lumMod val="75000"/>
                  </a:schemeClr>
                </a:gs>
                <a:gs pos="100000">
                  <a:schemeClr val="accent3"/>
                </a:gs>
              </a:gsLst>
              <a:lin ang="5400000" scaled="0"/>
            </a:gradFill>
            <a:ln w="381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200" dirty="0">
                <a:solidFill>
                  <a:schemeClr val="lt1"/>
                </a:solidFill>
                <a:latin typeface="微软雅黑" panose="020B0503020204020204" charset="-122"/>
                <a:ea typeface="微软雅黑" panose="020B0503020204020204" charset="-122"/>
              </a:endParaRPr>
            </a:p>
          </p:txBody>
        </p:sp>
        <p:sp>
          <p:nvSpPr>
            <p:cNvPr id="31" name="Text Placeholder 2"/>
            <p:cNvSpPr txBox="1"/>
            <p:nvPr/>
          </p:nvSpPr>
          <p:spPr>
            <a:xfrm>
              <a:off x="7899375"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1600" b="1" dirty="0">
                  <a:solidFill>
                    <a:schemeClr val="bg1"/>
                  </a:solidFill>
                  <a:latin typeface="微软雅黑" panose="020B0503020204020204" charset="-122"/>
                  <a:ea typeface="微软雅黑" panose="020B0503020204020204" charset="-122"/>
                </a:rPr>
                <a:t>项目四</a:t>
              </a:r>
              <a:endParaRPr lang="en-US" altLang="zh-CN" sz="1600" b="1" dirty="0">
                <a:solidFill>
                  <a:schemeClr val="bg1"/>
                </a:solidFill>
                <a:latin typeface="微软雅黑" panose="020B0503020204020204" charset="-122"/>
                <a:ea typeface="微软雅黑" panose="020B0503020204020204" charset="-122"/>
              </a:endParaRPr>
            </a:p>
          </p:txBody>
        </p:sp>
      </p:grpSp>
      <p:grpSp>
        <p:nvGrpSpPr>
          <p:cNvPr id="32" name="Group 49"/>
          <p:cNvGrpSpPr/>
          <p:nvPr/>
        </p:nvGrpSpPr>
        <p:grpSpPr>
          <a:xfrm>
            <a:off x="6685478" y="3352182"/>
            <a:ext cx="2096834" cy="1377686"/>
            <a:chOff x="1441450" y="1619081"/>
            <a:chExt cx="2028515" cy="1332412"/>
          </a:xfrm>
        </p:grpSpPr>
        <p:sp>
          <p:nvSpPr>
            <p:cNvPr id="33" name="Text Placeholder 2"/>
            <p:cNvSpPr txBox="1"/>
            <p:nvPr/>
          </p:nvSpPr>
          <p:spPr>
            <a:xfrm>
              <a:off x="1441450" y="1619081"/>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2000" b="1" dirty="0">
                  <a:solidFill>
                    <a:schemeClr val="tx1">
                      <a:lumMod val="65000"/>
                      <a:lumOff val="35000"/>
                    </a:schemeClr>
                  </a:solidFill>
                </a:rPr>
                <a:t>添加文字</a:t>
              </a:r>
              <a:endParaRPr lang="en-US" altLang="zh-CN" sz="2000" b="1" dirty="0">
                <a:solidFill>
                  <a:schemeClr val="tx1">
                    <a:lumMod val="65000"/>
                    <a:lumOff val="35000"/>
                  </a:schemeClr>
                </a:solidFill>
              </a:endParaRPr>
            </a:p>
          </p:txBody>
        </p:sp>
        <p:sp>
          <p:nvSpPr>
            <p:cNvPr id="34" name="Text Placeholder 8"/>
            <p:cNvSpPr txBox="1"/>
            <p:nvPr/>
          </p:nvSpPr>
          <p:spPr>
            <a:xfrm>
              <a:off x="1450665" y="2034296"/>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050" dirty="0">
                  <a:solidFill>
                    <a:schemeClr val="tx1">
                      <a:lumMod val="65000"/>
                      <a:lumOff val="35000"/>
                    </a:schemeClr>
                  </a:solidFill>
                </a:rPr>
                <a:t>点击添加文字内容点击添加文字内容点击添加文字内容点击添加文字内容点击添加文字内容</a:t>
              </a:r>
              <a:endParaRPr lang="en-US" altLang="zh-CN" sz="1050" dirty="0">
                <a:solidFill>
                  <a:schemeClr val="tx1">
                    <a:lumMod val="65000"/>
                    <a:lumOff val="35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up)">
                                      <p:cBhvr>
                                        <p:cTn id="43" dur="500"/>
                                        <p:tgtEl>
                                          <p:spTgt spid="16"/>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right)">
                                      <p:cBhvr>
                                        <p:cTn id="47" dur="500"/>
                                        <p:tgtEl>
                                          <p:spTgt spid="17"/>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up)">
                                      <p:cBhvr>
                                        <p:cTn id="59" dur="500"/>
                                        <p:tgtEl>
                                          <p:spTgt spid="18"/>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已完成项目展示</a:t>
            </a:r>
          </a:p>
        </p:txBody>
      </p:sp>
      <p:sp>
        <p:nvSpPr>
          <p:cNvPr id="23" name="矩形 22"/>
          <p:cNvSpPr/>
          <p:nvPr/>
        </p:nvSpPr>
        <p:spPr>
          <a:xfrm>
            <a:off x="3491765" y="1658251"/>
            <a:ext cx="1066827" cy="1060518"/>
          </a:xfrm>
          <a:prstGeom prst="rect">
            <a:avLst/>
          </a:prstGeom>
          <a:blipFill>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endParaRPr lang="zh-CN" altLang="en-US">
              <a:solidFill>
                <a:schemeClr val="tx1">
                  <a:lumMod val="65000"/>
                  <a:lumOff val="35000"/>
                </a:schemeClr>
              </a:solidFill>
            </a:endParaRPr>
          </a:p>
        </p:txBody>
      </p:sp>
      <p:sp>
        <p:nvSpPr>
          <p:cNvPr id="24" name="矩形 23"/>
          <p:cNvSpPr/>
          <p:nvPr/>
        </p:nvSpPr>
        <p:spPr>
          <a:xfrm>
            <a:off x="4703874" y="1658251"/>
            <a:ext cx="1066827" cy="1060518"/>
          </a:xfrm>
          <a:prstGeom prst="rect">
            <a:avLst/>
          </a:prstGeom>
          <a:blipFill>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endParaRPr lang="zh-CN" altLang="en-US">
              <a:solidFill>
                <a:schemeClr val="tx1">
                  <a:lumMod val="65000"/>
                  <a:lumOff val="35000"/>
                </a:schemeClr>
              </a:solidFill>
            </a:endParaRPr>
          </a:p>
        </p:txBody>
      </p:sp>
      <p:sp>
        <p:nvSpPr>
          <p:cNvPr id="25" name="矩形 24"/>
          <p:cNvSpPr/>
          <p:nvPr/>
        </p:nvSpPr>
        <p:spPr>
          <a:xfrm>
            <a:off x="3491765" y="2863475"/>
            <a:ext cx="1066827" cy="1060518"/>
          </a:xfrm>
          <a:prstGeom prst="rect">
            <a:avLst/>
          </a:prstGeom>
          <a:blipFill>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endParaRPr lang="zh-CN" altLang="en-US">
              <a:solidFill>
                <a:schemeClr val="tx1">
                  <a:lumMod val="65000"/>
                  <a:lumOff val="35000"/>
                </a:schemeClr>
              </a:solidFill>
            </a:endParaRPr>
          </a:p>
        </p:txBody>
      </p:sp>
      <p:sp>
        <p:nvSpPr>
          <p:cNvPr id="26" name="矩形 25"/>
          <p:cNvSpPr/>
          <p:nvPr/>
        </p:nvSpPr>
        <p:spPr>
          <a:xfrm>
            <a:off x="4703874" y="2863475"/>
            <a:ext cx="1066827" cy="1060518"/>
          </a:xfrm>
          <a:prstGeom prst="rect">
            <a:avLst/>
          </a:prstGeom>
          <a:blipFill>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endParaRPr lang="zh-CN" altLang="en-US">
              <a:solidFill>
                <a:schemeClr val="tx1">
                  <a:lumMod val="65000"/>
                  <a:lumOff val="35000"/>
                </a:schemeClr>
              </a:solidFill>
            </a:endParaRPr>
          </a:p>
        </p:txBody>
      </p:sp>
      <p:sp>
        <p:nvSpPr>
          <p:cNvPr id="32" name="圆角矩形 31"/>
          <p:cNvSpPr/>
          <p:nvPr/>
        </p:nvSpPr>
        <p:spPr>
          <a:xfrm>
            <a:off x="4267640" y="2429536"/>
            <a:ext cx="290953" cy="289232"/>
          </a:xfrm>
          <a:prstGeom prst="roundRect">
            <a:avLst/>
          </a:pr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r>
              <a:rPr lang="en-US" altLang="zh-CN" b="1" dirty="0">
                <a:solidFill>
                  <a:schemeClr val="bg1"/>
                </a:solidFill>
                <a:latin typeface="微软雅黑" panose="020B0503020204020204" charset="-122"/>
                <a:ea typeface="微软雅黑" panose="020B0503020204020204" charset="-122"/>
              </a:rPr>
              <a:t>1</a:t>
            </a:r>
            <a:endParaRPr lang="zh-CN" altLang="en-US" b="1" dirty="0">
              <a:solidFill>
                <a:schemeClr val="bg1"/>
              </a:solidFill>
              <a:latin typeface="微软雅黑" panose="020B0503020204020204" charset="-122"/>
              <a:ea typeface="微软雅黑" panose="020B0503020204020204" charset="-122"/>
            </a:endParaRPr>
          </a:p>
        </p:txBody>
      </p:sp>
      <p:sp>
        <p:nvSpPr>
          <p:cNvPr id="33" name="圆角矩形 32"/>
          <p:cNvSpPr/>
          <p:nvPr/>
        </p:nvSpPr>
        <p:spPr>
          <a:xfrm>
            <a:off x="4703874" y="2429536"/>
            <a:ext cx="290953" cy="289232"/>
          </a:xfrm>
          <a:prstGeom prst="roundRect">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r>
              <a:rPr lang="en-US" altLang="zh-CN" b="1">
                <a:solidFill>
                  <a:schemeClr val="bg1"/>
                </a:solidFill>
                <a:latin typeface="微软雅黑" panose="020B0503020204020204" charset="-122"/>
                <a:ea typeface="微软雅黑" panose="020B0503020204020204" charset="-122"/>
              </a:rPr>
              <a:t>2</a:t>
            </a:r>
            <a:endParaRPr lang="zh-CN" altLang="en-US" b="1">
              <a:solidFill>
                <a:schemeClr val="bg1"/>
              </a:solidFill>
              <a:latin typeface="微软雅黑" panose="020B0503020204020204" charset="-122"/>
              <a:ea typeface="微软雅黑" panose="020B0503020204020204" charset="-122"/>
            </a:endParaRPr>
          </a:p>
        </p:txBody>
      </p:sp>
      <p:sp>
        <p:nvSpPr>
          <p:cNvPr id="34" name="圆角矩形 33"/>
          <p:cNvSpPr/>
          <p:nvPr/>
        </p:nvSpPr>
        <p:spPr>
          <a:xfrm>
            <a:off x="4267640" y="2863476"/>
            <a:ext cx="290953" cy="289232"/>
          </a:xfrm>
          <a:prstGeom prst="roundRect">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r>
              <a:rPr lang="en-US" altLang="zh-CN" b="1">
                <a:solidFill>
                  <a:schemeClr val="bg1"/>
                </a:solidFill>
                <a:latin typeface="微软雅黑" panose="020B0503020204020204" charset="-122"/>
                <a:ea typeface="微软雅黑" panose="020B0503020204020204" charset="-122"/>
              </a:rPr>
              <a:t>3</a:t>
            </a:r>
            <a:endParaRPr lang="zh-CN" altLang="en-US" b="1">
              <a:solidFill>
                <a:schemeClr val="bg1"/>
              </a:solidFill>
              <a:latin typeface="微软雅黑" panose="020B0503020204020204" charset="-122"/>
              <a:ea typeface="微软雅黑" panose="020B0503020204020204" charset="-122"/>
            </a:endParaRPr>
          </a:p>
        </p:txBody>
      </p:sp>
      <p:sp>
        <p:nvSpPr>
          <p:cNvPr id="35" name="圆角矩形 34"/>
          <p:cNvSpPr/>
          <p:nvPr/>
        </p:nvSpPr>
        <p:spPr>
          <a:xfrm>
            <a:off x="4703874" y="2863476"/>
            <a:ext cx="290953" cy="289232"/>
          </a:xfrm>
          <a:prstGeom prst="roundRect">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r>
              <a:rPr lang="en-US" altLang="zh-CN" b="1" dirty="0">
                <a:solidFill>
                  <a:schemeClr val="bg1"/>
                </a:solidFill>
                <a:latin typeface="微软雅黑" panose="020B0503020204020204" charset="-122"/>
                <a:ea typeface="微软雅黑" panose="020B0503020204020204" charset="-122"/>
              </a:rPr>
              <a:t>4</a:t>
            </a:r>
            <a:endParaRPr lang="zh-CN" altLang="en-US" b="1" dirty="0">
              <a:solidFill>
                <a:schemeClr val="bg1"/>
              </a:solidFill>
              <a:latin typeface="微软雅黑" panose="020B0503020204020204" charset="-122"/>
              <a:ea typeface="微软雅黑" panose="020B0503020204020204" charset="-122"/>
            </a:endParaRPr>
          </a:p>
        </p:txBody>
      </p:sp>
      <p:sp>
        <p:nvSpPr>
          <p:cNvPr id="51" name="TextBox 50"/>
          <p:cNvSpPr txBox="1"/>
          <p:nvPr/>
        </p:nvSpPr>
        <p:spPr>
          <a:xfrm>
            <a:off x="1115616" y="1888515"/>
            <a:ext cx="2250021" cy="874544"/>
          </a:xfrm>
          <a:prstGeom prst="rect">
            <a:avLst/>
          </a:prstGeom>
          <a:noFill/>
        </p:spPr>
        <p:txBody>
          <a:bodyPr wrap="square" lIns="61414" tIns="30707" rIns="61414" bIns="30707" rtlCol="0">
            <a:spAutoFit/>
          </a:bodyPr>
          <a:lstStyle/>
          <a:p>
            <a:pPr algn="just">
              <a:lnSpc>
                <a:spcPct val="12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您的内容打在这里，或者通过复制您的文本后，在此框中选择粘贴，并选择只保留文字，</a:t>
            </a:r>
            <a:r>
              <a:rPr lang="zh-CN" altLang="en-US" sz="110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在此录入上述图表的综合描述说明。</a:t>
            </a:r>
            <a:endParaRPr lang="zh-CN" altLang="en-US" sz="1100" dirty="0">
              <a:solidFill>
                <a:schemeClr val="tx1">
                  <a:lumMod val="65000"/>
                  <a:lumOff val="35000"/>
                </a:schemeClr>
              </a:solidFill>
              <a:latin typeface="微软雅黑" panose="020B0503020204020204" charset="-122"/>
              <a:ea typeface="微软雅黑" panose="020B0503020204020204" charset="-122"/>
            </a:endParaRPr>
          </a:p>
        </p:txBody>
      </p:sp>
      <p:sp>
        <p:nvSpPr>
          <p:cNvPr id="52" name="TextBox 51"/>
          <p:cNvSpPr txBox="1"/>
          <p:nvPr/>
        </p:nvSpPr>
        <p:spPr>
          <a:xfrm>
            <a:off x="2406420" y="1586503"/>
            <a:ext cx="959219" cy="315463"/>
          </a:xfrm>
          <a:prstGeom prst="rect">
            <a:avLst/>
          </a:prstGeom>
        </p:spPr>
        <p:txBody>
          <a:bodyPr wrap="none" lIns="68571" tIns="34286" rIns="68571" bIns="34286">
            <a:spAutoFit/>
          </a:bodyPr>
          <a:lstStyle>
            <a:defPPr>
              <a:defRPr lang="zh-CN"/>
            </a:defPPr>
            <a:lvl1pPr algn="ctr">
              <a:defRPr sz="2200" b="1">
                <a:solidFill>
                  <a:schemeClr val="tx1">
                    <a:lumMod val="65000"/>
                    <a:lumOff val="35000"/>
                  </a:schemeClr>
                </a:solidFill>
                <a:latin typeface="微软雅黑" panose="020B0503020204020204" charset="-122"/>
                <a:ea typeface="微软雅黑" panose="020B0503020204020204" charset="-122"/>
              </a:defRPr>
            </a:lvl1pPr>
          </a:lstStyle>
          <a:p>
            <a:pPr algn="r"/>
            <a:r>
              <a:rPr lang="zh-CN" altLang="en-US" sz="1600" dirty="0"/>
              <a:t>添加标题</a:t>
            </a:r>
          </a:p>
        </p:txBody>
      </p:sp>
      <p:sp>
        <p:nvSpPr>
          <p:cNvPr id="53" name="TextBox 52"/>
          <p:cNvSpPr txBox="1"/>
          <p:nvPr/>
        </p:nvSpPr>
        <p:spPr>
          <a:xfrm>
            <a:off x="5889192" y="1888515"/>
            <a:ext cx="2250021" cy="874544"/>
          </a:xfrm>
          <a:prstGeom prst="rect">
            <a:avLst/>
          </a:prstGeom>
          <a:noFill/>
        </p:spPr>
        <p:txBody>
          <a:bodyPr wrap="square" lIns="61414" tIns="30707" rIns="61414" bIns="30707" rtlCol="0">
            <a:spAutoFit/>
          </a:bodyPr>
          <a:lstStyle>
            <a:defPPr>
              <a:defRPr lang="zh-CN"/>
            </a:defPPr>
            <a:lvl1pPr algn="just">
              <a:lnSpc>
                <a:spcPct val="120000"/>
              </a:lnSpc>
              <a:defRPr sz="1400">
                <a:solidFill>
                  <a:schemeClr val="tx1">
                    <a:lumMod val="75000"/>
                    <a:lumOff val="25000"/>
                  </a:schemeClr>
                </a:solidFill>
                <a:latin typeface="微软雅黑" panose="020B0503020204020204" charset="-122"/>
                <a:ea typeface="微软雅黑" panose="020B0503020204020204" charset="-122"/>
              </a:defRPr>
            </a:lvl1pPr>
          </a:lstStyle>
          <a:p>
            <a:r>
              <a:rPr lang="zh-CN" altLang="en-US" sz="1100" dirty="0">
                <a:solidFill>
                  <a:schemeClr val="tx1">
                    <a:lumMod val="65000"/>
                    <a:lumOff val="35000"/>
                  </a:schemeClr>
                </a:solidFill>
              </a:rPr>
              <a:t>您的内容打在这里，或者通过复制您的文本后，在此框中选择粘贴，并选择只保留文字，</a:t>
            </a:r>
            <a:r>
              <a:rPr lang="zh-CN" altLang="en-US" sz="1100" dirty="0">
                <a:solidFill>
                  <a:schemeClr val="tx1">
                    <a:lumMod val="65000"/>
                    <a:lumOff val="35000"/>
                  </a:schemeClr>
                </a:solidFill>
                <a:sym typeface="微软雅黑" panose="020B0503020204020204" charset="-122"/>
              </a:rPr>
              <a:t>在此录入上述图表的综合描述说明。</a:t>
            </a:r>
            <a:endParaRPr lang="zh-CN" altLang="en-US" sz="1100" dirty="0">
              <a:solidFill>
                <a:schemeClr val="tx1">
                  <a:lumMod val="65000"/>
                  <a:lumOff val="35000"/>
                </a:schemeClr>
              </a:solidFill>
            </a:endParaRPr>
          </a:p>
        </p:txBody>
      </p:sp>
      <p:sp>
        <p:nvSpPr>
          <p:cNvPr id="54" name="TextBox 53"/>
          <p:cNvSpPr txBox="1"/>
          <p:nvPr/>
        </p:nvSpPr>
        <p:spPr>
          <a:xfrm>
            <a:off x="5879534" y="1586503"/>
            <a:ext cx="959219" cy="315463"/>
          </a:xfrm>
          <a:prstGeom prst="rect">
            <a:avLst/>
          </a:prstGeom>
        </p:spPr>
        <p:txBody>
          <a:bodyPr wrap="none" lIns="68571" tIns="34286" rIns="68571" bIns="34286">
            <a:spAutoFit/>
          </a:bodyPr>
          <a:lstStyle>
            <a:defPPr>
              <a:defRPr lang="zh-CN"/>
            </a:defPPr>
            <a:lvl1pPr algn="r">
              <a:defRPr sz="2200" b="1">
                <a:solidFill>
                  <a:schemeClr val="tx1">
                    <a:lumMod val="65000"/>
                    <a:lumOff val="35000"/>
                  </a:schemeClr>
                </a:solidFill>
                <a:latin typeface="微软雅黑" panose="020B0503020204020204" charset="-122"/>
                <a:ea typeface="微软雅黑" panose="020B0503020204020204" charset="-122"/>
              </a:defRPr>
            </a:lvl1pPr>
          </a:lstStyle>
          <a:p>
            <a:pPr algn="l"/>
            <a:r>
              <a:rPr lang="zh-CN" altLang="en-US" sz="1600" dirty="0"/>
              <a:t>添加标题</a:t>
            </a:r>
          </a:p>
        </p:txBody>
      </p:sp>
      <p:sp>
        <p:nvSpPr>
          <p:cNvPr id="55" name="TextBox 54"/>
          <p:cNvSpPr txBox="1"/>
          <p:nvPr/>
        </p:nvSpPr>
        <p:spPr>
          <a:xfrm>
            <a:off x="1115616" y="3179936"/>
            <a:ext cx="2250021" cy="874544"/>
          </a:xfrm>
          <a:prstGeom prst="rect">
            <a:avLst/>
          </a:prstGeom>
          <a:noFill/>
        </p:spPr>
        <p:txBody>
          <a:bodyPr wrap="square" lIns="61414" tIns="30707" rIns="61414" bIns="30707" rtlCol="0">
            <a:spAutoFit/>
          </a:bodyPr>
          <a:lstStyle>
            <a:defPPr>
              <a:defRPr lang="zh-CN"/>
            </a:defPPr>
            <a:lvl1pPr algn="just">
              <a:lnSpc>
                <a:spcPct val="120000"/>
              </a:lnSpc>
              <a:defRPr sz="1400">
                <a:solidFill>
                  <a:schemeClr val="tx1">
                    <a:lumMod val="75000"/>
                    <a:lumOff val="25000"/>
                  </a:schemeClr>
                </a:solidFill>
                <a:latin typeface="微软雅黑" panose="020B0503020204020204" charset="-122"/>
                <a:ea typeface="微软雅黑" panose="020B0503020204020204" charset="-122"/>
              </a:defRPr>
            </a:lvl1pPr>
          </a:lstStyle>
          <a:p>
            <a:r>
              <a:rPr lang="zh-CN" altLang="en-US" sz="1100" dirty="0">
                <a:solidFill>
                  <a:schemeClr val="tx1">
                    <a:lumMod val="65000"/>
                    <a:lumOff val="35000"/>
                  </a:schemeClr>
                </a:solidFill>
              </a:rPr>
              <a:t>您的内容打在这里，或者通过复制您的文本后，在此框中选择粘贴，并选择只保留文字，</a:t>
            </a:r>
            <a:r>
              <a:rPr lang="zh-CN" altLang="en-US" sz="1100" dirty="0">
                <a:solidFill>
                  <a:schemeClr val="tx1">
                    <a:lumMod val="65000"/>
                    <a:lumOff val="35000"/>
                  </a:schemeClr>
                </a:solidFill>
                <a:sym typeface="微软雅黑" panose="020B0503020204020204" charset="-122"/>
              </a:rPr>
              <a:t>在此录入上述图表的综合描述说明。</a:t>
            </a:r>
            <a:endParaRPr lang="zh-CN" altLang="en-US" sz="1100" dirty="0">
              <a:solidFill>
                <a:schemeClr val="tx1">
                  <a:lumMod val="65000"/>
                  <a:lumOff val="35000"/>
                </a:schemeClr>
              </a:solidFill>
            </a:endParaRPr>
          </a:p>
        </p:txBody>
      </p:sp>
      <p:sp>
        <p:nvSpPr>
          <p:cNvPr id="56" name="TextBox 55"/>
          <p:cNvSpPr txBox="1"/>
          <p:nvPr/>
        </p:nvSpPr>
        <p:spPr>
          <a:xfrm>
            <a:off x="2406420" y="2868952"/>
            <a:ext cx="959219" cy="315463"/>
          </a:xfrm>
          <a:prstGeom prst="rect">
            <a:avLst/>
          </a:prstGeom>
        </p:spPr>
        <p:txBody>
          <a:bodyPr wrap="none" lIns="68571" tIns="34286" rIns="68571" bIns="34286">
            <a:spAutoFit/>
          </a:bodyPr>
          <a:lstStyle>
            <a:defPPr>
              <a:defRPr lang="zh-CN"/>
            </a:defPPr>
            <a:lvl1pPr algn="r">
              <a:defRPr sz="2200" b="1">
                <a:solidFill>
                  <a:schemeClr val="tx1">
                    <a:lumMod val="65000"/>
                    <a:lumOff val="35000"/>
                  </a:schemeClr>
                </a:solidFill>
                <a:latin typeface="微软雅黑" panose="020B0503020204020204" charset="-122"/>
                <a:ea typeface="微软雅黑" panose="020B0503020204020204" charset="-122"/>
              </a:defRPr>
            </a:lvl1pPr>
          </a:lstStyle>
          <a:p>
            <a:r>
              <a:rPr lang="zh-CN" altLang="en-US" sz="1600" dirty="0"/>
              <a:t>添加标题</a:t>
            </a:r>
          </a:p>
        </p:txBody>
      </p:sp>
      <p:sp>
        <p:nvSpPr>
          <p:cNvPr id="57" name="TextBox 56"/>
          <p:cNvSpPr txBox="1"/>
          <p:nvPr/>
        </p:nvSpPr>
        <p:spPr>
          <a:xfrm>
            <a:off x="5889192" y="3179936"/>
            <a:ext cx="2250021" cy="874544"/>
          </a:xfrm>
          <a:prstGeom prst="rect">
            <a:avLst/>
          </a:prstGeom>
          <a:noFill/>
        </p:spPr>
        <p:txBody>
          <a:bodyPr wrap="square" lIns="61414" tIns="30707" rIns="61414" bIns="30707" rtlCol="0">
            <a:spAutoFit/>
          </a:bodyPr>
          <a:lstStyle>
            <a:defPPr>
              <a:defRPr lang="zh-CN"/>
            </a:defPPr>
            <a:lvl1pPr algn="just">
              <a:lnSpc>
                <a:spcPct val="120000"/>
              </a:lnSpc>
              <a:defRPr sz="1400">
                <a:solidFill>
                  <a:schemeClr val="tx1">
                    <a:lumMod val="75000"/>
                    <a:lumOff val="25000"/>
                  </a:schemeClr>
                </a:solidFill>
                <a:latin typeface="微软雅黑" panose="020B0503020204020204" charset="-122"/>
                <a:ea typeface="微软雅黑" panose="020B0503020204020204" charset="-122"/>
              </a:defRPr>
            </a:lvl1pPr>
          </a:lstStyle>
          <a:p>
            <a:r>
              <a:rPr lang="zh-CN" altLang="en-US" sz="1100" dirty="0">
                <a:solidFill>
                  <a:schemeClr val="tx1">
                    <a:lumMod val="65000"/>
                    <a:lumOff val="35000"/>
                  </a:schemeClr>
                </a:solidFill>
              </a:rPr>
              <a:t>您的内容打在这里，或者通过复制您的文本后，在此框中选择粘贴，并选择只保留文字，</a:t>
            </a:r>
            <a:r>
              <a:rPr lang="zh-CN" altLang="en-US" sz="1100" dirty="0">
                <a:solidFill>
                  <a:schemeClr val="tx1">
                    <a:lumMod val="65000"/>
                    <a:lumOff val="35000"/>
                  </a:schemeClr>
                </a:solidFill>
                <a:sym typeface="微软雅黑" panose="020B0503020204020204" charset="-122"/>
              </a:rPr>
              <a:t>在此录入上述图表的综合描述说明。</a:t>
            </a:r>
            <a:endParaRPr lang="zh-CN" altLang="en-US" sz="1100" dirty="0">
              <a:solidFill>
                <a:schemeClr val="tx1">
                  <a:lumMod val="65000"/>
                  <a:lumOff val="35000"/>
                </a:schemeClr>
              </a:solidFill>
            </a:endParaRPr>
          </a:p>
        </p:txBody>
      </p:sp>
      <p:sp>
        <p:nvSpPr>
          <p:cNvPr id="58" name="TextBox 57"/>
          <p:cNvSpPr txBox="1"/>
          <p:nvPr/>
        </p:nvSpPr>
        <p:spPr>
          <a:xfrm>
            <a:off x="5889192" y="2868952"/>
            <a:ext cx="959219" cy="315463"/>
          </a:xfrm>
          <a:prstGeom prst="rect">
            <a:avLst/>
          </a:prstGeom>
        </p:spPr>
        <p:txBody>
          <a:bodyPr wrap="none" lIns="68571" tIns="34286" rIns="68571" bIns="34286">
            <a:spAutoFit/>
          </a:bodyPr>
          <a:lstStyle>
            <a:defPPr>
              <a:defRPr lang="zh-CN"/>
            </a:defPPr>
            <a:lvl1pPr>
              <a:defRPr sz="2200" b="1">
                <a:solidFill>
                  <a:schemeClr val="tx1">
                    <a:lumMod val="65000"/>
                    <a:lumOff val="35000"/>
                  </a:schemeClr>
                </a:solidFill>
                <a:latin typeface="微软雅黑" panose="020B0503020204020204" charset="-122"/>
                <a:ea typeface="微软雅黑" panose="020B0503020204020204" charset="-122"/>
              </a:defRPr>
            </a:lvl1pPr>
          </a:lstStyle>
          <a:p>
            <a:r>
              <a:rPr lang="zh-CN" altLang="en-US" sz="1600" dirty="0"/>
              <a:t>添加标题</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 calcmode="lin" valueType="num">
                                      <p:cBhvr>
                                        <p:cTn id="9" dur="500" fill="hold"/>
                                        <p:tgtEl>
                                          <p:spTgt spid="23"/>
                                        </p:tgtEl>
                                        <p:attrNameLst>
                                          <p:attrName>style.rotation</p:attrName>
                                        </p:attrNameLst>
                                      </p:cBhvr>
                                      <p:tavLst>
                                        <p:tav tm="0">
                                          <p:val>
                                            <p:fltVal val="360"/>
                                          </p:val>
                                        </p:tav>
                                        <p:tav tm="100000">
                                          <p:val>
                                            <p:fltVal val="0"/>
                                          </p:val>
                                        </p:tav>
                                      </p:tavLst>
                                    </p:anim>
                                    <p:animEffect transition="in" filter="fade">
                                      <p:cBhvr>
                                        <p:cTn id="10" dur="500"/>
                                        <p:tgtEl>
                                          <p:spTgt spid="23"/>
                                        </p:tgtEl>
                                      </p:cBhvr>
                                    </p:animEffect>
                                  </p:childTnLst>
                                </p:cTn>
                              </p:par>
                              <p:par>
                                <p:cTn id="11" presetID="49" presetClass="entr" presetSubtype="0" decel="100000" fill="hold" grpId="0" nodeType="withEffect">
                                  <p:stCondLst>
                                    <p:cond delay="20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 calcmode="lin" valueType="num">
                                      <p:cBhvr>
                                        <p:cTn id="15" dur="500" fill="hold"/>
                                        <p:tgtEl>
                                          <p:spTgt spid="24"/>
                                        </p:tgtEl>
                                        <p:attrNameLst>
                                          <p:attrName>style.rotation</p:attrName>
                                        </p:attrNameLst>
                                      </p:cBhvr>
                                      <p:tavLst>
                                        <p:tav tm="0">
                                          <p:val>
                                            <p:fltVal val="360"/>
                                          </p:val>
                                        </p:tav>
                                        <p:tav tm="100000">
                                          <p:val>
                                            <p:fltVal val="0"/>
                                          </p:val>
                                        </p:tav>
                                      </p:tavLst>
                                    </p:anim>
                                    <p:animEffect transition="in" filter="fade">
                                      <p:cBhvr>
                                        <p:cTn id="16" dur="500"/>
                                        <p:tgtEl>
                                          <p:spTgt spid="24"/>
                                        </p:tgtEl>
                                      </p:cBhvr>
                                    </p:animEffect>
                                  </p:childTnLst>
                                </p:cTn>
                              </p:par>
                              <p:par>
                                <p:cTn id="17" presetID="49" presetClass="entr" presetSubtype="0" decel="100000" fill="hold" grpId="0" nodeType="withEffect">
                                  <p:stCondLst>
                                    <p:cond delay="40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 calcmode="lin" valueType="num">
                                      <p:cBhvr>
                                        <p:cTn id="21" dur="500" fill="hold"/>
                                        <p:tgtEl>
                                          <p:spTgt spid="25"/>
                                        </p:tgtEl>
                                        <p:attrNameLst>
                                          <p:attrName>style.rotation</p:attrName>
                                        </p:attrNameLst>
                                      </p:cBhvr>
                                      <p:tavLst>
                                        <p:tav tm="0">
                                          <p:val>
                                            <p:fltVal val="360"/>
                                          </p:val>
                                        </p:tav>
                                        <p:tav tm="100000">
                                          <p:val>
                                            <p:fltVal val="0"/>
                                          </p:val>
                                        </p:tav>
                                      </p:tavLst>
                                    </p:anim>
                                    <p:animEffect transition="in" filter="fade">
                                      <p:cBhvr>
                                        <p:cTn id="22" dur="500"/>
                                        <p:tgtEl>
                                          <p:spTgt spid="25"/>
                                        </p:tgtEl>
                                      </p:cBhvr>
                                    </p:animEffect>
                                  </p:childTnLst>
                                </p:cTn>
                              </p:par>
                              <p:par>
                                <p:cTn id="23" presetID="49" presetClass="entr" presetSubtype="0" decel="100000" fill="hold" grpId="0" nodeType="withEffect">
                                  <p:stCondLst>
                                    <p:cond delay="60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 calcmode="lin" valueType="num">
                                      <p:cBhvr>
                                        <p:cTn id="27" dur="500" fill="hold"/>
                                        <p:tgtEl>
                                          <p:spTgt spid="26"/>
                                        </p:tgtEl>
                                        <p:attrNameLst>
                                          <p:attrName>style.rotation</p:attrName>
                                        </p:attrNameLst>
                                      </p:cBhvr>
                                      <p:tavLst>
                                        <p:tav tm="0">
                                          <p:val>
                                            <p:fltVal val="360"/>
                                          </p:val>
                                        </p:tav>
                                        <p:tav tm="100000">
                                          <p:val>
                                            <p:fltVal val="0"/>
                                          </p:val>
                                        </p:tav>
                                      </p:tavLst>
                                    </p:anim>
                                    <p:animEffect transition="in" filter="fade">
                                      <p:cBhvr>
                                        <p:cTn id="28" dur="500"/>
                                        <p:tgtEl>
                                          <p:spTgt spid="26"/>
                                        </p:tgtEl>
                                      </p:cBhvr>
                                    </p:animEffect>
                                  </p:childTnLst>
                                </p:cTn>
                              </p:par>
                            </p:childTnLst>
                          </p:cTn>
                        </p:par>
                        <p:par>
                          <p:cTn id="29" fill="hold">
                            <p:stCondLst>
                              <p:cond delay="500"/>
                            </p:stCondLst>
                            <p:childTnLst>
                              <p:par>
                                <p:cTn id="30" presetID="23" presetClass="entr" presetSubtype="528"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 calcmode="lin" valueType="num">
                                      <p:cBhvr>
                                        <p:cTn id="34" dur="500" fill="hold"/>
                                        <p:tgtEl>
                                          <p:spTgt spid="32"/>
                                        </p:tgtEl>
                                        <p:attrNameLst>
                                          <p:attrName>ppt_x</p:attrName>
                                        </p:attrNameLst>
                                      </p:cBhvr>
                                      <p:tavLst>
                                        <p:tav tm="0">
                                          <p:val>
                                            <p:fltVal val="0.5"/>
                                          </p:val>
                                        </p:tav>
                                        <p:tav tm="100000">
                                          <p:val>
                                            <p:strVal val="#ppt_x"/>
                                          </p:val>
                                        </p:tav>
                                      </p:tavLst>
                                    </p:anim>
                                    <p:anim calcmode="lin" valueType="num">
                                      <p:cBhvr>
                                        <p:cTn id="35" dur="500" fill="hold"/>
                                        <p:tgtEl>
                                          <p:spTgt spid="32"/>
                                        </p:tgtEl>
                                        <p:attrNameLst>
                                          <p:attrName>ppt_y</p:attrName>
                                        </p:attrNameLst>
                                      </p:cBhvr>
                                      <p:tavLst>
                                        <p:tav tm="0">
                                          <p:val>
                                            <p:fltVal val="0.5"/>
                                          </p:val>
                                        </p:tav>
                                        <p:tav tm="100000">
                                          <p:val>
                                            <p:strVal val="#ppt_y"/>
                                          </p:val>
                                        </p:tav>
                                      </p:tavLst>
                                    </p:anim>
                                  </p:childTnLst>
                                </p:cTn>
                              </p:par>
                              <p:par>
                                <p:cTn id="36" presetID="23" presetClass="entr" presetSubtype="528"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p:cTn id="38" dur="500" fill="hold"/>
                                        <p:tgtEl>
                                          <p:spTgt spid="33"/>
                                        </p:tgtEl>
                                        <p:attrNameLst>
                                          <p:attrName>ppt_w</p:attrName>
                                        </p:attrNameLst>
                                      </p:cBhvr>
                                      <p:tavLst>
                                        <p:tav tm="0">
                                          <p:val>
                                            <p:fltVal val="0"/>
                                          </p:val>
                                        </p:tav>
                                        <p:tav tm="100000">
                                          <p:val>
                                            <p:strVal val="#ppt_w"/>
                                          </p:val>
                                        </p:tav>
                                      </p:tavLst>
                                    </p:anim>
                                    <p:anim calcmode="lin" valueType="num">
                                      <p:cBhvr>
                                        <p:cTn id="39" dur="500" fill="hold"/>
                                        <p:tgtEl>
                                          <p:spTgt spid="33"/>
                                        </p:tgtEl>
                                        <p:attrNameLst>
                                          <p:attrName>ppt_h</p:attrName>
                                        </p:attrNameLst>
                                      </p:cBhvr>
                                      <p:tavLst>
                                        <p:tav tm="0">
                                          <p:val>
                                            <p:fltVal val="0"/>
                                          </p:val>
                                        </p:tav>
                                        <p:tav tm="100000">
                                          <p:val>
                                            <p:strVal val="#ppt_h"/>
                                          </p:val>
                                        </p:tav>
                                      </p:tavLst>
                                    </p:anim>
                                    <p:anim calcmode="lin" valueType="num">
                                      <p:cBhvr>
                                        <p:cTn id="40" dur="500" fill="hold"/>
                                        <p:tgtEl>
                                          <p:spTgt spid="33"/>
                                        </p:tgtEl>
                                        <p:attrNameLst>
                                          <p:attrName>ppt_x</p:attrName>
                                        </p:attrNameLst>
                                      </p:cBhvr>
                                      <p:tavLst>
                                        <p:tav tm="0">
                                          <p:val>
                                            <p:fltVal val="0.5"/>
                                          </p:val>
                                        </p:tav>
                                        <p:tav tm="100000">
                                          <p:val>
                                            <p:strVal val="#ppt_x"/>
                                          </p:val>
                                        </p:tav>
                                      </p:tavLst>
                                    </p:anim>
                                    <p:anim calcmode="lin" valueType="num">
                                      <p:cBhvr>
                                        <p:cTn id="41" dur="500" fill="hold"/>
                                        <p:tgtEl>
                                          <p:spTgt spid="33"/>
                                        </p:tgtEl>
                                        <p:attrNameLst>
                                          <p:attrName>ppt_y</p:attrName>
                                        </p:attrNameLst>
                                      </p:cBhvr>
                                      <p:tavLst>
                                        <p:tav tm="0">
                                          <p:val>
                                            <p:fltVal val="0.5"/>
                                          </p:val>
                                        </p:tav>
                                        <p:tav tm="100000">
                                          <p:val>
                                            <p:strVal val="#ppt_y"/>
                                          </p:val>
                                        </p:tav>
                                      </p:tavLst>
                                    </p:anim>
                                  </p:childTnLst>
                                </p:cTn>
                              </p:par>
                              <p:par>
                                <p:cTn id="42" presetID="23" presetClass="entr" presetSubtype="528"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anim calcmode="lin" valueType="num">
                                      <p:cBhvr>
                                        <p:cTn id="46" dur="500" fill="hold"/>
                                        <p:tgtEl>
                                          <p:spTgt spid="34"/>
                                        </p:tgtEl>
                                        <p:attrNameLst>
                                          <p:attrName>ppt_x</p:attrName>
                                        </p:attrNameLst>
                                      </p:cBhvr>
                                      <p:tavLst>
                                        <p:tav tm="0">
                                          <p:val>
                                            <p:fltVal val="0.5"/>
                                          </p:val>
                                        </p:tav>
                                        <p:tav tm="100000">
                                          <p:val>
                                            <p:strVal val="#ppt_x"/>
                                          </p:val>
                                        </p:tav>
                                      </p:tavLst>
                                    </p:anim>
                                    <p:anim calcmode="lin" valueType="num">
                                      <p:cBhvr>
                                        <p:cTn id="47" dur="500" fill="hold"/>
                                        <p:tgtEl>
                                          <p:spTgt spid="34"/>
                                        </p:tgtEl>
                                        <p:attrNameLst>
                                          <p:attrName>ppt_y</p:attrName>
                                        </p:attrNameLst>
                                      </p:cBhvr>
                                      <p:tavLst>
                                        <p:tav tm="0">
                                          <p:val>
                                            <p:fltVal val="0.5"/>
                                          </p:val>
                                        </p:tav>
                                        <p:tav tm="100000">
                                          <p:val>
                                            <p:strVal val="#ppt_y"/>
                                          </p:val>
                                        </p:tav>
                                      </p:tavLst>
                                    </p:anim>
                                  </p:childTnLst>
                                </p:cTn>
                              </p:par>
                              <p:par>
                                <p:cTn id="48" presetID="23" presetClass="entr" presetSubtype="528"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500" fill="hold"/>
                                        <p:tgtEl>
                                          <p:spTgt spid="35"/>
                                        </p:tgtEl>
                                        <p:attrNameLst>
                                          <p:attrName>ppt_w</p:attrName>
                                        </p:attrNameLst>
                                      </p:cBhvr>
                                      <p:tavLst>
                                        <p:tav tm="0">
                                          <p:val>
                                            <p:fltVal val="0"/>
                                          </p:val>
                                        </p:tav>
                                        <p:tav tm="100000">
                                          <p:val>
                                            <p:strVal val="#ppt_w"/>
                                          </p:val>
                                        </p:tav>
                                      </p:tavLst>
                                    </p:anim>
                                    <p:anim calcmode="lin" valueType="num">
                                      <p:cBhvr>
                                        <p:cTn id="51" dur="500" fill="hold"/>
                                        <p:tgtEl>
                                          <p:spTgt spid="35"/>
                                        </p:tgtEl>
                                        <p:attrNameLst>
                                          <p:attrName>ppt_h</p:attrName>
                                        </p:attrNameLst>
                                      </p:cBhvr>
                                      <p:tavLst>
                                        <p:tav tm="0">
                                          <p:val>
                                            <p:fltVal val="0"/>
                                          </p:val>
                                        </p:tav>
                                        <p:tav tm="100000">
                                          <p:val>
                                            <p:strVal val="#ppt_h"/>
                                          </p:val>
                                        </p:tav>
                                      </p:tavLst>
                                    </p:anim>
                                    <p:anim calcmode="lin" valueType="num">
                                      <p:cBhvr>
                                        <p:cTn id="52" dur="500" fill="hold"/>
                                        <p:tgtEl>
                                          <p:spTgt spid="35"/>
                                        </p:tgtEl>
                                        <p:attrNameLst>
                                          <p:attrName>ppt_x</p:attrName>
                                        </p:attrNameLst>
                                      </p:cBhvr>
                                      <p:tavLst>
                                        <p:tav tm="0">
                                          <p:val>
                                            <p:fltVal val="0.5"/>
                                          </p:val>
                                        </p:tav>
                                        <p:tav tm="100000">
                                          <p:val>
                                            <p:strVal val="#ppt_x"/>
                                          </p:val>
                                        </p:tav>
                                      </p:tavLst>
                                    </p:anim>
                                    <p:anim calcmode="lin" valueType="num">
                                      <p:cBhvr>
                                        <p:cTn id="53" dur="500" fill="hold"/>
                                        <p:tgtEl>
                                          <p:spTgt spid="35"/>
                                        </p:tgtEl>
                                        <p:attrNameLst>
                                          <p:attrName>ppt_y</p:attrName>
                                        </p:attrNameLst>
                                      </p:cBhvr>
                                      <p:tavLst>
                                        <p:tav tm="0">
                                          <p:val>
                                            <p:fltVal val="0.5"/>
                                          </p:val>
                                        </p:tav>
                                        <p:tav tm="100000">
                                          <p:val>
                                            <p:strVal val="#ppt_y"/>
                                          </p:val>
                                        </p:tav>
                                      </p:tavLst>
                                    </p:anim>
                                  </p:childTnLst>
                                </p:cTn>
                              </p:par>
                            </p:childTnLst>
                          </p:cTn>
                        </p:par>
                        <p:par>
                          <p:cTn id="54" fill="hold">
                            <p:stCondLst>
                              <p:cond delay="1000"/>
                            </p:stCondLst>
                            <p:childTnLst>
                              <p:par>
                                <p:cTn id="55" presetID="12" presetClass="entr" presetSubtype="2"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p:tgtEl>
                                          <p:spTgt spid="52"/>
                                        </p:tgtEl>
                                        <p:attrNameLst>
                                          <p:attrName>ppt_x</p:attrName>
                                        </p:attrNameLst>
                                      </p:cBhvr>
                                      <p:tavLst>
                                        <p:tav tm="0">
                                          <p:val>
                                            <p:strVal val="#ppt_x+#ppt_w*1.125000"/>
                                          </p:val>
                                        </p:tav>
                                        <p:tav tm="100000">
                                          <p:val>
                                            <p:strVal val="#ppt_x"/>
                                          </p:val>
                                        </p:tav>
                                      </p:tavLst>
                                    </p:anim>
                                    <p:animEffect transition="in" filter="wipe(left)">
                                      <p:cBhvr>
                                        <p:cTn id="58" dur="500"/>
                                        <p:tgtEl>
                                          <p:spTgt spid="52"/>
                                        </p:tgtEl>
                                      </p:cBhvr>
                                    </p:animEffect>
                                  </p:childTnLst>
                                </p:cTn>
                              </p:par>
                              <p:par>
                                <p:cTn id="59" presetID="12" presetClass="entr" presetSubtype="2"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500"/>
                                        <p:tgtEl>
                                          <p:spTgt spid="51"/>
                                        </p:tgtEl>
                                        <p:attrNameLst>
                                          <p:attrName>ppt_x</p:attrName>
                                        </p:attrNameLst>
                                      </p:cBhvr>
                                      <p:tavLst>
                                        <p:tav tm="0">
                                          <p:val>
                                            <p:strVal val="#ppt_x+#ppt_w*1.125000"/>
                                          </p:val>
                                        </p:tav>
                                        <p:tav tm="100000">
                                          <p:val>
                                            <p:strVal val="#ppt_x"/>
                                          </p:val>
                                        </p:tav>
                                      </p:tavLst>
                                    </p:anim>
                                    <p:animEffect transition="in" filter="wipe(left)">
                                      <p:cBhvr>
                                        <p:cTn id="62" dur="500"/>
                                        <p:tgtEl>
                                          <p:spTgt spid="51"/>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anim calcmode="lin" valueType="num">
                                      <p:cBhvr additive="base">
                                        <p:cTn id="65" dur="500"/>
                                        <p:tgtEl>
                                          <p:spTgt spid="54"/>
                                        </p:tgtEl>
                                        <p:attrNameLst>
                                          <p:attrName>ppt_x</p:attrName>
                                        </p:attrNameLst>
                                      </p:cBhvr>
                                      <p:tavLst>
                                        <p:tav tm="0">
                                          <p:val>
                                            <p:strVal val="#ppt_x-#ppt_w*1.125000"/>
                                          </p:val>
                                        </p:tav>
                                        <p:tav tm="100000">
                                          <p:val>
                                            <p:strVal val="#ppt_x"/>
                                          </p:val>
                                        </p:tav>
                                      </p:tavLst>
                                    </p:anim>
                                    <p:animEffect transition="in" filter="wipe(right)">
                                      <p:cBhvr>
                                        <p:cTn id="66" dur="500"/>
                                        <p:tgtEl>
                                          <p:spTgt spid="54"/>
                                        </p:tgtEl>
                                      </p:cBhvr>
                                    </p:animEffect>
                                  </p:childTnLst>
                                </p:cTn>
                              </p:par>
                              <p:par>
                                <p:cTn id="67" presetID="12" presetClass="entr" presetSubtype="8" fill="hold" grpId="0" nodeType="withEffect">
                                  <p:stCondLst>
                                    <p:cond delay="0"/>
                                  </p:stCondLst>
                                  <p:childTnLst>
                                    <p:set>
                                      <p:cBhvr>
                                        <p:cTn id="68" dur="1" fill="hold">
                                          <p:stCondLst>
                                            <p:cond delay="0"/>
                                          </p:stCondLst>
                                        </p:cTn>
                                        <p:tgtEl>
                                          <p:spTgt spid="53"/>
                                        </p:tgtEl>
                                        <p:attrNameLst>
                                          <p:attrName>style.visibility</p:attrName>
                                        </p:attrNameLst>
                                      </p:cBhvr>
                                      <p:to>
                                        <p:strVal val="visible"/>
                                      </p:to>
                                    </p:set>
                                    <p:anim calcmode="lin" valueType="num">
                                      <p:cBhvr additive="base">
                                        <p:cTn id="69" dur="500"/>
                                        <p:tgtEl>
                                          <p:spTgt spid="53"/>
                                        </p:tgtEl>
                                        <p:attrNameLst>
                                          <p:attrName>ppt_x</p:attrName>
                                        </p:attrNameLst>
                                      </p:cBhvr>
                                      <p:tavLst>
                                        <p:tav tm="0">
                                          <p:val>
                                            <p:strVal val="#ppt_x-#ppt_w*1.125000"/>
                                          </p:val>
                                        </p:tav>
                                        <p:tav tm="100000">
                                          <p:val>
                                            <p:strVal val="#ppt_x"/>
                                          </p:val>
                                        </p:tav>
                                      </p:tavLst>
                                    </p:anim>
                                    <p:animEffect transition="in" filter="wipe(right)">
                                      <p:cBhvr>
                                        <p:cTn id="70" dur="500"/>
                                        <p:tgtEl>
                                          <p:spTgt spid="53"/>
                                        </p:tgtEl>
                                      </p:cBhvr>
                                    </p:animEffect>
                                  </p:childTnLst>
                                </p:cTn>
                              </p:par>
                              <p:par>
                                <p:cTn id="71" presetID="12" presetClass="entr" presetSubtype="2" fill="hold" grpId="0" nodeType="with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additive="base">
                                        <p:cTn id="73" dur="500"/>
                                        <p:tgtEl>
                                          <p:spTgt spid="56"/>
                                        </p:tgtEl>
                                        <p:attrNameLst>
                                          <p:attrName>ppt_x</p:attrName>
                                        </p:attrNameLst>
                                      </p:cBhvr>
                                      <p:tavLst>
                                        <p:tav tm="0">
                                          <p:val>
                                            <p:strVal val="#ppt_x+#ppt_w*1.125000"/>
                                          </p:val>
                                        </p:tav>
                                        <p:tav tm="100000">
                                          <p:val>
                                            <p:strVal val="#ppt_x"/>
                                          </p:val>
                                        </p:tav>
                                      </p:tavLst>
                                    </p:anim>
                                    <p:animEffect transition="in" filter="wipe(left)">
                                      <p:cBhvr>
                                        <p:cTn id="74" dur="500"/>
                                        <p:tgtEl>
                                          <p:spTgt spid="56"/>
                                        </p:tgtEl>
                                      </p:cBhvr>
                                    </p:animEffect>
                                  </p:childTnLst>
                                </p:cTn>
                              </p:par>
                              <p:par>
                                <p:cTn id="75" presetID="12" presetClass="entr" presetSubtype="2"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anim calcmode="lin" valueType="num">
                                      <p:cBhvr additive="base">
                                        <p:cTn id="77" dur="500"/>
                                        <p:tgtEl>
                                          <p:spTgt spid="55"/>
                                        </p:tgtEl>
                                        <p:attrNameLst>
                                          <p:attrName>ppt_x</p:attrName>
                                        </p:attrNameLst>
                                      </p:cBhvr>
                                      <p:tavLst>
                                        <p:tav tm="0">
                                          <p:val>
                                            <p:strVal val="#ppt_x+#ppt_w*1.125000"/>
                                          </p:val>
                                        </p:tav>
                                        <p:tav tm="100000">
                                          <p:val>
                                            <p:strVal val="#ppt_x"/>
                                          </p:val>
                                        </p:tav>
                                      </p:tavLst>
                                    </p:anim>
                                    <p:animEffect transition="in" filter="wipe(left)">
                                      <p:cBhvr>
                                        <p:cTn id="78" dur="500"/>
                                        <p:tgtEl>
                                          <p:spTgt spid="55"/>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additive="base">
                                        <p:cTn id="81" dur="500"/>
                                        <p:tgtEl>
                                          <p:spTgt spid="58"/>
                                        </p:tgtEl>
                                        <p:attrNameLst>
                                          <p:attrName>ppt_x</p:attrName>
                                        </p:attrNameLst>
                                      </p:cBhvr>
                                      <p:tavLst>
                                        <p:tav tm="0">
                                          <p:val>
                                            <p:strVal val="#ppt_x-#ppt_w*1.125000"/>
                                          </p:val>
                                        </p:tav>
                                        <p:tav tm="100000">
                                          <p:val>
                                            <p:strVal val="#ppt_x"/>
                                          </p:val>
                                        </p:tav>
                                      </p:tavLst>
                                    </p:anim>
                                    <p:animEffect transition="in" filter="wipe(right)">
                                      <p:cBhvr>
                                        <p:cTn id="82" dur="500"/>
                                        <p:tgtEl>
                                          <p:spTgt spid="58"/>
                                        </p:tgtEl>
                                      </p:cBhvr>
                                    </p:animEffect>
                                  </p:childTnLst>
                                </p:cTn>
                              </p:par>
                              <p:par>
                                <p:cTn id="83" presetID="12" presetClass="entr" presetSubtype="8" fill="hold" grpId="0" nodeType="with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additive="base">
                                        <p:cTn id="85" dur="500"/>
                                        <p:tgtEl>
                                          <p:spTgt spid="57"/>
                                        </p:tgtEl>
                                        <p:attrNameLst>
                                          <p:attrName>ppt_x</p:attrName>
                                        </p:attrNameLst>
                                      </p:cBhvr>
                                      <p:tavLst>
                                        <p:tav tm="0">
                                          <p:val>
                                            <p:strVal val="#ppt_x-#ppt_w*1.125000"/>
                                          </p:val>
                                        </p:tav>
                                        <p:tav tm="100000">
                                          <p:val>
                                            <p:strVal val="#ppt_x"/>
                                          </p:val>
                                        </p:tav>
                                      </p:tavLst>
                                    </p:anim>
                                    <p:animEffect transition="in" filter="wipe(right)">
                                      <p:cBhvr>
                                        <p:cTn id="8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32" grpId="0" animBg="1"/>
      <p:bldP spid="33" grpId="0" animBg="1"/>
      <p:bldP spid="34" grpId="0" animBg="1"/>
      <p:bldP spid="35" grpId="0" animBg="1"/>
      <p:bldP spid="51" grpId="0"/>
      <p:bldP spid="52" grpId="0"/>
      <p:bldP spid="53" grpId="0"/>
      <p:bldP spid="54" grpId="0"/>
      <p:bldP spid="55" grpId="0"/>
      <p:bldP spid="56" grpId="0"/>
      <p:bldP spid="57" grpId="0"/>
      <p:bldP spid="5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已完成项目展示</a:t>
            </a:r>
          </a:p>
        </p:txBody>
      </p:sp>
      <p:sp>
        <p:nvSpPr>
          <p:cNvPr id="3" name="空心弧 2"/>
          <p:cNvSpPr/>
          <p:nvPr/>
        </p:nvSpPr>
        <p:spPr>
          <a:xfrm rot="5400000">
            <a:off x="862468" y="1382967"/>
            <a:ext cx="3142978" cy="2924714"/>
          </a:xfrm>
          <a:prstGeom prst="blockArc">
            <a:avLst>
              <a:gd name="adj1" fmla="val 10897210"/>
              <a:gd name="adj2" fmla="val 6953"/>
              <a:gd name="adj3" fmla="val 124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solidFill>
                <a:schemeClr val="tx1"/>
              </a:solidFill>
              <a:latin typeface="微软雅黑" panose="020B0503020204020204" charset="-122"/>
              <a:ea typeface="微软雅黑" panose="020B0503020204020204" charset="-122"/>
              <a:cs typeface="Arial" panose="020B0604020202020204" pitchFamily="34" charset="0"/>
            </a:endParaRPr>
          </a:p>
        </p:txBody>
      </p:sp>
      <p:cxnSp>
        <p:nvCxnSpPr>
          <p:cNvPr id="4" name="直接连接符 3"/>
          <p:cNvCxnSpPr/>
          <p:nvPr/>
        </p:nvCxnSpPr>
        <p:spPr bwMode="auto">
          <a:xfrm>
            <a:off x="3043369" y="1468197"/>
            <a:ext cx="144145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bwMode="auto">
          <a:xfrm>
            <a:off x="3093016" y="4258837"/>
            <a:ext cx="1439863"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bwMode="auto">
          <a:xfrm>
            <a:off x="3914988" y="2414549"/>
            <a:ext cx="1334133"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bwMode="auto">
          <a:xfrm>
            <a:off x="3773750" y="3399544"/>
            <a:ext cx="1440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255720" y="1062882"/>
            <a:ext cx="1338810" cy="323157"/>
          </a:xfrm>
          <a:prstGeom prst="rect">
            <a:avLst/>
          </a:prstGeom>
        </p:spPr>
        <p:txBody>
          <a:bodyPr wrap="none" lIns="91431" tIns="45716" rIns="91431" bIns="45716">
            <a:spAutoFit/>
          </a:bodyPr>
          <a:lstStyle/>
          <a:p>
            <a:r>
              <a:rPr lang="zh-CN" altLang="en-US" sz="1500" dirty="0">
                <a:latin typeface="微软雅黑" panose="020B0503020204020204" charset="-122"/>
                <a:ea typeface="微软雅黑" panose="020B0503020204020204" charset="-122"/>
              </a:rPr>
              <a:t>此处添加标题</a:t>
            </a:r>
          </a:p>
        </p:txBody>
      </p:sp>
      <p:sp>
        <p:nvSpPr>
          <p:cNvPr id="9" name="矩形 8"/>
          <p:cNvSpPr>
            <a:spLocks noChangeArrowheads="1"/>
          </p:cNvSpPr>
          <p:nvPr/>
        </p:nvSpPr>
        <p:spPr bwMode="auto">
          <a:xfrm>
            <a:off x="5226378" y="1295610"/>
            <a:ext cx="2657990" cy="526803"/>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50000"/>
              </a:lnSpc>
              <a:buNone/>
            </a:pPr>
            <a:r>
              <a:rPr lang="zh-CN" altLang="en-US" sz="1000" dirty="0"/>
              <a:t>点击输入简要文字内容，文字内容需概括精炼，不用多余的文字修饰，言简意赅的说明</a:t>
            </a:r>
            <a:endParaRPr lang="en-US" altLang="zh-CN" sz="1000" dirty="0"/>
          </a:p>
        </p:txBody>
      </p:sp>
      <p:grpSp>
        <p:nvGrpSpPr>
          <p:cNvPr id="10" name="组合 9"/>
          <p:cNvGrpSpPr/>
          <p:nvPr/>
        </p:nvGrpSpPr>
        <p:grpSpPr bwMode="auto">
          <a:xfrm>
            <a:off x="1178049" y="1713589"/>
            <a:ext cx="2259643" cy="2259643"/>
            <a:chOff x="1103084" y="2155824"/>
            <a:chExt cx="3176815" cy="3176815"/>
          </a:xfrm>
        </p:grpSpPr>
        <p:sp>
          <p:nvSpPr>
            <p:cNvPr id="11" name="椭圆 10"/>
            <p:cNvSpPr/>
            <p:nvPr/>
          </p:nvSpPr>
          <p:spPr>
            <a:xfrm>
              <a:off x="1103084" y="2155824"/>
              <a:ext cx="3176815" cy="3176815"/>
            </a:xfrm>
            <a:prstGeom prst="ellipse">
              <a:avLst/>
            </a:prstGeom>
            <a:gradFill>
              <a:gsLst>
                <a:gs pos="0">
                  <a:schemeClr val="accent4">
                    <a:lumMod val="75000"/>
                  </a:schemeClr>
                </a:gs>
                <a:gs pos="100000">
                  <a:schemeClr val="accent4"/>
                </a:gs>
              </a:gsLst>
              <a:lin ang="5400000" scaled="0"/>
            </a:gradFill>
            <a:ln w="25400">
              <a:gradFill>
                <a:gsLst>
                  <a:gs pos="0">
                    <a:schemeClr val="accent4"/>
                  </a:gs>
                  <a:gs pos="100000">
                    <a:schemeClr val="accent4">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12" name="椭圆 11"/>
            <p:cNvSpPr/>
            <p:nvPr/>
          </p:nvSpPr>
          <p:spPr>
            <a:xfrm>
              <a:off x="1281790" y="2334530"/>
              <a:ext cx="2819403" cy="2819403"/>
            </a:xfrm>
            <a:prstGeom prst="ellipse">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a:solidFill>
                  <a:schemeClr val="tx1"/>
                </a:solidFill>
                <a:latin typeface="微软雅黑" panose="020B0503020204020204" charset="-122"/>
                <a:ea typeface="微软雅黑" panose="020B0503020204020204" charset="-122"/>
                <a:cs typeface="Arial" panose="020B0604020202020204" pitchFamily="34" charset="0"/>
              </a:endParaRPr>
            </a:p>
          </p:txBody>
        </p:sp>
      </p:grpSp>
      <p:sp>
        <p:nvSpPr>
          <p:cNvPr id="13" name="椭圆 12"/>
          <p:cNvSpPr/>
          <p:nvPr/>
        </p:nvSpPr>
        <p:spPr>
          <a:xfrm>
            <a:off x="2816194" y="1251719"/>
            <a:ext cx="373310" cy="373310"/>
          </a:xfrm>
          <a:prstGeom prst="ellipse">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charset="-122"/>
                <a:ea typeface="微软雅黑" panose="020B0503020204020204" charset="-122"/>
              </a:rPr>
              <a:t>1</a:t>
            </a:r>
            <a:endParaRPr lang="zh-CN" altLang="en-US" dirty="0">
              <a:solidFill>
                <a:schemeClr val="bg1"/>
              </a:solidFill>
              <a:latin typeface="微软雅黑" panose="020B0503020204020204" charset="-122"/>
              <a:ea typeface="微软雅黑" panose="020B0503020204020204" charset="-122"/>
            </a:endParaRPr>
          </a:p>
        </p:txBody>
      </p:sp>
      <p:sp>
        <p:nvSpPr>
          <p:cNvPr id="14" name="椭圆 13"/>
          <p:cNvSpPr/>
          <p:nvPr/>
        </p:nvSpPr>
        <p:spPr>
          <a:xfrm>
            <a:off x="3608282" y="2212641"/>
            <a:ext cx="373310" cy="373310"/>
          </a:xfrm>
          <a:prstGeom prst="ellipse">
            <a:avLst/>
          </a:prstGeom>
          <a:gradFill>
            <a:gsLst>
              <a:gs pos="0">
                <a:schemeClr val="accent3">
                  <a:lumMod val="75000"/>
                </a:schemeClr>
              </a:gs>
              <a:gs pos="100000">
                <a:schemeClr val="accent3"/>
              </a:gs>
            </a:gsLst>
            <a:lin ang="5400000" scaled="0"/>
          </a:gradFill>
          <a:ln>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charset="-122"/>
                <a:ea typeface="微软雅黑" panose="020B0503020204020204" charset="-122"/>
              </a:rPr>
              <a:t>2</a:t>
            </a:r>
            <a:endParaRPr lang="zh-CN" altLang="en-US" dirty="0">
              <a:solidFill>
                <a:schemeClr val="bg1"/>
              </a:solidFill>
              <a:latin typeface="微软雅黑" panose="020B0503020204020204" charset="-122"/>
              <a:ea typeface="微软雅黑" panose="020B0503020204020204" charset="-122"/>
            </a:endParaRPr>
          </a:p>
        </p:txBody>
      </p:sp>
      <p:sp>
        <p:nvSpPr>
          <p:cNvPr id="15" name="椭圆 14"/>
          <p:cNvSpPr/>
          <p:nvPr/>
        </p:nvSpPr>
        <p:spPr>
          <a:xfrm>
            <a:off x="3587342" y="3195034"/>
            <a:ext cx="373310" cy="373310"/>
          </a:xfrm>
          <a:prstGeom prst="ellipse">
            <a:avLst/>
          </a:prstGeom>
          <a:gradFill>
            <a:gsLst>
              <a:gs pos="0">
                <a:schemeClr val="accent2">
                  <a:lumMod val="75000"/>
                </a:schemeClr>
              </a:gs>
              <a:gs pos="100000">
                <a:schemeClr val="accent2"/>
              </a:gs>
            </a:gsLst>
            <a:lin ang="5400000" scaled="0"/>
          </a:gradFill>
          <a:ln>
            <a:gradFill>
              <a:gsLst>
                <a:gs pos="0">
                  <a:schemeClr val="accent2"/>
                </a:gs>
                <a:gs pos="100000">
                  <a:schemeClr val="accent2">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charset="-122"/>
                <a:ea typeface="微软雅黑" panose="020B0503020204020204" charset="-122"/>
              </a:rPr>
              <a:t>3</a:t>
            </a:r>
            <a:endParaRPr lang="zh-CN" altLang="en-US" dirty="0">
              <a:solidFill>
                <a:schemeClr val="bg1"/>
              </a:solidFill>
              <a:latin typeface="微软雅黑" panose="020B0503020204020204" charset="-122"/>
              <a:ea typeface="微软雅黑" panose="020B0503020204020204" charset="-122"/>
            </a:endParaRPr>
          </a:p>
        </p:txBody>
      </p:sp>
      <p:sp>
        <p:nvSpPr>
          <p:cNvPr id="16" name="椭圆 15"/>
          <p:cNvSpPr/>
          <p:nvPr/>
        </p:nvSpPr>
        <p:spPr>
          <a:xfrm>
            <a:off x="2816194" y="4045240"/>
            <a:ext cx="373310" cy="373310"/>
          </a:xfrm>
          <a:prstGeom prst="ellipse">
            <a:avLst/>
          </a:prstGeom>
          <a:gradFill>
            <a:gsLst>
              <a:gs pos="0">
                <a:schemeClr val="accent5">
                  <a:lumMod val="75000"/>
                </a:schemeClr>
              </a:gs>
              <a:gs pos="100000">
                <a:schemeClr val="accent5"/>
              </a:gs>
            </a:gsLst>
            <a:lin ang="5400000" scaled="0"/>
          </a:gradFill>
          <a:ln>
            <a:gradFill>
              <a:gsLst>
                <a:gs pos="0">
                  <a:schemeClr val="accent5"/>
                </a:gs>
                <a:gs pos="100000">
                  <a:schemeClr val="accent5">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charset="-122"/>
                <a:ea typeface="微软雅黑" panose="020B0503020204020204" charset="-122"/>
              </a:rPr>
              <a:t>4</a:t>
            </a:r>
            <a:endParaRPr lang="zh-CN" altLang="en-US" dirty="0">
              <a:solidFill>
                <a:schemeClr val="bg1"/>
              </a:solidFill>
              <a:latin typeface="微软雅黑" panose="020B0503020204020204" charset="-122"/>
              <a:ea typeface="微软雅黑" panose="020B0503020204020204" charset="-122"/>
            </a:endParaRPr>
          </a:p>
        </p:txBody>
      </p:sp>
      <p:grpSp>
        <p:nvGrpSpPr>
          <p:cNvPr id="17" name="组合 16"/>
          <p:cNvGrpSpPr/>
          <p:nvPr/>
        </p:nvGrpSpPr>
        <p:grpSpPr>
          <a:xfrm>
            <a:off x="3894554" y="1059582"/>
            <a:ext cx="821462" cy="821462"/>
            <a:chOff x="4008377" y="1003063"/>
            <a:chExt cx="821462" cy="821462"/>
          </a:xfrm>
        </p:grpSpPr>
        <p:sp>
          <p:nvSpPr>
            <p:cNvPr id="18" name="椭圆 17"/>
            <p:cNvSpPr/>
            <p:nvPr/>
          </p:nvSpPr>
          <p:spPr>
            <a:xfrm>
              <a:off x="4008377" y="1003063"/>
              <a:ext cx="821462" cy="821462"/>
            </a:xfrm>
            <a:prstGeom prst="ellipse">
              <a:avLst/>
            </a:pr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grpSp>
          <p:nvGrpSpPr>
            <p:cNvPr id="19" name="组合 18"/>
            <p:cNvGrpSpPr>
              <a:grpSpLocks noChangeAspect="1"/>
            </p:cNvGrpSpPr>
            <p:nvPr/>
          </p:nvGrpSpPr>
          <p:grpSpPr bwMode="auto">
            <a:xfrm>
              <a:off x="4230408" y="1145668"/>
              <a:ext cx="389996" cy="469766"/>
              <a:chOff x="3452849" y="2667439"/>
              <a:chExt cx="239345" cy="288607"/>
            </a:xfrm>
          </p:grpSpPr>
          <p:sp>
            <p:nvSpPr>
              <p:cNvPr id="20"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bg1"/>
              </a:solidFill>
              <a:ln>
                <a:noFill/>
              </a:ln>
            </p:spPr>
            <p:txBody>
              <a:bodyPr lIns="121920" tIns="60960" rIns="121920" bIns="60960"/>
              <a:lstStyle/>
              <a:p>
                <a:pPr defTabSz="913765" fontAlgn="auto">
                  <a:spcBef>
                    <a:spcPts val="0"/>
                  </a:spcBef>
                  <a:spcAft>
                    <a:spcPts val="0"/>
                  </a:spcAft>
                  <a:defRPr/>
                </a:pPr>
                <a:endParaRPr lang="zh-CN" altLang="en-US" sz="249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21"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bg1"/>
              </a:solidFill>
              <a:ln>
                <a:noFill/>
              </a:ln>
            </p:spPr>
            <p:txBody>
              <a:bodyPr lIns="121920" tIns="60960" rIns="121920" bIns="60960"/>
              <a:lstStyle/>
              <a:p>
                <a:pPr defTabSz="913765" fontAlgn="auto">
                  <a:spcBef>
                    <a:spcPts val="0"/>
                  </a:spcBef>
                  <a:spcAft>
                    <a:spcPts val="0"/>
                  </a:spcAft>
                  <a:defRPr/>
                </a:pPr>
                <a:endParaRPr lang="zh-CN" altLang="en-US" sz="2490">
                  <a:solidFill>
                    <a:schemeClr val="bg1"/>
                  </a:solidFill>
                  <a:latin typeface="微软雅黑" panose="020B0503020204020204" charset="-122"/>
                  <a:ea typeface="微软雅黑" panose="020B0503020204020204" charset="-122"/>
                  <a:cs typeface="Arial" panose="020B0604020202020204" pitchFamily="34" charset="0"/>
                </a:endParaRPr>
              </a:p>
            </p:txBody>
          </p:sp>
        </p:grpSp>
      </p:grpSp>
      <p:grpSp>
        <p:nvGrpSpPr>
          <p:cNvPr id="22" name="组合 21"/>
          <p:cNvGrpSpPr/>
          <p:nvPr/>
        </p:nvGrpSpPr>
        <p:grpSpPr>
          <a:xfrm>
            <a:off x="4511322" y="1943200"/>
            <a:ext cx="821462" cy="821462"/>
            <a:chOff x="4703459" y="1967087"/>
            <a:chExt cx="821462" cy="821462"/>
          </a:xfrm>
        </p:grpSpPr>
        <p:sp>
          <p:nvSpPr>
            <p:cNvPr id="23" name="椭圆 22"/>
            <p:cNvSpPr/>
            <p:nvPr/>
          </p:nvSpPr>
          <p:spPr>
            <a:xfrm>
              <a:off x="4703459" y="1967087"/>
              <a:ext cx="821462" cy="821462"/>
            </a:xfrm>
            <a:prstGeom prst="ellipse">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24"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lIns="121920" tIns="60960" rIns="121920" bIns="60960"/>
            <a:lstStyle/>
            <a:p>
              <a:pPr defTabSz="913765" fontAlgn="auto">
                <a:spcBef>
                  <a:spcPts val="0"/>
                </a:spcBef>
                <a:spcAft>
                  <a:spcPts val="0"/>
                </a:spcAft>
                <a:defRPr/>
              </a:pPr>
              <a:endParaRPr lang="zh-CN" altLang="en-US" sz="2490">
                <a:latin typeface="微软雅黑" panose="020B0503020204020204" charset="-122"/>
                <a:ea typeface="微软雅黑" panose="020B0503020204020204" charset="-122"/>
                <a:cs typeface="Arial" panose="020B0604020202020204" pitchFamily="34" charset="0"/>
              </a:endParaRPr>
            </a:p>
          </p:txBody>
        </p:sp>
      </p:grpSp>
      <p:grpSp>
        <p:nvGrpSpPr>
          <p:cNvPr id="25" name="组合 24"/>
          <p:cNvGrpSpPr/>
          <p:nvPr/>
        </p:nvGrpSpPr>
        <p:grpSpPr>
          <a:xfrm>
            <a:off x="4542626" y="2988813"/>
            <a:ext cx="821462" cy="821462"/>
            <a:chOff x="4734763" y="3012700"/>
            <a:chExt cx="821462" cy="821462"/>
          </a:xfrm>
        </p:grpSpPr>
        <p:sp>
          <p:nvSpPr>
            <p:cNvPr id="26" name="椭圆 25"/>
            <p:cNvSpPr/>
            <p:nvPr/>
          </p:nvSpPr>
          <p:spPr>
            <a:xfrm>
              <a:off x="4734763" y="3012700"/>
              <a:ext cx="821462" cy="821462"/>
            </a:xfrm>
            <a:prstGeom prst="ellipse">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27"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p:spPr>
          <p:txBody>
            <a:bodyPr lIns="121920" tIns="60960" rIns="121920" bIns="60960"/>
            <a:lstStyle/>
            <a:p>
              <a:pPr defTabSz="913765" fontAlgn="auto">
                <a:spcBef>
                  <a:spcPts val="0"/>
                </a:spcBef>
                <a:spcAft>
                  <a:spcPts val="0"/>
                </a:spcAft>
                <a:defRPr/>
              </a:pPr>
              <a:endParaRPr lang="zh-CN" altLang="en-US" sz="2490">
                <a:latin typeface="微软雅黑" panose="020B0503020204020204" charset="-122"/>
                <a:ea typeface="微软雅黑" panose="020B0503020204020204" charset="-122"/>
                <a:cs typeface="Arial" panose="020B0604020202020204" pitchFamily="34" charset="0"/>
              </a:endParaRPr>
            </a:p>
          </p:txBody>
        </p:sp>
      </p:grpSp>
      <p:grpSp>
        <p:nvGrpSpPr>
          <p:cNvPr id="28" name="组合 27"/>
          <p:cNvGrpSpPr/>
          <p:nvPr/>
        </p:nvGrpSpPr>
        <p:grpSpPr>
          <a:xfrm>
            <a:off x="3894554" y="3859496"/>
            <a:ext cx="821462" cy="821462"/>
            <a:chOff x="4015593" y="3883383"/>
            <a:chExt cx="821462" cy="821462"/>
          </a:xfrm>
        </p:grpSpPr>
        <p:sp>
          <p:nvSpPr>
            <p:cNvPr id="29" name="椭圆 28"/>
            <p:cNvSpPr/>
            <p:nvPr/>
          </p:nvSpPr>
          <p:spPr>
            <a:xfrm>
              <a:off x="4015593" y="3883383"/>
              <a:ext cx="821462" cy="821462"/>
            </a:xfrm>
            <a:prstGeom prst="ellipse">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sp>
          <p:nvSpPr>
            <p:cNvPr id="30"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p:spPr>
          <p:txBody>
            <a:bodyPr lIns="121920" tIns="60960" rIns="121920" bIns="60960"/>
            <a:lstStyle/>
            <a:p>
              <a:pPr defTabSz="913765" fontAlgn="auto">
                <a:spcBef>
                  <a:spcPts val="0"/>
                </a:spcBef>
                <a:spcAft>
                  <a:spcPts val="0"/>
                </a:spcAft>
                <a:defRPr/>
              </a:pPr>
              <a:endParaRPr lang="zh-CN" altLang="en-US" sz="2490">
                <a:solidFill>
                  <a:schemeClr val="bg1"/>
                </a:solidFill>
                <a:latin typeface="微软雅黑" panose="020B0503020204020204" charset="-122"/>
                <a:ea typeface="微软雅黑" panose="020B0503020204020204" charset="-122"/>
                <a:cs typeface="Arial" panose="020B0604020202020204" pitchFamily="34" charset="0"/>
              </a:endParaRPr>
            </a:p>
          </p:txBody>
        </p:sp>
      </p:grpSp>
      <p:sp>
        <p:nvSpPr>
          <p:cNvPr id="31" name="矩形 30"/>
          <p:cNvSpPr/>
          <p:nvPr/>
        </p:nvSpPr>
        <p:spPr>
          <a:xfrm>
            <a:off x="5609454" y="1949025"/>
            <a:ext cx="1338810" cy="323157"/>
          </a:xfrm>
          <a:prstGeom prst="rect">
            <a:avLst/>
          </a:prstGeom>
        </p:spPr>
        <p:txBody>
          <a:bodyPr wrap="none" lIns="91431" tIns="45716" rIns="91431" bIns="45716">
            <a:spAutoFit/>
          </a:bodyPr>
          <a:lstStyle/>
          <a:p>
            <a:r>
              <a:rPr lang="zh-CN" altLang="en-US" sz="1500" dirty="0">
                <a:latin typeface="微软雅黑" panose="020B0503020204020204" charset="-122"/>
                <a:ea typeface="微软雅黑" panose="020B0503020204020204" charset="-122"/>
              </a:rPr>
              <a:t>此处添加标题</a:t>
            </a:r>
          </a:p>
        </p:txBody>
      </p:sp>
      <p:sp>
        <p:nvSpPr>
          <p:cNvPr id="32" name="矩形 47"/>
          <p:cNvSpPr>
            <a:spLocks noChangeArrowheads="1"/>
          </p:cNvSpPr>
          <p:nvPr/>
        </p:nvSpPr>
        <p:spPr bwMode="auto">
          <a:xfrm>
            <a:off x="5580112" y="2181753"/>
            <a:ext cx="2657990" cy="526803"/>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50000"/>
              </a:lnSpc>
              <a:buNone/>
            </a:pPr>
            <a:r>
              <a:rPr lang="zh-CN" altLang="en-US" sz="1000" dirty="0"/>
              <a:t>点击输入简要文字内容，文字内容需概括精炼，不用多余的文字修饰，言简意赅的说明</a:t>
            </a:r>
          </a:p>
        </p:txBody>
      </p:sp>
      <p:sp>
        <p:nvSpPr>
          <p:cNvPr id="33" name="矩形 32"/>
          <p:cNvSpPr/>
          <p:nvPr/>
        </p:nvSpPr>
        <p:spPr>
          <a:xfrm>
            <a:off x="5690318" y="2954192"/>
            <a:ext cx="1338810" cy="323157"/>
          </a:xfrm>
          <a:prstGeom prst="rect">
            <a:avLst/>
          </a:prstGeom>
        </p:spPr>
        <p:txBody>
          <a:bodyPr wrap="none" lIns="91431" tIns="45716" rIns="91431" bIns="45716">
            <a:spAutoFit/>
          </a:bodyPr>
          <a:lstStyle/>
          <a:p>
            <a:r>
              <a:rPr lang="zh-CN" altLang="en-US" sz="1500" dirty="0">
                <a:latin typeface="微软雅黑" panose="020B0503020204020204" charset="-122"/>
                <a:ea typeface="微软雅黑" panose="020B0503020204020204" charset="-122"/>
              </a:rPr>
              <a:t>此处添加标题</a:t>
            </a:r>
          </a:p>
        </p:txBody>
      </p:sp>
      <p:sp>
        <p:nvSpPr>
          <p:cNvPr id="34" name="矩形 47"/>
          <p:cNvSpPr>
            <a:spLocks noChangeArrowheads="1"/>
          </p:cNvSpPr>
          <p:nvPr/>
        </p:nvSpPr>
        <p:spPr bwMode="auto">
          <a:xfrm>
            <a:off x="5660976" y="3186920"/>
            <a:ext cx="2727448" cy="584767"/>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50000"/>
              </a:lnSpc>
              <a:buNone/>
            </a:pPr>
            <a:r>
              <a:rPr lang="zh-CN" altLang="en-US" sz="1000" dirty="0"/>
              <a:t>点击输入简要文字内容，文字内容需概括精</a:t>
            </a:r>
            <a:endParaRPr lang="en-US" altLang="zh-CN" sz="1000" dirty="0"/>
          </a:p>
          <a:p>
            <a:pPr>
              <a:lnSpc>
                <a:spcPct val="150000"/>
              </a:lnSpc>
              <a:buNone/>
            </a:pPr>
            <a:r>
              <a:rPr lang="zh-CN" altLang="en-US" sz="1000" dirty="0"/>
              <a:t>炼，不用多余的文字修饰，言简意赅的说明</a:t>
            </a:r>
          </a:p>
        </p:txBody>
      </p:sp>
      <p:sp>
        <p:nvSpPr>
          <p:cNvPr id="35" name="矩形 34"/>
          <p:cNvSpPr/>
          <p:nvPr/>
        </p:nvSpPr>
        <p:spPr>
          <a:xfrm>
            <a:off x="5303355" y="3898611"/>
            <a:ext cx="1338810" cy="323157"/>
          </a:xfrm>
          <a:prstGeom prst="rect">
            <a:avLst/>
          </a:prstGeom>
        </p:spPr>
        <p:txBody>
          <a:bodyPr wrap="none" lIns="91431" tIns="45716" rIns="91431" bIns="45716">
            <a:spAutoFit/>
          </a:bodyPr>
          <a:lstStyle/>
          <a:p>
            <a:r>
              <a:rPr lang="zh-CN" altLang="en-US" sz="1500" dirty="0">
                <a:latin typeface="微软雅黑" panose="020B0503020204020204" charset="-122"/>
                <a:ea typeface="微软雅黑" panose="020B0503020204020204" charset="-122"/>
              </a:rPr>
              <a:t>此处添加标题</a:t>
            </a:r>
          </a:p>
        </p:txBody>
      </p:sp>
      <p:sp>
        <p:nvSpPr>
          <p:cNvPr id="36" name="矩形 47"/>
          <p:cNvSpPr>
            <a:spLocks noChangeArrowheads="1"/>
          </p:cNvSpPr>
          <p:nvPr/>
        </p:nvSpPr>
        <p:spPr bwMode="auto">
          <a:xfrm>
            <a:off x="5274013" y="4131339"/>
            <a:ext cx="2610355" cy="526803"/>
          </a:xfrm>
          <a:prstGeom prst="rect">
            <a:avLst/>
          </a:prstGeom>
          <a:noFill/>
          <a:ln>
            <a:noFill/>
          </a:ln>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50000"/>
              </a:lnSpc>
              <a:buNone/>
            </a:pPr>
            <a:r>
              <a:rPr lang="zh-CN" altLang="en-US" sz="1000" dirty="0"/>
              <a:t>点击输入简要文字内容，文字内容需概括精炼，不用多余的文字修饰，言简意赅的说明</a:t>
            </a:r>
            <a:endParaRPr lang="en-US" altLang="zh-CN" sz="1000" dirty="0"/>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400" fill="hold"/>
                                            <p:tgtEl>
                                              <p:spTgt spid="10"/>
                                            </p:tgtEl>
                                            <p:attrNameLst>
                                              <p:attrName>ppt_w</p:attrName>
                                            </p:attrNameLst>
                                          </p:cBhvr>
                                          <p:tavLst>
                                            <p:tav tm="0">
                                              <p:val>
                                                <p:fltVal val="0"/>
                                              </p:val>
                                            </p:tav>
                                            <p:tav tm="100000">
                                              <p:val>
                                                <p:strVal val="#ppt_w"/>
                                              </p:val>
                                            </p:tav>
                                          </p:tavLst>
                                        </p:anim>
                                        <p:anim calcmode="lin" valueType="num">
                                          <p:cBhvr>
                                            <p:cTn id="8" dur="400" fill="hold"/>
                                            <p:tgtEl>
                                              <p:spTgt spid="10"/>
                                            </p:tgtEl>
                                            <p:attrNameLst>
                                              <p:attrName>ppt_h</p:attrName>
                                            </p:attrNameLst>
                                          </p:cBhvr>
                                          <p:tavLst>
                                            <p:tav tm="0">
                                              <p:val>
                                                <p:fltVal val="0"/>
                                              </p:val>
                                            </p:tav>
                                            <p:tav tm="100000">
                                              <p:val>
                                                <p:strVal val="#ppt_h"/>
                                              </p:val>
                                            </p:tav>
                                          </p:tavLst>
                                        </p:anim>
                                        <p:animEffect transition="in" filter="fade">
                                          <p:cBhvr>
                                            <p:cTn id="9" dur="400"/>
                                            <p:tgtEl>
                                              <p:spTgt spid="10"/>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350"/>
                                            <p:tgtEl>
                                              <p:spTgt spid="3"/>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175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250"/>
                                </p:stCondLst>
                                <p:childTnLst>
                                  <p:par>
                                    <p:cTn id="25" presetID="2" presetClass="entr" presetSubtype="2" fill="hold" nodeType="afterEffect" p14:presetBounceEnd="4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40000">
                                          <p:cBhvr additive="base">
                                            <p:cTn id="27" dur="50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par>
                                    <p:cTn id="36" presetID="53" presetClass="entr" presetSubtype="16" fill="hold" grpId="0" nodeType="withEffect">
                                      <p:stCondLst>
                                        <p:cond delay="75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3250"/>
                                </p:stCondLst>
                                <p:childTnLst>
                                  <p:par>
                                    <p:cTn id="42" presetID="22" presetClass="entr" presetSubtype="8"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par>
                              <p:cTn id="45" fill="hold">
                                <p:stCondLst>
                                  <p:cond delay="3750"/>
                                </p:stCondLst>
                                <p:childTnLst>
                                  <p:par>
                                    <p:cTn id="46" presetID="2" presetClass="entr" presetSubtype="2" fill="hold" nodeType="afterEffect" p14:presetBounceEnd="40000">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14:bounceEnd="40000">
                                          <p:cBhvr additive="base">
                                            <p:cTn id="48" dur="500" fill="hold"/>
                                            <p:tgtEl>
                                              <p:spTgt spid="22"/>
                                            </p:tgtEl>
                                            <p:attrNameLst>
                                              <p:attrName>ppt_x</p:attrName>
                                            </p:attrNameLst>
                                          </p:cBhvr>
                                          <p:tavLst>
                                            <p:tav tm="0">
                                              <p:val>
                                                <p:strVal val="1+#ppt_w/2"/>
                                              </p:val>
                                            </p:tav>
                                            <p:tav tm="100000">
                                              <p:val>
                                                <p:strVal val="#ppt_x"/>
                                              </p:val>
                                            </p:tav>
                                          </p:tavLst>
                                        </p:anim>
                                        <p:anim calcmode="lin" valueType="num" p14:bounceEnd="40000">
                                          <p:cBhvr additive="base">
                                            <p:cTn id="49" dur="500" fill="hold"/>
                                            <p:tgtEl>
                                              <p:spTgt spid="22"/>
                                            </p:tgtEl>
                                            <p:attrNameLst>
                                              <p:attrName>ppt_y</p:attrName>
                                            </p:attrNameLst>
                                          </p:cBhvr>
                                          <p:tavLst>
                                            <p:tav tm="0">
                                              <p:val>
                                                <p:strVal val="#ppt_y"/>
                                              </p:val>
                                            </p:tav>
                                            <p:tav tm="100000">
                                              <p:val>
                                                <p:strVal val="#ppt_y"/>
                                              </p:val>
                                            </p:tav>
                                          </p:tavLst>
                                        </p:anim>
                                      </p:childTnLst>
                                    </p:cTn>
                                  </p:par>
                                </p:childTnLst>
                              </p:cTn>
                            </p:par>
                            <p:par>
                              <p:cTn id="50" fill="hold">
                                <p:stCondLst>
                                  <p:cond delay="4250"/>
                                </p:stCondLst>
                                <p:childTnLst>
                                  <p:par>
                                    <p:cTn id="51" presetID="22" presetClass="entr" presetSubtype="8"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left)">
                                          <p:cBhvr>
                                            <p:cTn id="53" dur="500"/>
                                            <p:tgtEl>
                                              <p:spTgt spid="31"/>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left)">
                                          <p:cBhvr>
                                            <p:cTn id="56" dur="500"/>
                                            <p:tgtEl>
                                              <p:spTgt spid="32"/>
                                            </p:tgtEl>
                                          </p:cBhvr>
                                        </p:animEffect>
                                      </p:childTnLst>
                                    </p:cTn>
                                  </p:par>
                                  <p:par>
                                    <p:cTn id="57" presetID="53" presetClass="entr" presetSubtype="16" fill="hold" grpId="0" nodeType="withEffect">
                                      <p:stCondLst>
                                        <p:cond delay="75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4750"/>
                                </p:stCondLst>
                                <p:childTnLst>
                                  <p:par>
                                    <p:cTn id="63" presetID="22" presetClass="entr" presetSubtype="8"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par>
                              <p:cTn id="66" fill="hold">
                                <p:stCondLst>
                                  <p:cond delay="5250"/>
                                </p:stCondLst>
                                <p:childTnLst>
                                  <p:par>
                                    <p:cTn id="67" presetID="2" presetClass="entr" presetSubtype="2" fill="hold" nodeType="afterEffect" p14:presetBounceEnd="40000">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14:bounceEnd="40000">
                                          <p:cBhvr additive="base">
                                            <p:cTn id="69" dur="5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70" dur="500" fill="hold"/>
                                            <p:tgtEl>
                                              <p:spTgt spid="25"/>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2" presetClass="entr" presetSubtype="8"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wipe(left)">
                                          <p:cBhvr>
                                            <p:cTn id="74" dur="500"/>
                                            <p:tgtEl>
                                              <p:spTgt spid="33"/>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left)">
                                          <p:cBhvr>
                                            <p:cTn id="77" dur="500"/>
                                            <p:tgtEl>
                                              <p:spTgt spid="34"/>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6250"/>
                                </p:stCondLst>
                                <p:childTnLst>
                                  <p:par>
                                    <p:cTn id="84" presetID="22" presetClass="entr" presetSubtype="8" fill="hold"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left)">
                                          <p:cBhvr>
                                            <p:cTn id="86" dur="500"/>
                                            <p:tgtEl>
                                              <p:spTgt spid="5"/>
                                            </p:tgtEl>
                                          </p:cBhvr>
                                        </p:animEffect>
                                      </p:childTnLst>
                                    </p:cTn>
                                  </p:par>
                                </p:childTnLst>
                              </p:cTn>
                            </p:par>
                            <p:par>
                              <p:cTn id="87" fill="hold">
                                <p:stCondLst>
                                  <p:cond delay="6750"/>
                                </p:stCondLst>
                                <p:childTnLst>
                                  <p:par>
                                    <p:cTn id="88" presetID="2" presetClass="entr" presetSubtype="2" fill="hold" nodeType="afterEffect" p14:presetBounceEnd="40000">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14:bounceEnd="40000">
                                          <p:cBhvr additive="base">
                                            <p:cTn id="90" dur="500" fill="hold"/>
                                            <p:tgtEl>
                                              <p:spTgt spid="28"/>
                                            </p:tgtEl>
                                            <p:attrNameLst>
                                              <p:attrName>ppt_x</p:attrName>
                                            </p:attrNameLst>
                                          </p:cBhvr>
                                          <p:tavLst>
                                            <p:tav tm="0">
                                              <p:val>
                                                <p:strVal val="1+#ppt_w/2"/>
                                              </p:val>
                                            </p:tav>
                                            <p:tav tm="100000">
                                              <p:val>
                                                <p:strVal val="#ppt_x"/>
                                              </p:val>
                                            </p:tav>
                                          </p:tavLst>
                                        </p:anim>
                                        <p:anim calcmode="lin" valueType="num" p14:bounceEnd="40000">
                                          <p:cBhvr additive="base">
                                            <p:cTn id="91" dur="500" fill="hold"/>
                                            <p:tgtEl>
                                              <p:spTgt spid="28"/>
                                            </p:tgtEl>
                                            <p:attrNameLst>
                                              <p:attrName>ppt_y</p:attrName>
                                            </p:attrNameLst>
                                          </p:cBhvr>
                                          <p:tavLst>
                                            <p:tav tm="0">
                                              <p:val>
                                                <p:strVal val="#ppt_y"/>
                                              </p:val>
                                            </p:tav>
                                            <p:tav tm="100000">
                                              <p:val>
                                                <p:strVal val="#ppt_y"/>
                                              </p:val>
                                            </p:tav>
                                          </p:tavLst>
                                        </p:anim>
                                      </p:childTnLst>
                                    </p:cTn>
                                  </p:par>
                                </p:childTnLst>
                              </p:cTn>
                            </p:par>
                            <p:par>
                              <p:cTn id="92" fill="hold">
                                <p:stCondLst>
                                  <p:cond delay="7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wipe(left)">
                                          <p:cBhvr>
                                            <p:cTn id="9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animBg="1"/>
          <p:bldP spid="14" grpId="0" animBg="1"/>
          <p:bldP spid="15" grpId="0" animBg="1"/>
          <p:bldP spid="16" grpId="0" animBg="1"/>
          <p:bldP spid="31" grpId="0"/>
          <p:bldP spid="32" grpId="0"/>
          <p:bldP spid="33" grpId="0"/>
          <p:bldP spid="34" grpId="0"/>
          <p:bldP spid="35" grpId="0"/>
          <p:bldP spid="3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400" fill="hold"/>
                                            <p:tgtEl>
                                              <p:spTgt spid="10"/>
                                            </p:tgtEl>
                                            <p:attrNameLst>
                                              <p:attrName>ppt_w</p:attrName>
                                            </p:attrNameLst>
                                          </p:cBhvr>
                                          <p:tavLst>
                                            <p:tav tm="0">
                                              <p:val>
                                                <p:fltVal val="0"/>
                                              </p:val>
                                            </p:tav>
                                            <p:tav tm="100000">
                                              <p:val>
                                                <p:strVal val="#ppt_w"/>
                                              </p:val>
                                            </p:tav>
                                          </p:tavLst>
                                        </p:anim>
                                        <p:anim calcmode="lin" valueType="num">
                                          <p:cBhvr>
                                            <p:cTn id="8" dur="400" fill="hold"/>
                                            <p:tgtEl>
                                              <p:spTgt spid="10"/>
                                            </p:tgtEl>
                                            <p:attrNameLst>
                                              <p:attrName>ppt_h</p:attrName>
                                            </p:attrNameLst>
                                          </p:cBhvr>
                                          <p:tavLst>
                                            <p:tav tm="0">
                                              <p:val>
                                                <p:fltVal val="0"/>
                                              </p:val>
                                            </p:tav>
                                            <p:tav tm="100000">
                                              <p:val>
                                                <p:strVal val="#ppt_h"/>
                                              </p:val>
                                            </p:tav>
                                          </p:tavLst>
                                        </p:anim>
                                        <p:animEffect transition="in" filter="fade">
                                          <p:cBhvr>
                                            <p:cTn id="9" dur="400"/>
                                            <p:tgtEl>
                                              <p:spTgt spid="10"/>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350"/>
                                            <p:tgtEl>
                                              <p:spTgt spid="3"/>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175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250"/>
                                </p:stCondLst>
                                <p:childTnLst>
                                  <p:par>
                                    <p:cTn id="25" presetID="2" presetClass="entr" presetSubtype="2"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par>
                                    <p:cTn id="36" presetID="53" presetClass="entr" presetSubtype="16" fill="hold" grpId="0" nodeType="withEffect">
                                      <p:stCondLst>
                                        <p:cond delay="75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3250"/>
                                </p:stCondLst>
                                <p:childTnLst>
                                  <p:par>
                                    <p:cTn id="42" presetID="22" presetClass="entr" presetSubtype="8"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par>
                              <p:cTn id="45" fill="hold">
                                <p:stCondLst>
                                  <p:cond delay="3750"/>
                                </p:stCondLst>
                                <p:childTnLst>
                                  <p:par>
                                    <p:cTn id="46" presetID="2" presetClass="entr" presetSubtype="2"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1+#ppt_w/2"/>
                                              </p:val>
                                            </p:tav>
                                            <p:tav tm="100000">
                                              <p:val>
                                                <p:strVal val="#ppt_x"/>
                                              </p:val>
                                            </p:tav>
                                          </p:tavLst>
                                        </p:anim>
                                        <p:anim calcmode="lin" valueType="num">
                                          <p:cBhvr additive="base">
                                            <p:cTn id="49" dur="500" fill="hold"/>
                                            <p:tgtEl>
                                              <p:spTgt spid="22"/>
                                            </p:tgtEl>
                                            <p:attrNameLst>
                                              <p:attrName>ppt_y</p:attrName>
                                            </p:attrNameLst>
                                          </p:cBhvr>
                                          <p:tavLst>
                                            <p:tav tm="0">
                                              <p:val>
                                                <p:strVal val="#ppt_y"/>
                                              </p:val>
                                            </p:tav>
                                            <p:tav tm="100000">
                                              <p:val>
                                                <p:strVal val="#ppt_y"/>
                                              </p:val>
                                            </p:tav>
                                          </p:tavLst>
                                        </p:anim>
                                      </p:childTnLst>
                                    </p:cTn>
                                  </p:par>
                                </p:childTnLst>
                              </p:cTn>
                            </p:par>
                            <p:par>
                              <p:cTn id="50" fill="hold">
                                <p:stCondLst>
                                  <p:cond delay="4250"/>
                                </p:stCondLst>
                                <p:childTnLst>
                                  <p:par>
                                    <p:cTn id="51" presetID="22" presetClass="entr" presetSubtype="8"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left)">
                                          <p:cBhvr>
                                            <p:cTn id="53" dur="500"/>
                                            <p:tgtEl>
                                              <p:spTgt spid="31"/>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left)">
                                          <p:cBhvr>
                                            <p:cTn id="56" dur="500"/>
                                            <p:tgtEl>
                                              <p:spTgt spid="32"/>
                                            </p:tgtEl>
                                          </p:cBhvr>
                                        </p:animEffect>
                                      </p:childTnLst>
                                    </p:cTn>
                                  </p:par>
                                  <p:par>
                                    <p:cTn id="57" presetID="53" presetClass="entr" presetSubtype="16" fill="hold" grpId="0" nodeType="withEffect">
                                      <p:stCondLst>
                                        <p:cond delay="75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4750"/>
                                </p:stCondLst>
                                <p:childTnLst>
                                  <p:par>
                                    <p:cTn id="63" presetID="22" presetClass="entr" presetSubtype="8"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par>
                              <p:cTn id="66" fill="hold">
                                <p:stCondLst>
                                  <p:cond delay="5250"/>
                                </p:stCondLst>
                                <p:childTnLst>
                                  <p:par>
                                    <p:cTn id="67" presetID="2" presetClass="entr" presetSubtype="2" fill="hold" nodeType="after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fill="hold"/>
                                            <p:tgtEl>
                                              <p:spTgt spid="25"/>
                                            </p:tgtEl>
                                            <p:attrNameLst>
                                              <p:attrName>ppt_x</p:attrName>
                                            </p:attrNameLst>
                                          </p:cBhvr>
                                          <p:tavLst>
                                            <p:tav tm="0">
                                              <p:val>
                                                <p:strVal val="1+#ppt_w/2"/>
                                              </p:val>
                                            </p:tav>
                                            <p:tav tm="100000">
                                              <p:val>
                                                <p:strVal val="#ppt_x"/>
                                              </p:val>
                                            </p:tav>
                                          </p:tavLst>
                                        </p:anim>
                                        <p:anim calcmode="lin" valueType="num">
                                          <p:cBhvr additive="base">
                                            <p:cTn id="70" dur="500" fill="hold"/>
                                            <p:tgtEl>
                                              <p:spTgt spid="25"/>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2" presetClass="entr" presetSubtype="8"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wipe(left)">
                                          <p:cBhvr>
                                            <p:cTn id="74" dur="500"/>
                                            <p:tgtEl>
                                              <p:spTgt spid="33"/>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left)">
                                          <p:cBhvr>
                                            <p:cTn id="77" dur="500"/>
                                            <p:tgtEl>
                                              <p:spTgt spid="34"/>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6250"/>
                                </p:stCondLst>
                                <p:childTnLst>
                                  <p:par>
                                    <p:cTn id="84" presetID="22" presetClass="entr" presetSubtype="8" fill="hold"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left)">
                                          <p:cBhvr>
                                            <p:cTn id="86" dur="500"/>
                                            <p:tgtEl>
                                              <p:spTgt spid="5"/>
                                            </p:tgtEl>
                                          </p:cBhvr>
                                        </p:animEffect>
                                      </p:childTnLst>
                                    </p:cTn>
                                  </p:par>
                                </p:childTnLst>
                              </p:cTn>
                            </p:par>
                            <p:par>
                              <p:cTn id="87" fill="hold">
                                <p:stCondLst>
                                  <p:cond delay="6750"/>
                                </p:stCondLst>
                                <p:childTnLst>
                                  <p:par>
                                    <p:cTn id="88" presetID="2" presetClass="entr" presetSubtype="2"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additive="base">
                                            <p:cTn id="90" dur="500" fill="hold"/>
                                            <p:tgtEl>
                                              <p:spTgt spid="28"/>
                                            </p:tgtEl>
                                            <p:attrNameLst>
                                              <p:attrName>ppt_x</p:attrName>
                                            </p:attrNameLst>
                                          </p:cBhvr>
                                          <p:tavLst>
                                            <p:tav tm="0">
                                              <p:val>
                                                <p:strVal val="1+#ppt_w/2"/>
                                              </p:val>
                                            </p:tav>
                                            <p:tav tm="100000">
                                              <p:val>
                                                <p:strVal val="#ppt_x"/>
                                              </p:val>
                                            </p:tav>
                                          </p:tavLst>
                                        </p:anim>
                                        <p:anim calcmode="lin" valueType="num">
                                          <p:cBhvr additive="base">
                                            <p:cTn id="91" dur="500" fill="hold"/>
                                            <p:tgtEl>
                                              <p:spTgt spid="28"/>
                                            </p:tgtEl>
                                            <p:attrNameLst>
                                              <p:attrName>ppt_y</p:attrName>
                                            </p:attrNameLst>
                                          </p:cBhvr>
                                          <p:tavLst>
                                            <p:tav tm="0">
                                              <p:val>
                                                <p:strVal val="#ppt_y"/>
                                              </p:val>
                                            </p:tav>
                                            <p:tav tm="100000">
                                              <p:val>
                                                <p:strVal val="#ppt_y"/>
                                              </p:val>
                                            </p:tav>
                                          </p:tavLst>
                                        </p:anim>
                                      </p:childTnLst>
                                    </p:cTn>
                                  </p:par>
                                </p:childTnLst>
                              </p:cTn>
                            </p:par>
                            <p:par>
                              <p:cTn id="92" fill="hold">
                                <p:stCondLst>
                                  <p:cond delay="7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wipe(left)">
                                          <p:cBhvr>
                                            <p:cTn id="9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animBg="1"/>
          <p:bldP spid="14" grpId="0" animBg="1"/>
          <p:bldP spid="15" grpId="0" animBg="1"/>
          <p:bldP spid="16" grpId="0" animBg="1"/>
          <p:bldP spid="31" grpId="0"/>
          <p:bldP spid="32" grpId="0"/>
          <p:bldP spid="33" grpId="0"/>
          <p:bldP spid="34" grpId="0"/>
          <p:bldP spid="35" grpId="0"/>
          <p:bldP spid="36"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已完成项目展示</a:t>
            </a:r>
          </a:p>
        </p:txBody>
      </p:sp>
      <p:sp>
        <p:nvSpPr>
          <p:cNvPr id="3" name="Rectangle 3"/>
          <p:cNvSpPr/>
          <p:nvPr/>
        </p:nvSpPr>
        <p:spPr>
          <a:xfrm>
            <a:off x="3032653" y="1347614"/>
            <a:ext cx="3352800" cy="963133"/>
          </a:xfrm>
          <a:prstGeom prst="rect">
            <a:avLst/>
          </a:pr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US" sz="2400">
              <a:solidFill>
                <a:schemeClr val="bg1"/>
              </a:solidFill>
            </a:endParaRPr>
          </a:p>
        </p:txBody>
      </p:sp>
      <p:sp>
        <p:nvSpPr>
          <p:cNvPr id="4" name="Rectangle 4"/>
          <p:cNvSpPr/>
          <p:nvPr/>
        </p:nvSpPr>
        <p:spPr>
          <a:xfrm>
            <a:off x="3032653" y="2422133"/>
            <a:ext cx="3352800" cy="963133"/>
          </a:xfrm>
          <a:prstGeom prst="rect">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US" sz="2400">
              <a:solidFill>
                <a:schemeClr val="bg1"/>
              </a:solidFill>
            </a:endParaRPr>
          </a:p>
        </p:txBody>
      </p:sp>
      <p:sp>
        <p:nvSpPr>
          <p:cNvPr id="5" name="Rectangle 5"/>
          <p:cNvSpPr/>
          <p:nvPr/>
        </p:nvSpPr>
        <p:spPr>
          <a:xfrm>
            <a:off x="3032653" y="3496650"/>
            <a:ext cx="3352800" cy="963133"/>
          </a:xfrm>
          <a:prstGeom prst="rect">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US" sz="2400">
              <a:solidFill>
                <a:schemeClr val="bg1"/>
              </a:solidFill>
            </a:endParaRPr>
          </a:p>
        </p:txBody>
      </p:sp>
      <p:grpSp>
        <p:nvGrpSpPr>
          <p:cNvPr id="6" name="Group 9"/>
          <p:cNvGrpSpPr/>
          <p:nvPr/>
        </p:nvGrpSpPr>
        <p:grpSpPr>
          <a:xfrm>
            <a:off x="5490726" y="2683860"/>
            <a:ext cx="647523" cy="480154"/>
            <a:chOff x="4572000" y="3414713"/>
            <a:chExt cx="374651" cy="277813"/>
          </a:xfrm>
          <a:solidFill>
            <a:schemeClr val="bg1"/>
          </a:solidFill>
        </p:grpSpPr>
        <p:sp>
          <p:nvSpPr>
            <p:cNvPr id="7"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bg1"/>
                </a:solidFill>
              </a:endParaRPr>
            </a:p>
          </p:txBody>
        </p:sp>
        <p:sp>
          <p:nvSpPr>
            <p:cNvPr id="8"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bg1"/>
                </a:solidFill>
              </a:endParaRPr>
            </a:p>
          </p:txBody>
        </p:sp>
      </p:grpSp>
      <p:grpSp>
        <p:nvGrpSpPr>
          <p:cNvPr id="9" name="Group 12"/>
          <p:cNvGrpSpPr/>
          <p:nvPr/>
        </p:nvGrpSpPr>
        <p:grpSpPr>
          <a:xfrm>
            <a:off x="3324461" y="3711226"/>
            <a:ext cx="544382" cy="533978"/>
            <a:chOff x="2905125" y="4002088"/>
            <a:chExt cx="249238" cy="244475"/>
          </a:xfrm>
          <a:solidFill>
            <a:schemeClr val="bg1"/>
          </a:solidFill>
        </p:grpSpPr>
        <p:sp>
          <p:nvSpPr>
            <p:cNvPr id="10"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bg1"/>
                </a:solidFill>
              </a:endParaRPr>
            </a:p>
          </p:txBody>
        </p:sp>
        <p:sp>
          <p:nvSpPr>
            <p:cNvPr id="11"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bg1"/>
                </a:solidFill>
              </a:endParaRPr>
            </a:p>
          </p:txBody>
        </p:sp>
      </p:grpSp>
      <p:grpSp>
        <p:nvGrpSpPr>
          <p:cNvPr id="12" name="Group 15"/>
          <p:cNvGrpSpPr/>
          <p:nvPr/>
        </p:nvGrpSpPr>
        <p:grpSpPr>
          <a:xfrm>
            <a:off x="3296178" y="1597534"/>
            <a:ext cx="646980" cy="477816"/>
            <a:chOff x="3052763" y="2647950"/>
            <a:chExt cx="346075" cy="255588"/>
          </a:xfrm>
          <a:solidFill>
            <a:schemeClr val="bg1"/>
          </a:solidFill>
        </p:grpSpPr>
        <p:sp>
          <p:nvSpPr>
            <p:cNvPr id="13" name="Freeform 108"/>
            <p:cNvSpPr/>
            <p:nvPr/>
          </p:nvSpPr>
          <p:spPr bwMode="auto">
            <a:xfrm>
              <a:off x="3175000" y="282575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Lst>
              <a:ahLst/>
              <a:cxnLst>
                <a:cxn ang="0">
                  <a:pos x="T0" y="T1"/>
                </a:cxn>
                <a:cxn ang="0">
                  <a:pos x="T2" y="T3"/>
                </a:cxn>
                <a:cxn ang="0">
                  <a:pos x="T4" y="T5"/>
                </a:cxn>
                <a:cxn ang="0">
                  <a:pos x="T6" y="T7"/>
                </a:cxn>
                <a:cxn ang="0">
                  <a:pos x="T8" y="T9"/>
                </a:cxn>
                <a:cxn ang="0">
                  <a:pos x="T10" y="T11"/>
                </a:cxn>
              </a:cxnLst>
              <a:rect l="0" t="0" r="r" b="b"/>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bg1"/>
                </a:solidFill>
              </a:endParaRPr>
            </a:p>
          </p:txBody>
        </p:sp>
        <p:sp>
          <p:nvSpPr>
            <p:cNvPr id="14" name="Freeform 109"/>
            <p:cNvSpPr/>
            <p:nvPr/>
          </p:nvSpPr>
          <p:spPr bwMode="auto">
            <a:xfrm>
              <a:off x="3109913" y="273685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bg1"/>
                </a:solidFill>
              </a:endParaRPr>
            </a:p>
          </p:txBody>
        </p:sp>
        <p:sp>
          <p:nvSpPr>
            <p:cNvPr id="15" name="Freeform 110"/>
            <p:cNvSpPr/>
            <p:nvPr/>
          </p:nvSpPr>
          <p:spPr bwMode="auto">
            <a:xfrm>
              <a:off x="3052763" y="264795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bg1"/>
                </a:solidFill>
              </a:endParaRPr>
            </a:p>
          </p:txBody>
        </p:sp>
      </p:grpSp>
      <p:grpSp>
        <p:nvGrpSpPr>
          <p:cNvPr id="16" name="组合 15"/>
          <p:cNvGrpSpPr/>
          <p:nvPr/>
        </p:nvGrpSpPr>
        <p:grpSpPr>
          <a:xfrm>
            <a:off x="7145540" y="1938341"/>
            <a:ext cx="829711" cy="829711"/>
            <a:chOff x="9347515" y="2921594"/>
            <a:chExt cx="1106281" cy="1106281"/>
          </a:xfrm>
        </p:grpSpPr>
        <p:sp>
          <p:nvSpPr>
            <p:cNvPr id="17" name="Oval 20"/>
            <p:cNvSpPr/>
            <p:nvPr/>
          </p:nvSpPr>
          <p:spPr>
            <a:xfrm>
              <a:off x="9347515" y="2921594"/>
              <a:ext cx="1106281" cy="1106281"/>
            </a:xfrm>
            <a:prstGeom prst="ellipse">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grpSp>
          <p:nvGrpSpPr>
            <p:cNvPr id="18" name="组合 17"/>
            <p:cNvGrpSpPr/>
            <p:nvPr/>
          </p:nvGrpSpPr>
          <p:grpSpPr>
            <a:xfrm>
              <a:off x="9677520" y="3159972"/>
              <a:ext cx="446271" cy="582632"/>
              <a:chOff x="9896690" y="3140691"/>
              <a:chExt cx="425020" cy="554888"/>
            </a:xfrm>
            <a:solidFill>
              <a:srgbClr val="64A0DC"/>
            </a:solidFill>
          </p:grpSpPr>
          <p:sp>
            <p:nvSpPr>
              <p:cNvPr id="19" name="Freeform 37"/>
              <p:cNvSpPr>
                <a:spLocks noEditPoints="1"/>
              </p:cNvSpPr>
              <p:nvPr/>
            </p:nvSpPr>
            <p:spPr bwMode="auto">
              <a:xfrm>
                <a:off x="9896690" y="3140691"/>
                <a:ext cx="425020" cy="554888"/>
              </a:xfrm>
              <a:custGeom>
                <a:avLst/>
                <a:gdLst>
                  <a:gd name="T0" fmla="*/ 103 w 109"/>
                  <a:gd name="T1" fmla="*/ 68 h 142"/>
                  <a:gd name="T2" fmla="*/ 96 w 109"/>
                  <a:gd name="T3" fmla="*/ 68 h 142"/>
                  <a:gd name="T4" fmla="*/ 96 w 109"/>
                  <a:gd name="T5" fmla="*/ 44 h 142"/>
                  <a:gd name="T6" fmla="*/ 84 w 109"/>
                  <a:gd name="T7" fmla="*/ 13 h 142"/>
                  <a:gd name="T8" fmla="*/ 54 w 109"/>
                  <a:gd name="T9" fmla="*/ 0 h 142"/>
                  <a:gd name="T10" fmla="*/ 25 w 109"/>
                  <a:gd name="T11" fmla="*/ 13 h 142"/>
                  <a:gd name="T12" fmla="*/ 13 w 109"/>
                  <a:gd name="T13" fmla="*/ 44 h 142"/>
                  <a:gd name="T14" fmla="*/ 13 w 109"/>
                  <a:gd name="T15" fmla="*/ 68 h 142"/>
                  <a:gd name="T16" fmla="*/ 5 w 109"/>
                  <a:gd name="T17" fmla="*/ 68 h 142"/>
                  <a:gd name="T18" fmla="*/ 0 w 109"/>
                  <a:gd name="T19" fmla="*/ 73 h 142"/>
                  <a:gd name="T20" fmla="*/ 0 w 109"/>
                  <a:gd name="T21" fmla="*/ 137 h 142"/>
                  <a:gd name="T22" fmla="*/ 5 w 109"/>
                  <a:gd name="T23" fmla="*/ 142 h 142"/>
                  <a:gd name="T24" fmla="*/ 103 w 109"/>
                  <a:gd name="T25" fmla="*/ 142 h 142"/>
                  <a:gd name="T26" fmla="*/ 109 w 109"/>
                  <a:gd name="T27" fmla="*/ 137 h 142"/>
                  <a:gd name="T28" fmla="*/ 109 w 109"/>
                  <a:gd name="T29" fmla="*/ 73 h 142"/>
                  <a:gd name="T30" fmla="*/ 103 w 109"/>
                  <a:gd name="T31" fmla="*/ 68 h 142"/>
                  <a:gd name="T32" fmla="*/ 66 w 109"/>
                  <a:gd name="T33" fmla="*/ 124 h 142"/>
                  <a:gd name="T34" fmla="*/ 54 w 109"/>
                  <a:gd name="T35" fmla="*/ 136 h 142"/>
                  <a:gd name="T36" fmla="*/ 42 w 109"/>
                  <a:gd name="T37" fmla="*/ 124 h 142"/>
                  <a:gd name="T38" fmla="*/ 42 w 109"/>
                  <a:gd name="T39" fmla="*/ 102 h 142"/>
                  <a:gd name="T40" fmla="*/ 54 w 109"/>
                  <a:gd name="T41" fmla="*/ 91 h 142"/>
                  <a:gd name="T42" fmla="*/ 66 w 109"/>
                  <a:gd name="T43" fmla="*/ 102 h 142"/>
                  <a:gd name="T44" fmla="*/ 66 w 109"/>
                  <a:gd name="T45" fmla="*/ 124 h 142"/>
                  <a:gd name="T46" fmla="*/ 76 w 109"/>
                  <a:gd name="T47" fmla="*/ 68 h 142"/>
                  <a:gd name="T48" fmla="*/ 32 w 109"/>
                  <a:gd name="T49" fmla="*/ 68 h 142"/>
                  <a:gd name="T50" fmla="*/ 32 w 109"/>
                  <a:gd name="T51" fmla="*/ 44 h 142"/>
                  <a:gd name="T52" fmla="*/ 39 w 109"/>
                  <a:gd name="T53" fmla="*/ 27 h 142"/>
                  <a:gd name="T54" fmla="*/ 54 w 109"/>
                  <a:gd name="T55" fmla="*/ 20 h 142"/>
                  <a:gd name="T56" fmla="*/ 70 w 109"/>
                  <a:gd name="T57" fmla="*/ 27 h 142"/>
                  <a:gd name="T58" fmla="*/ 76 w 109"/>
                  <a:gd name="T59" fmla="*/ 44 h 142"/>
                  <a:gd name="T60" fmla="*/ 76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solidFill>
                <a:schemeClr val="accent5">
                  <a:lumMod val="75000"/>
                </a:schemeClr>
              </a:solidFill>
              <a:ln w="9525">
                <a:noFill/>
                <a:round/>
              </a:ln>
            </p:spPr>
            <p:txBody>
              <a:bodyPr vert="horz" wrap="square" lIns="121920" tIns="60960" rIns="121920" bIns="60960" numCol="1" anchor="t" anchorCtr="0" compatLnSpc="1"/>
              <a:lstStyle/>
              <a:p>
                <a:endParaRPr lang="en-US" sz="2400"/>
              </a:p>
            </p:txBody>
          </p:sp>
          <p:sp>
            <p:nvSpPr>
              <p:cNvPr id="20" name="Freeform 38"/>
              <p:cNvSpPr/>
              <p:nvPr/>
            </p:nvSpPr>
            <p:spPr bwMode="auto">
              <a:xfrm>
                <a:off x="10080866" y="3518487"/>
                <a:ext cx="56669" cy="125146"/>
              </a:xfrm>
              <a:custGeom>
                <a:avLst/>
                <a:gdLst>
                  <a:gd name="T0" fmla="*/ 7 w 14"/>
                  <a:gd name="T1" fmla="*/ 0 h 32"/>
                  <a:gd name="T2" fmla="*/ 0 w 14"/>
                  <a:gd name="T3" fmla="*/ 7 h 32"/>
                  <a:gd name="T4" fmla="*/ 0 w 14"/>
                  <a:gd name="T5" fmla="*/ 25 h 32"/>
                  <a:gd name="T6" fmla="*/ 7 w 14"/>
                  <a:gd name="T7" fmla="*/ 32 h 32"/>
                  <a:gd name="T8" fmla="*/ 14 w 14"/>
                  <a:gd name="T9" fmla="*/ 25 h 32"/>
                  <a:gd name="T10" fmla="*/ 14 w 14"/>
                  <a:gd name="T11" fmla="*/ 7 h 32"/>
                  <a:gd name="T12" fmla="*/ 7 w 1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4" h="32">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noFill/>
              <a:ln w="9525">
                <a:noFill/>
                <a:round/>
              </a:ln>
            </p:spPr>
            <p:txBody>
              <a:bodyPr vert="horz" wrap="square" lIns="121920" tIns="60960" rIns="121920" bIns="60960" numCol="1" anchor="t" anchorCtr="0" compatLnSpc="1"/>
              <a:lstStyle/>
              <a:p>
                <a:endParaRPr lang="en-US" sz="2400"/>
              </a:p>
            </p:txBody>
          </p:sp>
        </p:grpSp>
      </p:grpSp>
      <p:grpSp>
        <p:nvGrpSpPr>
          <p:cNvPr id="21" name="组合 20"/>
          <p:cNvGrpSpPr/>
          <p:nvPr/>
        </p:nvGrpSpPr>
        <p:grpSpPr>
          <a:xfrm>
            <a:off x="1424783" y="1938341"/>
            <a:ext cx="829711" cy="829711"/>
            <a:chOff x="1529661" y="2921594"/>
            <a:chExt cx="1106281" cy="1106281"/>
          </a:xfrm>
        </p:grpSpPr>
        <p:sp>
          <p:nvSpPr>
            <p:cNvPr id="22" name="Oval 25"/>
            <p:cNvSpPr/>
            <p:nvPr/>
          </p:nvSpPr>
          <p:spPr>
            <a:xfrm>
              <a:off x="1529661" y="2921594"/>
              <a:ext cx="1106281" cy="1106281"/>
            </a:xfrm>
            <a:prstGeom prst="ellipse">
              <a:avLst/>
            </a:prstGeom>
            <a:no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3" name="任意多边形 22"/>
            <p:cNvSpPr/>
            <p:nvPr/>
          </p:nvSpPr>
          <p:spPr bwMode="auto">
            <a:xfrm>
              <a:off x="1757443" y="3159097"/>
              <a:ext cx="650717" cy="631275"/>
            </a:xfrm>
            <a:custGeom>
              <a:avLst/>
              <a:gdLst>
                <a:gd name="connsiteX0" fmla="*/ 355975 w 703391"/>
                <a:gd name="connsiteY0" fmla="*/ 151108 h 682375"/>
                <a:gd name="connsiteX1" fmla="*/ 595644 w 703391"/>
                <a:gd name="connsiteY1" fmla="*/ 373898 h 682375"/>
                <a:gd name="connsiteX2" fmla="*/ 595644 w 703391"/>
                <a:gd name="connsiteY2" fmla="*/ 656669 h 682375"/>
                <a:gd name="connsiteX3" fmla="*/ 587085 w 703391"/>
                <a:gd name="connsiteY3" fmla="*/ 682375 h 682375"/>
                <a:gd name="connsiteX4" fmla="*/ 561406 w 703391"/>
                <a:gd name="connsiteY4" fmla="*/ 682375 h 682375"/>
                <a:gd name="connsiteX5" fmla="*/ 433011 w 703391"/>
                <a:gd name="connsiteY5" fmla="*/ 682375 h 682375"/>
                <a:gd name="connsiteX6" fmla="*/ 424452 w 703391"/>
                <a:gd name="connsiteY6" fmla="*/ 682375 h 682375"/>
                <a:gd name="connsiteX7" fmla="*/ 415892 w 703391"/>
                <a:gd name="connsiteY7" fmla="*/ 673806 h 682375"/>
                <a:gd name="connsiteX8" fmla="*/ 415892 w 703391"/>
                <a:gd name="connsiteY8" fmla="*/ 536705 h 682375"/>
                <a:gd name="connsiteX9" fmla="*/ 287498 w 703391"/>
                <a:gd name="connsiteY9" fmla="*/ 536705 h 682375"/>
                <a:gd name="connsiteX10" fmla="*/ 287498 w 703391"/>
                <a:gd name="connsiteY10" fmla="*/ 673806 h 682375"/>
                <a:gd name="connsiteX11" fmla="*/ 287498 w 703391"/>
                <a:gd name="connsiteY11" fmla="*/ 682375 h 682375"/>
                <a:gd name="connsiteX12" fmla="*/ 270379 w 703391"/>
                <a:gd name="connsiteY12" fmla="*/ 682375 h 682375"/>
                <a:gd name="connsiteX13" fmla="*/ 141985 w 703391"/>
                <a:gd name="connsiteY13" fmla="*/ 682375 h 682375"/>
                <a:gd name="connsiteX14" fmla="*/ 124865 w 703391"/>
                <a:gd name="connsiteY14" fmla="*/ 682375 h 682375"/>
                <a:gd name="connsiteX15" fmla="*/ 107746 w 703391"/>
                <a:gd name="connsiteY15" fmla="*/ 656669 h 682375"/>
                <a:gd name="connsiteX16" fmla="*/ 107746 w 703391"/>
                <a:gd name="connsiteY16" fmla="*/ 373898 h 682375"/>
                <a:gd name="connsiteX17" fmla="*/ 351696 w 703391"/>
                <a:gd name="connsiteY17" fmla="*/ 0 h 682375"/>
                <a:gd name="connsiteX18" fmla="*/ 381718 w 703391"/>
                <a:gd name="connsiteY18" fmla="*/ 12890 h 682375"/>
                <a:gd name="connsiteX19" fmla="*/ 501810 w 703391"/>
                <a:gd name="connsiteY19" fmla="*/ 124605 h 682375"/>
                <a:gd name="connsiteX20" fmla="*/ 501810 w 703391"/>
                <a:gd name="connsiteY20" fmla="*/ 30077 h 682375"/>
                <a:gd name="connsiteX21" fmla="*/ 518965 w 703391"/>
                <a:gd name="connsiteY21" fmla="*/ 12890 h 682375"/>
                <a:gd name="connsiteX22" fmla="*/ 561855 w 703391"/>
                <a:gd name="connsiteY22" fmla="*/ 12890 h 682375"/>
                <a:gd name="connsiteX23" fmla="*/ 579011 w 703391"/>
                <a:gd name="connsiteY23" fmla="*/ 30077 h 682375"/>
                <a:gd name="connsiteX24" fmla="*/ 579011 w 703391"/>
                <a:gd name="connsiteY24" fmla="*/ 193352 h 682375"/>
                <a:gd name="connsiteX25" fmla="*/ 690524 w 703391"/>
                <a:gd name="connsiteY25" fmla="*/ 296474 h 682375"/>
                <a:gd name="connsiteX26" fmla="*/ 690524 w 703391"/>
                <a:gd name="connsiteY26" fmla="*/ 365221 h 682375"/>
                <a:gd name="connsiteX27" fmla="*/ 630479 w 703391"/>
                <a:gd name="connsiteY27" fmla="*/ 365221 h 682375"/>
                <a:gd name="connsiteX28" fmla="*/ 355985 w 703391"/>
                <a:gd name="connsiteY28" fmla="*/ 107418 h 682375"/>
                <a:gd name="connsiteX29" fmla="*/ 81490 w 703391"/>
                <a:gd name="connsiteY29" fmla="*/ 365221 h 682375"/>
                <a:gd name="connsiteX30" fmla="*/ 47179 w 703391"/>
                <a:gd name="connsiteY30" fmla="*/ 373815 h 682375"/>
                <a:gd name="connsiteX31" fmla="*/ 12867 w 703391"/>
                <a:gd name="connsiteY31" fmla="*/ 365221 h 682375"/>
                <a:gd name="connsiteX32" fmla="*/ 12867 w 703391"/>
                <a:gd name="connsiteY32" fmla="*/ 296474 h 682375"/>
                <a:gd name="connsiteX33" fmla="*/ 321673 w 703391"/>
                <a:gd name="connsiteY33" fmla="*/ 12890 h 682375"/>
                <a:gd name="connsiteX34" fmla="*/ 351696 w 703391"/>
                <a:gd name="connsiteY34" fmla="*/ 0 h 68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03391" h="682375">
                  <a:moveTo>
                    <a:pt x="355975" y="151108"/>
                  </a:moveTo>
                  <a:cubicBezTo>
                    <a:pt x="355975" y="151108"/>
                    <a:pt x="355975" y="151108"/>
                    <a:pt x="595644" y="373898"/>
                  </a:cubicBezTo>
                  <a:cubicBezTo>
                    <a:pt x="595644" y="373898"/>
                    <a:pt x="595644" y="373898"/>
                    <a:pt x="595644" y="656669"/>
                  </a:cubicBezTo>
                  <a:cubicBezTo>
                    <a:pt x="595644" y="673806"/>
                    <a:pt x="587085" y="682375"/>
                    <a:pt x="587085" y="682375"/>
                  </a:cubicBezTo>
                  <a:cubicBezTo>
                    <a:pt x="578525" y="682375"/>
                    <a:pt x="569965" y="682375"/>
                    <a:pt x="561406" y="682375"/>
                  </a:cubicBezTo>
                  <a:cubicBezTo>
                    <a:pt x="561406" y="682375"/>
                    <a:pt x="561406" y="682375"/>
                    <a:pt x="433011" y="682375"/>
                  </a:cubicBezTo>
                  <a:cubicBezTo>
                    <a:pt x="433011" y="682375"/>
                    <a:pt x="424452" y="682375"/>
                    <a:pt x="424452" y="682375"/>
                  </a:cubicBezTo>
                  <a:cubicBezTo>
                    <a:pt x="424452" y="682375"/>
                    <a:pt x="415892" y="673806"/>
                    <a:pt x="415892" y="673806"/>
                  </a:cubicBezTo>
                  <a:cubicBezTo>
                    <a:pt x="415892" y="673806"/>
                    <a:pt x="415892" y="673806"/>
                    <a:pt x="415892" y="536705"/>
                  </a:cubicBezTo>
                  <a:cubicBezTo>
                    <a:pt x="415892" y="536705"/>
                    <a:pt x="415892" y="536705"/>
                    <a:pt x="287498" y="536705"/>
                  </a:cubicBezTo>
                  <a:cubicBezTo>
                    <a:pt x="287498" y="536705"/>
                    <a:pt x="287498" y="536705"/>
                    <a:pt x="287498" y="673806"/>
                  </a:cubicBezTo>
                  <a:cubicBezTo>
                    <a:pt x="287498" y="673806"/>
                    <a:pt x="287498" y="682375"/>
                    <a:pt x="287498" y="682375"/>
                  </a:cubicBezTo>
                  <a:cubicBezTo>
                    <a:pt x="278938" y="682375"/>
                    <a:pt x="278938" y="682375"/>
                    <a:pt x="270379" y="682375"/>
                  </a:cubicBezTo>
                  <a:cubicBezTo>
                    <a:pt x="270379" y="682375"/>
                    <a:pt x="270379" y="682375"/>
                    <a:pt x="141985" y="682375"/>
                  </a:cubicBezTo>
                  <a:cubicBezTo>
                    <a:pt x="133425" y="682375"/>
                    <a:pt x="133425" y="682375"/>
                    <a:pt x="124865" y="682375"/>
                  </a:cubicBezTo>
                  <a:cubicBezTo>
                    <a:pt x="116306" y="682375"/>
                    <a:pt x="107746" y="673806"/>
                    <a:pt x="107746" y="656669"/>
                  </a:cubicBezTo>
                  <a:cubicBezTo>
                    <a:pt x="107746" y="656669"/>
                    <a:pt x="107746" y="656669"/>
                    <a:pt x="107746" y="373898"/>
                  </a:cubicBezTo>
                  <a:close/>
                  <a:moveTo>
                    <a:pt x="351696" y="0"/>
                  </a:moveTo>
                  <a:cubicBezTo>
                    <a:pt x="362418" y="0"/>
                    <a:pt x="373140" y="4296"/>
                    <a:pt x="381718" y="12890"/>
                  </a:cubicBezTo>
                  <a:cubicBezTo>
                    <a:pt x="381718" y="12890"/>
                    <a:pt x="381718" y="12890"/>
                    <a:pt x="501810" y="124605"/>
                  </a:cubicBezTo>
                  <a:cubicBezTo>
                    <a:pt x="501810" y="124605"/>
                    <a:pt x="501810" y="124605"/>
                    <a:pt x="501810" y="30077"/>
                  </a:cubicBezTo>
                  <a:cubicBezTo>
                    <a:pt x="501810" y="21483"/>
                    <a:pt x="510388" y="12890"/>
                    <a:pt x="518965" y="12890"/>
                  </a:cubicBezTo>
                  <a:cubicBezTo>
                    <a:pt x="518965" y="12890"/>
                    <a:pt x="518965" y="12890"/>
                    <a:pt x="561855" y="12890"/>
                  </a:cubicBezTo>
                  <a:cubicBezTo>
                    <a:pt x="570433" y="12890"/>
                    <a:pt x="579011" y="21483"/>
                    <a:pt x="579011" y="30077"/>
                  </a:cubicBezTo>
                  <a:cubicBezTo>
                    <a:pt x="579011" y="30077"/>
                    <a:pt x="579011" y="30077"/>
                    <a:pt x="579011" y="193352"/>
                  </a:cubicBezTo>
                  <a:cubicBezTo>
                    <a:pt x="579011" y="193352"/>
                    <a:pt x="579011" y="193352"/>
                    <a:pt x="690524" y="296474"/>
                  </a:cubicBezTo>
                  <a:cubicBezTo>
                    <a:pt x="707680" y="313661"/>
                    <a:pt x="707680" y="339441"/>
                    <a:pt x="690524" y="365221"/>
                  </a:cubicBezTo>
                  <a:cubicBezTo>
                    <a:pt x="681946" y="382408"/>
                    <a:pt x="647635" y="382408"/>
                    <a:pt x="630479" y="365221"/>
                  </a:cubicBezTo>
                  <a:cubicBezTo>
                    <a:pt x="630479" y="365221"/>
                    <a:pt x="630479" y="365221"/>
                    <a:pt x="355985" y="107418"/>
                  </a:cubicBezTo>
                  <a:cubicBezTo>
                    <a:pt x="355985" y="107418"/>
                    <a:pt x="355985" y="107418"/>
                    <a:pt x="81490" y="365221"/>
                  </a:cubicBezTo>
                  <a:cubicBezTo>
                    <a:pt x="72912" y="373815"/>
                    <a:pt x="55757" y="373815"/>
                    <a:pt x="47179" y="373815"/>
                  </a:cubicBezTo>
                  <a:cubicBezTo>
                    <a:pt x="38601" y="373815"/>
                    <a:pt x="21445" y="373815"/>
                    <a:pt x="12867" y="365221"/>
                  </a:cubicBezTo>
                  <a:cubicBezTo>
                    <a:pt x="-4289" y="339441"/>
                    <a:pt x="-4289" y="313661"/>
                    <a:pt x="12867" y="296474"/>
                  </a:cubicBezTo>
                  <a:cubicBezTo>
                    <a:pt x="12867" y="296474"/>
                    <a:pt x="12867" y="296474"/>
                    <a:pt x="321673" y="12890"/>
                  </a:cubicBezTo>
                  <a:cubicBezTo>
                    <a:pt x="330251" y="4296"/>
                    <a:pt x="340973" y="0"/>
                    <a:pt x="351696"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100">
                <a:solidFill>
                  <a:schemeClr val="tx1"/>
                </a:solidFill>
              </a:endParaRPr>
            </a:p>
          </p:txBody>
        </p:sp>
      </p:grpSp>
      <p:sp>
        <p:nvSpPr>
          <p:cNvPr id="24" name="矩形 23"/>
          <p:cNvSpPr/>
          <p:nvPr/>
        </p:nvSpPr>
        <p:spPr>
          <a:xfrm>
            <a:off x="1272975" y="2884451"/>
            <a:ext cx="1163825" cy="334700"/>
          </a:xfrm>
          <a:prstGeom prst="rect">
            <a:avLst/>
          </a:prstGeom>
        </p:spPr>
        <p:txBody>
          <a:bodyPr wrap="square" lIns="68571" tIns="34286" rIns="68571" bIns="34286">
            <a:spAutoFit/>
          </a:bodyPr>
          <a:lstStyle/>
          <a:p>
            <a:pPr algn="ctr"/>
            <a:r>
              <a:rPr lang="zh-CN" altLang="en-US" sz="1700" b="1" dirty="0">
                <a:solidFill>
                  <a:schemeClr val="tx1">
                    <a:lumMod val="75000"/>
                    <a:lumOff val="25000"/>
                  </a:schemeClr>
                </a:solidFill>
                <a:latin typeface="微软雅黑" panose="020B0503020204020204" charset="-122"/>
                <a:ea typeface="微软雅黑" panose="020B0503020204020204" charset="-122"/>
              </a:rPr>
              <a:t>添加标题</a:t>
            </a:r>
            <a:endParaRPr lang="en-US" altLang="zh-CN" sz="1700" b="1" dirty="0">
              <a:solidFill>
                <a:schemeClr val="tx1">
                  <a:lumMod val="75000"/>
                  <a:lumOff val="25000"/>
                </a:schemeClr>
              </a:solidFill>
              <a:latin typeface="微软雅黑" panose="020B0503020204020204" charset="-122"/>
              <a:ea typeface="微软雅黑" panose="020B0503020204020204" charset="-122"/>
            </a:endParaRPr>
          </a:p>
        </p:txBody>
      </p:sp>
      <p:sp>
        <p:nvSpPr>
          <p:cNvPr id="25" name="矩形 47"/>
          <p:cNvSpPr>
            <a:spLocks noChangeArrowheads="1"/>
          </p:cNvSpPr>
          <p:nvPr/>
        </p:nvSpPr>
        <p:spPr bwMode="auto">
          <a:xfrm>
            <a:off x="1115616" y="3199740"/>
            <a:ext cx="1478542" cy="6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anose="020B0503020204020204" charset="-122"/>
              </a:rPr>
              <a:t>在此录入上述图表的描述说明，在此录入上述图表的描述说明。</a:t>
            </a:r>
          </a:p>
        </p:txBody>
      </p:sp>
      <p:sp>
        <p:nvSpPr>
          <p:cNvPr id="26" name="矩形 25"/>
          <p:cNvSpPr/>
          <p:nvPr/>
        </p:nvSpPr>
        <p:spPr>
          <a:xfrm>
            <a:off x="6978483" y="2884451"/>
            <a:ext cx="1163825" cy="334700"/>
          </a:xfrm>
          <a:prstGeom prst="rect">
            <a:avLst/>
          </a:prstGeom>
        </p:spPr>
        <p:txBody>
          <a:bodyPr wrap="square" lIns="68571" tIns="34286" rIns="68571" bIns="34286">
            <a:spAutoFit/>
          </a:bodyPr>
          <a:lstStyle/>
          <a:p>
            <a:pPr algn="ctr"/>
            <a:r>
              <a:rPr lang="zh-CN" altLang="en-US" sz="1700" b="1" dirty="0">
                <a:solidFill>
                  <a:schemeClr val="tx1">
                    <a:lumMod val="75000"/>
                    <a:lumOff val="25000"/>
                  </a:schemeClr>
                </a:solidFill>
                <a:latin typeface="微软雅黑" panose="020B0503020204020204" charset="-122"/>
                <a:ea typeface="微软雅黑" panose="020B0503020204020204" charset="-122"/>
              </a:rPr>
              <a:t>添加标题</a:t>
            </a:r>
            <a:endParaRPr lang="en-US" altLang="zh-CN" sz="1700" b="1" dirty="0">
              <a:solidFill>
                <a:schemeClr val="tx1">
                  <a:lumMod val="75000"/>
                  <a:lumOff val="25000"/>
                </a:schemeClr>
              </a:solidFill>
              <a:latin typeface="微软雅黑" panose="020B0503020204020204" charset="-122"/>
              <a:ea typeface="微软雅黑" panose="020B0503020204020204" charset="-122"/>
            </a:endParaRPr>
          </a:p>
        </p:txBody>
      </p:sp>
      <p:sp>
        <p:nvSpPr>
          <p:cNvPr id="27" name="矩形 47"/>
          <p:cNvSpPr>
            <a:spLocks noChangeArrowheads="1"/>
          </p:cNvSpPr>
          <p:nvPr/>
        </p:nvSpPr>
        <p:spPr bwMode="auto">
          <a:xfrm>
            <a:off x="6821124" y="3199740"/>
            <a:ext cx="1478542" cy="66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anose="020B0503020204020204" charset="-122"/>
              </a:rPr>
              <a:t>在此录入上述图表的描述说明，在此录入上述图表的描述说明。</a:t>
            </a:r>
          </a:p>
        </p:txBody>
      </p:sp>
      <p:sp>
        <p:nvSpPr>
          <p:cNvPr id="28" name="矩形 27"/>
          <p:cNvSpPr/>
          <p:nvPr/>
        </p:nvSpPr>
        <p:spPr>
          <a:xfrm>
            <a:off x="4004140" y="1379390"/>
            <a:ext cx="1163825" cy="334700"/>
          </a:xfrm>
          <a:prstGeom prst="rect">
            <a:avLst/>
          </a:prstGeom>
        </p:spPr>
        <p:txBody>
          <a:bodyPr wrap="square" lIns="68571" tIns="34286" rIns="68571" bIns="34286">
            <a:spAutoFit/>
          </a:bodyPr>
          <a:lstStyle/>
          <a:p>
            <a:r>
              <a:rPr lang="zh-CN" altLang="en-US" sz="1700" b="1" dirty="0">
                <a:solidFill>
                  <a:schemeClr val="bg1"/>
                </a:solidFill>
                <a:latin typeface="微软雅黑" panose="020B0503020204020204" charset="-122"/>
                <a:ea typeface="微软雅黑" panose="020B0503020204020204" charset="-122"/>
              </a:rPr>
              <a:t>添加标题</a:t>
            </a:r>
            <a:endParaRPr lang="en-US" altLang="zh-CN" sz="1700" b="1" dirty="0">
              <a:solidFill>
                <a:schemeClr val="bg1"/>
              </a:solidFill>
              <a:latin typeface="微软雅黑" panose="020B0503020204020204" charset="-122"/>
              <a:ea typeface="微软雅黑" panose="020B0503020204020204" charset="-122"/>
            </a:endParaRPr>
          </a:p>
        </p:txBody>
      </p:sp>
      <p:sp>
        <p:nvSpPr>
          <p:cNvPr id="29" name="矩形 47"/>
          <p:cNvSpPr>
            <a:spLocks noChangeArrowheads="1"/>
          </p:cNvSpPr>
          <p:nvPr/>
        </p:nvSpPr>
        <p:spPr bwMode="auto">
          <a:xfrm>
            <a:off x="4004140" y="1694679"/>
            <a:ext cx="2301220" cy="5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10000"/>
              </a:lnSpc>
              <a:spcBef>
                <a:spcPct val="0"/>
              </a:spcBef>
              <a:buNone/>
            </a:pPr>
            <a:r>
              <a:rPr lang="zh-CN" altLang="en-US" sz="1000" dirty="0">
                <a:solidFill>
                  <a:schemeClr val="bg1"/>
                </a:solidFill>
                <a:sym typeface="微软雅黑" panose="020B0503020204020204" charset="-122"/>
              </a:rPr>
              <a:t>在此录入上述图表的描述说明，在此录入上述图表的描述说明，在此录入上述图表的描述说明。</a:t>
            </a:r>
          </a:p>
        </p:txBody>
      </p:sp>
      <p:sp>
        <p:nvSpPr>
          <p:cNvPr id="30" name="矩形 29"/>
          <p:cNvSpPr/>
          <p:nvPr/>
        </p:nvSpPr>
        <p:spPr>
          <a:xfrm>
            <a:off x="4004140" y="3536937"/>
            <a:ext cx="1163825" cy="334700"/>
          </a:xfrm>
          <a:prstGeom prst="rect">
            <a:avLst/>
          </a:prstGeom>
        </p:spPr>
        <p:txBody>
          <a:bodyPr wrap="square" lIns="68571" tIns="34286" rIns="68571" bIns="34286">
            <a:spAutoFit/>
          </a:bodyPr>
          <a:lstStyle/>
          <a:p>
            <a:r>
              <a:rPr lang="zh-CN" altLang="en-US" sz="1700" b="1" dirty="0">
                <a:solidFill>
                  <a:schemeClr val="bg1"/>
                </a:solidFill>
                <a:latin typeface="微软雅黑" panose="020B0503020204020204" charset="-122"/>
                <a:ea typeface="微软雅黑" panose="020B0503020204020204" charset="-122"/>
              </a:rPr>
              <a:t>添加标题</a:t>
            </a:r>
            <a:endParaRPr lang="en-US" altLang="zh-CN" sz="1700" b="1" dirty="0">
              <a:solidFill>
                <a:schemeClr val="bg1"/>
              </a:solidFill>
              <a:latin typeface="微软雅黑" panose="020B0503020204020204" charset="-122"/>
              <a:ea typeface="微软雅黑" panose="020B0503020204020204" charset="-122"/>
            </a:endParaRPr>
          </a:p>
        </p:txBody>
      </p:sp>
      <p:sp>
        <p:nvSpPr>
          <p:cNvPr id="31" name="矩形 47"/>
          <p:cNvSpPr>
            <a:spLocks noChangeArrowheads="1"/>
          </p:cNvSpPr>
          <p:nvPr/>
        </p:nvSpPr>
        <p:spPr bwMode="auto">
          <a:xfrm>
            <a:off x="4004140" y="3852225"/>
            <a:ext cx="2301220" cy="5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10000"/>
              </a:lnSpc>
              <a:spcBef>
                <a:spcPct val="0"/>
              </a:spcBef>
              <a:buNone/>
            </a:pPr>
            <a:r>
              <a:rPr lang="zh-CN" altLang="en-US" sz="1000" dirty="0">
                <a:solidFill>
                  <a:schemeClr val="bg1"/>
                </a:solidFill>
                <a:sym typeface="微软雅黑" panose="020B0503020204020204" charset="-122"/>
              </a:rPr>
              <a:t>在此录入上述图表的描述说明，在此录入上述图表的描述说明，在此录入上述图表的描述说明。</a:t>
            </a:r>
          </a:p>
        </p:txBody>
      </p:sp>
      <p:sp>
        <p:nvSpPr>
          <p:cNvPr id="32" name="矩形 31"/>
          <p:cNvSpPr/>
          <p:nvPr/>
        </p:nvSpPr>
        <p:spPr>
          <a:xfrm>
            <a:off x="3168492" y="2462834"/>
            <a:ext cx="1163825" cy="334700"/>
          </a:xfrm>
          <a:prstGeom prst="rect">
            <a:avLst/>
          </a:prstGeom>
        </p:spPr>
        <p:txBody>
          <a:bodyPr wrap="square" lIns="68571" tIns="34286" rIns="68571" bIns="34286">
            <a:spAutoFit/>
          </a:bodyPr>
          <a:lstStyle/>
          <a:p>
            <a:r>
              <a:rPr lang="zh-CN" altLang="en-US" sz="1700" b="1" dirty="0">
                <a:solidFill>
                  <a:schemeClr val="bg1"/>
                </a:solidFill>
                <a:latin typeface="微软雅黑" panose="020B0503020204020204" charset="-122"/>
                <a:ea typeface="微软雅黑" panose="020B0503020204020204" charset="-122"/>
              </a:rPr>
              <a:t>添加标题</a:t>
            </a:r>
            <a:endParaRPr lang="en-US" altLang="zh-CN" sz="1700" b="1" dirty="0">
              <a:solidFill>
                <a:schemeClr val="bg1"/>
              </a:solidFill>
              <a:latin typeface="微软雅黑" panose="020B0503020204020204" charset="-122"/>
              <a:ea typeface="微软雅黑" panose="020B0503020204020204" charset="-122"/>
            </a:endParaRPr>
          </a:p>
        </p:txBody>
      </p:sp>
      <p:sp>
        <p:nvSpPr>
          <p:cNvPr id="33" name="矩形 47"/>
          <p:cNvSpPr>
            <a:spLocks noChangeArrowheads="1"/>
          </p:cNvSpPr>
          <p:nvPr/>
        </p:nvSpPr>
        <p:spPr bwMode="auto">
          <a:xfrm>
            <a:off x="3168490" y="2778122"/>
            <a:ext cx="2301220" cy="5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10000"/>
              </a:lnSpc>
              <a:spcBef>
                <a:spcPct val="0"/>
              </a:spcBef>
              <a:buNone/>
            </a:pPr>
            <a:r>
              <a:rPr lang="zh-CN" altLang="en-US" sz="1000" dirty="0">
                <a:solidFill>
                  <a:schemeClr val="bg1"/>
                </a:solidFill>
                <a:sym typeface="微软雅黑" panose="020B0503020204020204" charset="-122"/>
              </a:rPr>
              <a:t>在此录入上述图表的描述说明，在此录入上述图表的描述说明，在此录入上述图表的描述说明。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350" fill="hold"/>
                                        <p:tgtEl>
                                          <p:spTgt spid="12"/>
                                        </p:tgtEl>
                                        <p:attrNameLst>
                                          <p:attrName>ppt_w</p:attrName>
                                        </p:attrNameLst>
                                      </p:cBhvr>
                                      <p:tavLst>
                                        <p:tav tm="0">
                                          <p:val>
                                            <p:fltVal val="0"/>
                                          </p:val>
                                        </p:tav>
                                        <p:tav tm="100000">
                                          <p:val>
                                            <p:strVal val="#ppt_w"/>
                                          </p:val>
                                        </p:tav>
                                      </p:tavLst>
                                    </p:anim>
                                    <p:anim calcmode="lin" valueType="num">
                                      <p:cBhvr>
                                        <p:cTn id="21" dur="350" fill="hold"/>
                                        <p:tgtEl>
                                          <p:spTgt spid="12"/>
                                        </p:tgtEl>
                                        <p:attrNameLst>
                                          <p:attrName>ppt_h</p:attrName>
                                        </p:attrNameLst>
                                      </p:cBhvr>
                                      <p:tavLst>
                                        <p:tav tm="0">
                                          <p:val>
                                            <p:fltVal val="0"/>
                                          </p:val>
                                        </p:tav>
                                        <p:tav tm="100000">
                                          <p:val>
                                            <p:strVal val="#ppt_h"/>
                                          </p:val>
                                        </p:tav>
                                      </p:tavLst>
                                    </p:anim>
                                    <p:animEffect transition="in" filter="fade">
                                      <p:cBhvr>
                                        <p:cTn id="22" dur="350"/>
                                        <p:tgtEl>
                                          <p:spTgt spid="12"/>
                                        </p:tgtEl>
                                      </p:cBhvr>
                                    </p:animEffect>
                                  </p:childTnLst>
                                </p:cTn>
                              </p:par>
                            </p:childTnLst>
                          </p:cTn>
                        </p:par>
                        <p:par>
                          <p:cTn id="23" fill="hold">
                            <p:stCondLst>
                              <p:cond delay="1000"/>
                            </p:stCondLst>
                            <p:childTnLst>
                              <p:par>
                                <p:cTn id="24" presetID="26" presetClass="emph" presetSubtype="0" fill="hold" nodeType="afterEffect">
                                  <p:stCondLst>
                                    <p:cond delay="0"/>
                                  </p:stCondLst>
                                  <p:childTnLst>
                                    <p:animEffect transition="out" filter="fade">
                                      <p:cBhvr>
                                        <p:cTn id="25" dur="500" tmFilter="0, 0; .2, .5; .8, .5; 1, 0"/>
                                        <p:tgtEl>
                                          <p:spTgt spid="12"/>
                                        </p:tgtEl>
                                      </p:cBhvr>
                                    </p:animEffect>
                                    <p:animScale>
                                      <p:cBhvr>
                                        <p:cTn id="26" dur="250" autoRev="1" fill="hold"/>
                                        <p:tgtEl>
                                          <p:spTgt spid="12"/>
                                        </p:tgtEl>
                                      </p:cBhvr>
                                      <p:by x="105000" y="105000"/>
                                    </p:animScale>
                                  </p:childTnLst>
                                </p:cTn>
                              </p:par>
                              <p:par>
                                <p:cTn id="27" presetID="14" presetClass="entr" presetSubtype="10" fill="hold" grpId="0" nodeType="withEffect">
                                  <p:stCondLst>
                                    <p:cond delay="250"/>
                                  </p:stCondLst>
                                  <p:childTnLst>
                                    <p:set>
                                      <p:cBhvr>
                                        <p:cTn id="28" dur="1" fill="hold">
                                          <p:stCondLst>
                                            <p:cond delay="0"/>
                                          </p:stCondLst>
                                        </p:cTn>
                                        <p:tgtEl>
                                          <p:spTgt spid="28"/>
                                        </p:tgtEl>
                                        <p:attrNameLst>
                                          <p:attrName>style.visibility</p:attrName>
                                        </p:attrNameLst>
                                      </p:cBhvr>
                                      <p:to>
                                        <p:strVal val="visible"/>
                                      </p:to>
                                    </p:set>
                                    <p:animEffect transition="in" filter="randombar(horizontal)">
                                      <p:cBhvr>
                                        <p:cTn id="29" dur="400"/>
                                        <p:tgtEl>
                                          <p:spTgt spid="28"/>
                                        </p:tgtEl>
                                      </p:cBhvr>
                                    </p:animEffect>
                                  </p:childTnLst>
                                </p:cTn>
                              </p:par>
                              <p:par>
                                <p:cTn id="30" presetID="14" presetClass="entr" presetSubtype="10"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randombar(horizontal)">
                                      <p:cBhvr>
                                        <p:cTn id="32" dur="400"/>
                                        <p:tgtEl>
                                          <p:spTgt spid="29"/>
                                        </p:tgtEl>
                                      </p:cBhvr>
                                    </p:animEffect>
                                  </p:childTnLst>
                                </p:cTn>
                              </p:par>
                            </p:childTnLst>
                          </p:cTn>
                        </p:par>
                        <p:par>
                          <p:cTn id="33" fill="hold">
                            <p:stCondLst>
                              <p:cond delay="1500"/>
                            </p:stCondLst>
                            <p:childTnLst>
                              <p:par>
                                <p:cTn id="34" presetID="53" presetClass="entr" presetSubtype="16"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350" fill="hold"/>
                                        <p:tgtEl>
                                          <p:spTgt spid="6"/>
                                        </p:tgtEl>
                                        <p:attrNameLst>
                                          <p:attrName>ppt_w</p:attrName>
                                        </p:attrNameLst>
                                      </p:cBhvr>
                                      <p:tavLst>
                                        <p:tav tm="0">
                                          <p:val>
                                            <p:fltVal val="0"/>
                                          </p:val>
                                        </p:tav>
                                        <p:tav tm="100000">
                                          <p:val>
                                            <p:strVal val="#ppt_w"/>
                                          </p:val>
                                        </p:tav>
                                      </p:tavLst>
                                    </p:anim>
                                    <p:anim calcmode="lin" valueType="num">
                                      <p:cBhvr>
                                        <p:cTn id="37" dur="350" fill="hold"/>
                                        <p:tgtEl>
                                          <p:spTgt spid="6"/>
                                        </p:tgtEl>
                                        <p:attrNameLst>
                                          <p:attrName>ppt_h</p:attrName>
                                        </p:attrNameLst>
                                      </p:cBhvr>
                                      <p:tavLst>
                                        <p:tav tm="0">
                                          <p:val>
                                            <p:fltVal val="0"/>
                                          </p:val>
                                        </p:tav>
                                        <p:tav tm="100000">
                                          <p:val>
                                            <p:strVal val="#ppt_h"/>
                                          </p:val>
                                        </p:tav>
                                      </p:tavLst>
                                    </p:anim>
                                    <p:animEffect transition="in" filter="fade">
                                      <p:cBhvr>
                                        <p:cTn id="38" dur="350"/>
                                        <p:tgtEl>
                                          <p:spTgt spid="6"/>
                                        </p:tgtEl>
                                      </p:cBhvr>
                                    </p:animEffect>
                                  </p:childTnLst>
                                </p:cTn>
                              </p:par>
                            </p:childTnLst>
                          </p:cTn>
                        </p:par>
                        <p:par>
                          <p:cTn id="39" fill="hold">
                            <p:stCondLst>
                              <p:cond delay="2000"/>
                            </p:stCondLst>
                            <p:childTnLst>
                              <p:par>
                                <p:cTn id="40" presetID="26" presetClass="emph" presetSubtype="0" fill="hold" nodeType="afterEffect">
                                  <p:stCondLst>
                                    <p:cond delay="0"/>
                                  </p:stCondLst>
                                  <p:childTnLst>
                                    <p:animEffect transition="out" filter="fade">
                                      <p:cBhvr>
                                        <p:cTn id="41" dur="500" tmFilter="0, 0; .2, .5; .8, .5; 1, 0"/>
                                        <p:tgtEl>
                                          <p:spTgt spid="6"/>
                                        </p:tgtEl>
                                      </p:cBhvr>
                                    </p:animEffect>
                                    <p:animScale>
                                      <p:cBhvr>
                                        <p:cTn id="42" dur="250" autoRev="1" fill="hold"/>
                                        <p:tgtEl>
                                          <p:spTgt spid="6"/>
                                        </p:tgtEl>
                                      </p:cBhvr>
                                      <p:by x="105000" y="105000"/>
                                    </p:animScale>
                                  </p:childTnLst>
                                </p:cTn>
                              </p:par>
                              <p:par>
                                <p:cTn id="43" presetID="14" presetClass="entr" presetSubtype="10" fill="hold" grpId="0" nodeType="withEffect">
                                  <p:stCondLst>
                                    <p:cond delay="250"/>
                                  </p:stCondLst>
                                  <p:childTnLst>
                                    <p:set>
                                      <p:cBhvr>
                                        <p:cTn id="44" dur="1" fill="hold">
                                          <p:stCondLst>
                                            <p:cond delay="0"/>
                                          </p:stCondLst>
                                        </p:cTn>
                                        <p:tgtEl>
                                          <p:spTgt spid="32"/>
                                        </p:tgtEl>
                                        <p:attrNameLst>
                                          <p:attrName>style.visibility</p:attrName>
                                        </p:attrNameLst>
                                      </p:cBhvr>
                                      <p:to>
                                        <p:strVal val="visible"/>
                                      </p:to>
                                    </p:set>
                                    <p:animEffect transition="in" filter="randombar(horizontal)">
                                      <p:cBhvr>
                                        <p:cTn id="45" dur="400"/>
                                        <p:tgtEl>
                                          <p:spTgt spid="32"/>
                                        </p:tgtEl>
                                      </p:cBhvr>
                                    </p:animEffect>
                                  </p:childTnLst>
                                </p:cTn>
                              </p:par>
                              <p:par>
                                <p:cTn id="46" presetID="14" presetClass="entr" presetSubtype="10" fill="hold" grpId="0" nodeType="withEffect">
                                  <p:stCondLst>
                                    <p:cond delay="250"/>
                                  </p:stCondLst>
                                  <p:childTnLst>
                                    <p:set>
                                      <p:cBhvr>
                                        <p:cTn id="47" dur="1" fill="hold">
                                          <p:stCondLst>
                                            <p:cond delay="0"/>
                                          </p:stCondLst>
                                        </p:cTn>
                                        <p:tgtEl>
                                          <p:spTgt spid="33"/>
                                        </p:tgtEl>
                                        <p:attrNameLst>
                                          <p:attrName>style.visibility</p:attrName>
                                        </p:attrNameLst>
                                      </p:cBhvr>
                                      <p:to>
                                        <p:strVal val="visible"/>
                                      </p:to>
                                    </p:set>
                                    <p:animEffect transition="in" filter="randombar(horizontal)">
                                      <p:cBhvr>
                                        <p:cTn id="48" dur="400"/>
                                        <p:tgtEl>
                                          <p:spTgt spid="33"/>
                                        </p:tgtEl>
                                      </p:cBhvr>
                                    </p:animEffect>
                                  </p:childTnLst>
                                </p:cTn>
                              </p:par>
                            </p:childTnLst>
                          </p:cTn>
                        </p:par>
                        <p:par>
                          <p:cTn id="49" fill="hold">
                            <p:stCondLst>
                              <p:cond delay="2500"/>
                            </p:stCondLst>
                            <p:childTnLst>
                              <p:par>
                                <p:cTn id="50" presetID="53" presetClass="entr" presetSubtype="16"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350" fill="hold"/>
                                        <p:tgtEl>
                                          <p:spTgt spid="9"/>
                                        </p:tgtEl>
                                        <p:attrNameLst>
                                          <p:attrName>ppt_w</p:attrName>
                                        </p:attrNameLst>
                                      </p:cBhvr>
                                      <p:tavLst>
                                        <p:tav tm="0">
                                          <p:val>
                                            <p:fltVal val="0"/>
                                          </p:val>
                                        </p:tav>
                                        <p:tav tm="100000">
                                          <p:val>
                                            <p:strVal val="#ppt_w"/>
                                          </p:val>
                                        </p:tav>
                                      </p:tavLst>
                                    </p:anim>
                                    <p:anim calcmode="lin" valueType="num">
                                      <p:cBhvr>
                                        <p:cTn id="53" dur="350" fill="hold"/>
                                        <p:tgtEl>
                                          <p:spTgt spid="9"/>
                                        </p:tgtEl>
                                        <p:attrNameLst>
                                          <p:attrName>ppt_h</p:attrName>
                                        </p:attrNameLst>
                                      </p:cBhvr>
                                      <p:tavLst>
                                        <p:tav tm="0">
                                          <p:val>
                                            <p:fltVal val="0"/>
                                          </p:val>
                                        </p:tav>
                                        <p:tav tm="100000">
                                          <p:val>
                                            <p:strVal val="#ppt_h"/>
                                          </p:val>
                                        </p:tav>
                                      </p:tavLst>
                                    </p:anim>
                                    <p:animEffect transition="in" filter="fade">
                                      <p:cBhvr>
                                        <p:cTn id="54" dur="350"/>
                                        <p:tgtEl>
                                          <p:spTgt spid="9"/>
                                        </p:tgtEl>
                                      </p:cBhvr>
                                    </p:animEffect>
                                  </p:childTnLst>
                                </p:cTn>
                              </p:par>
                            </p:childTnLst>
                          </p:cTn>
                        </p:par>
                        <p:par>
                          <p:cTn id="55" fill="hold">
                            <p:stCondLst>
                              <p:cond delay="3000"/>
                            </p:stCondLst>
                            <p:childTnLst>
                              <p:par>
                                <p:cTn id="56" presetID="26" presetClass="emph" presetSubtype="0" fill="hold" nodeType="afterEffect">
                                  <p:stCondLst>
                                    <p:cond delay="0"/>
                                  </p:stCondLst>
                                  <p:childTnLst>
                                    <p:animEffect transition="out" filter="fade">
                                      <p:cBhvr>
                                        <p:cTn id="57" dur="500" tmFilter="0, 0; .2, .5; .8, .5; 1, 0"/>
                                        <p:tgtEl>
                                          <p:spTgt spid="9"/>
                                        </p:tgtEl>
                                      </p:cBhvr>
                                    </p:animEffect>
                                    <p:animScale>
                                      <p:cBhvr>
                                        <p:cTn id="58" dur="250" autoRev="1" fill="hold"/>
                                        <p:tgtEl>
                                          <p:spTgt spid="9"/>
                                        </p:tgtEl>
                                      </p:cBhvr>
                                      <p:by x="105000" y="105000"/>
                                    </p:animScale>
                                  </p:childTnLst>
                                </p:cTn>
                              </p:par>
                              <p:par>
                                <p:cTn id="59" presetID="14" presetClass="entr" presetSubtype="10" fill="hold" grpId="0" nodeType="withEffect">
                                  <p:stCondLst>
                                    <p:cond delay="250"/>
                                  </p:stCondLst>
                                  <p:childTnLst>
                                    <p:set>
                                      <p:cBhvr>
                                        <p:cTn id="60" dur="1" fill="hold">
                                          <p:stCondLst>
                                            <p:cond delay="0"/>
                                          </p:stCondLst>
                                        </p:cTn>
                                        <p:tgtEl>
                                          <p:spTgt spid="30"/>
                                        </p:tgtEl>
                                        <p:attrNameLst>
                                          <p:attrName>style.visibility</p:attrName>
                                        </p:attrNameLst>
                                      </p:cBhvr>
                                      <p:to>
                                        <p:strVal val="visible"/>
                                      </p:to>
                                    </p:set>
                                    <p:animEffect transition="in" filter="randombar(horizontal)">
                                      <p:cBhvr>
                                        <p:cTn id="61" dur="400"/>
                                        <p:tgtEl>
                                          <p:spTgt spid="30"/>
                                        </p:tgtEl>
                                      </p:cBhvr>
                                    </p:animEffect>
                                  </p:childTnLst>
                                </p:cTn>
                              </p:par>
                              <p:par>
                                <p:cTn id="62" presetID="14" presetClass="entr" presetSubtype="10" fill="hold" grpId="0" nodeType="withEffect">
                                  <p:stCondLst>
                                    <p:cond delay="250"/>
                                  </p:stCondLst>
                                  <p:childTnLst>
                                    <p:set>
                                      <p:cBhvr>
                                        <p:cTn id="63" dur="1" fill="hold">
                                          <p:stCondLst>
                                            <p:cond delay="0"/>
                                          </p:stCondLst>
                                        </p:cTn>
                                        <p:tgtEl>
                                          <p:spTgt spid="31"/>
                                        </p:tgtEl>
                                        <p:attrNameLst>
                                          <p:attrName>style.visibility</p:attrName>
                                        </p:attrNameLst>
                                      </p:cBhvr>
                                      <p:to>
                                        <p:strVal val="visible"/>
                                      </p:to>
                                    </p:set>
                                    <p:animEffect transition="in" filter="randombar(horizontal)">
                                      <p:cBhvr>
                                        <p:cTn id="64" dur="400"/>
                                        <p:tgtEl>
                                          <p:spTgt spid="31"/>
                                        </p:tgtEl>
                                      </p:cBhvr>
                                    </p:animEffect>
                                  </p:childTnLst>
                                </p:cTn>
                              </p:par>
                            </p:childTnLst>
                          </p:cTn>
                        </p:par>
                        <p:par>
                          <p:cTn id="65" fill="hold">
                            <p:stCondLst>
                              <p:cond delay="3500"/>
                            </p:stCondLst>
                            <p:childTnLst>
                              <p:par>
                                <p:cTn id="66" presetID="35" presetClass="entr" presetSubtype="0"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750"/>
                                        <p:tgtEl>
                                          <p:spTgt spid="21"/>
                                        </p:tgtEl>
                                      </p:cBhvr>
                                    </p:animEffect>
                                    <p:anim calcmode="lin" valueType="num">
                                      <p:cBhvr>
                                        <p:cTn id="69" dur="750" fill="hold"/>
                                        <p:tgtEl>
                                          <p:spTgt spid="21"/>
                                        </p:tgtEl>
                                        <p:attrNameLst>
                                          <p:attrName>style.rotation</p:attrName>
                                        </p:attrNameLst>
                                      </p:cBhvr>
                                      <p:tavLst>
                                        <p:tav tm="0">
                                          <p:val>
                                            <p:fltVal val="720"/>
                                          </p:val>
                                        </p:tav>
                                        <p:tav tm="100000">
                                          <p:val>
                                            <p:fltVal val="0"/>
                                          </p:val>
                                        </p:tav>
                                      </p:tavLst>
                                    </p:anim>
                                    <p:anim calcmode="lin" valueType="num">
                                      <p:cBhvr>
                                        <p:cTn id="70" dur="750" fill="hold"/>
                                        <p:tgtEl>
                                          <p:spTgt spid="21"/>
                                        </p:tgtEl>
                                        <p:attrNameLst>
                                          <p:attrName>ppt_h</p:attrName>
                                        </p:attrNameLst>
                                      </p:cBhvr>
                                      <p:tavLst>
                                        <p:tav tm="0">
                                          <p:val>
                                            <p:fltVal val="0"/>
                                          </p:val>
                                        </p:tav>
                                        <p:tav tm="100000">
                                          <p:val>
                                            <p:strVal val="#ppt_h"/>
                                          </p:val>
                                        </p:tav>
                                      </p:tavLst>
                                    </p:anim>
                                    <p:anim calcmode="lin" valueType="num">
                                      <p:cBhvr>
                                        <p:cTn id="71" dur="750" fill="hold"/>
                                        <p:tgtEl>
                                          <p:spTgt spid="21"/>
                                        </p:tgtEl>
                                        <p:attrNameLst>
                                          <p:attrName>ppt_w</p:attrName>
                                        </p:attrNameLst>
                                      </p:cBhvr>
                                      <p:tavLst>
                                        <p:tav tm="0">
                                          <p:val>
                                            <p:fltVal val="0"/>
                                          </p:val>
                                        </p:tav>
                                        <p:tav tm="100000">
                                          <p:val>
                                            <p:strVal val="#ppt_w"/>
                                          </p:val>
                                        </p:tav>
                                      </p:tavLst>
                                    </p:anim>
                                  </p:childTnLst>
                                </p:cTn>
                              </p:par>
                            </p:childTnLst>
                          </p:cTn>
                        </p:par>
                        <p:par>
                          <p:cTn id="72" fill="hold">
                            <p:stCondLst>
                              <p:cond delay="4500"/>
                            </p:stCondLst>
                            <p:childTnLst>
                              <p:par>
                                <p:cTn id="73" presetID="14" presetClass="entr" presetSubtype="1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randombar(horizontal)">
                                      <p:cBhvr>
                                        <p:cTn id="75" dur="400"/>
                                        <p:tgtEl>
                                          <p:spTgt spid="24"/>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randombar(horizontal)">
                                      <p:cBhvr>
                                        <p:cTn id="78" dur="400"/>
                                        <p:tgtEl>
                                          <p:spTgt spid="25"/>
                                        </p:tgtEl>
                                      </p:cBhvr>
                                    </p:animEffect>
                                  </p:childTnLst>
                                </p:cTn>
                              </p:par>
                            </p:childTnLst>
                          </p:cTn>
                        </p:par>
                        <p:par>
                          <p:cTn id="79" fill="hold">
                            <p:stCondLst>
                              <p:cond delay="5000"/>
                            </p:stCondLst>
                            <p:childTnLst>
                              <p:par>
                                <p:cTn id="80" presetID="35" presetClass="entr" presetSubtype="0" fill="hold" nodeType="after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750"/>
                                        <p:tgtEl>
                                          <p:spTgt spid="16"/>
                                        </p:tgtEl>
                                      </p:cBhvr>
                                    </p:animEffect>
                                    <p:anim calcmode="lin" valueType="num">
                                      <p:cBhvr>
                                        <p:cTn id="83" dur="750" fill="hold"/>
                                        <p:tgtEl>
                                          <p:spTgt spid="16"/>
                                        </p:tgtEl>
                                        <p:attrNameLst>
                                          <p:attrName>style.rotation</p:attrName>
                                        </p:attrNameLst>
                                      </p:cBhvr>
                                      <p:tavLst>
                                        <p:tav tm="0">
                                          <p:val>
                                            <p:fltVal val="720"/>
                                          </p:val>
                                        </p:tav>
                                        <p:tav tm="100000">
                                          <p:val>
                                            <p:fltVal val="0"/>
                                          </p:val>
                                        </p:tav>
                                      </p:tavLst>
                                    </p:anim>
                                    <p:anim calcmode="lin" valueType="num">
                                      <p:cBhvr>
                                        <p:cTn id="84" dur="750" fill="hold"/>
                                        <p:tgtEl>
                                          <p:spTgt spid="16"/>
                                        </p:tgtEl>
                                        <p:attrNameLst>
                                          <p:attrName>ppt_h</p:attrName>
                                        </p:attrNameLst>
                                      </p:cBhvr>
                                      <p:tavLst>
                                        <p:tav tm="0">
                                          <p:val>
                                            <p:fltVal val="0"/>
                                          </p:val>
                                        </p:tav>
                                        <p:tav tm="100000">
                                          <p:val>
                                            <p:strVal val="#ppt_h"/>
                                          </p:val>
                                        </p:tav>
                                      </p:tavLst>
                                    </p:anim>
                                    <p:anim calcmode="lin" valueType="num">
                                      <p:cBhvr>
                                        <p:cTn id="85" dur="750" fill="hold"/>
                                        <p:tgtEl>
                                          <p:spTgt spid="16"/>
                                        </p:tgtEl>
                                        <p:attrNameLst>
                                          <p:attrName>ppt_w</p:attrName>
                                        </p:attrNameLst>
                                      </p:cBhvr>
                                      <p:tavLst>
                                        <p:tav tm="0">
                                          <p:val>
                                            <p:fltVal val="0"/>
                                          </p:val>
                                        </p:tav>
                                        <p:tav tm="100000">
                                          <p:val>
                                            <p:strVal val="#ppt_w"/>
                                          </p:val>
                                        </p:tav>
                                      </p:tavLst>
                                    </p:anim>
                                  </p:childTnLst>
                                </p:cTn>
                              </p:par>
                            </p:childTnLst>
                          </p:cTn>
                        </p:par>
                        <p:par>
                          <p:cTn id="86" fill="hold">
                            <p:stCondLst>
                              <p:cond delay="6000"/>
                            </p:stCondLst>
                            <p:childTnLst>
                              <p:par>
                                <p:cTn id="87" presetID="14" presetClass="entr" presetSubtype="10"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randombar(horizontal)">
                                      <p:cBhvr>
                                        <p:cTn id="89" dur="400"/>
                                        <p:tgtEl>
                                          <p:spTgt spid="26"/>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randombar(horizontal)">
                                      <p:cBhvr>
                                        <p:cTn id="92" dur="4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24" grpId="0"/>
      <p:bldP spid="25" grpId="0"/>
      <p:bldP spid="26" grpId="0"/>
      <p:bldP spid="27" grpId="0"/>
      <p:bldP spid="28" grpId="0"/>
      <p:bldP spid="29" grpId="0"/>
      <p:bldP spid="30" grpId="0"/>
      <p:bldP spid="31" grpId="0"/>
      <p:bldP spid="32" grpId="0"/>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已完成项目展示</a:t>
            </a:r>
          </a:p>
        </p:txBody>
      </p:sp>
      <p:sp>
        <p:nvSpPr>
          <p:cNvPr id="3" name="圆角矩形 2"/>
          <p:cNvSpPr/>
          <p:nvPr/>
        </p:nvSpPr>
        <p:spPr>
          <a:xfrm>
            <a:off x="628568" y="2284289"/>
            <a:ext cx="2448272" cy="2375693"/>
          </a:xfrm>
          <a:prstGeom prst="roundRect">
            <a:avLst/>
          </a:pr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nvGrpSpPr>
          <p:cNvPr id="4" name="组合 3"/>
          <p:cNvGrpSpPr/>
          <p:nvPr/>
        </p:nvGrpSpPr>
        <p:grpSpPr>
          <a:xfrm>
            <a:off x="1108334" y="1152407"/>
            <a:ext cx="1447442" cy="1447442"/>
            <a:chOff x="304800" y="673100"/>
            <a:chExt cx="4000500" cy="4000500"/>
          </a:xfrm>
          <a:gradFill>
            <a:gsLst>
              <a:gs pos="0">
                <a:schemeClr val="accent1">
                  <a:lumMod val="75000"/>
                </a:schemeClr>
              </a:gs>
              <a:gs pos="100000">
                <a:schemeClr val="accent1"/>
              </a:gs>
            </a:gsLst>
            <a:lin ang="5400000" scaled="0"/>
          </a:gradFill>
          <a:effectLst>
            <a:outerShdw blurRad="228600" dist="228600" dir="5400000" algn="tr" rotWithShape="0">
              <a:prstClr val="black">
                <a:alpha val="30000"/>
              </a:prstClr>
            </a:outerShdw>
          </a:effectLst>
        </p:grpSpPr>
        <p:sp>
          <p:nvSpPr>
            <p:cNvPr id="5" name="同心圆 4"/>
            <p:cNvSpPr/>
            <p:nvPr/>
          </p:nvSpPr>
          <p:spPr>
            <a:xfrm>
              <a:off x="304800" y="673100"/>
              <a:ext cx="4000500" cy="4000500"/>
            </a:xfrm>
            <a:prstGeom prst="donut">
              <a:avLst>
                <a:gd name="adj" fmla="val 4879"/>
              </a:avLst>
            </a:prstGeom>
            <a:grpFill/>
            <a:ln w="25400">
              <a:gradFill>
                <a:gsLst>
                  <a:gs pos="0">
                    <a:schemeClr val="accent1"/>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sp>
          <p:nvSpPr>
            <p:cNvPr id="6" name="椭圆 5"/>
            <p:cNvSpPr/>
            <p:nvPr/>
          </p:nvSpPr>
          <p:spPr>
            <a:xfrm>
              <a:off x="392112" y="760412"/>
              <a:ext cx="3825874" cy="3825874"/>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endParaRPr>
            </a:p>
          </p:txBody>
        </p:sp>
      </p:grpSp>
      <p:sp>
        <p:nvSpPr>
          <p:cNvPr id="7" name="椭圆 6"/>
          <p:cNvSpPr/>
          <p:nvPr/>
        </p:nvSpPr>
        <p:spPr>
          <a:xfrm>
            <a:off x="2212421" y="2097634"/>
            <a:ext cx="373310" cy="373310"/>
          </a:xfrm>
          <a:prstGeom prst="ellipse">
            <a:avLst/>
          </a:prstGeom>
          <a:gradFill>
            <a:gsLst>
              <a:gs pos="0">
                <a:schemeClr val="accent1">
                  <a:lumMod val="75000"/>
                </a:schemeClr>
              </a:gs>
              <a:gs pos="100000">
                <a:schemeClr val="accent1"/>
              </a:gs>
            </a:gsLst>
            <a:lin ang="5400000" scaled="0"/>
          </a:gradFill>
          <a:ln w="12700">
            <a:gradFill>
              <a:gsLst>
                <a:gs pos="0">
                  <a:schemeClr val="accent1"/>
                </a:gs>
                <a:gs pos="100000">
                  <a:schemeClr val="accent1">
                    <a:lumMod val="75000"/>
                  </a:schemeClr>
                </a:gs>
              </a:gsLst>
              <a:lin ang="5400000" scaled="0"/>
            </a:gra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charset="-122"/>
                <a:ea typeface="微软雅黑" panose="020B0503020204020204" charset="-122"/>
              </a:rPr>
              <a:t>1</a:t>
            </a:r>
            <a:endParaRPr lang="zh-CN" altLang="en-US" dirty="0">
              <a:solidFill>
                <a:schemeClr val="bg1"/>
              </a:solidFill>
              <a:latin typeface="微软雅黑" panose="020B0503020204020204" charset="-122"/>
              <a:ea typeface="微软雅黑" panose="020B0503020204020204" charset="-122"/>
            </a:endParaRPr>
          </a:p>
        </p:txBody>
      </p:sp>
      <p:sp>
        <p:nvSpPr>
          <p:cNvPr id="8" name="矩形 7"/>
          <p:cNvSpPr/>
          <p:nvPr/>
        </p:nvSpPr>
        <p:spPr>
          <a:xfrm>
            <a:off x="1291080" y="1722821"/>
            <a:ext cx="902811" cy="307777"/>
          </a:xfrm>
          <a:prstGeom prst="rect">
            <a:avLst/>
          </a:prstGeom>
        </p:spPr>
        <p:txBody>
          <a:bodyPr wrap="none">
            <a:spAutoFit/>
          </a:bodyPr>
          <a:lstStyle/>
          <a:p>
            <a:r>
              <a:rPr lang="zh-CN" altLang="en-US" b="1" dirty="0">
                <a:solidFill>
                  <a:schemeClr val="bg1"/>
                </a:solidFill>
                <a:latin typeface="微软雅黑" panose="020B0503020204020204" charset="-122"/>
                <a:ea typeface="微软雅黑" panose="020B0503020204020204" charset="-122"/>
              </a:rPr>
              <a:t>添加标题</a:t>
            </a:r>
          </a:p>
        </p:txBody>
      </p:sp>
      <p:sp>
        <p:nvSpPr>
          <p:cNvPr id="9" name="圆角矩形 8"/>
          <p:cNvSpPr/>
          <p:nvPr/>
        </p:nvSpPr>
        <p:spPr>
          <a:xfrm>
            <a:off x="3346388" y="2284288"/>
            <a:ext cx="2448272" cy="2375693"/>
          </a:xfrm>
          <a:prstGeom prst="roundRect">
            <a:avLst/>
          </a:prstGeom>
          <a:no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0" name="圆角矩形 9"/>
          <p:cNvSpPr/>
          <p:nvPr/>
        </p:nvSpPr>
        <p:spPr>
          <a:xfrm>
            <a:off x="6080527" y="2284287"/>
            <a:ext cx="2448272" cy="2375693"/>
          </a:xfrm>
          <a:prstGeom prst="roundRect">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nvGrpSpPr>
          <p:cNvPr id="11" name="组合 10"/>
          <p:cNvGrpSpPr/>
          <p:nvPr/>
        </p:nvGrpSpPr>
        <p:grpSpPr>
          <a:xfrm>
            <a:off x="3846803" y="1196316"/>
            <a:ext cx="1447442" cy="1447442"/>
            <a:chOff x="304800" y="673100"/>
            <a:chExt cx="4000500" cy="4000500"/>
          </a:xfrm>
          <a:gradFill>
            <a:gsLst>
              <a:gs pos="0">
                <a:schemeClr val="accent3">
                  <a:lumMod val="75000"/>
                </a:schemeClr>
              </a:gs>
              <a:gs pos="100000">
                <a:schemeClr val="accent3"/>
              </a:gs>
            </a:gsLst>
            <a:lin ang="5400000" scaled="0"/>
          </a:gradFill>
          <a:effectLst>
            <a:outerShdw blurRad="228600" dist="228600" dir="5400000" algn="tr" rotWithShape="0">
              <a:prstClr val="black">
                <a:alpha val="30000"/>
              </a:prstClr>
            </a:outerShdw>
          </a:effectLst>
        </p:grpSpPr>
        <p:sp>
          <p:nvSpPr>
            <p:cNvPr id="12" name="同心圆 11"/>
            <p:cNvSpPr/>
            <p:nvPr/>
          </p:nvSpPr>
          <p:spPr>
            <a:xfrm>
              <a:off x="304800" y="673100"/>
              <a:ext cx="4000500" cy="4000500"/>
            </a:xfrm>
            <a:prstGeom prst="donut">
              <a:avLst>
                <a:gd name="adj" fmla="val 4879"/>
              </a:avLst>
            </a:prstGeom>
            <a:grpFill/>
            <a:ln w="25400">
              <a:gradFill>
                <a:gsLst>
                  <a:gs pos="0">
                    <a:schemeClr val="accent3"/>
                  </a:gs>
                  <a:gs pos="100000">
                    <a:schemeClr val="accent3">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3" name="椭圆 12"/>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grpSp>
        <p:nvGrpSpPr>
          <p:cNvPr id="14" name="组合 13"/>
          <p:cNvGrpSpPr/>
          <p:nvPr/>
        </p:nvGrpSpPr>
        <p:grpSpPr>
          <a:xfrm>
            <a:off x="6580942" y="1152407"/>
            <a:ext cx="1447442" cy="1447442"/>
            <a:chOff x="304800" y="673100"/>
            <a:chExt cx="4000500" cy="4000500"/>
          </a:xfrm>
          <a:gradFill>
            <a:gsLst>
              <a:gs pos="100000">
                <a:schemeClr val="accent2"/>
              </a:gs>
              <a:gs pos="0">
                <a:schemeClr val="accent2">
                  <a:lumMod val="75000"/>
                </a:schemeClr>
              </a:gs>
            </a:gsLst>
            <a:lin ang="5400000" scaled="0"/>
          </a:gradFill>
          <a:effectLst>
            <a:outerShdw blurRad="228600" dist="228600" dir="5400000" algn="tr" rotWithShape="0">
              <a:prstClr val="black">
                <a:alpha val="30000"/>
              </a:prstClr>
            </a:outerShdw>
          </a:effectLst>
        </p:grpSpPr>
        <p:sp>
          <p:nvSpPr>
            <p:cNvPr id="15" name="同心圆 14"/>
            <p:cNvSpPr/>
            <p:nvPr/>
          </p:nvSpPr>
          <p:spPr>
            <a:xfrm>
              <a:off x="304800" y="673100"/>
              <a:ext cx="4000500" cy="4000500"/>
            </a:xfrm>
            <a:prstGeom prst="donut">
              <a:avLst>
                <a:gd name="adj" fmla="val 4879"/>
              </a:avLst>
            </a:prstGeom>
            <a:grpFill/>
            <a:ln w="25400">
              <a:gradFill>
                <a:gsLst>
                  <a:gs pos="0">
                    <a:schemeClr val="accent2"/>
                  </a:gs>
                  <a:gs pos="100000">
                    <a:schemeClr val="accent2">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6" name="椭圆 15"/>
            <p:cNvSpPr/>
            <p:nvPr/>
          </p:nvSpPr>
          <p:spPr>
            <a:xfrm>
              <a:off x="392112" y="760412"/>
              <a:ext cx="3825874" cy="3825874"/>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sp>
        <p:nvSpPr>
          <p:cNvPr id="17" name="椭圆 16"/>
          <p:cNvSpPr/>
          <p:nvPr/>
        </p:nvSpPr>
        <p:spPr>
          <a:xfrm>
            <a:off x="5004048" y="2097634"/>
            <a:ext cx="373310" cy="373310"/>
          </a:xfrm>
          <a:prstGeom prst="ellipse">
            <a:avLst/>
          </a:prstGeom>
          <a:gradFill>
            <a:gsLst>
              <a:gs pos="0">
                <a:schemeClr val="accent3">
                  <a:lumMod val="75000"/>
                </a:schemeClr>
              </a:gs>
              <a:gs pos="100000">
                <a:schemeClr val="accent3"/>
              </a:gs>
            </a:gsLst>
            <a:lin ang="5400000" scaled="0"/>
          </a:gradFill>
          <a:ln>
            <a:gradFill>
              <a:gsLst>
                <a:gs pos="0">
                  <a:schemeClr val="accent3"/>
                </a:gs>
                <a:gs pos="100000">
                  <a:schemeClr val="accent3">
                    <a:lumMod val="75000"/>
                  </a:schemeClr>
                </a:gs>
              </a:gsLst>
              <a:lin ang="5400000" scaled="0"/>
            </a:gradFill>
          </a:ln>
          <a:effectLst>
            <a:outerShdw blurRad="228600" dist="228600" dir="54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charset="-122"/>
                <a:ea typeface="微软雅黑" panose="020B0503020204020204" charset="-122"/>
              </a:rPr>
              <a:t>2</a:t>
            </a:r>
            <a:endParaRPr lang="zh-CN" altLang="en-US" dirty="0">
              <a:solidFill>
                <a:schemeClr val="bg1"/>
              </a:solidFill>
              <a:latin typeface="微软雅黑" panose="020B0503020204020204" charset="-122"/>
              <a:ea typeface="微软雅黑" panose="020B0503020204020204" charset="-122"/>
            </a:endParaRPr>
          </a:p>
        </p:txBody>
      </p:sp>
      <p:sp>
        <p:nvSpPr>
          <p:cNvPr id="18" name="椭圆 17"/>
          <p:cNvSpPr/>
          <p:nvPr/>
        </p:nvSpPr>
        <p:spPr>
          <a:xfrm>
            <a:off x="7740352" y="2097634"/>
            <a:ext cx="373310" cy="373310"/>
          </a:xfrm>
          <a:prstGeom prst="ellipse">
            <a:avLst/>
          </a:prstGeom>
          <a:gradFill>
            <a:gsLst>
              <a:gs pos="0">
                <a:schemeClr val="accent2">
                  <a:lumMod val="75000"/>
                </a:schemeClr>
              </a:gs>
              <a:gs pos="100000">
                <a:schemeClr val="accent2"/>
              </a:gs>
            </a:gsLst>
            <a:lin ang="5400000" scaled="0"/>
          </a:gradFill>
          <a:ln>
            <a:gradFill>
              <a:gsLst>
                <a:gs pos="0">
                  <a:schemeClr val="accent2"/>
                </a:gs>
                <a:gs pos="100000">
                  <a:schemeClr val="accent2">
                    <a:lumMod val="75000"/>
                  </a:schemeClr>
                </a:gs>
              </a:gsLst>
              <a:lin ang="5400000" scaled="0"/>
            </a:gradFill>
          </a:ln>
          <a:effectLst>
            <a:outerShdw blurRad="228600" dist="228600" dir="5400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charset="-122"/>
                <a:ea typeface="微软雅黑" panose="020B0503020204020204" charset="-122"/>
              </a:rPr>
              <a:t>3</a:t>
            </a:r>
            <a:endParaRPr lang="zh-CN" altLang="en-US" dirty="0">
              <a:solidFill>
                <a:schemeClr val="bg1"/>
              </a:solidFill>
              <a:latin typeface="微软雅黑" panose="020B0503020204020204" charset="-122"/>
              <a:ea typeface="微软雅黑" panose="020B0503020204020204" charset="-122"/>
            </a:endParaRPr>
          </a:p>
        </p:txBody>
      </p:sp>
      <p:sp>
        <p:nvSpPr>
          <p:cNvPr id="19" name="矩形 18"/>
          <p:cNvSpPr/>
          <p:nvPr/>
        </p:nvSpPr>
        <p:spPr>
          <a:xfrm>
            <a:off x="4016526" y="1722821"/>
            <a:ext cx="902811" cy="307777"/>
          </a:xfrm>
          <a:prstGeom prst="rect">
            <a:avLst/>
          </a:prstGeom>
        </p:spPr>
        <p:txBody>
          <a:bodyPr wrap="none">
            <a:spAutoFit/>
          </a:bodyPr>
          <a:lstStyle/>
          <a:p>
            <a:r>
              <a:rPr lang="zh-CN" altLang="en-US" b="1" dirty="0">
                <a:solidFill>
                  <a:schemeClr val="bg1"/>
                </a:solidFill>
                <a:latin typeface="微软雅黑" panose="020B0503020204020204" charset="-122"/>
                <a:ea typeface="微软雅黑" panose="020B0503020204020204" charset="-122"/>
              </a:rPr>
              <a:t>添加标题</a:t>
            </a:r>
          </a:p>
        </p:txBody>
      </p:sp>
      <p:sp>
        <p:nvSpPr>
          <p:cNvPr id="20" name="矩形 19"/>
          <p:cNvSpPr/>
          <p:nvPr/>
        </p:nvSpPr>
        <p:spPr>
          <a:xfrm>
            <a:off x="6750665" y="1722821"/>
            <a:ext cx="902811" cy="307777"/>
          </a:xfrm>
          <a:prstGeom prst="rect">
            <a:avLst/>
          </a:prstGeom>
        </p:spPr>
        <p:txBody>
          <a:bodyPr wrap="none">
            <a:spAutoFit/>
          </a:bodyPr>
          <a:lstStyle/>
          <a:p>
            <a:r>
              <a:rPr lang="zh-CN" altLang="en-US" b="1" dirty="0">
                <a:solidFill>
                  <a:schemeClr val="bg1"/>
                </a:solidFill>
                <a:latin typeface="微软雅黑" panose="020B0503020204020204" charset="-122"/>
                <a:ea typeface="微软雅黑" panose="020B0503020204020204" charset="-122"/>
              </a:rPr>
              <a:t>添加标题</a:t>
            </a:r>
          </a:p>
        </p:txBody>
      </p:sp>
      <p:sp>
        <p:nvSpPr>
          <p:cNvPr id="21" name="TextBox 20"/>
          <p:cNvSpPr txBox="1"/>
          <p:nvPr/>
        </p:nvSpPr>
        <p:spPr>
          <a:xfrm>
            <a:off x="892717" y="2829770"/>
            <a:ext cx="1944216" cy="1600438"/>
          </a:xfrm>
          <a:prstGeom prst="rect">
            <a:avLst/>
          </a:prstGeom>
          <a:noFill/>
        </p:spPr>
        <p:txBody>
          <a:bodyPr wrap="square" lIns="0" tIns="0" rIns="0" bIns="0" rtlCol="0">
            <a:spAutoFit/>
          </a:bodyPr>
          <a:lstStyle/>
          <a:p>
            <a:pPr>
              <a:lnSpc>
                <a:spcPct val="130000"/>
              </a:lnSpc>
            </a:pPr>
            <a:r>
              <a:rPr lang="zh-CN" altLang="en-US" sz="1000" dirty="0">
                <a:latin typeface="微软雅黑" panose="020B0503020204020204" charset="-122"/>
                <a:ea typeface="微软雅黑" panose="020B0503020204020204" charset="-122"/>
              </a:rPr>
              <a:t>       点击输入简要文字内容，文字内容需概括精炼，不用多余的文字修饰。点击输入简要文字内容，文字内容需概括精炼，不用多余的文字修饰。</a:t>
            </a:r>
            <a:endParaRPr lang="en-US" altLang="zh-CN" sz="1000" dirty="0">
              <a:latin typeface="微软雅黑" panose="020B0503020204020204" charset="-122"/>
              <a:ea typeface="微软雅黑" panose="020B0503020204020204" charset="-122"/>
            </a:endParaRPr>
          </a:p>
          <a:p>
            <a:pPr>
              <a:lnSpc>
                <a:spcPct val="130000"/>
              </a:lnSpc>
            </a:pPr>
            <a:r>
              <a:rPr lang="zh-CN" altLang="en-US" sz="1000" dirty="0">
                <a:latin typeface="微软雅黑" panose="020B0503020204020204" charset="-122"/>
                <a:ea typeface="微软雅黑" panose="020B0503020204020204" charset="-122"/>
              </a:rPr>
              <a:t>       点击输入简要文字内容，文字内容需概括精炼，不用多余的文字修饰。</a:t>
            </a:r>
            <a:endParaRPr lang="zh-CN" altLang="en-US" sz="1600" b="1" dirty="0">
              <a:latin typeface="微软雅黑" panose="020B0503020204020204" charset="-122"/>
              <a:ea typeface="微软雅黑" panose="020B0503020204020204" charset="-122"/>
            </a:endParaRPr>
          </a:p>
        </p:txBody>
      </p:sp>
      <p:sp>
        <p:nvSpPr>
          <p:cNvPr id="22" name="TextBox 21"/>
          <p:cNvSpPr txBox="1"/>
          <p:nvPr/>
        </p:nvSpPr>
        <p:spPr>
          <a:xfrm>
            <a:off x="3598416" y="2824126"/>
            <a:ext cx="1944216" cy="1600438"/>
          </a:xfrm>
          <a:prstGeom prst="rect">
            <a:avLst/>
          </a:prstGeom>
          <a:noFill/>
        </p:spPr>
        <p:txBody>
          <a:bodyPr wrap="square" lIns="0" tIns="0" rIns="0" bIns="0" rtlCol="0">
            <a:spAutoFit/>
          </a:bodyPr>
          <a:lstStyle/>
          <a:p>
            <a:pPr>
              <a:lnSpc>
                <a:spcPct val="130000"/>
              </a:lnSpc>
            </a:pPr>
            <a:r>
              <a:rPr lang="zh-CN" altLang="en-US" sz="1000" dirty="0">
                <a:latin typeface="微软雅黑" panose="020B0503020204020204" charset="-122"/>
                <a:ea typeface="微软雅黑" panose="020B0503020204020204" charset="-122"/>
              </a:rPr>
              <a:t>       点击输入简要文字内容，文字内容需概括精炼，不用多余的文字修饰。点击输入简要文字内容，文字内容需概括精炼，不用多余的文字修饰。</a:t>
            </a:r>
            <a:endParaRPr lang="en-US" altLang="zh-CN" sz="1000" dirty="0">
              <a:latin typeface="微软雅黑" panose="020B0503020204020204" charset="-122"/>
              <a:ea typeface="微软雅黑" panose="020B0503020204020204" charset="-122"/>
            </a:endParaRPr>
          </a:p>
          <a:p>
            <a:pPr>
              <a:lnSpc>
                <a:spcPct val="130000"/>
              </a:lnSpc>
            </a:pPr>
            <a:r>
              <a:rPr lang="zh-CN" altLang="en-US" sz="1000" dirty="0">
                <a:latin typeface="微软雅黑" panose="020B0503020204020204" charset="-122"/>
                <a:ea typeface="微软雅黑" panose="020B0503020204020204" charset="-122"/>
              </a:rPr>
              <a:t>       点击输入简要文字内容，文字内容需概括精炼，不用多余的文字修饰。</a:t>
            </a:r>
            <a:endParaRPr lang="zh-CN" altLang="en-US" sz="1600" b="1" dirty="0">
              <a:latin typeface="微软雅黑" panose="020B0503020204020204" charset="-122"/>
              <a:ea typeface="微软雅黑" panose="020B0503020204020204" charset="-122"/>
            </a:endParaRPr>
          </a:p>
        </p:txBody>
      </p:sp>
      <p:sp>
        <p:nvSpPr>
          <p:cNvPr id="23" name="TextBox 22"/>
          <p:cNvSpPr txBox="1"/>
          <p:nvPr/>
        </p:nvSpPr>
        <p:spPr>
          <a:xfrm>
            <a:off x="6332555" y="2831002"/>
            <a:ext cx="1944216" cy="1600438"/>
          </a:xfrm>
          <a:prstGeom prst="rect">
            <a:avLst/>
          </a:prstGeom>
          <a:noFill/>
        </p:spPr>
        <p:txBody>
          <a:bodyPr wrap="square" lIns="0" tIns="0" rIns="0" bIns="0" rtlCol="0">
            <a:spAutoFit/>
          </a:bodyPr>
          <a:lstStyle/>
          <a:p>
            <a:pPr>
              <a:lnSpc>
                <a:spcPct val="130000"/>
              </a:lnSpc>
            </a:pPr>
            <a:r>
              <a:rPr lang="zh-CN" altLang="en-US" sz="1000" dirty="0">
                <a:latin typeface="微软雅黑" panose="020B0503020204020204" charset="-122"/>
                <a:ea typeface="微软雅黑" panose="020B0503020204020204" charset="-122"/>
              </a:rPr>
              <a:t>       点击输入简要文字内容，文字内容需概括精炼，不用多余的文字修饰。点击输入简要文字内容，文字内容需概括精炼，不用多余的文字修饰。</a:t>
            </a:r>
            <a:endParaRPr lang="en-US" altLang="zh-CN" sz="1000" dirty="0">
              <a:latin typeface="微软雅黑" panose="020B0503020204020204" charset="-122"/>
              <a:ea typeface="微软雅黑" panose="020B0503020204020204" charset="-122"/>
            </a:endParaRPr>
          </a:p>
          <a:p>
            <a:pPr>
              <a:lnSpc>
                <a:spcPct val="130000"/>
              </a:lnSpc>
            </a:pPr>
            <a:r>
              <a:rPr lang="zh-CN" altLang="en-US" sz="1000" dirty="0">
                <a:latin typeface="微软雅黑" panose="020B0503020204020204" charset="-122"/>
                <a:ea typeface="微软雅黑" panose="020B0503020204020204" charset="-122"/>
              </a:rPr>
              <a:t>       点击输入简要文字内容，文字内容需概括精炼，不用多余的文字修饰。</a:t>
            </a:r>
            <a:endParaRPr lang="zh-CN" altLang="en-US" sz="1600" b="1"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0000">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14:bounceEnd="40000">
                                          <p:cBhvr additive="base">
                                            <p:cTn id="12" dur="50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14:presetBounceEnd="40000">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14:bounceEnd="40000">
                                          <p:cBhvr additive="base">
                                            <p:cTn id="17" dur="500" fill="hold"/>
                                            <p:tgtEl>
                                              <p:spTgt spid="14"/>
                                            </p:tgtEl>
                                            <p:attrNameLst>
                                              <p:attrName>ppt_x</p:attrName>
                                            </p:attrNameLst>
                                          </p:cBhvr>
                                          <p:tavLst>
                                            <p:tav tm="0">
                                              <p:val>
                                                <p:strVal val="1+#ppt_w/2"/>
                                              </p:val>
                                            </p:tav>
                                            <p:tav tm="100000">
                                              <p:val>
                                                <p:strVal val="#ppt_x"/>
                                              </p:val>
                                            </p:tav>
                                          </p:tavLst>
                                        </p:anim>
                                        <p:anim calcmode="lin" valueType="num" p14:bounceEnd="40000">
                                          <p:cBhvr additive="base">
                                            <p:cTn id="18" dur="500" fill="hold"/>
                                            <p:tgtEl>
                                              <p:spTgt spid="14"/>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20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1500"/>
                                </p:stCondLst>
                                <p:childTnLst>
                                  <p:par>
                                    <p:cTn id="35" presetID="16" presetClass="entr" presetSubtype="37"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outVertical)">
                                          <p:cBhvr>
                                            <p:cTn id="37" dur="500"/>
                                            <p:tgtEl>
                                              <p:spTgt spid="19"/>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outVertical)">
                                          <p:cBhvr>
                                            <p:cTn id="40" dur="500"/>
                                            <p:tgtEl>
                                              <p:spTgt spid="8"/>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outVertical)">
                                          <p:cBhvr>
                                            <p:cTn id="43" dur="500"/>
                                            <p:tgtEl>
                                              <p:spTgt spid="20"/>
                                            </p:tgtEl>
                                          </p:cBhvr>
                                        </p:animEffec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heel(1)">
                                          <p:cBhvr>
                                            <p:cTn id="47" dur="800"/>
                                            <p:tgtEl>
                                              <p:spTgt spid="3"/>
                                            </p:tgtEl>
                                          </p:cBhvr>
                                        </p:animEffect>
                                      </p:childTnLst>
                                    </p:cTn>
                                  </p:par>
                                  <p:par>
                                    <p:cTn id="48" presetID="21" presetClass="entr" presetSubtype="1" fill="hold" grpId="0" nodeType="withEffect">
                                      <p:stCondLst>
                                        <p:cond delay="200"/>
                                      </p:stCondLst>
                                      <p:childTnLst>
                                        <p:set>
                                          <p:cBhvr>
                                            <p:cTn id="49" dur="1" fill="hold">
                                              <p:stCondLst>
                                                <p:cond delay="0"/>
                                              </p:stCondLst>
                                            </p:cTn>
                                            <p:tgtEl>
                                              <p:spTgt spid="9"/>
                                            </p:tgtEl>
                                            <p:attrNameLst>
                                              <p:attrName>style.visibility</p:attrName>
                                            </p:attrNameLst>
                                          </p:cBhvr>
                                          <p:to>
                                            <p:strVal val="visible"/>
                                          </p:to>
                                        </p:set>
                                        <p:animEffect transition="in" filter="wheel(1)">
                                          <p:cBhvr>
                                            <p:cTn id="50" dur="800"/>
                                            <p:tgtEl>
                                              <p:spTgt spid="9"/>
                                            </p:tgtEl>
                                          </p:cBhvr>
                                        </p:animEffect>
                                      </p:childTnLst>
                                    </p:cTn>
                                  </p:par>
                                  <p:par>
                                    <p:cTn id="51" presetID="21" presetClass="entr" presetSubtype="1" fill="hold" grpId="0" nodeType="withEffect">
                                      <p:stCondLst>
                                        <p:cond delay="400"/>
                                      </p:stCondLst>
                                      <p:childTnLst>
                                        <p:set>
                                          <p:cBhvr>
                                            <p:cTn id="52" dur="1" fill="hold">
                                              <p:stCondLst>
                                                <p:cond delay="0"/>
                                              </p:stCondLst>
                                            </p:cTn>
                                            <p:tgtEl>
                                              <p:spTgt spid="10"/>
                                            </p:tgtEl>
                                            <p:attrNameLst>
                                              <p:attrName>style.visibility</p:attrName>
                                            </p:attrNameLst>
                                          </p:cBhvr>
                                          <p:to>
                                            <p:strVal val="visible"/>
                                          </p:to>
                                        </p:set>
                                        <p:animEffect transition="in" filter="wheel(1)">
                                          <p:cBhvr>
                                            <p:cTn id="53" dur="800"/>
                                            <p:tgtEl>
                                              <p:spTgt spid="10"/>
                                            </p:tgtEl>
                                          </p:cBhvr>
                                        </p:animEffect>
                                      </p:childTnLst>
                                    </p:cTn>
                                  </p:par>
                                </p:childTnLst>
                              </p:cTn>
                            </p:par>
                            <p:par>
                              <p:cTn id="54" fill="hold">
                                <p:stCondLst>
                                  <p:cond delay="300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1"/>
                                            </p:tgtEl>
                                            <p:attrNameLst>
                                              <p:attrName>style.visibility</p:attrName>
                                            </p:attrNameLst>
                                          </p:cBhvr>
                                          <p:to>
                                            <p:strVal val="visible"/>
                                          </p:to>
                                        </p:set>
                                        <p:animEffect transition="in" filter="wipe(left)">
                                          <p:cBhvr>
                                            <p:cTn id="57" dur="50"/>
                                            <p:tgtEl>
                                              <p:spTgt spid="21"/>
                                            </p:tgtEl>
                                          </p:cBhvr>
                                        </p:animEffect>
                                      </p:childTnLst>
                                    </p:cTn>
                                  </p:par>
                                  <p:par>
                                    <p:cTn id="58" presetID="36" presetClass="emph" presetSubtype="0" fill="hold" grpId="1" nodeType="withEffect">
                                      <p:stCondLst>
                                        <p:cond delay="0"/>
                                      </p:stCondLst>
                                      <p:iterate type="lt">
                                        <p:tmPct val="30000"/>
                                      </p:iterate>
                                      <p:childTnLst>
                                        <p:animScale>
                                          <p:cBhvr>
                                            <p:cTn id="59" dur="25" autoRev="1" fill="hold">
                                              <p:stCondLst>
                                                <p:cond delay="0"/>
                                              </p:stCondLst>
                                            </p:cTn>
                                            <p:tgtEl>
                                              <p:spTgt spid="21"/>
                                            </p:tgtEl>
                                          </p:cBhvr>
                                          <p:to x="80000" y="100000"/>
                                        </p:animScale>
                                        <p:anim by="(#ppt_w*0.10)" calcmode="lin" valueType="num">
                                          <p:cBhvr>
                                            <p:cTn id="60" dur="25" autoRev="1" fill="hold">
                                              <p:stCondLst>
                                                <p:cond delay="0"/>
                                              </p:stCondLst>
                                            </p:cTn>
                                            <p:tgtEl>
                                              <p:spTgt spid="21"/>
                                            </p:tgtEl>
                                            <p:attrNameLst>
                                              <p:attrName>ppt_x</p:attrName>
                                            </p:attrNameLst>
                                          </p:cBhvr>
                                        </p:anim>
                                        <p:anim by="(-#ppt_w*0.10)" calcmode="lin" valueType="num">
                                          <p:cBhvr>
                                            <p:cTn id="61" dur="25" autoRev="1" fill="hold">
                                              <p:stCondLst>
                                                <p:cond delay="0"/>
                                              </p:stCondLst>
                                            </p:cTn>
                                            <p:tgtEl>
                                              <p:spTgt spid="21"/>
                                            </p:tgtEl>
                                            <p:attrNameLst>
                                              <p:attrName>ppt_y</p:attrName>
                                            </p:attrNameLst>
                                          </p:cBhvr>
                                        </p:anim>
                                        <p:animRot by="-480000">
                                          <p:cBhvr>
                                            <p:cTn id="62" dur="25" autoRev="1" fill="hold">
                                              <p:stCondLst>
                                                <p:cond delay="0"/>
                                              </p:stCondLst>
                                            </p:cTn>
                                            <p:tgtEl>
                                              <p:spTgt spid="21"/>
                                            </p:tgtEl>
                                            <p:attrNameLst>
                                              <p:attrName>r</p:attrName>
                                            </p:attrNameLst>
                                          </p:cBhvr>
                                        </p:animRot>
                                      </p:childTnLst>
                                    </p:cTn>
                                  </p:par>
                                  <p:par>
                                    <p:cTn id="63" presetID="22" presetClass="entr" presetSubtype="8" fill="hold" grpId="0" nodeType="withEffect">
                                      <p:stCondLst>
                                        <p:cond delay="500"/>
                                      </p:stCondLst>
                                      <p:iterate type="lt">
                                        <p:tmPct val="30000"/>
                                      </p:iterate>
                                      <p:childTnLst>
                                        <p:set>
                                          <p:cBhvr>
                                            <p:cTn id="64" dur="1" fill="hold">
                                              <p:stCondLst>
                                                <p:cond delay="0"/>
                                              </p:stCondLst>
                                            </p:cTn>
                                            <p:tgtEl>
                                              <p:spTgt spid="22"/>
                                            </p:tgtEl>
                                            <p:attrNameLst>
                                              <p:attrName>style.visibility</p:attrName>
                                            </p:attrNameLst>
                                          </p:cBhvr>
                                          <p:to>
                                            <p:strVal val="visible"/>
                                          </p:to>
                                        </p:set>
                                        <p:animEffect transition="in" filter="wipe(left)">
                                          <p:cBhvr>
                                            <p:cTn id="65" dur="50"/>
                                            <p:tgtEl>
                                              <p:spTgt spid="22"/>
                                            </p:tgtEl>
                                          </p:cBhvr>
                                        </p:animEffect>
                                      </p:childTnLst>
                                    </p:cTn>
                                  </p:par>
                                  <p:par>
                                    <p:cTn id="66" presetID="36" presetClass="emph" presetSubtype="0" fill="hold" grpId="1" nodeType="withEffect">
                                      <p:stCondLst>
                                        <p:cond delay="500"/>
                                      </p:stCondLst>
                                      <p:iterate type="lt">
                                        <p:tmPct val="30000"/>
                                      </p:iterate>
                                      <p:childTnLst>
                                        <p:animScale>
                                          <p:cBhvr>
                                            <p:cTn id="67" dur="25" autoRev="1" fill="hold">
                                              <p:stCondLst>
                                                <p:cond delay="0"/>
                                              </p:stCondLst>
                                            </p:cTn>
                                            <p:tgtEl>
                                              <p:spTgt spid="22"/>
                                            </p:tgtEl>
                                          </p:cBhvr>
                                          <p:to x="80000" y="100000"/>
                                        </p:animScale>
                                        <p:anim by="(#ppt_w*0.10)" calcmode="lin" valueType="num">
                                          <p:cBhvr>
                                            <p:cTn id="68" dur="25" autoRev="1" fill="hold">
                                              <p:stCondLst>
                                                <p:cond delay="0"/>
                                              </p:stCondLst>
                                            </p:cTn>
                                            <p:tgtEl>
                                              <p:spTgt spid="22"/>
                                            </p:tgtEl>
                                            <p:attrNameLst>
                                              <p:attrName>ppt_x</p:attrName>
                                            </p:attrNameLst>
                                          </p:cBhvr>
                                        </p:anim>
                                        <p:anim by="(-#ppt_w*0.10)" calcmode="lin" valueType="num">
                                          <p:cBhvr>
                                            <p:cTn id="69" dur="25" autoRev="1" fill="hold">
                                              <p:stCondLst>
                                                <p:cond delay="0"/>
                                              </p:stCondLst>
                                            </p:cTn>
                                            <p:tgtEl>
                                              <p:spTgt spid="22"/>
                                            </p:tgtEl>
                                            <p:attrNameLst>
                                              <p:attrName>ppt_y</p:attrName>
                                            </p:attrNameLst>
                                          </p:cBhvr>
                                        </p:anim>
                                        <p:animRot by="-480000">
                                          <p:cBhvr>
                                            <p:cTn id="70" dur="25" autoRev="1" fill="hold">
                                              <p:stCondLst>
                                                <p:cond delay="0"/>
                                              </p:stCondLst>
                                            </p:cTn>
                                            <p:tgtEl>
                                              <p:spTgt spid="22"/>
                                            </p:tgtEl>
                                            <p:attrNameLst>
                                              <p:attrName>r</p:attrName>
                                            </p:attrNameLst>
                                          </p:cBhvr>
                                        </p:animRot>
                                      </p:childTnLst>
                                    </p:cTn>
                                  </p:par>
                                  <p:par>
                                    <p:cTn id="71" presetID="22" presetClass="entr" presetSubtype="8" fill="hold" grpId="0" nodeType="withEffect">
                                      <p:stCondLst>
                                        <p:cond delay="1000"/>
                                      </p:stCondLst>
                                      <p:iterate type="lt">
                                        <p:tmPct val="30000"/>
                                      </p:iterate>
                                      <p:childTnLst>
                                        <p:set>
                                          <p:cBhvr>
                                            <p:cTn id="72" dur="1" fill="hold">
                                              <p:stCondLst>
                                                <p:cond delay="0"/>
                                              </p:stCondLst>
                                            </p:cTn>
                                            <p:tgtEl>
                                              <p:spTgt spid="23"/>
                                            </p:tgtEl>
                                            <p:attrNameLst>
                                              <p:attrName>style.visibility</p:attrName>
                                            </p:attrNameLst>
                                          </p:cBhvr>
                                          <p:to>
                                            <p:strVal val="visible"/>
                                          </p:to>
                                        </p:set>
                                        <p:animEffect transition="in" filter="wipe(left)">
                                          <p:cBhvr>
                                            <p:cTn id="73" dur="50"/>
                                            <p:tgtEl>
                                              <p:spTgt spid="23"/>
                                            </p:tgtEl>
                                          </p:cBhvr>
                                        </p:animEffect>
                                      </p:childTnLst>
                                    </p:cTn>
                                  </p:par>
                                  <p:par>
                                    <p:cTn id="74" presetID="36" presetClass="emph" presetSubtype="0" fill="hold" grpId="1" nodeType="withEffect">
                                      <p:stCondLst>
                                        <p:cond delay="1000"/>
                                      </p:stCondLst>
                                      <p:iterate type="lt">
                                        <p:tmPct val="30000"/>
                                      </p:iterate>
                                      <p:childTnLst>
                                        <p:animScale>
                                          <p:cBhvr>
                                            <p:cTn id="75" dur="25" autoRev="1" fill="hold">
                                              <p:stCondLst>
                                                <p:cond delay="0"/>
                                              </p:stCondLst>
                                            </p:cTn>
                                            <p:tgtEl>
                                              <p:spTgt spid="23"/>
                                            </p:tgtEl>
                                          </p:cBhvr>
                                          <p:to x="80000" y="100000"/>
                                        </p:animScale>
                                        <p:anim by="(#ppt_w*0.10)" calcmode="lin" valueType="num">
                                          <p:cBhvr>
                                            <p:cTn id="76" dur="25" autoRev="1" fill="hold">
                                              <p:stCondLst>
                                                <p:cond delay="0"/>
                                              </p:stCondLst>
                                            </p:cTn>
                                            <p:tgtEl>
                                              <p:spTgt spid="23"/>
                                            </p:tgtEl>
                                            <p:attrNameLst>
                                              <p:attrName>ppt_x</p:attrName>
                                            </p:attrNameLst>
                                          </p:cBhvr>
                                        </p:anim>
                                        <p:anim by="(-#ppt_w*0.10)" calcmode="lin" valueType="num">
                                          <p:cBhvr>
                                            <p:cTn id="77" dur="25" autoRev="1" fill="hold">
                                              <p:stCondLst>
                                                <p:cond delay="0"/>
                                              </p:stCondLst>
                                            </p:cTn>
                                            <p:tgtEl>
                                              <p:spTgt spid="23"/>
                                            </p:tgtEl>
                                            <p:attrNameLst>
                                              <p:attrName>ppt_y</p:attrName>
                                            </p:attrNameLst>
                                          </p:cBhvr>
                                        </p:anim>
                                        <p:animRot by="-480000">
                                          <p:cBhvr>
                                            <p:cTn id="78" dur="25" autoRev="1"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9" grpId="0" animBg="1"/>
          <p:bldP spid="10" grpId="0" animBg="1"/>
          <p:bldP spid="17" grpId="0" animBg="1"/>
          <p:bldP spid="18" grpId="0" animBg="1"/>
          <p:bldP spid="19" grpId="0"/>
          <p:bldP spid="20" grpId="0"/>
          <p:bldP spid="21" grpId="0"/>
          <p:bldP spid="21" grpId="1"/>
          <p:bldP spid="22" grpId="0"/>
          <p:bldP spid="22" grpId="1"/>
          <p:bldP spid="23" grpId="0"/>
          <p:bldP spid="23"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20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1500"/>
                                </p:stCondLst>
                                <p:childTnLst>
                                  <p:par>
                                    <p:cTn id="35" presetID="16" presetClass="entr" presetSubtype="37"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outVertical)">
                                          <p:cBhvr>
                                            <p:cTn id="37" dur="500"/>
                                            <p:tgtEl>
                                              <p:spTgt spid="19"/>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outVertical)">
                                          <p:cBhvr>
                                            <p:cTn id="40" dur="500"/>
                                            <p:tgtEl>
                                              <p:spTgt spid="8"/>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outVertical)">
                                          <p:cBhvr>
                                            <p:cTn id="43" dur="500"/>
                                            <p:tgtEl>
                                              <p:spTgt spid="20"/>
                                            </p:tgtEl>
                                          </p:cBhvr>
                                        </p:animEffec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heel(1)">
                                          <p:cBhvr>
                                            <p:cTn id="47" dur="800"/>
                                            <p:tgtEl>
                                              <p:spTgt spid="3"/>
                                            </p:tgtEl>
                                          </p:cBhvr>
                                        </p:animEffect>
                                      </p:childTnLst>
                                    </p:cTn>
                                  </p:par>
                                  <p:par>
                                    <p:cTn id="48" presetID="21" presetClass="entr" presetSubtype="1" fill="hold" grpId="0" nodeType="withEffect">
                                      <p:stCondLst>
                                        <p:cond delay="200"/>
                                      </p:stCondLst>
                                      <p:childTnLst>
                                        <p:set>
                                          <p:cBhvr>
                                            <p:cTn id="49" dur="1" fill="hold">
                                              <p:stCondLst>
                                                <p:cond delay="0"/>
                                              </p:stCondLst>
                                            </p:cTn>
                                            <p:tgtEl>
                                              <p:spTgt spid="9"/>
                                            </p:tgtEl>
                                            <p:attrNameLst>
                                              <p:attrName>style.visibility</p:attrName>
                                            </p:attrNameLst>
                                          </p:cBhvr>
                                          <p:to>
                                            <p:strVal val="visible"/>
                                          </p:to>
                                        </p:set>
                                        <p:animEffect transition="in" filter="wheel(1)">
                                          <p:cBhvr>
                                            <p:cTn id="50" dur="800"/>
                                            <p:tgtEl>
                                              <p:spTgt spid="9"/>
                                            </p:tgtEl>
                                          </p:cBhvr>
                                        </p:animEffect>
                                      </p:childTnLst>
                                    </p:cTn>
                                  </p:par>
                                  <p:par>
                                    <p:cTn id="51" presetID="21" presetClass="entr" presetSubtype="1" fill="hold" grpId="0" nodeType="withEffect">
                                      <p:stCondLst>
                                        <p:cond delay="400"/>
                                      </p:stCondLst>
                                      <p:childTnLst>
                                        <p:set>
                                          <p:cBhvr>
                                            <p:cTn id="52" dur="1" fill="hold">
                                              <p:stCondLst>
                                                <p:cond delay="0"/>
                                              </p:stCondLst>
                                            </p:cTn>
                                            <p:tgtEl>
                                              <p:spTgt spid="10"/>
                                            </p:tgtEl>
                                            <p:attrNameLst>
                                              <p:attrName>style.visibility</p:attrName>
                                            </p:attrNameLst>
                                          </p:cBhvr>
                                          <p:to>
                                            <p:strVal val="visible"/>
                                          </p:to>
                                        </p:set>
                                        <p:animEffect transition="in" filter="wheel(1)">
                                          <p:cBhvr>
                                            <p:cTn id="53" dur="800"/>
                                            <p:tgtEl>
                                              <p:spTgt spid="10"/>
                                            </p:tgtEl>
                                          </p:cBhvr>
                                        </p:animEffect>
                                      </p:childTnLst>
                                    </p:cTn>
                                  </p:par>
                                </p:childTnLst>
                              </p:cTn>
                            </p:par>
                            <p:par>
                              <p:cTn id="54" fill="hold">
                                <p:stCondLst>
                                  <p:cond delay="300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1"/>
                                            </p:tgtEl>
                                            <p:attrNameLst>
                                              <p:attrName>style.visibility</p:attrName>
                                            </p:attrNameLst>
                                          </p:cBhvr>
                                          <p:to>
                                            <p:strVal val="visible"/>
                                          </p:to>
                                        </p:set>
                                        <p:animEffect transition="in" filter="wipe(left)">
                                          <p:cBhvr>
                                            <p:cTn id="57" dur="50"/>
                                            <p:tgtEl>
                                              <p:spTgt spid="21"/>
                                            </p:tgtEl>
                                          </p:cBhvr>
                                        </p:animEffect>
                                      </p:childTnLst>
                                    </p:cTn>
                                  </p:par>
                                  <p:par>
                                    <p:cTn id="58" presetID="36" presetClass="emph" presetSubtype="0" fill="hold" grpId="1" nodeType="withEffect">
                                      <p:stCondLst>
                                        <p:cond delay="0"/>
                                      </p:stCondLst>
                                      <p:iterate type="lt">
                                        <p:tmPct val="30000"/>
                                      </p:iterate>
                                      <p:childTnLst>
                                        <p:animScale>
                                          <p:cBhvr>
                                            <p:cTn id="59" dur="25" autoRev="1" fill="hold">
                                              <p:stCondLst>
                                                <p:cond delay="0"/>
                                              </p:stCondLst>
                                            </p:cTn>
                                            <p:tgtEl>
                                              <p:spTgt spid="21"/>
                                            </p:tgtEl>
                                          </p:cBhvr>
                                          <p:to x="80000" y="100000"/>
                                        </p:animScale>
                                        <p:anim by="(#ppt_w*0.10)" calcmode="lin" valueType="num">
                                          <p:cBhvr>
                                            <p:cTn id="60" dur="25" autoRev="1" fill="hold">
                                              <p:stCondLst>
                                                <p:cond delay="0"/>
                                              </p:stCondLst>
                                            </p:cTn>
                                            <p:tgtEl>
                                              <p:spTgt spid="21"/>
                                            </p:tgtEl>
                                            <p:attrNameLst>
                                              <p:attrName>ppt_x</p:attrName>
                                            </p:attrNameLst>
                                          </p:cBhvr>
                                        </p:anim>
                                        <p:anim by="(-#ppt_w*0.10)" calcmode="lin" valueType="num">
                                          <p:cBhvr>
                                            <p:cTn id="61" dur="25" autoRev="1" fill="hold">
                                              <p:stCondLst>
                                                <p:cond delay="0"/>
                                              </p:stCondLst>
                                            </p:cTn>
                                            <p:tgtEl>
                                              <p:spTgt spid="21"/>
                                            </p:tgtEl>
                                            <p:attrNameLst>
                                              <p:attrName>ppt_y</p:attrName>
                                            </p:attrNameLst>
                                          </p:cBhvr>
                                        </p:anim>
                                        <p:animRot by="-480000">
                                          <p:cBhvr>
                                            <p:cTn id="62" dur="25" autoRev="1" fill="hold">
                                              <p:stCondLst>
                                                <p:cond delay="0"/>
                                              </p:stCondLst>
                                            </p:cTn>
                                            <p:tgtEl>
                                              <p:spTgt spid="21"/>
                                            </p:tgtEl>
                                            <p:attrNameLst>
                                              <p:attrName>r</p:attrName>
                                            </p:attrNameLst>
                                          </p:cBhvr>
                                        </p:animRot>
                                      </p:childTnLst>
                                    </p:cTn>
                                  </p:par>
                                  <p:par>
                                    <p:cTn id="63" presetID="22" presetClass="entr" presetSubtype="8" fill="hold" grpId="0" nodeType="withEffect">
                                      <p:stCondLst>
                                        <p:cond delay="500"/>
                                      </p:stCondLst>
                                      <p:iterate type="lt">
                                        <p:tmPct val="30000"/>
                                      </p:iterate>
                                      <p:childTnLst>
                                        <p:set>
                                          <p:cBhvr>
                                            <p:cTn id="64" dur="1" fill="hold">
                                              <p:stCondLst>
                                                <p:cond delay="0"/>
                                              </p:stCondLst>
                                            </p:cTn>
                                            <p:tgtEl>
                                              <p:spTgt spid="22"/>
                                            </p:tgtEl>
                                            <p:attrNameLst>
                                              <p:attrName>style.visibility</p:attrName>
                                            </p:attrNameLst>
                                          </p:cBhvr>
                                          <p:to>
                                            <p:strVal val="visible"/>
                                          </p:to>
                                        </p:set>
                                        <p:animEffect transition="in" filter="wipe(left)">
                                          <p:cBhvr>
                                            <p:cTn id="65" dur="50"/>
                                            <p:tgtEl>
                                              <p:spTgt spid="22"/>
                                            </p:tgtEl>
                                          </p:cBhvr>
                                        </p:animEffect>
                                      </p:childTnLst>
                                    </p:cTn>
                                  </p:par>
                                  <p:par>
                                    <p:cTn id="66" presetID="36" presetClass="emph" presetSubtype="0" fill="hold" grpId="1" nodeType="withEffect">
                                      <p:stCondLst>
                                        <p:cond delay="500"/>
                                      </p:stCondLst>
                                      <p:iterate type="lt">
                                        <p:tmPct val="30000"/>
                                      </p:iterate>
                                      <p:childTnLst>
                                        <p:animScale>
                                          <p:cBhvr>
                                            <p:cTn id="67" dur="25" autoRev="1" fill="hold">
                                              <p:stCondLst>
                                                <p:cond delay="0"/>
                                              </p:stCondLst>
                                            </p:cTn>
                                            <p:tgtEl>
                                              <p:spTgt spid="22"/>
                                            </p:tgtEl>
                                          </p:cBhvr>
                                          <p:to x="80000" y="100000"/>
                                        </p:animScale>
                                        <p:anim by="(#ppt_w*0.10)" calcmode="lin" valueType="num">
                                          <p:cBhvr>
                                            <p:cTn id="68" dur="25" autoRev="1" fill="hold">
                                              <p:stCondLst>
                                                <p:cond delay="0"/>
                                              </p:stCondLst>
                                            </p:cTn>
                                            <p:tgtEl>
                                              <p:spTgt spid="22"/>
                                            </p:tgtEl>
                                            <p:attrNameLst>
                                              <p:attrName>ppt_x</p:attrName>
                                            </p:attrNameLst>
                                          </p:cBhvr>
                                        </p:anim>
                                        <p:anim by="(-#ppt_w*0.10)" calcmode="lin" valueType="num">
                                          <p:cBhvr>
                                            <p:cTn id="69" dur="25" autoRev="1" fill="hold">
                                              <p:stCondLst>
                                                <p:cond delay="0"/>
                                              </p:stCondLst>
                                            </p:cTn>
                                            <p:tgtEl>
                                              <p:spTgt spid="22"/>
                                            </p:tgtEl>
                                            <p:attrNameLst>
                                              <p:attrName>ppt_y</p:attrName>
                                            </p:attrNameLst>
                                          </p:cBhvr>
                                        </p:anim>
                                        <p:animRot by="-480000">
                                          <p:cBhvr>
                                            <p:cTn id="70" dur="25" autoRev="1" fill="hold">
                                              <p:stCondLst>
                                                <p:cond delay="0"/>
                                              </p:stCondLst>
                                            </p:cTn>
                                            <p:tgtEl>
                                              <p:spTgt spid="22"/>
                                            </p:tgtEl>
                                            <p:attrNameLst>
                                              <p:attrName>r</p:attrName>
                                            </p:attrNameLst>
                                          </p:cBhvr>
                                        </p:animRot>
                                      </p:childTnLst>
                                    </p:cTn>
                                  </p:par>
                                  <p:par>
                                    <p:cTn id="71" presetID="22" presetClass="entr" presetSubtype="8" fill="hold" grpId="0" nodeType="withEffect">
                                      <p:stCondLst>
                                        <p:cond delay="1000"/>
                                      </p:stCondLst>
                                      <p:iterate type="lt">
                                        <p:tmPct val="30000"/>
                                      </p:iterate>
                                      <p:childTnLst>
                                        <p:set>
                                          <p:cBhvr>
                                            <p:cTn id="72" dur="1" fill="hold">
                                              <p:stCondLst>
                                                <p:cond delay="0"/>
                                              </p:stCondLst>
                                            </p:cTn>
                                            <p:tgtEl>
                                              <p:spTgt spid="23"/>
                                            </p:tgtEl>
                                            <p:attrNameLst>
                                              <p:attrName>style.visibility</p:attrName>
                                            </p:attrNameLst>
                                          </p:cBhvr>
                                          <p:to>
                                            <p:strVal val="visible"/>
                                          </p:to>
                                        </p:set>
                                        <p:animEffect transition="in" filter="wipe(left)">
                                          <p:cBhvr>
                                            <p:cTn id="73" dur="50"/>
                                            <p:tgtEl>
                                              <p:spTgt spid="23"/>
                                            </p:tgtEl>
                                          </p:cBhvr>
                                        </p:animEffect>
                                      </p:childTnLst>
                                    </p:cTn>
                                  </p:par>
                                  <p:par>
                                    <p:cTn id="74" presetID="36" presetClass="emph" presetSubtype="0" fill="hold" grpId="1" nodeType="withEffect">
                                      <p:stCondLst>
                                        <p:cond delay="1000"/>
                                      </p:stCondLst>
                                      <p:iterate type="lt">
                                        <p:tmPct val="30000"/>
                                      </p:iterate>
                                      <p:childTnLst>
                                        <p:animScale>
                                          <p:cBhvr>
                                            <p:cTn id="75" dur="25" autoRev="1" fill="hold">
                                              <p:stCondLst>
                                                <p:cond delay="0"/>
                                              </p:stCondLst>
                                            </p:cTn>
                                            <p:tgtEl>
                                              <p:spTgt spid="23"/>
                                            </p:tgtEl>
                                          </p:cBhvr>
                                          <p:to x="80000" y="100000"/>
                                        </p:animScale>
                                        <p:anim by="(#ppt_w*0.10)" calcmode="lin" valueType="num">
                                          <p:cBhvr>
                                            <p:cTn id="76" dur="25" autoRev="1" fill="hold">
                                              <p:stCondLst>
                                                <p:cond delay="0"/>
                                              </p:stCondLst>
                                            </p:cTn>
                                            <p:tgtEl>
                                              <p:spTgt spid="23"/>
                                            </p:tgtEl>
                                            <p:attrNameLst>
                                              <p:attrName>ppt_x</p:attrName>
                                            </p:attrNameLst>
                                          </p:cBhvr>
                                        </p:anim>
                                        <p:anim by="(-#ppt_w*0.10)" calcmode="lin" valueType="num">
                                          <p:cBhvr>
                                            <p:cTn id="77" dur="25" autoRev="1" fill="hold">
                                              <p:stCondLst>
                                                <p:cond delay="0"/>
                                              </p:stCondLst>
                                            </p:cTn>
                                            <p:tgtEl>
                                              <p:spTgt spid="23"/>
                                            </p:tgtEl>
                                            <p:attrNameLst>
                                              <p:attrName>ppt_y</p:attrName>
                                            </p:attrNameLst>
                                          </p:cBhvr>
                                        </p:anim>
                                        <p:animRot by="-480000">
                                          <p:cBhvr>
                                            <p:cTn id="78" dur="25" autoRev="1"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9" grpId="0" animBg="1"/>
          <p:bldP spid="10" grpId="0" animBg="1"/>
          <p:bldP spid="17" grpId="0" animBg="1"/>
          <p:bldP spid="18" grpId="0" animBg="1"/>
          <p:bldP spid="19" grpId="0"/>
          <p:bldP spid="20" grpId="0"/>
          <p:bldP spid="21" grpId="0"/>
          <p:bldP spid="21" grpId="1"/>
          <p:bldP spid="22" grpId="0"/>
          <p:bldP spid="22" grpId="1"/>
          <p:bldP spid="23" grpId="0"/>
          <p:bldP spid="23" grpId="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重点项目展望</a:t>
            </a:r>
          </a:p>
        </p:txBody>
      </p:sp>
      <p:sp>
        <p:nvSpPr>
          <p:cNvPr id="3" name="Line 548"/>
          <p:cNvSpPr>
            <a:spLocks noChangeShapeType="1"/>
          </p:cNvSpPr>
          <p:nvPr/>
        </p:nvSpPr>
        <p:spPr bwMode="auto">
          <a:xfrm flipH="1">
            <a:off x="2573276" y="3708273"/>
            <a:ext cx="1080037" cy="0"/>
          </a:xfrm>
          <a:prstGeom prst="line">
            <a:avLst/>
          </a:prstGeom>
          <a:noFill/>
          <a:ln w="19050">
            <a:solidFill>
              <a:schemeClr val="accent1">
                <a:lumMod val="7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4" name="Rectangle 24"/>
          <p:cNvSpPr>
            <a:spLocks noChangeArrowheads="1"/>
          </p:cNvSpPr>
          <p:nvPr/>
        </p:nvSpPr>
        <p:spPr bwMode="auto">
          <a:xfrm>
            <a:off x="2407519" y="3245205"/>
            <a:ext cx="1300570" cy="37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dirty="0">
                <a:solidFill>
                  <a:schemeClr val="accent1">
                    <a:lumMod val="75000"/>
                  </a:schemeClr>
                </a:solidFill>
                <a:latin typeface="微软雅黑" panose="020B0503020204020204" charset="-122"/>
                <a:ea typeface="微软雅黑" panose="020B0503020204020204" charset="-122"/>
              </a:rPr>
              <a:t>添加标题内容</a:t>
            </a:r>
          </a:p>
        </p:txBody>
      </p:sp>
      <p:sp>
        <p:nvSpPr>
          <p:cNvPr id="5" name="Rectangle 25"/>
          <p:cNvSpPr>
            <a:spLocks noChangeArrowheads="1"/>
          </p:cNvSpPr>
          <p:nvPr/>
        </p:nvSpPr>
        <p:spPr bwMode="auto">
          <a:xfrm>
            <a:off x="925831" y="3245205"/>
            <a:ext cx="1296760" cy="37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dirty="0">
                <a:solidFill>
                  <a:schemeClr val="accent5"/>
                </a:solidFill>
                <a:latin typeface="微软雅黑" panose="020B0503020204020204" charset="-122"/>
                <a:ea typeface="微软雅黑" panose="020B0503020204020204" charset="-122"/>
              </a:rPr>
              <a:t>添加标题内容</a:t>
            </a:r>
          </a:p>
        </p:txBody>
      </p:sp>
      <p:sp>
        <p:nvSpPr>
          <p:cNvPr id="6" name="Rectangle 26"/>
          <p:cNvSpPr>
            <a:spLocks noChangeArrowheads="1"/>
          </p:cNvSpPr>
          <p:nvPr/>
        </p:nvSpPr>
        <p:spPr bwMode="auto">
          <a:xfrm>
            <a:off x="3951008" y="3246395"/>
            <a:ext cx="1295569" cy="37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dirty="0">
                <a:solidFill>
                  <a:schemeClr val="accent3"/>
                </a:solidFill>
                <a:latin typeface="微软雅黑" panose="020B0503020204020204" charset="-122"/>
                <a:ea typeface="微软雅黑" panose="020B0503020204020204" charset="-122"/>
              </a:rPr>
              <a:t>添加标题内容</a:t>
            </a:r>
          </a:p>
        </p:txBody>
      </p:sp>
      <p:sp>
        <p:nvSpPr>
          <p:cNvPr id="7" name="Rectangle 27"/>
          <p:cNvSpPr>
            <a:spLocks noChangeArrowheads="1"/>
          </p:cNvSpPr>
          <p:nvPr/>
        </p:nvSpPr>
        <p:spPr bwMode="auto">
          <a:xfrm>
            <a:off x="5324931" y="3245205"/>
            <a:ext cx="1354156" cy="37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dirty="0">
                <a:solidFill>
                  <a:schemeClr val="accent2"/>
                </a:solidFill>
                <a:latin typeface="微软雅黑" panose="020B0503020204020204" charset="-122"/>
                <a:ea typeface="微软雅黑" panose="020B0503020204020204" charset="-122"/>
              </a:rPr>
              <a:t>添加标题内容</a:t>
            </a:r>
          </a:p>
        </p:txBody>
      </p:sp>
      <p:sp>
        <p:nvSpPr>
          <p:cNvPr id="8" name="Rectangle 28"/>
          <p:cNvSpPr>
            <a:spLocks noChangeArrowheads="1"/>
          </p:cNvSpPr>
          <p:nvPr/>
        </p:nvSpPr>
        <p:spPr bwMode="auto">
          <a:xfrm>
            <a:off x="6803351" y="3246395"/>
            <a:ext cx="1396785" cy="374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500" b="1" dirty="0">
                <a:solidFill>
                  <a:schemeClr val="accent4"/>
                </a:solidFill>
                <a:latin typeface="微软雅黑" panose="020B0503020204020204" charset="-122"/>
                <a:ea typeface="微软雅黑" panose="020B0503020204020204" charset="-122"/>
              </a:rPr>
              <a:t>添加标题内容</a:t>
            </a:r>
          </a:p>
        </p:txBody>
      </p:sp>
      <p:sp>
        <p:nvSpPr>
          <p:cNvPr id="9" name="Line 548"/>
          <p:cNvSpPr>
            <a:spLocks noChangeShapeType="1"/>
          </p:cNvSpPr>
          <p:nvPr/>
        </p:nvSpPr>
        <p:spPr bwMode="auto">
          <a:xfrm flipH="1">
            <a:off x="1060985" y="3708273"/>
            <a:ext cx="1080037" cy="0"/>
          </a:xfrm>
          <a:prstGeom prst="line">
            <a:avLst/>
          </a:prstGeom>
          <a:noFill/>
          <a:ln w="19050">
            <a:solidFill>
              <a:schemeClr val="accent5">
                <a:lumMod val="7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0" name="Line 548"/>
          <p:cNvSpPr>
            <a:spLocks noChangeShapeType="1"/>
          </p:cNvSpPr>
          <p:nvPr/>
        </p:nvSpPr>
        <p:spPr bwMode="auto">
          <a:xfrm flipH="1">
            <a:off x="3978396" y="3708273"/>
            <a:ext cx="1080037" cy="0"/>
          </a:xfrm>
          <a:prstGeom prst="line">
            <a:avLst/>
          </a:prstGeom>
          <a:noFill/>
          <a:ln w="19050">
            <a:solidFill>
              <a:schemeClr val="accent3">
                <a:lumMod val="7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1" name="Line 548"/>
          <p:cNvSpPr>
            <a:spLocks noChangeShapeType="1"/>
          </p:cNvSpPr>
          <p:nvPr/>
        </p:nvSpPr>
        <p:spPr bwMode="auto">
          <a:xfrm flipH="1">
            <a:off x="5435911" y="3708273"/>
            <a:ext cx="1080037" cy="0"/>
          </a:xfrm>
          <a:prstGeom prst="line">
            <a:avLst/>
          </a:prstGeom>
          <a:noFill/>
          <a:ln w="19050">
            <a:solidFill>
              <a:schemeClr val="accent2">
                <a:lumMod val="7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2" name="Line 548"/>
          <p:cNvSpPr>
            <a:spLocks noChangeShapeType="1"/>
          </p:cNvSpPr>
          <p:nvPr/>
        </p:nvSpPr>
        <p:spPr bwMode="auto">
          <a:xfrm flipH="1">
            <a:off x="6948202" y="3708273"/>
            <a:ext cx="1080037" cy="0"/>
          </a:xfrm>
          <a:prstGeom prst="line">
            <a:avLst/>
          </a:prstGeom>
          <a:noFill/>
          <a:ln w="19050">
            <a:solidFill>
              <a:schemeClr val="accent4">
                <a:lumMod val="75000"/>
              </a:schemeClr>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3" name="Rectangle 33"/>
          <p:cNvSpPr>
            <a:spLocks noChangeArrowheads="1"/>
          </p:cNvSpPr>
          <p:nvPr/>
        </p:nvSpPr>
        <p:spPr bwMode="auto">
          <a:xfrm>
            <a:off x="899040" y="3780281"/>
            <a:ext cx="7399507" cy="54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添加文本内容</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p:txBody>
      </p:sp>
      <p:pic>
        <p:nvPicPr>
          <p:cNvPr id="14" name="Picture 34"/>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5328741" y="1563118"/>
            <a:ext cx="126699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5"/>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952624" y="1611933"/>
            <a:ext cx="1243174" cy="1220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6"/>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3879562" y="1608361"/>
            <a:ext cx="1222931" cy="1222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7"/>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auto">
          <a:xfrm>
            <a:off x="6787446" y="1617886"/>
            <a:ext cx="1241984" cy="1241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8"/>
          <p:cNvPicPr>
            <a:picLocks noChangeAspect="1" noChangeArrowheads="1"/>
          </p:cNvPicPr>
          <p:nvPr/>
        </p:nvPicPr>
        <p:blipFill>
          <a:blip r:embed="rId7" cstate="screen">
            <a:clrChange>
              <a:clrFrom>
                <a:srgbClr val="FFFFFF"/>
              </a:clrFrom>
              <a:clrTo>
                <a:srgbClr val="FFFFFF">
                  <a:alpha val="0"/>
                </a:srgbClr>
              </a:clrTo>
            </a:clrChange>
          </a:blip>
          <a:srcRect/>
          <a:stretch>
            <a:fillRect/>
          </a:stretch>
        </p:blipFill>
        <p:spPr bwMode="auto">
          <a:xfrm>
            <a:off x="2412521" y="1602409"/>
            <a:ext cx="1241984" cy="1241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组合 4"/>
          <p:cNvGrpSpPr/>
          <p:nvPr/>
        </p:nvGrpSpPr>
        <p:grpSpPr bwMode="auto">
          <a:xfrm>
            <a:off x="690652" y="1347614"/>
            <a:ext cx="1729013" cy="1728788"/>
            <a:chOff x="3733576" y="3930057"/>
            <a:chExt cx="1800000" cy="1800000"/>
          </a:xfrm>
        </p:grpSpPr>
        <p:sp>
          <p:nvSpPr>
            <p:cNvPr id="20"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21"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chemeClr val="accent5">
                    <a:lumMod val="75000"/>
                  </a:schemeClr>
                </a:gs>
                <a:gs pos="100000">
                  <a:schemeClr val="accent5"/>
                </a:gs>
              </a:gsLst>
              <a:lin ang="5400000" scaled="0"/>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22"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grpSp>
        <p:nvGrpSpPr>
          <p:cNvPr id="23" name="组合 4"/>
          <p:cNvGrpSpPr/>
          <p:nvPr/>
        </p:nvGrpSpPr>
        <p:grpSpPr bwMode="auto">
          <a:xfrm>
            <a:off x="2148167" y="1347614"/>
            <a:ext cx="1729013" cy="1728788"/>
            <a:chOff x="3733576" y="3930057"/>
            <a:chExt cx="1800000" cy="1800000"/>
          </a:xfrm>
        </p:grpSpPr>
        <p:sp>
          <p:nvSpPr>
            <p:cNvPr id="24"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25"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chemeClr val="accent1">
                    <a:lumMod val="75000"/>
                  </a:schemeClr>
                </a:gs>
                <a:gs pos="100000">
                  <a:schemeClr val="accent1"/>
                </a:gs>
              </a:gsLst>
              <a:lin ang="5400000" scaled="0"/>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26"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grpSp>
        <p:nvGrpSpPr>
          <p:cNvPr id="27" name="组合 4"/>
          <p:cNvGrpSpPr/>
          <p:nvPr/>
        </p:nvGrpSpPr>
        <p:grpSpPr bwMode="auto">
          <a:xfrm>
            <a:off x="3606873" y="1347614"/>
            <a:ext cx="1729013" cy="1728788"/>
            <a:chOff x="3733576" y="3930057"/>
            <a:chExt cx="1800000" cy="1800000"/>
          </a:xfrm>
        </p:grpSpPr>
        <p:sp>
          <p:nvSpPr>
            <p:cNvPr id="28"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29"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chemeClr val="accent3">
                    <a:lumMod val="75000"/>
                  </a:schemeClr>
                </a:gs>
                <a:gs pos="100000">
                  <a:schemeClr val="accent3"/>
                </a:gs>
              </a:gsLst>
              <a:lin ang="5400000" scaled="0"/>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30"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grpSp>
        <p:nvGrpSpPr>
          <p:cNvPr id="31" name="组合 4"/>
          <p:cNvGrpSpPr/>
          <p:nvPr/>
        </p:nvGrpSpPr>
        <p:grpSpPr bwMode="auto">
          <a:xfrm>
            <a:off x="5065578" y="1347614"/>
            <a:ext cx="1729013" cy="1728788"/>
            <a:chOff x="3733576" y="3930057"/>
            <a:chExt cx="1800000" cy="1800000"/>
          </a:xfrm>
        </p:grpSpPr>
        <p:sp>
          <p:nvSpPr>
            <p:cNvPr id="32" name="椭圆 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33" name="任意多边形 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chemeClr val="accent2">
                    <a:lumMod val="75000"/>
                  </a:schemeClr>
                </a:gs>
                <a:gs pos="100000">
                  <a:schemeClr val="accent2"/>
                </a:gs>
              </a:gsLst>
              <a:lin ang="5400000" scaled="0"/>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34"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grpSp>
        <p:nvGrpSpPr>
          <p:cNvPr id="35" name="组合 4"/>
          <p:cNvGrpSpPr/>
          <p:nvPr/>
        </p:nvGrpSpPr>
        <p:grpSpPr bwMode="auto">
          <a:xfrm>
            <a:off x="6515948" y="1347614"/>
            <a:ext cx="1729013" cy="1728788"/>
            <a:chOff x="3733576" y="3930057"/>
            <a:chExt cx="1800000" cy="1800000"/>
          </a:xfrm>
        </p:grpSpPr>
        <p:sp>
          <p:nvSpPr>
            <p:cNvPr id="36" name="椭圆 35"/>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37" name="任意多边形 36"/>
            <p:cNvSpPr/>
            <p:nvPr/>
          </p:nvSpPr>
          <p:spPr>
            <a:xfrm>
              <a:off x="3733576" y="3930057"/>
              <a:ext cx="1800000" cy="1800000"/>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chemeClr val="accent4">
                    <a:lumMod val="75000"/>
                  </a:schemeClr>
                </a:gs>
                <a:gs pos="100000">
                  <a:schemeClr val="accent4"/>
                </a:gs>
              </a:gsLst>
              <a:lin ang="5400000" scaled="0"/>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38" name="椭圆 3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0-#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0-#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0-#ppt_w/2"/>
                                          </p:val>
                                        </p:tav>
                                        <p:tav tm="100000">
                                          <p:val>
                                            <p:strVal val="#ppt_x"/>
                                          </p:val>
                                        </p:tav>
                                      </p:tavLst>
                                    </p:anim>
                                    <p:anim calcmode="lin" valueType="num">
                                      <p:cBhvr additive="base">
                                        <p:cTn id="24" dur="500" fill="hold"/>
                                        <p:tgtEl>
                                          <p:spTgt spid="35"/>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17" presetClass="entr" presetSubtype="1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strVal val="#ppt_h"/>
                                          </p:val>
                                        </p:tav>
                                        <p:tav tm="100000">
                                          <p:val>
                                            <p:strVal val="#ppt_h"/>
                                          </p:val>
                                        </p:tav>
                                      </p:tavLst>
                                    </p:anim>
                                  </p:childTnLst>
                                </p:cTn>
                              </p:par>
                            </p:childTnLst>
                          </p:cTn>
                        </p:par>
                        <p:par>
                          <p:cTn id="30" fill="hold">
                            <p:stCondLst>
                              <p:cond delay="1000"/>
                            </p:stCondLst>
                            <p:childTnLst>
                              <p:par>
                                <p:cTn id="31" presetID="17" presetClass="entr" presetSubtype="1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strVal val="#ppt_h"/>
                                          </p:val>
                                        </p:tav>
                                        <p:tav tm="100000">
                                          <p:val>
                                            <p:strVal val="#ppt_h"/>
                                          </p:val>
                                        </p:tav>
                                      </p:tavLst>
                                    </p:anim>
                                  </p:childTnLst>
                                </p:cTn>
                              </p:par>
                            </p:childTnLst>
                          </p:cTn>
                        </p:par>
                        <p:par>
                          <p:cTn id="35" fill="hold">
                            <p:stCondLst>
                              <p:cond delay="1500"/>
                            </p:stCondLst>
                            <p:childTnLst>
                              <p:par>
                                <p:cTn id="36" presetID="17" presetClass="entr" presetSubtype="10"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strVal val="#ppt_h"/>
                                          </p:val>
                                        </p:tav>
                                        <p:tav tm="100000">
                                          <p:val>
                                            <p:strVal val="#ppt_h"/>
                                          </p:val>
                                        </p:tav>
                                      </p:tavLst>
                                    </p:anim>
                                  </p:childTnLst>
                                </p:cTn>
                              </p:par>
                            </p:childTnLst>
                          </p:cTn>
                        </p:par>
                        <p:par>
                          <p:cTn id="40" fill="hold">
                            <p:stCondLst>
                              <p:cond delay="2000"/>
                            </p:stCondLst>
                            <p:childTnLst>
                              <p:par>
                                <p:cTn id="41" presetID="17" presetClass="entr" presetSubtype="10"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strVal val="#ppt_h"/>
                                          </p:val>
                                        </p:tav>
                                        <p:tav tm="100000">
                                          <p:val>
                                            <p:strVal val="#ppt_h"/>
                                          </p:val>
                                        </p:tav>
                                      </p:tavLst>
                                    </p:anim>
                                  </p:childTnLst>
                                </p:cTn>
                              </p:par>
                            </p:childTnLst>
                          </p:cTn>
                        </p:par>
                        <p:par>
                          <p:cTn id="45" fill="hold">
                            <p:stCondLst>
                              <p:cond delay="2500"/>
                            </p:stCondLst>
                            <p:childTnLst>
                              <p:par>
                                <p:cTn id="46" presetID="17" presetClass="entr" presetSubtype="10"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strVal val="#ppt_h"/>
                                          </p:val>
                                        </p:tav>
                                        <p:tav tm="100000">
                                          <p:val>
                                            <p:strVal val="#ppt_h"/>
                                          </p:val>
                                        </p:tav>
                                      </p:tavLst>
                                    </p:anim>
                                  </p:childTnLst>
                                </p:cTn>
                              </p:par>
                            </p:childTnLst>
                          </p:cTn>
                        </p:par>
                        <p:par>
                          <p:cTn id="50" fill="hold">
                            <p:stCondLst>
                              <p:cond delay="3000"/>
                            </p:stCondLst>
                            <p:childTnLst>
                              <p:par>
                                <p:cTn id="51" presetID="17" presetClass="entr" presetSubtype="10"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500" fill="hold"/>
                                        <p:tgtEl>
                                          <p:spTgt spid="6"/>
                                        </p:tgtEl>
                                        <p:attrNameLst>
                                          <p:attrName>ppt_w</p:attrName>
                                        </p:attrNameLst>
                                      </p:cBhvr>
                                      <p:tavLst>
                                        <p:tav tm="0">
                                          <p:val>
                                            <p:fltVal val="0"/>
                                          </p:val>
                                        </p:tav>
                                        <p:tav tm="100000">
                                          <p:val>
                                            <p:strVal val="#ppt_w"/>
                                          </p:val>
                                        </p:tav>
                                      </p:tavLst>
                                    </p:anim>
                                    <p:anim calcmode="lin" valueType="num">
                                      <p:cBhvr>
                                        <p:cTn id="54" dur="500" fill="hold"/>
                                        <p:tgtEl>
                                          <p:spTgt spid="6"/>
                                        </p:tgtEl>
                                        <p:attrNameLst>
                                          <p:attrName>ppt_h</p:attrName>
                                        </p:attrNameLst>
                                      </p:cBhvr>
                                      <p:tavLst>
                                        <p:tav tm="0">
                                          <p:val>
                                            <p:strVal val="#ppt_h"/>
                                          </p:val>
                                        </p:tav>
                                        <p:tav tm="100000">
                                          <p:val>
                                            <p:strVal val="#ppt_h"/>
                                          </p:val>
                                        </p:tav>
                                      </p:tavLst>
                                    </p:anim>
                                  </p:childTnLst>
                                </p:cTn>
                              </p:par>
                            </p:childTnLst>
                          </p:cTn>
                        </p:par>
                        <p:par>
                          <p:cTn id="55" fill="hold">
                            <p:stCondLst>
                              <p:cond delay="3500"/>
                            </p:stCondLst>
                            <p:childTnLst>
                              <p:par>
                                <p:cTn id="56" presetID="17" presetClass="entr" presetSubtype="10" fill="hold"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strVal val="#ppt_h"/>
                                          </p:val>
                                        </p:tav>
                                        <p:tav tm="100000">
                                          <p:val>
                                            <p:strVal val="#ppt_h"/>
                                          </p:val>
                                        </p:tav>
                                      </p:tavLst>
                                    </p:anim>
                                  </p:childTnLst>
                                </p:cTn>
                              </p:par>
                            </p:childTnLst>
                          </p:cTn>
                        </p:par>
                        <p:par>
                          <p:cTn id="60" fill="hold">
                            <p:stCondLst>
                              <p:cond delay="4000"/>
                            </p:stCondLst>
                            <p:childTnLst>
                              <p:par>
                                <p:cTn id="61" presetID="17" presetClass="entr" presetSubtype="10" fill="hold" grpId="0" nodeType="after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p:cTn id="63" dur="500" fill="hold"/>
                                        <p:tgtEl>
                                          <p:spTgt spid="7"/>
                                        </p:tgtEl>
                                        <p:attrNameLst>
                                          <p:attrName>ppt_w</p:attrName>
                                        </p:attrNameLst>
                                      </p:cBhvr>
                                      <p:tavLst>
                                        <p:tav tm="0">
                                          <p:val>
                                            <p:fltVal val="0"/>
                                          </p:val>
                                        </p:tav>
                                        <p:tav tm="100000">
                                          <p:val>
                                            <p:strVal val="#ppt_w"/>
                                          </p:val>
                                        </p:tav>
                                      </p:tavLst>
                                    </p:anim>
                                    <p:anim calcmode="lin" valueType="num">
                                      <p:cBhvr>
                                        <p:cTn id="64" dur="500" fill="hold"/>
                                        <p:tgtEl>
                                          <p:spTgt spid="7"/>
                                        </p:tgtEl>
                                        <p:attrNameLst>
                                          <p:attrName>ppt_h</p:attrName>
                                        </p:attrNameLst>
                                      </p:cBhvr>
                                      <p:tavLst>
                                        <p:tav tm="0">
                                          <p:val>
                                            <p:strVal val="#ppt_h"/>
                                          </p:val>
                                        </p:tav>
                                        <p:tav tm="100000">
                                          <p:val>
                                            <p:strVal val="#ppt_h"/>
                                          </p:val>
                                        </p:tav>
                                      </p:tavLst>
                                    </p:anim>
                                  </p:childTnLst>
                                </p:cTn>
                              </p:par>
                            </p:childTnLst>
                          </p:cTn>
                        </p:par>
                        <p:par>
                          <p:cTn id="65" fill="hold">
                            <p:stCondLst>
                              <p:cond delay="4500"/>
                            </p:stCondLst>
                            <p:childTnLst>
                              <p:par>
                                <p:cTn id="66" presetID="17" presetClass="entr" presetSubtype="10" fill="hold" nodeType="after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fltVal val="0"/>
                                          </p:val>
                                        </p:tav>
                                        <p:tav tm="100000">
                                          <p:val>
                                            <p:strVal val="#ppt_w"/>
                                          </p:val>
                                        </p:tav>
                                      </p:tavLst>
                                    </p:anim>
                                    <p:anim calcmode="lin" valueType="num">
                                      <p:cBhvr>
                                        <p:cTn id="69" dur="500" fill="hold"/>
                                        <p:tgtEl>
                                          <p:spTgt spid="17"/>
                                        </p:tgtEl>
                                        <p:attrNameLst>
                                          <p:attrName>ppt_h</p:attrName>
                                        </p:attrNameLst>
                                      </p:cBhvr>
                                      <p:tavLst>
                                        <p:tav tm="0">
                                          <p:val>
                                            <p:strVal val="#ppt_h"/>
                                          </p:val>
                                        </p:tav>
                                        <p:tav tm="100000">
                                          <p:val>
                                            <p:strVal val="#ppt_h"/>
                                          </p:val>
                                        </p:tav>
                                      </p:tavLst>
                                    </p:anim>
                                  </p:childTnLst>
                                </p:cTn>
                              </p:par>
                            </p:childTnLst>
                          </p:cTn>
                        </p:par>
                        <p:par>
                          <p:cTn id="70" fill="hold">
                            <p:stCondLst>
                              <p:cond delay="5000"/>
                            </p:stCondLst>
                            <p:childTnLst>
                              <p:par>
                                <p:cTn id="71" presetID="17" presetClass="entr" presetSubtype="1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p:cTn id="73" dur="500" fill="hold"/>
                                        <p:tgtEl>
                                          <p:spTgt spid="8"/>
                                        </p:tgtEl>
                                        <p:attrNameLst>
                                          <p:attrName>ppt_w</p:attrName>
                                        </p:attrNameLst>
                                      </p:cBhvr>
                                      <p:tavLst>
                                        <p:tav tm="0">
                                          <p:val>
                                            <p:fltVal val="0"/>
                                          </p:val>
                                        </p:tav>
                                        <p:tav tm="100000">
                                          <p:val>
                                            <p:strVal val="#ppt_w"/>
                                          </p:val>
                                        </p:tav>
                                      </p:tavLst>
                                    </p:anim>
                                    <p:anim calcmode="lin" valueType="num">
                                      <p:cBhvr>
                                        <p:cTn id="74" dur="500" fill="hold"/>
                                        <p:tgtEl>
                                          <p:spTgt spid="8"/>
                                        </p:tgtEl>
                                        <p:attrNameLst>
                                          <p:attrName>ppt_h</p:attrName>
                                        </p:attrNameLst>
                                      </p:cBhvr>
                                      <p:tavLst>
                                        <p:tav tm="0">
                                          <p:val>
                                            <p:strVal val="#ppt_h"/>
                                          </p:val>
                                        </p:tav>
                                        <p:tav tm="100000">
                                          <p:val>
                                            <p:strVal val="#ppt_h"/>
                                          </p:val>
                                        </p:tav>
                                      </p:tavLst>
                                    </p:anim>
                                  </p:childTnLst>
                                </p:cTn>
                              </p:par>
                            </p:childTnLst>
                          </p:cTn>
                        </p:par>
                        <p:par>
                          <p:cTn id="75" fill="hold">
                            <p:stCondLst>
                              <p:cond delay="5500"/>
                            </p:stCondLst>
                            <p:childTnLst>
                              <p:par>
                                <p:cTn id="76" presetID="18" presetClass="entr" presetSubtype="6" fill="hold" grpId="0" nodeType="after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strips(downRight)">
                                      <p:cBhvr>
                                        <p:cTn id="78" dur="500"/>
                                        <p:tgtEl>
                                          <p:spTgt spid="9"/>
                                        </p:tgtEl>
                                      </p:cBhvr>
                                    </p:animEffect>
                                  </p:childTnLst>
                                </p:cTn>
                              </p:par>
                            </p:childTnLst>
                          </p:cTn>
                        </p:par>
                        <p:par>
                          <p:cTn id="79" fill="hold">
                            <p:stCondLst>
                              <p:cond delay="6000"/>
                            </p:stCondLst>
                            <p:childTnLst>
                              <p:par>
                                <p:cTn id="80" presetID="18" presetClass="entr" presetSubtype="6" fill="hold" grpId="0" nodeType="after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strips(downRight)">
                                      <p:cBhvr>
                                        <p:cTn id="82" dur="500"/>
                                        <p:tgtEl>
                                          <p:spTgt spid="3"/>
                                        </p:tgtEl>
                                      </p:cBhvr>
                                    </p:animEffect>
                                  </p:childTnLst>
                                </p:cTn>
                              </p:par>
                            </p:childTnLst>
                          </p:cTn>
                        </p:par>
                        <p:par>
                          <p:cTn id="83" fill="hold">
                            <p:stCondLst>
                              <p:cond delay="6500"/>
                            </p:stCondLst>
                            <p:childTnLst>
                              <p:par>
                                <p:cTn id="84" presetID="18" presetClass="entr" presetSubtype="6"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downRight)">
                                      <p:cBhvr>
                                        <p:cTn id="86" dur="500"/>
                                        <p:tgtEl>
                                          <p:spTgt spid="10"/>
                                        </p:tgtEl>
                                      </p:cBhvr>
                                    </p:animEffect>
                                  </p:childTnLst>
                                </p:cTn>
                              </p:par>
                            </p:childTnLst>
                          </p:cTn>
                        </p:par>
                        <p:par>
                          <p:cTn id="87" fill="hold">
                            <p:stCondLst>
                              <p:cond delay="7000"/>
                            </p:stCondLst>
                            <p:childTnLst>
                              <p:par>
                                <p:cTn id="88" presetID="18" presetClass="entr" presetSubtype="6" fill="hold" grpId="0" nodeType="after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strips(downRight)">
                                      <p:cBhvr>
                                        <p:cTn id="90" dur="500"/>
                                        <p:tgtEl>
                                          <p:spTgt spid="11"/>
                                        </p:tgtEl>
                                      </p:cBhvr>
                                    </p:animEffect>
                                  </p:childTnLst>
                                </p:cTn>
                              </p:par>
                            </p:childTnLst>
                          </p:cTn>
                        </p:par>
                        <p:par>
                          <p:cTn id="91" fill="hold">
                            <p:stCondLst>
                              <p:cond delay="7500"/>
                            </p:stCondLst>
                            <p:childTnLst>
                              <p:par>
                                <p:cTn id="92" presetID="18" presetClass="entr" presetSubtype="6"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strips(downRight)">
                                      <p:cBhvr>
                                        <p:cTn id="94" dur="500"/>
                                        <p:tgtEl>
                                          <p:spTgt spid="12"/>
                                        </p:tgtEl>
                                      </p:cBhvr>
                                    </p:animEffect>
                                  </p:childTnLst>
                                </p:cTn>
                              </p:par>
                            </p:childTnLst>
                          </p:cTn>
                        </p:par>
                        <p:par>
                          <p:cTn id="95" fill="hold">
                            <p:stCondLst>
                              <p:cond delay="8000"/>
                            </p:stCondLst>
                            <p:childTnLst>
                              <p:par>
                                <p:cTn id="96" presetID="17" presetClass="entr" presetSubtype="10" fill="hold" grpId="0" nodeType="afterEffect">
                                  <p:stCondLst>
                                    <p:cond delay="0"/>
                                  </p:stCondLst>
                                  <p:childTnLst>
                                    <p:set>
                                      <p:cBhvr>
                                        <p:cTn id="97" dur="1" fill="hold">
                                          <p:stCondLst>
                                            <p:cond delay="0"/>
                                          </p:stCondLst>
                                        </p:cTn>
                                        <p:tgtEl>
                                          <p:spTgt spid="13"/>
                                        </p:tgtEl>
                                        <p:attrNameLst>
                                          <p:attrName>style.visibility</p:attrName>
                                        </p:attrNameLst>
                                      </p:cBhvr>
                                      <p:to>
                                        <p:strVal val="visible"/>
                                      </p:to>
                                    </p:set>
                                    <p:anim calcmode="lin" valueType="num">
                                      <p:cBhvr>
                                        <p:cTn id="98" dur="500" fill="hold"/>
                                        <p:tgtEl>
                                          <p:spTgt spid="13"/>
                                        </p:tgtEl>
                                        <p:attrNameLst>
                                          <p:attrName>ppt_w</p:attrName>
                                        </p:attrNameLst>
                                      </p:cBhvr>
                                      <p:tavLst>
                                        <p:tav tm="0">
                                          <p:val>
                                            <p:fltVal val="0"/>
                                          </p:val>
                                        </p:tav>
                                        <p:tav tm="100000">
                                          <p:val>
                                            <p:strVal val="#ppt_w"/>
                                          </p:val>
                                        </p:tav>
                                      </p:tavLst>
                                    </p:anim>
                                    <p:anim calcmode="lin" valueType="num">
                                      <p:cBhvr>
                                        <p:cTn id="99"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animBg="1"/>
      <p:bldP spid="10" grpId="0" animBg="1"/>
      <p:bldP spid="11" grpId="0" animBg="1"/>
      <p:bldP spid="12" grpId="0" animBg="1"/>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获得成绩与经验</a:t>
            </a:r>
          </a:p>
        </p:txBody>
      </p:sp>
      <p:grpSp>
        <p:nvGrpSpPr>
          <p:cNvPr id="40" name="组合 39"/>
          <p:cNvGrpSpPr/>
          <p:nvPr/>
        </p:nvGrpSpPr>
        <p:grpSpPr>
          <a:xfrm>
            <a:off x="3215061" y="1495462"/>
            <a:ext cx="2663701" cy="1190768"/>
            <a:chOff x="3034220" y="1108578"/>
            <a:chExt cx="3342657" cy="1494285"/>
          </a:xfrm>
        </p:grpSpPr>
        <p:sp>
          <p:nvSpPr>
            <p:cNvPr id="42" name="圆角矩形 41"/>
            <p:cNvSpPr/>
            <p:nvPr/>
          </p:nvSpPr>
          <p:spPr>
            <a:xfrm>
              <a:off x="3034220" y="1108578"/>
              <a:ext cx="3342657" cy="1494285"/>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lumMod val="65000"/>
                    <a:lumOff val="35000"/>
                  </a:schemeClr>
                </a:solidFill>
                <a:latin typeface="微软雅黑" panose="020B0503020204020204" charset="-122"/>
                <a:ea typeface="微软雅黑" panose="020B0503020204020204" charset="-122"/>
              </a:endParaRPr>
            </a:p>
          </p:txBody>
        </p:sp>
        <p:sp>
          <p:nvSpPr>
            <p:cNvPr id="44" name="TextBox 54"/>
            <p:cNvSpPr txBox="1"/>
            <p:nvPr/>
          </p:nvSpPr>
          <p:spPr>
            <a:xfrm flipH="1">
              <a:off x="4175015" y="1377452"/>
              <a:ext cx="981302" cy="888320"/>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anose="020F0704030504030204" pitchFamily="34" charset="0"/>
                  <a:ea typeface="微软雅黑" panose="020B0503020204020204" charset="-122"/>
                  <a:cs typeface="Times New Roman" panose="02020603050405020304" pitchFamily="18" charset="0"/>
                </a:defRPr>
              </a:lvl1pPr>
            </a:lstStyle>
            <a:p>
              <a:pPr>
                <a:lnSpc>
                  <a:spcPct val="100000"/>
                </a:lnSpc>
                <a:defRPr/>
              </a:pPr>
              <a:r>
                <a:rPr lang="zh-CN" altLang="en-US" sz="2000" b="1" dirty="0">
                  <a:ln>
                    <a:noFill/>
                  </a:ln>
                  <a:solidFill>
                    <a:schemeClr val="tx1">
                      <a:lumMod val="65000"/>
                      <a:lumOff val="35000"/>
                    </a:schemeClr>
                  </a:solidFill>
                  <a:effectLst>
                    <a:innerShdw blurRad="63500" dist="50800" dir="13500000">
                      <a:prstClr val="black">
                        <a:alpha val="50000"/>
                      </a:prstClr>
                    </a:innerShdw>
                  </a:effectLst>
                  <a:latin typeface="微软雅黑" panose="020B0503020204020204" charset="-122"/>
                </a:rPr>
                <a:t>工作经验</a:t>
              </a:r>
            </a:p>
          </p:txBody>
        </p:sp>
      </p:grpSp>
      <p:grpSp>
        <p:nvGrpSpPr>
          <p:cNvPr id="46" name="组合 45"/>
          <p:cNvGrpSpPr/>
          <p:nvPr/>
        </p:nvGrpSpPr>
        <p:grpSpPr>
          <a:xfrm>
            <a:off x="3215061" y="2847833"/>
            <a:ext cx="2663701" cy="1190768"/>
            <a:chOff x="3034220" y="2805657"/>
            <a:chExt cx="3342657" cy="1494285"/>
          </a:xfrm>
        </p:grpSpPr>
        <p:sp>
          <p:nvSpPr>
            <p:cNvPr id="47" name="圆角矩形 46"/>
            <p:cNvSpPr/>
            <p:nvPr/>
          </p:nvSpPr>
          <p:spPr>
            <a:xfrm>
              <a:off x="3034220" y="2805657"/>
              <a:ext cx="3342657" cy="1494285"/>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lumMod val="65000"/>
                    <a:lumOff val="35000"/>
                  </a:schemeClr>
                </a:solidFill>
                <a:latin typeface="微软雅黑" panose="020B0503020204020204" charset="-122"/>
                <a:ea typeface="微软雅黑" panose="020B0503020204020204" charset="-122"/>
              </a:endParaRPr>
            </a:p>
          </p:txBody>
        </p:sp>
        <p:sp>
          <p:nvSpPr>
            <p:cNvPr id="51" name="TextBox 55"/>
            <p:cNvSpPr txBox="1"/>
            <p:nvPr/>
          </p:nvSpPr>
          <p:spPr>
            <a:xfrm flipH="1">
              <a:off x="4140542" y="3045877"/>
              <a:ext cx="981302" cy="888321"/>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anose="020F0704030504030204" pitchFamily="34" charset="0"/>
                  <a:ea typeface="微软雅黑" panose="020B0503020204020204" charset="-122"/>
                  <a:cs typeface="Times New Roman" panose="02020603050405020304" pitchFamily="18" charset="0"/>
                </a:defRPr>
              </a:lvl1pPr>
            </a:lstStyle>
            <a:p>
              <a:pPr lvl="0">
                <a:lnSpc>
                  <a:spcPct val="100000"/>
                </a:lnSpc>
                <a:defRPr/>
              </a:pPr>
              <a:r>
                <a:rPr lang="zh-CN" altLang="en-US" sz="2000" b="1" dirty="0">
                  <a:ln>
                    <a:noFill/>
                  </a:ln>
                  <a:solidFill>
                    <a:schemeClr val="tx1">
                      <a:lumMod val="65000"/>
                      <a:lumOff val="35000"/>
                    </a:schemeClr>
                  </a:solidFill>
                  <a:effectLst>
                    <a:innerShdw blurRad="63500" dist="50800" dir="13500000">
                      <a:prstClr val="black">
                        <a:alpha val="50000"/>
                      </a:prstClr>
                    </a:innerShdw>
                  </a:effectLst>
                  <a:latin typeface="微软雅黑" panose="020B0503020204020204" charset="-122"/>
                </a:rPr>
                <a:t>职业经验</a:t>
              </a:r>
            </a:p>
          </p:txBody>
        </p:sp>
      </p:grpSp>
      <p:sp>
        <p:nvSpPr>
          <p:cNvPr id="52" name="圆角矩形 51"/>
          <p:cNvSpPr/>
          <p:nvPr/>
        </p:nvSpPr>
        <p:spPr>
          <a:xfrm>
            <a:off x="1579454" y="1589471"/>
            <a:ext cx="2243117" cy="1002753"/>
          </a:xfrm>
          <a:prstGeom prst="roundRect">
            <a:avLst/>
          </a:prstGeom>
          <a:solidFill>
            <a:schemeClr val="accent1"/>
          </a:solidFill>
          <a:ln w="25400" cap="flat" cmpd="sng" algn="ctr">
            <a:noFill/>
            <a:prstDash val="solid"/>
          </a:ln>
          <a:effectLst>
            <a:outerShdw blurRad="215900" dist="152400" dir="2700000" algn="tl" rotWithShape="0">
              <a:prstClr val="black">
                <a:alpha val="18000"/>
              </a:prstClr>
            </a:outerShdw>
          </a:effectLst>
        </p:spPr>
        <p:txBody>
          <a:bodyPr lIns="68580" tIns="34290" rIns="68580" bIns="34290" rtlCol="0" anchor="ctr"/>
          <a:lstStyle/>
          <a:p>
            <a:pPr algn="ctr">
              <a:defRPr/>
            </a:pPr>
            <a:endParaRPr lang="en-US" kern="0">
              <a:solidFill>
                <a:schemeClr val="tx1">
                  <a:lumMod val="65000"/>
                  <a:lumOff val="35000"/>
                </a:schemeClr>
              </a:solidFill>
              <a:latin typeface="微软雅黑" panose="020B0503020204020204" charset="-122"/>
              <a:ea typeface="微软雅黑" panose="020B0503020204020204" charset="-122"/>
            </a:endParaRPr>
          </a:p>
        </p:txBody>
      </p:sp>
      <p:sp>
        <p:nvSpPr>
          <p:cNvPr id="54" name="圆角矩形 53"/>
          <p:cNvSpPr/>
          <p:nvPr/>
        </p:nvSpPr>
        <p:spPr>
          <a:xfrm>
            <a:off x="5134278" y="1589471"/>
            <a:ext cx="2243117" cy="1002753"/>
          </a:xfrm>
          <a:prstGeom prst="roundRect">
            <a:avLst/>
          </a:prstGeom>
          <a:solidFill>
            <a:schemeClr val="accent3"/>
          </a:solidFill>
          <a:ln w="25400" cap="flat" cmpd="sng" algn="ctr">
            <a:noFill/>
            <a:prstDash val="solid"/>
          </a:ln>
          <a:effectLst>
            <a:outerShdw blurRad="215900" dist="152400" dir="2700000" algn="tl" rotWithShape="0">
              <a:prstClr val="black">
                <a:alpha val="18000"/>
              </a:prstClr>
            </a:outerShdw>
          </a:effectLst>
        </p:spPr>
        <p:txBody>
          <a:bodyPr lIns="68580" tIns="34290" rIns="68580" bIns="34290" rtlCol="0" anchor="ctr"/>
          <a:lstStyle/>
          <a:p>
            <a:pPr algn="ctr">
              <a:defRPr/>
            </a:pPr>
            <a:endParaRPr lang="en-US" kern="0">
              <a:solidFill>
                <a:schemeClr val="tx1">
                  <a:lumMod val="65000"/>
                  <a:lumOff val="35000"/>
                </a:schemeClr>
              </a:solidFill>
              <a:latin typeface="微软雅黑" panose="020B0503020204020204" charset="-122"/>
              <a:ea typeface="微软雅黑" panose="020B0503020204020204" charset="-122"/>
            </a:endParaRPr>
          </a:p>
        </p:txBody>
      </p:sp>
      <p:sp>
        <p:nvSpPr>
          <p:cNvPr id="55" name="圆角矩形 54"/>
          <p:cNvSpPr/>
          <p:nvPr/>
        </p:nvSpPr>
        <p:spPr>
          <a:xfrm>
            <a:off x="1579454" y="2941841"/>
            <a:ext cx="2243117" cy="1002753"/>
          </a:xfrm>
          <a:prstGeom prst="roundRect">
            <a:avLst/>
          </a:prstGeom>
          <a:solidFill>
            <a:schemeClr val="accent5"/>
          </a:solidFill>
          <a:ln w="25400" cap="flat" cmpd="sng" algn="ctr">
            <a:noFill/>
            <a:prstDash val="solid"/>
          </a:ln>
          <a:effectLst>
            <a:outerShdw blurRad="215900" dist="152400" dir="2700000" algn="tl" rotWithShape="0">
              <a:prstClr val="black">
                <a:alpha val="18000"/>
              </a:prstClr>
            </a:outerShdw>
          </a:effectLst>
        </p:spPr>
        <p:txBody>
          <a:bodyPr lIns="68580" tIns="34290" rIns="68580" bIns="34290" rtlCol="0" anchor="ctr"/>
          <a:lstStyle/>
          <a:p>
            <a:pPr algn="ctr">
              <a:defRPr/>
            </a:pPr>
            <a:endParaRPr lang="en-US" kern="0">
              <a:solidFill>
                <a:schemeClr val="tx1">
                  <a:lumMod val="65000"/>
                  <a:lumOff val="35000"/>
                </a:schemeClr>
              </a:solidFill>
              <a:latin typeface="微软雅黑" panose="020B0503020204020204" charset="-122"/>
              <a:ea typeface="微软雅黑" panose="020B0503020204020204" charset="-122"/>
            </a:endParaRPr>
          </a:p>
        </p:txBody>
      </p:sp>
      <p:sp>
        <p:nvSpPr>
          <p:cNvPr id="56" name="圆角矩形 55"/>
          <p:cNvSpPr/>
          <p:nvPr/>
        </p:nvSpPr>
        <p:spPr>
          <a:xfrm>
            <a:off x="5134278" y="2941841"/>
            <a:ext cx="2243117" cy="1002753"/>
          </a:xfrm>
          <a:prstGeom prst="roundRect">
            <a:avLst/>
          </a:prstGeom>
          <a:solidFill>
            <a:schemeClr val="accent2"/>
          </a:solidFill>
          <a:ln w="25400" cap="flat" cmpd="sng" algn="ctr">
            <a:noFill/>
            <a:prstDash val="solid"/>
          </a:ln>
          <a:effectLst>
            <a:outerShdw blurRad="215900" dist="152400" dir="2700000" algn="tl" rotWithShape="0">
              <a:prstClr val="black">
                <a:alpha val="18000"/>
              </a:prstClr>
            </a:outerShdw>
          </a:effectLst>
        </p:spPr>
        <p:txBody>
          <a:bodyPr lIns="68580" tIns="34290" rIns="68580" bIns="34290" rtlCol="0" anchor="ctr"/>
          <a:lstStyle/>
          <a:p>
            <a:pPr algn="ctr">
              <a:defRPr/>
            </a:pPr>
            <a:endParaRPr lang="en-US" kern="0">
              <a:solidFill>
                <a:schemeClr val="tx1">
                  <a:lumMod val="65000"/>
                  <a:lumOff val="35000"/>
                </a:schemeClr>
              </a:solidFill>
              <a:latin typeface="微软雅黑" panose="020B0503020204020204" charset="-122"/>
              <a:ea typeface="微软雅黑" panose="020B0503020204020204" charset="-122"/>
            </a:endParaRPr>
          </a:p>
        </p:txBody>
      </p:sp>
      <p:grpSp>
        <p:nvGrpSpPr>
          <p:cNvPr id="59" name="组合 58"/>
          <p:cNvGrpSpPr/>
          <p:nvPr/>
        </p:nvGrpSpPr>
        <p:grpSpPr>
          <a:xfrm>
            <a:off x="836107" y="1652142"/>
            <a:ext cx="2679976" cy="877409"/>
            <a:chOff x="971600" y="1305195"/>
            <a:chExt cx="2281014" cy="1101053"/>
          </a:xfrm>
        </p:grpSpPr>
        <p:sp>
          <p:nvSpPr>
            <p:cNvPr id="60" name="圆角矩形 59"/>
            <p:cNvSpPr/>
            <p:nvPr/>
          </p:nvSpPr>
          <p:spPr>
            <a:xfrm>
              <a:off x="971600" y="1305195"/>
              <a:ext cx="2281014" cy="1101053"/>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lumMod val="65000"/>
                    <a:lumOff val="35000"/>
                  </a:schemeClr>
                </a:solidFill>
                <a:latin typeface="微软雅黑" panose="020B0503020204020204" charset="-122"/>
                <a:ea typeface="微软雅黑" panose="020B0503020204020204" charset="-122"/>
              </a:endParaRPr>
            </a:p>
          </p:txBody>
        </p:sp>
        <p:sp>
          <p:nvSpPr>
            <p:cNvPr id="63" name="TextBox 56"/>
            <p:cNvSpPr txBox="1"/>
            <p:nvPr/>
          </p:nvSpPr>
          <p:spPr>
            <a:xfrm>
              <a:off x="1186480" y="1446783"/>
              <a:ext cx="1945360" cy="897976"/>
            </a:xfrm>
            <a:prstGeom prst="rect">
              <a:avLst/>
            </a:prstGeom>
            <a:noFill/>
          </p:spPr>
          <p:txBody>
            <a:bodyPr wrap="square" rtlCol="0">
              <a:spAutoFit/>
            </a:bodyPr>
            <a:lstStyle/>
            <a:p>
              <a:pPr lvl="0">
                <a:lnSpc>
                  <a:spcPct val="150000"/>
                </a:lnSpc>
                <a:defRPr/>
              </a:pPr>
              <a:r>
                <a:rPr lang="zh-CN" altLang="en-US" sz="900" kern="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此处添加详细文本描述，建议与标题相关并符合整体语言风格，语言描述尽量简洁生动。</a:t>
              </a:r>
            </a:p>
          </p:txBody>
        </p:sp>
      </p:grpSp>
      <p:grpSp>
        <p:nvGrpSpPr>
          <p:cNvPr id="64" name="组合 63"/>
          <p:cNvGrpSpPr/>
          <p:nvPr/>
        </p:nvGrpSpPr>
        <p:grpSpPr>
          <a:xfrm>
            <a:off x="836107" y="3004512"/>
            <a:ext cx="2679976" cy="877409"/>
            <a:chOff x="971600" y="3002273"/>
            <a:chExt cx="2281014" cy="1101053"/>
          </a:xfrm>
        </p:grpSpPr>
        <p:sp>
          <p:nvSpPr>
            <p:cNvPr id="67" name="圆角矩形 66"/>
            <p:cNvSpPr/>
            <p:nvPr/>
          </p:nvSpPr>
          <p:spPr>
            <a:xfrm>
              <a:off x="971600" y="3002273"/>
              <a:ext cx="2281014" cy="1101053"/>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lumMod val="65000"/>
                    <a:lumOff val="35000"/>
                  </a:schemeClr>
                </a:solidFill>
                <a:latin typeface="微软雅黑" panose="020B0503020204020204" charset="-122"/>
                <a:ea typeface="微软雅黑" panose="020B0503020204020204" charset="-122"/>
              </a:endParaRPr>
            </a:p>
          </p:txBody>
        </p:sp>
        <p:sp>
          <p:nvSpPr>
            <p:cNvPr id="77" name="TextBox 57"/>
            <p:cNvSpPr txBox="1"/>
            <p:nvPr/>
          </p:nvSpPr>
          <p:spPr>
            <a:xfrm>
              <a:off x="1040620" y="3145435"/>
              <a:ext cx="2091220" cy="637273"/>
            </a:xfrm>
            <a:prstGeom prst="rect">
              <a:avLst/>
            </a:prstGeom>
            <a:noFill/>
          </p:spPr>
          <p:txBody>
            <a:bodyPr wrap="square" rtlCol="0">
              <a:spAutoFit/>
            </a:bodyPr>
            <a:lstStyle/>
            <a:p>
              <a:pPr lvl="0">
                <a:lnSpc>
                  <a:spcPct val="150000"/>
                </a:lnSpc>
                <a:defRPr/>
              </a:pPr>
              <a:r>
                <a:rPr lang="zh-CN" altLang="en-US" sz="900" kern="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此处添加详细文本描述，建议与标题相关并符合整体语言风格，语言描述尽量简洁生动。</a:t>
              </a:r>
            </a:p>
          </p:txBody>
        </p:sp>
      </p:grpSp>
      <p:grpSp>
        <p:nvGrpSpPr>
          <p:cNvPr id="80" name="组合 79"/>
          <p:cNvGrpSpPr/>
          <p:nvPr/>
        </p:nvGrpSpPr>
        <p:grpSpPr>
          <a:xfrm>
            <a:off x="5404999" y="1652142"/>
            <a:ext cx="2715743" cy="877409"/>
            <a:chOff x="5782357" y="1305195"/>
            <a:chExt cx="2463011" cy="1101053"/>
          </a:xfrm>
        </p:grpSpPr>
        <p:sp>
          <p:nvSpPr>
            <p:cNvPr id="83" name="圆角矩形 82"/>
            <p:cNvSpPr/>
            <p:nvPr/>
          </p:nvSpPr>
          <p:spPr>
            <a:xfrm>
              <a:off x="5782357" y="1305195"/>
              <a:ext cx="2463011" cy="1101053"/>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lumMod val="65000"/>
                    <a:lumOff val="35000"/>
                  </a:schemeClr>
                </a:solidFill>
                <a:latin typeface="微软雅黑" panose="020B0503020204020204" charset="-122"/>
                <a:ea typeface="微软雅黑" panose="020B0503020204020204" charset="-122"/>
              </a:endParaRPr>
            </a:p>
          </p:txBody>
        </p:sp>
        <p:sp>
          <p:nvSpPr>
            <p:cNvPr id="86" name="TextBox 58"/>
            <p:cNvSpPr txBox="1"/>
            <p:nvPr/>
          </p:nvSpPr>
          <p:spPr>
            <a:xfrm>
              <a:off x="5999268" y="1402610"/>
              <a:ext cx="2070187" cy="897976"/>
            </a:xfrm>
            <a:prstGeom prst="rect">
              <a:avLst/>
            </a:prstGeom>
            <a:noFill/>
          </p:spPr>
          <p:txBody>
            <a:bodyPr wrap="square" rtlCol="0">
              <a:spAutoFit/>
            </a:bodyPr>
            <a:lstStyle/>
            <a:p>
              <a:pPr lvl="0">
                <a:lnSpc>
                  <a:spcPct val="150000"/>
                </a:lnSpc>
                <a:defRPr/>
              </a:pPr>
              <a:r>
                <a:rPr lang="zh-CN" altLang="en-US" sz="900" kern="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此处添加详细文本描述，建议与标题相关并符合整体语言风格，语言描述尽量简洁生动。</a:t>
              </a:r>
            </a:p>
          </p:txBody>
        </p:sp>
      </p:grpSp>
      <p:grpSp>
        <p:nvGrpSpPr>
          <p:cNvPr id="87" name="组合 86"/>
          <p:cNvGrpSpPr/>
          <p:nvPr/>
        </p:nvGrpSpPr>
        <p:grpSpPr>
          <a:xfrm>
            <a:off x="5404999" y="3004512"/>
            <a:ext cx="2715743" cy="877409"/>
            <a:chOff x="5782357" y="3002273"/>
            <a:chExt cx="2463011" cy="1101053"/>
          </a:xfrm>
        </p:grpSpPr>
        <p:sp>
          <p:nvSpPr>
            <p:cNvPr id="88" name="圆角矩形 87"/>
            <p:cNvSpPr/>
            <p:nvPr/>
          </p:nvSpPr>
          <p:spPr>
            <a:xfrm>
              <a:off x="5782357" y="3002273"/>
              <a:ext cx="2463011" cy="1101053"/>
            </a:xfrm>
            <a:prstGeom prst="roundRect">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lumMod val="65000"/>
                    <a:lumOff val="35000"/>
                  </a:schemeClr>
                </a:solidFill>
                <a:latin typeface="微软雅黑" panose="020B0503020204020204" charset="-122"/>
                <a:ea typeface="微软雅黑" panose="020B0503020204020204" charset="-122"/>
              </a:endParaRPr>
            </a:p>
          </p:txBody>
        </p:sp>
        <p:sp>
          <p:nvSpPr>
            <p:cNvPr id="89" name="TextBox 59"/>
            <p:cNvSpPr txBox="1"/>
            <p:nvPr/>
          </p:nvSpPr>
          <p:spPr>
            <a:xfrm>
              <a:off x="6014842" y="3144246"/>
              <a:ext cx="2057276" cy="897976"/>
            </a:xfrm>
            <a:prstGeom prst="rect">
              <a:avLst/>
            </a:prstGeom>
            <a:noFill/>
          </p:spPr>
          <p:txBody>
            <a:bodyPr wrap="square" rtlCol="0">
              <a:spAutoFit/>
            </a:bodyPr>
            <a:lstStyle/>
            <a:p>
              <a:pPr lvl="0">
                <a:lnSpc>
                  <a:spcPct val="150000"/>
                </a:lnSpc>
                <a:defRPr/>
              </a:pPr>
              <a:r>
                <a:rPr lang="zh-CN" altLang="en-US" sz="900" kern="0"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此处添加详细文本描述，建议与标题相关并符合整体语言风格，语言描述尽量简洁生动。</a:t>
              </a: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anim calcmode="lin" valueType="num">
                                      <p:cBhvr>
                                        <p:cTn id="8" dur="500" fill="hold"/>
                                        <p:tgtEl>
                                          <p:spTgt spid="40"/>
                                        </p:tgtEl>
                                        <p:attrNameLst>
                                          <p:attrName>ppt_x</p:attrName>
                                        </p:attrNameLst>
                                      </p:cBhvr>
                                      <p:tavLst>
                                        <p:tav tm="0">
                                          <p:val>
                                            <p:strVal val="#ppt_x"/>
                                          </p:val>
                                        </p:tav>
                                        <p:tav tm="100000">
                                          <p:val>
                                            <p:strVal val="#ppt_x"/>
                                          </p:val>
                                        </p:tav>
                                      </p:tavLst>
                                    </p:anim>
                                    <p:anim calcmode="lin" valueType="num">
                                      <p:cBhvr>
                                        <p:cTn id="9" dur="50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500" fill="hold"/>
                                        <p:tgtEl>
                                          <p:spTgt spid="52"/>
                                        </p:tgtEl>
                                        <p:attrNameLst>
                                          <p:attrName>ppt_x</p:attrName>
                                        </p:attrNameLst>
                                      </p:cBhvr>
                                      <p:tavLst>
                                        <p:tav tm="0">
                                          <p:val>
                                            <p:strVal val="0-#ppt_w/2"/>
                                          </p:val>
                                        </p:tav>
                                        <p:tav tm="100000">
                                          <p:val>
                                            <p:strVal val="#ppt_x"/>
                                          </p:val>
                                        </p:tav>
                                      </p:tavLst>
                                    </p:anim>
                                    <p:anim calcmode="lin" valueType="num">
                                      <p:cBhvr additive="base">
                                        <p:cTn id="14" dur="500" fill="hold"/>
                                        <p:tgtEl>
                                          <p:spTgt spid="52"/>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500" fill="hold"/>
                                        <p:tgtEl>
                                          <p:spTgt spid="54"/>
                                        </p:tgtEl>
                                        <p:attrNameLst>
                                          <p:attrName>ppt_x</p:attrName>
                                        </p:attrNameLst>
                                      </p:cBhvr>
                                      <p:tavLst>
                                        <p:tav tm="0">
                                          <p:val>
                                            <p:strVal val="1+#ppt_w/2"/>
                                          </p:val>
                                        </p:tav>
                                        <p:tav tm="100000">
                                          <p:val>
                                            <p:strVal val="#ppt_x"/>
                                          </p:val>
                                        </p:tav>
                                      </p:tavLst>
                                    </p:anim>
                                    <p:anim calcmode="lin" valueType="num">
                                      <p:cBhvr additive="base">
                                        <p:cTn id="18" dur="500" fill="hold"/>
                                        <p:tgtEl>
                                          <p:spTgt spid="54"/>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30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500" fill="hold"/>
                                        <p:tgtEl>
                                          <p:spTgt spid="59"/>
                                        </p:tgtEl>
                                        <p:attrNameLst>
                                          <p:attrName>ppt_x</p:attrName>
                                        </p:attrNameLst>
                                      </p:cBhvr>
                                      <p:tavLst>
                                        <p:tav tm="0">
                                          <p:val>
                                            <p:strVal val="0-#ppt_w/2"/>
                                          </p:val>
                                        </p:tav>
                                        <p:tav tm="100000">
                                          <p:val>
                                            <p:strVal val="#ppt_x"/>
                                          </p:val>
                                        </p:tav>
                                      </p:tavLst>
                                    </p:anim>
                                    <p:anim calcmode="lin" valueType="num">
                                      <p:cBhvr additive="base">
                                        <p:cTn id="22" dur="500" fill="hold"/>
                                        <p:tgtEl>
                                          <p:spTgt spid="59"/>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300"/>
                                  </p:stCondLst>
                                  <p:childTnLst>
                                    <p:set>
                                      <p:cBhvr>
                                        <p:cTn id="24" dur="1" fill="hold">
                                          <p:stCondLst>
                                            <p:cond delay="0"/>
                                          </p:stCondLst>
                                        </p:cTn>
                                        <p:tgtEl>
                                          <p:spTgt spid="80"/>
                                        </p:tgtEl>
                                        <p:attrNameLst>
                                          <p:attrName>style.visibility</p:attrName>
                                        </p:attrNameLst>
                                      </p:cBhvr>
                                      <p:to>
                                        <p:strVal val="visible"/>
                                      </p:to>
                                    </p:set>
                                    <p:anim calcmode="lin" valueType="num">
                                      <p:cBhvr additive="base">
                                        <p:cTn id="25" dur="500" fill="hold"/>
                                        <p:tgtEl>
                                          <p:spTgt spid="80"/>
                                        </p:tgtEl>
                                        <p:attrNameLst>
                                          <p:attrName>ppt_x</p:attrName>
                                        </p:attrNameLst>
                                      </p:cBhvr>
                                      <p:tavLst>
                                        <p:tav tm="0">
                                          <p:val>
                                            <p:strVal val="1+#ppt_w/2"/>
                                          </p:val>
                                        </p:tav>
                                        <p:tav tm="100000">
                                          <p:val>
                                            <p:strVal val="#ppt_x"/>
                                          </p:val>
                                        </p:tav>
                                      </p:tavLst>
                                    </p:anim>
                                    <p:anim calcmode="lin" valueType="num">
                                      <p:cBhvr additive="base">
                                        <p:cTn id="26" dur="500" fill="hold"/>
                                        <p:tgtEl>
                                          <p:spTgt spid="80"/>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42" presetClass="entr" presetSubtype="0"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anim calcmode="lin" valueType="num">
                                      <p:cBhvr>
                                        <p:cTn id="31" dur="500" fill="hold"/>
                                        <p:tgtEl>
                                          <p:spTgt spid="46"/>
                                        </p:tgtEl>
                                        <p:attrNameLst>
                                          <p:attrName>ppt_x</p:attrName>
                                        </p:attrNameLst>
                                      </p:cBhvr>
                                      <p:tavLst>
                                        <p:tav tm="0">
                                          <p:val>
                                            <p:strVal val="#ppt_x"/>
                                          </p:val>
                                        </p:tav>
                                        <p:tav tm="100000">
                                          <p:val>
                                            <p:strVal val="#ppt_x"/>
                                          </p:val>
                                        </p:tav>
                                      </p:tavLst>
                                    </p:anim>
                                    <p:anim calcmode="lin" valueType="num">
                                      <p:cBhvr>
                                        <p:cTn id="32" dur="5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2" presetClass="entr" presetSubtype="8"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0-#ppt_w/2"/>
                                          </p:val>
                                        </p:tav>
                                        <p:tav tm="100000">
                                          <p:val>
                                            <p:strVal val="#ppt_x"/>
                                          </p:val>
                                        </p:tav>
                                      </p:tavLst>
                                    </p:anim>
                                    <p:anim calcmode="lin" valueType="num">
                                      <p:cBhvr additive="base">
                                        <p:cTn id="37" dur="500" fill="hold"/>
                                        <p:tgtEl>
                                          <p:spTgt spid="55"/>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56"/>
                                        </p:tgtEl>
                                        <p:attrNameLst>
                                          <p:attrName>style.visibility</p:attrName>
                                        </p:attrNameLst>
                                      </p:cBhvr>
                                      <p:to>
                                        <p:strVal val="visible"/>
                                      </p:to>
                                    </p:set>
                                    <p:anim calcmode="lin" valueType="num">
                                      <p:cBhvr additive="base">
                                        <p:cTn id="40" dur="500" fill="hold"/>
                                        <p:tgtEl>
                                          <p:spTgt spid="56"/>
                                        </p:tgtEl>
                                        <p:attrNameLst>
                                          <p:attrName>ppt_x</p:attrName>
                                        </p:attrNameLst>
                                      </p:cBhvr>
                                      <p:tavLst>
                                        <p:tav tm="0">
                                          <p:val>
                                            <p:strVal val="1+#ppt_w/2"/>
                                          </p:val>
                                        </p:tav>
                                        <p:tav tm="100000">
                                          <p:val>
                                            <p:strVal val="#ppt_x"/>
                                          </p:val>
                                        </p:tav>
                                      </p:tavLst>
                                    </p:anim>
                                    <p:anim calcmode="lin" valueType="num">
                                      <p:cBhvr additive="base">
                                        <p:cTn id="41" dur="500" fill="hold"/>
                                        <p:tgtEl>
                                          <p:spTgt spid="56"/>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200"/>
                                  </p:stCondLst>
                                  <p:childTnLst>
                                    <p:set>
                                      <p:cBhvr>
                                        <p:cTn id="43" dur="1" fill="hold">
                                          <p:stCondLst>
                                            <p:cond delay="0"/>
                                          </p:stCondLst>
                                        </p:cTn>
                                        <p:tgtEl>
                                          <p:spTgt spid="64"/>
                                        </p:tgtEl>
                                        <p:attrNameLst>
                                          <p:attrName>style.visibility</p:attrName>
                                        </p:attrNameLst>
                                      </p:cBhvr>
                                      <p:to>
                                        <p:strVal val="visible"/>
                                      </p:to>
                                    </p:set>
                                    <p:anim calcmode="lin" valueType="num">
                                      <p:cBhvr additive="base">
                                        <p:cTn id="44" dur="500" fill="hold"/>
                                        <p:tgtEl>
                                          <p:spTgt spid="64"/>
                                        </p:tgtEl>
                                        <p:attrNameLst>
                                          <p:attrName>ppt_x</p:attrName>
                                        </p:attrNameLst>
                                      </p:cBhvr>
                                      <p:tavLst>
                                        <p:tav tm="0">
                                          <p:val>
                                            <p:strVal val="0-#ppt_w/2"/>
                                          </p:val>
                                        </p:tav>
                                        <p:tav tm="100000">
                                          <p:val>
                                            <p:strVal val="#ppt_x"/>
                                          </p:val>
                                        </p:tav>
                                      </p:tavLst>
                                    </p:anim>
                                    <p:anim calcmode="lin" valueType="num">
                                      <p:cBhvr additive="base">
                                        <p:cTn id="45" dur="500" fill="hold"/>
                                        <p:tgtEl>
                                          <p:spTgt spid="64"/>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200"/>
                                  </p:stCondLst>
                                  <p:childTnLst>
                                    <p:set>
                                      <p:cBhvr>
                                        <p:cTn id="47" dur="1" fill="hold">
                                          <p:stCondLst>
                                            <p:cond delay="0"/>
                                          </p:stCondLst>
                                        </p:cTn>
                                        <p:tgtEl>
                                          <p:spTgt spid="87"/>
                                        </p:tgtEl>
                                        <p:attrNameLst>
                                          <p:attrName>style.visibility</p:attrName>
                                        </p:attrNameLst>
                                      </p:cBhvr>
                                      <p:to>
                                        <p:strVal val="visible"/>
                                      </p:to>
                                    </p:set>
                                    <p:anim calcmode="lin" valueType="num">
                                      <p:cBhvr additive="base">
                                        <p:cTn id="48" dur="500" fill="hold"/>
                                        <p:tgtEl>
                                          <p:spTgt spid="87"/>
                                        </p:tgtEl>
                                        <p:attrNameLst>
                                          <p:attrName>ppt_x</p:attrName>
                                        </p:attrNameLst>
                                      </p:cBhvr>
                                      <p:tavLst>
                                        <p:tav tm="0">
                                          <p:val>
                                            <p:strVal val="1+#ppt_w/2"/>
                                          </p:val>
                                        </p:tav>
                                        <p:tav tm="100000">
                                          <p:val>
                                            <p:strVal val="#ppt_x"/>
                                          </p:val>
                                        </p:tav>
                                      </p:tavLst>
                                    </p:anim>
                                    <p:anim calcmode="lin" valueType="num">
                                      <p:cBhvr additive="base">
                                        <p:cTn id="49" dur="500" fill="hold"/>
                                        <p:tgtEl>
                                          <p:spTgt spid="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P spid="55" grpId="0" animBg="1"/>
      <p:bldP spid="5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p:nvPr/>
        </p:nvCxnSpPr>
        <p:spPr>
          <a:xfrm>
            <a:off x="3700059" y="2462747"/>
            <a:ext cx="3236046"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700059" y="1869612"/>
            <a:ext cx="2677656" cy="577081"/>
          </a:xfrm>
          <a:prstGeom prst="rect">
            <a:avLst/>
          </a:prstGeom>
        </p:spPr>
        <p:txBody>
          <a:bodyPr wrap="none" lIns="68580" tIns="34290" rIns="68580" bIns="34290">
            <a:spAutoFit/>
          </a:bodyPr>
          <a:lstStyle/>
          <a:p>
            <a:r>
              <a:rPr lang="zh-CN" altLang="en-US" sz="3300" b="1" dirty="0">
                <a:solidFill>
                  <a:schemeClr val="accent2"/>
                </a:solidFill>
                <a:latin typeface="微软雅黑" panose="020B0503020204020204" charset="-122"/>
                <a:ea typeface="微软雅黑" panose="020B0503020204020204" charset="-122"/>
              </a:rPr>
              <a:t>工作不足之处</a:t>
            </a:r>
          </a:p>
        </p:txBody>
      </p:sp>
      <p:sp>
        <p:nvSpPr>
          <p:cNvPr id="18" name="矩形 17"/>
          <p:cNvSpPr/>
          <p:nvPr/>
        </p:nvSpPr>
        <p:spPr>
          <a:xfrm>
            <a:off x="3735758" y="2602327"/>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认识上的不足</a:t>
            </a:r>
          </a:p>
        </p:txBody>
      </p:sp>
      <p:sp>
        <p:nvSpPr>
          <p:cNvPr id="19" name="矩形 18"/>
          <p:cNvSpPr/>
          <p:nvPr/>
        </p:nvSpPr>
        <p:spPr>
          <a:xfrm>
            <a:off x="5364533" y="2586272"/>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管理上的不足</a:t>
            </a:r>
          </a:p>
        </p:txBody>
      </p:sp>
      <p:sp>
        <p:nvSpPr>
          <p:cNvPr id="20" name="矩形 19"/>
          <p:cNvSpPr/>
          <p:nvPr/>
        </p:nvSpPr>
        <p:spPr>
          <a:xfrm>
            <a:off x="3735758" y="2915903"/>
            <a:ext cx="1252907"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执行力问题</a:t>
            </a:r>
          </a:p>
        </p:txBody>
      </p:sp>
      <p:sp>
        <p:nvSpPr>
          <p:cNvPr id="21" name="矩形 20"/>
          <p:cNvSpPr/>
          <p:nvPr/>
        </p:nvSpPr>
        <p:spPr>
          <a:xfrm>
            <a:off x="5364533" y="2899847"/>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改善不足对策</a:t>
            </a:r>
          </a:p>
        </p:txBody>
      </p:sp>
      <p:sp>
        <p:nvSpPr>
          <p:cNvPr id="16" name="矩形 15"/>
          <p:cNvSpPr/>
          <p:nvPr/>
        </p:nvSpPr>
        <p:spPr>
          <a:xfrm>
            <a:off x="3735757" y="3233015"/>
            <a:ext cx="1073371"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改善方法</a:t>
            </a:r>
          </a:p>
        </p:txBody>
      </p:sp>
      <p:grpSp>
        <p:nvGrpSpPr>
          <p:cNvPr id="3" name="组合 2"/>
          <p:cNvGrpSpPr/>
          <p:nvPr/>
        </p:nvGrpSpPr>
        <p:grpSpPr>
          <a:xfrm>
            <a:off x="1839138" y="1629843"/>
            <a:ext cx="1837257" cy="1837257"/>
            <a:chOff x="1839138" y="1629843"/>
            <a:chExt cx="1837257" cy="1837257"/>
          </a:xfrm>
        </p:grpSpPr>
        <p:grpSp>
          <p:nvGrpSpPr>
            <p:cNvPr id="2" name="组合 1"/>
            <p:cNvGrpSpPr/>
            <p:nvPr/>
          </p:nvGrpSpPr>
          <p:grpSpPr>
            <a:xfrm>
              <a:off x="1839138" y="1629843"/>
              <a:ext cx="1837257" cy="1837257"/>
              <a:chOff x="2452184" y="2173124"/>
              <a:chExt cx="2449676" cy="2449676"/>
            </a:xfrm>
          </p:grpSpPr>
          <p:grpSp>
            <p:nvGrpSpPr>
              <p:cNvPr id="7" name="组合 6"/>
              <p:cNvGrpSpPr/>
              <p:nvPr/>
            </p:nvGrpSpPr>
            <p:grpSpPr>
              <a:xfrm>
                <a:off x="2452184" y="2173124"/>
                <a:ext cx="2449676" cy="2449676"/>
                <a:chOff x="2099081" y="2031187"/>
                <a:chExt cx="2739620" cy="2739620"/>
              </a:xfrm>
            </p:grpSpPr>
            <p:sp>
              <p:nvSpPr>
                <p:cNvPr id="4" name="椭圆 3"/>
                <p:cNvSpPr/>
                <p:nvPr/>
              </p:nvSpPr>
              <p:spPr>
                <a:xfrm>
                  <a:off x="2099081" y="2031187"/>
                  <a:ext cx="2739620" cy="2739620"/>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2377216" y="2309322"/>
                  <a:ext cx="2183348" cy="2183348"/>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椭圆 8"/>
              <p:cNvSpPr/>
              <p:nvPr/>
            </p:nvSpPr>
            <p:spPr>
              <a:xfrm>
                <a:off x="2938198" y="2659139"/>
                <a:ext cx="1477648" cy="1477646"/>
              </a:xfrm>
              <a:prstGeom prst="ellipse">
                <a:avLst/>
              </a:prstGeom>
              <a:solidFill>
                <a:schemeClr val="accent2"/>
              </a:solidFill>
              <a:ln>
                <a:noFill/>
              </a:ln>
              <a:effectLst>
                <a:innerShdw blurRad="2032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0"/>
              </a:p>
            </p:txBody>
          </p:sp>
        </p:grpSp>
        <p:sp>
          <p:nvSpPr>
            <p:cNvPr id="17" name="Freeform 37"/>
            <p:cNvSpPr>
              <a:spLocks noEditPoints="1"/>
            </p:cNvSpPr>
            <p:nvPr/>
          </p:nvSpPr>
          <p:spPr bwMode="auto">
            <a:xfrm>
              <a:off x="2510839" y="2303853"/>
              <a:ext cx="493852" cy="489234"/>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2" presetClass="entr" presetSubtype="2" decel="100000"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50" presetClass="entr" presetSubtype="0" decel="10000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1000" fill="hold"/>
                                        <p:tgtEl>
                                          <p:spTgt spid="18"/>
                                        </p:tgtEl>
                                        <p:attrNameLst>
                                          <p:attrName>ppt_w</p:attrName>
                                        </p:attrNameLst>
                                      </p:cBhvr>
                                      <p:tavLst>
                                        <p:tav tm="0">
                                          <p:val>
                                            <p:strVal val="#ppt_w+.3"/>
                                          </p:val>
                                        </p:tav>
                                        <p:tav tm="100000">
                                          <p:val>
                                            <p:strVal val="#ppt_w"/>
                                          </p:val>
                                        </p:tav>
                                      </p:tavLst>
                                    </p:anim>
                                    <p:anim calcmode="lin" valueType="num">
                                      <p:cBhvr>
                                        <p:cTn id="23" dur="1000" fill="hold"/>
                                        <p:tgtEl>
                                          <p:spTgt spid="18"/>
                                        </p:tgtEl>
                                        <p:attrNameLst>
                                          <p:attrName>ppt_h</p:attrName>
                                        </p:attrNameLst>
                                      </p:cBhvr>
                                      <p:tavLst>
                                        <p:tav tm="0">
                                          <p:val>
                                            <p:strVal val="#ppt_h"/>
                                          </p:val>
                                        </p:tav>
                                        <p:tav tm="100000">
                                          <p:val>
                                            <p:strVal val="#ppt_h"/>
                                          </p:val>
                                        </p:tav>
                                      </p:tavLst>
                                    </p:anim>
                                    <p:animEffect transition="in" filter="fade">
                                      <p:cBhvr>
                                        <p:cTn id="24" dur="1000"/>
                                        <p:tgtEl>
                                          <p:spTgt spid="18"/>
                                        </p:tgtEl>
                                      </p:cBhvr>
                                    </p:animEffect>
                                  </p:childTnLst>
                                </p:cTn>
                              </p:par>
                              <p:par>
                                <p:cTn id="25" presetID="50" presetClass="entr" presetSubtype="0" decel="100000" fill="hold" grpId="0" nodeType="withEffect">
                                  <p:stCondLst>
                                    <p:cond delay="25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strVal val="#ppt_w+.3"/>
                                          </p:val>
                                        </p:tav>
                                        <p:tav tm="100000">
                                          <p:val>
                                            <p:strVal val="#ppt_w"/>
                                          </p:val>
                                        </p:tav>
                                      </p:tavLst>
                                    </p:anim>
                                    <p:anim calcmode="lin" valueType="num">
                                      <p:cBhvr>
                                        <p:cTn id="28" dur="1000" fill="hold"/>
                                        <p:tgtEl>
                                          <p:spTgt spid="19"/>
                                        </p:tgtEl>
                                        <p:attrNameLst>
                                          <p:attrName>ppt_h</p:attrName>
                                        </p:attrNameLst>
                                      </p:cBhvr>
                                      <p:tavLst>
                                        <p:tav tm="0">
                                          <p:val>
                                            <p:strVal val="#ppt_h"/>
                                          </p:val>
                                        </p:tav>
                                        <p:tav tm="100000">
                                          <p:val>
                                            <p:strVal val="#ppt_h"/>
                                          </p:val>
                                        </p:tav>
                                      </p:tavLst>
                                    </p:anim>
                                    <p:animEffect transition="in" filter="fade">
                                      <p:cBhvr>
                                        <p:cTn id="29" dur="1000"/>
                                        <p:tgtEl>
                                          <p:spTgt spid="19"/>
                                        </p:tgtEl>
                                      </p:cBhvr>
                                    </p:animEffect>
                                  </p:childTnLst>
                                </p:cTn>
                              </p:par>
                              <p:par>
                                <p:cTn id="30" presetID="50" presetClass="entr" presetSubtype="0" decel="100000" fill="hold" grpId="0" nodeType="withEffect">
                                  <p:stCondLst>
                                    <p:cond delay="55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strVal val="#ppt_w+.3"/>
                                          </p:val>
                                        </p:tav>
                                        <p:tav tm="100000">
                                          <p:val>
                                            <p:strVal val="#ppt_w"/>
                                          </p:val>
                                        </p:tav>
                                      </p:tavLst>
                                    </p:anim>
                                    <p:anim calcmode="lin" valueType="num">
                                      <p:cBhvr>
                                        <p:cTn id="33" dur="1000" fill="hold"/>
                                        <p:tgtEl>
                                          <p:spTgt spid="20"/>
                                        </p:tgtEl>
                                        <p:attrNameLst>
                                          <p:attrName>ppt_h</p:attrName>
                                        </p:attrNameLst>
                                      </p:cBhvr>
                                      <p:tavLst>
                                        <p:tav tm="0">
                                          <p:val>
                                            <p:strVal val="#ppt_h"/>
                                          </p:val>
                                        </p:tav>
                                        <p:tav tm="100000">
                                          <p:val>
                                            <p:strVal val="#ppt_h"/>
                                          </p:val>
                                        </p:tav>
                                      </p:tavLst>
                                    </p:anim>
                                    <p:animEffect transition="in" filter="fade">
                                      <p:cBhvr>
                                        <p:cTn id="34" dur="1000"/>
                                        <p:tgtEl>
                                          <p:spTgt spid="20"/>
                                        </p:tgtEl>
                                      </p:cBhvr>
                                    </p:animEffect>
                                  </p:childTnLst>
                                </p:cTn>
                              </p:par>
                              <p:par>
                                <p:cTn id="35" presetID="50" presetClass="entr" presetSubtype="0" decel="100000" fill="hold" grpId="0" nodeType="withEffect">
                                  <p:stCondLst>
                                    <p:cond delay="85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strVal val="#ppt_w+.3"/>
                                          </p:val>
                                        </p:tav>
                                        <p:tav tm="100000">
                                          <p:val>
                                            <p:strVal val="#ppt_w"/>
                                          </p:val>
                                        </p:tav>
                                      </p:tavLst>
                                    </p:anim>
                                    <p:anim calcmode="lin" valueType="num">
                                      <p:cBhvr>
                                        <p:cTn id="38" dur="1000" fill="hold"/>
                                        <p:tgtEl>
                                          <p:spTgt spid="21"/>
                                        </p:tgtEl>
                                        <p:attrNameLst>
                                          <p:attrName>ppt_h</p:attrName>
                                        </p:attrNameLst>
                                      </p:cBhvr>
                                      <p:tavLst>
                                        <p:tav tm="0">
                                          <p:val>
                                            <p:strVal val="#ppt_h"/>
                                          </p:val>
                                        </p:tav>
                                        <p:tav tm="100000">
                                          <p:val>
                                            <p:strVal val="#ppt_h"/>
                                          </p:val>
                                        </p:tav>
                                      </p:tavLst>
                                    </p:anim>
                                    <p:animEffect transition="in" filter="fade">
                                      <p:cBhvr>
                                        <p:cTn id="39" dur="1000"/>
                                        <p:tgtEl>
                                          <p:spTgt spid="21"/>
                                        </p:tgtEl>
                                      </p:cBhvr>
                                    </p:animEffect>
                                  </p:childTnLst>
                                </p:cTn>
                              </p:par>
                              <p:par>
                                <p:cTn id="40" presetID="50" presetClass="entr" presetSubtype="0" decel="100000" fill="hold" grpId="0" nodeType="withEffect">
                                  <p:stCondLst>
                                    <p:cond delay="85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strVal val="#ppt_w+.3"/>
                                          </p:val>
                                        </p:tav>
                                        <p:tav tm="100000">
                                          <p:val>
                                            <p:strVal val="#ppt_w"/>
                                          </p:val>
                                        </p:tav>
                                      </p:tavLst>
                                    </p:anim>
                                    <p:anim calcmode="lin" valueType="num">
                                      <p:cBhvr>
                                        <p:cTn id="43" dur="1000" fill="hold"/>
                                        <p:tgtEl>
                                          <p:spTgt spid="16"/>
                                        </p:tgtEl>
                                        <p:attrNameLst>
                                          <p:attrName>ppt_h</p:attrName>
                                        </p:attrNameLst>
                                      </p:cBhvr>
                                      <p:tavLst>
                                        <p:tav tm="0">
                                          <p:val>
                                            <p:strVal val="#ppt_h"/>
                                          </p:val>
                                        </p:tav>
                                        <p:tav tm="100000">
                                          <p:val>
                                            <p:strVal val="#ppt_h"/>
                                          </p:val>
                                        </p:tav>
                                      </p:tavLst>
                                    </p:anim>
                                    <p:animEffect transition="in" filter="fade">
                                      <p:cBhvr>
                                        <p:cTn id="4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P spid="20" grpId="0"/>
      <p:bldP spid="21"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认识上的不足</a:t>
            </a:r>
          </a:p>
        </p:txBody>
      </p:sp>
      <p:sp>
        <p:nvSpPr>
          <p:cNvPr id="3" name="椭圆 3"/>
          <p:cNvSpPr>
            <a:spLocks noChangeArrowheads="1"/>
          </p:cNvSpPr>
          <p:nvPr/>
        </p:nvSpPr>
        <p:spPr bwMode="auto">
          <a:xfrm>
            <a:off x="2119424" y="2018989"/>
            <a:ext cx="1932568" cy="1933127"/>
          </a:xfrm>
          <a:prstGeom prst="ellipse">
            <a:avLst/>
          </a:prstGeom>
          <a:gradFill>
            <a:gsLst>
              <a:gs pos="0">
                <a:schemeClr val="bg1">
                  <a:lumMod val="75000"/>
                </a:schemeClr>
              </a:gs>
              <a:gs pos="100000">
                <a:schemeClr val="bg1"/>
              </a:gs>
            </a:gsLst>
            <a:lin ang="5400000" scaled="0"/>
          </a:gradFill>
          <a:ln w="25400">
            <a:gradFill>
              <a:gsLst>
                <a:gs pos="0">
                  <a:schemeClr val="bg1"/>
                </a:gs>
                <a:gs pos="100000">
                  <a:schemeClr val="bg1">
                    <a:lumMod val="75000"/>
                  </a:schemeClr>
                </a:gs>
              </a:gsLst>
              <a:lin ang="5400000" scaled="0"/>
            </a:gradFill>
          </a:ln>
          <a:effectLst>
            <a:outerShdw blurRad="228600" dist="228600" dir="5400000" algn="t" rotWithShape="0">
              <a:prstClr val="black">
                <a:alpha val="30000"/>
              </a:prstClr>
            </a:outerShdw>
          </a:effectLst>
        </p:spPr>
        <p:txBody>
          <a:bodyPr lIns="68543" tIns="34272" rIns="68543" bIns="34272" anchor="ctr"/>
          <a:lstStyle/>
          <a:p>
            <a:pPr algn="ctr"/>
            <a:endParaRPr lang="zh-CN" altLang="zh-CN">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4" name="椭圆 3"/>
          <p:cNvSpPr>
            <a:spLocks noChangeArrowheads="1"/>
          </p:cNvSpPr>
          <p:nvPr/>
        </p:nvSpPr>
        <p:spPr bwMode="auto">
          <a:xfrm>
            <a:off x="1926643" y="1827343"/>
            <a:ext cx="2318130" cy="2318801"/>
          </a:xfrm>
          <a:prstGeom prst="ellipse">
            <a:avLst/>
          </a:prstGeom>
          <a:noFill/>
          <a:ln w="25400" cap="flat" cmpd="sng">
            <a:solidFill>
              <a:schemeClr val="accent4"/>
            </a:solidFill>
            <a:bevel/>
          </a:ln>
          <a:extLst>
            <a:ext uri="{909E8E84-426E-40DD-AFC4-6F175D3DCCD1}">
              <a14:hiddenFill xmlns:a14="http://schemas.microsoft.com/office/drawing/2010/main">
                <a:solidFill>
                  <a:srgbClr val="FFFFFF"/>
                </a:solidFill>
              </a14:hiddenFill>
            </a:ext>
          </a:extLst>
        </p:spPr>
        <p:txBody>
          <a:bodyPr lIns="68543" tIns="34272" rIns="68543" bIns="34272" anchor="ctr"/>
          <a:lstStyle/>
          <a:p>
            <a:pPr algn="ctr"/>
            <a:endParaRPr lang="zh-CN" altLang="zh-CN">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5" name="椭圆 4"/>
          <p:cNvSpPr>
            <a:spLocks noChangeArrowheads="1"/>
          </p:cNvSpPr>
          <p:nvPr/>
        </p:nvSpPr>
        <p:spPr bwMode="auto">
          <a:xfrm>
            <a:off x="1764802" y="1664263"/>
            <a:ext cx="2641812" cy="2642576"/>
          </a:xfrm>
          <a:prstGeom prst="ellipse">
            <a:avLst/>
          </a:prstGeom>
          <a:noFill/>
          <a:ln w="25400" cap="flat" cmpd="sng">
            <a:solidFill>
              <a:schemeClr val="accent4"/>
            </a:solidFill>
            <a:bevel/>
          </a:ln>
          <a:extLst>
            <a:ext uri="{909E8E84-426E-40DD-AFC4-6F175D3DCCD1}">
              <a14:hiddenFill xmlns:a14="http://schemas.microsoft.com/office/drawing/2010/main">
                <a:solidFill>
                  <a:srgbClr val="FFFFFF"/>
                </a:solidFill>
              </a14:hiddenFill>
            </a:ext>
          </a:extLst>
        </p:spPr>
        <p:txBody>
          <a:bodyPr lIns="68543" tIns="34272" rIns="68543" bIns="34272" anchor="ctr"/>
          <a:lstStyle/>
          <a:p>
            <a:pPr algn="ctr"/>
            <a:endParaRPr lang="zh-CN" altLang="zh-CN">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6" name="椭圆 10"/>
          <p:cNvSpPr>
            <a:spLocks noChangeArrowheads="1"/>
          </p:cNvSpPr>
          <p:nvPr/>
        </p:nvSpPr>
        <p:spPr bwMode="auto">
          <a:xfrm>
            <a:off x="7268085" y="1348757"/>
            <a:ext cx="587863" cy="588033"/>
          </a:xfrm>
          <a:prstGeom prst="ellipse">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blurRad="107950" dist="12700" dir="5400000" algn="ctr">
              <a:srgbClr val="000000"/>
            </a:outerShdw>
          </a:effectLst>
        </p:spPr>
        <p:txBody>
          <a:bodyPr lIns="68543" tIns="34272" rIns="68543" bIns="34272" anchor="ctr"/>
          <a:lstStyle/>
          <a:p>
            <a:pPr algn="ctr"/>
            <a:endParaRPr lang="zh-CN" altLang="zh-CN">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7" name="椭圆 11"/>
          <p:cNvSpPr>
            <a:spLocks noChangeArrowheads="1"/>
          </p:cNvSpPr>
          <p:nvPr/>
        </p:nvSpPr>
        <p:spPr bwMode="auto">
          <a:xfrm>
            <a:off x="7268085" y="2272541"/>
            <a:ext cx="587863" cy="588033"/>
          </a:xfrm>
          <a:prstGeom prst="ellipse">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blurRad="107950" dist="12700" dir="5400000" algn="ctr">
              <a:srgbClr val="000000"/>
            </a:outerShdw>
          </a:effectLst>
        </p:spPr>
        <p:txBody>
          <a:bodyPr lIns="68543" tIns="34272" rIns="68543" bIns="34272" anchor="ctr"/>
          <a:lstStyle/>
          <a:p>
            <a:pPr algn="ctr"/>
            <a:endParaRPr lang="zh-CN" altLang="zh-CN">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8" name="椭圆 12"/>
          <p:cNvSpPr>
            <a:spLocks noChangeArrowheads="1"/>
          </p:cNvSpPr>
          <p:nvPr/>
        </p:nvSpPr>
        <p:spPr bwMode="auto">
          <a:xfrm>
            <a:off x="7268085" y="3136438"/>
            <a:ext cx="587863" cy="588033"/>
          </a:xfrm>
          <a:prstGeom prst="ellipse">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blurRad="107950" dist="12700" dir="5400000" algn="ctr">
              <a:srgbClr val="000000"/>
            </a:outerShdw>
          </a:effectLst>
        </p:spPr>
        <p:txBody>
          <a:bodyPr lIns="68543" tIns="34272" rIns="68543" bIns="34272" anchor="ctr"/>
          <a:lstStyle/>
          <a:p>
            <a:pPr algn="ctr"/>
            <a:endParaRPr lang="zh-CN" altLang="zh-CN">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9" name="椭圆 13"/>
          <p:cNvSpPr>
            <a:spLocks noChangeArrowheads="1"/>
          </p:cNvSpPr>
          <p:nvPr/>
        </p:nvSpPr>
        <p:spPr bwMode="auto">
          <a:xfrm>
            <a:off x="7268085" y="4000334"/>
            <a:ext cx="587863" cy="588033"/>
          </a:xfrm>
          <a:prstGeom prst="ellipse">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blurRad="107950" dist="12700" dir="5400000" algn="ctr">
              <a:srgbClr val="000000"/>
            </a:outerShdw>
          </a:effectLst>
        </p:spPr>
        <p:txBody>
          <a:bodyPr lIns="68543" tIns="34272" rIns="68543" bIns="34272" anchor="ctr"/>
          <a:lstStyle/>
          <a:p>
            <a:pPr algn="ctr"/>
            <a:endParaRPr lang="zh-CN" altLang="zh-CN">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10" name="Freeform 145"/>
          <p:cNvSpPr>
            <a:spLocks noEditPoints="1" noChangeArrowheads="1"/>
          </p:cNvSpPr>
          <p:nvPr/>
        </p:nvSpPr>
        <p:spPr bwMode="auto">
          <a:xfrm>
            <a:off x="7394221" y="3291184"/>
            <a:ext cx="357002" cy="330917"/>
          </a:xfrm>
          <a:custGeom>
            <a:avLst/>
            <a:gdLst>
              <a:gd name="T0" fmla="*/ 197 w 197"/>
              <a:gd name="T1" fmla="*/ 29 h 183"/>
              <a:gd name="T2" fmla="*/ 99 w 197"/>
              <a:gd name="T3" fmla="*/ 0 h 183"/>
              <a:gd name="T4" fmla="*/ 0 w 197"/>
              <a:gd name="T5" fmla="*/ 29 h 183"/>
              <a:gd name="T6" fmla="*/ 1 w 197"/>
              <a:gd name="T7" fmla="*/ 30 h 183"/>
              <a:gd name="T8" fmla="*/ 0 w 197"/>
              <a:gd name="T9" fmla="*/ 30 h 183"/>
              <a:gd name="T10" fmla="*/ 75 w 197"/>
              <a:gd name="T11" fmla="*/ 130 h 183"/>
              <a:gd name="T12" fmla="*/ 75 w 197"/>
              <a:gd name="T13" fmla="*/ 171 h 183"/>
              <a:gd name="T14" fmla="*/ 99 w 197"/>
              <a:gd name="T15" fmla="*/ 183 h 183"/>
              <a:gd name="T16" fmla="*/ 122 w 197"/>
              <a:gd name="T17" fmla="*/ 171 h 183"/>
              <a:gd name="T18" fmla="*/ 122 w 197"/>
              <a:gd name="T19" fmla="*/ 130 h 183"/>
              <a:gd name="T20" fmla="*/ 197 w 197"/>
              <a:gd name="T21" fmla="*/ 30 h 183"/>
              <a:gd name="T22" fmla="*/ 196 w 197"/>
              <a:gd name="T23" fmla="*/ 30 h 183"/>
              <a:gd name="T24" fmla="*/ 197 w 197"/>
              <a:gd name="T25" fmla="*/ 29 h 183"/>
              <a:gd name="T26" fmla="*/ 99 w 197"/>
              <a:gd name="T27" fmla="*/ 53 h 183"/>
              <a:gd name="T28" fmla="*/ 13 w 197"/>
              <a:gd name="T29" fmla="*/ 31 h 183"/>
              <a:gd name="T30" fmla="*/ 99 w 197"/>
              <a:gd name="T31" fmla="*/ 6 h 183"/>
              <a:gd name="T32" fmla="*/ 186 w 197"/>
              <a:gd name="T33" fmla="*/ 31 h 183"/>
              <a:gd name="T34" fmla="*/ 99 w 197"/>
              <a:gd name="T35" fmla="*/ 53 h 1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7"/>
              <a:gd name="T55" fmla="*/ 0 h 183"/>
              <a:gd name="T56" fmla="*/ 197 w 197"/>
              <a:gd name="T57" fmla="*/ 183 h 1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7" h="183">
                <a:moveTo>
                  <a:pt x="197" y="29"/>
                </a:moveTo>
                <a:cubicBezTo>
                  <a:pt x="197" y="16"/>
                  <a:pt x="153" y="0"/>
                  <a:pt x="99" y="0"/>
                </a:cubicBezTo>
                <a:cubicBezTo>
                  <a:pt x="44" y="0"/>
                  <a:pt x="0" y="16"/>
                  <a:pt x="0" y="29"/>
                </a:cubicBezTo>
                <a:cubicBezTo>
                  <a:pt x="0" y="30"/>
                  <a:pt x="1" y="30"/>
                  <a:pt x="1" y="30"/>
                </a:cubicBezTo>
                <a:cubicBezTo>
                  <a:pt x="0" y="30"/>
                  <a:pt x="0" y="30"/>
                  <a:pt x="0" y="30"/>
                </a:cubicBezTo>
                <a:cubicBezTo>
                  <a:pt x="0" y="53"/>
                  <a:pt x="64" y="107"/>
                  <a:pt x="75" y="130"/>
                </a:cubicBezTo>
                <a:cubicBezTo>
                  <a:pt x="75" y="171"/>
                  <a:pt x="75" y="171"/>
                  <a:pt x="75" y="171"/>
                </a:cubicBezTo>
                <a:cubicBezTo>
                  <a:pt x="75" y="178"/>
                  <a:pt x="86" y="183"/>
                  <a:pt x="99" y="183"/>
                </a:cubicBezTo>
                <a:cubicBezTo>
                  <a:pt x="111" y="183"/>
                  <a:pt x="122" y="178"/>
                  <a:pt x="122" y="171"/>
                </a:cubicBezTo>
                <a:cubicBezTo>
                  <a:pt x="122" y="130"/>
                  <a:pt x="122" y="130"/>
                  <a:pt x="122" y="130"/>
                </a:cubicBezTo>
                <a:cubicBezTo>
                  <a:pt x="133" y="107"/>
                  <a:pt x="197" y="53"/>
                  <a:pt x="197" y="30"/>
                </a:cubicBezTo>
                <a:cubicBezTo>
                  <a:pt x="196" y="30"/>
                  <a:pt x="196" y="30"/>
                  <a:pt x="196" y="30"/>
                </a:cubicBezTo>
                <a:cubicBezTo>
                  <a:pt x="197" y="30"/>
                  <a:pt x="197" y="30"/>
                  <a:pt x="197" y="29"/>
                </a:cubicBezTo>
                <a:close/>
                <a:moveTo>
                  <a:pt x="99" y="53"/>
                </a:moveTo>
                <a:cubicBezTo>
                  <a:pt x="52" y="53"/>
                  <a:pt x="13" y="43"/>
                  <a:pt x="13" y="31"/>
                </a:cubicBezTo>
                <a:cubicBezTo>
                  <a:pt x="13" y="19"/>
                  <a:pt x="52" y="6"/>
                  <a:pt x="99" y="6"/>
                </a:cubicBezTo>
                <a:cubicBezTo>
                  <a:pt x="147" y="6"/>
                  <a:pt x="186" y="19"/>
                  <a:pt x="186" y="31"/>
                </a:cubicBezTo>
                <a:cubicBezTo>
                  <a:pt x="186" y="43"/>
                  <a:pt x="147" y="53"/>
                  <a:pt x="99" y="5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68543" tIns="34272" rIns="68543" bIns="34272"/>
          <a:lstStyle/>
          <a:p>
            <a:endParaRPr lang="zh-CN" altLang="zh-CN">
              <a:solidFill>
                <a:schemeClr val="tx1">
                  <a:lumMod val="65000"/>
                  <a:lumOff val="35000"/>
                </a:schemeClr>
              </a:solidFill>
              <a:latin typeface="微软雅黑" panose="020B0503020204020204" charset="-122"/>
              <a:ea typeface="微软雅黑" panose="020B0503020204020204" charset="-122"/>
              <a:sym typeface="宋体" panose="02010600030101010101" pitchFamily="2" charset="-122"/>
            </a:endParaRPr>
          </a:p>
        </p:txBody>
      </p:sp>
      <p:grpSp>
        <p:nvGrpSpPr>
          <p:cNvPr id="11" name="Group 32"/>
          <p:cNvGrpSpPr/>
          <p:nvPr/>
        </p:nvGrpSpPr>
        <p:grpSpPr bwMode="auto">
          <a:xfrm>
            <a:off x="7463246" y="1478506"/>
            <a:ext cx="197541" cy="358295"/>
            <a:chOff x="0" y="0"/>
            <a:chExt cx="409575" cy="742950"/>
          </a:xfrm>
        </p:grpSpPr>
        <p:sp>
          <p:nvSpPr>
            <p:cNvPr id="12" name="Freeform 189"/>
            <p:cNvSpPr>
              <a:spLocks noChangeArrowheads="1"/>
            </p:cNvSpPr>
            <p:nvPr/>
          </p:nvSpPr>
          <p:spPr bwMode="auto">
            <a:xfrm>
              <a:off x="60325" y="390525"/>
              <a:ext cx="293688" cy="352425"/>
            </a:xfrm>
            <a:custGeom>
              <a:avLst/>
              <a:gdLst>
                <a:gd name="T0" fmla="*/ 72 w 78"/>
                <a:gd name="T1" fmla="*/ 8 h 94"/>
                <a:gd name="T2" fmla="*/ 65 w 78"/>
                <a:gd name="T3" fmla="*/ 12 h 94"/>
                <a:gd name="T4" fmla="*/ 63 w 78"/>
                <a:gd name="T5" fmla="*/ 12 h 94"/>
                <a:gd name="T6" fmla="*/ 52 w 78"/>
                <a:gd name="T7" fmla="*/ 15 h 94"/>
                <a:gd name="T8" fmla="*/ 37 w 78"/>
                <a:gd name="T9" fmla="*/ 11 h 94"/>
                <a:gd name="T10" fmla="*/ 24 w 78"/>
                <a:gd name="T11" fmla="*/ 14 h 94"/>
                <a:gd name="T12" fmla="*/ 13 w 78"/>
                <a:gd name="T13" fmla="*/ 12 h 94"/>
                <a:gd name="T14" fmla="*/ 11 w 78"/>
                <a:gd name="T15" fmla="*/ 11 h 94"/>
                <a:gd name="T16" fmla="*/ 7 w 78"/>
                <a:gd name="T17" fmla="*/ 9 h 94"/>
                <a:gd name="T18" fmla="*/ 0 w 78"/>
                <a:gd name="T19" fmla="*/ 3 h 94"/>
                <a:gd name="T20" fmla="*/ 0 w 78"/>
                <a:gd name="T21" fmla="*/ 87 h 94"/>
                <a:gd name="T22" fmla="*/ 4 w 78"/>
                <a:gd name="T23" fmla="*/ 93 h 94"/>
                <a:gd name="T24" fmla="*/ 7 w 78"/>
                <a:gd name="T25" fmla="*/ 94 h 94"/>
                <a:gd name="T26" fmla="*/ 11 w 78"/>
                <a:gd name="T27" fmla="*/ 92 h 94"/>
                <a:gd name="T28" fmla="*/ 39 w 78"/>
                <a:gd name="T29" fmla="*/ 64 h 94"/>
                <a:gd name="T30" fmla="*/ 67 w 78"/>
                <a:gd name="T31" fmla="*/ 92 h 94"/>
                <a:gd name="T32" fmla="*/ 74 w 78"/>
                <a:gd name="T33" fmla="*/ 93 h 94"/>
                <a:gd name="T34" fmla="*/ 78 w 78"/>
                <a:gd name="T35" fmla="*/ 87 h 94"/>
                <a:gd name="T36" fmla="*/ 78 w 78"/>
                <a:gd name="T37" fmla="*/ 0 h 94"/>
                <a:gd name="T38" fmla="*/ 72 w 78"/>
                <a:gd name="T39" fmla="*/ 8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
                <a:gd name="T61" fmla="*/ 0 h 94"/>
                <a:gd name="T62" fmla="*/ 78 w 78"/>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 h="94">
                  <a:moveTo>
                    <a:pt x="72" y="8"/>
                  </a:moveTo>
                  <a:cubicBezTo>
                    <a:pt x="70" y="9"/>
                    <a:pt x="68" y="10"/>
                    <a:pt x="65" y="12"/>
                  </a:cubicBezTo>
                  <a:cubicBezTo>
                    <a:pt x="65" y="12"/>
                    <a:pt x="64" y="12"/>
                    <a:pt x="63" y="12"/>
                  </a:cubicBezTo>
                  <a:cubicBezTo>
                    <a:pt x="60" y="14"/>
                    <a:pt x="56" y="15"/>
                    <a:pt x="52" y="15"/>
                  </a:cubicBezTo>
                  <a:cubicBezTo>
                    <a:pt x="47" y="15"/>
                    <a:pt x="42" y="13"/>
                    <a:pt x="37" y="11"/>
                  </a:cubicBezTo>
                  <a:cubicBezTo>
                    <a:pt x="33" y="13"/>
                    <a:pt x="29" y="14"/>
                    <a:pt x="24" y="14"/>
                  </a:cubicBezTo>
                  <a:cubicBezTo>
                    <a:pt x="20" y="14"/>
                    <a:pt x="17" y="13"/>
                    <a:pt x="13" y="12"/>
                  </a:cubicBezTo>
                  <a:cubicBezTo>
                    <a:pt x="13" y="12"/>
                    <a:pt x="12" y="11"/>
                    <a:pt x="11" y="11"/>
                  </a:cubicBezTo>
                  <a:cubicBezTo>
                    <a:pt x="10" y="10"/>
                    <a:pt x="8" y="10"/>
                    <a:pt x="7" y="9"/>
                  </a:cubicBezTo>
                  <a:cubicBezTo>
                    <a:pt x="4" y="7"/>
                    <a:pt x="2" y="5"/>
                    <a:pt x="0" y="3"/>
                  </a:cubicBezTo>
                  <a:cubicBezTo>
                    <a:pt x="0" y="87"/>
                    <a:pt x="0" y="87"/>
                    <a:pt x="0" y="87"/>
                  </a:cubicBezTo>
                  <a:cubicBezTo>
                    <a:pt x="0" y="90"/>
                    <a:pt x="2" y="92"/>
                    <a:pt x="4" y="93"/>
                  </a:cubicBezTo>
                  <a:cubicBezTo>
                    <a:pt x="5" y="94"/>
                    <a:pt x="6" y="94"/>
                    <a:pt x="7" y="94"/>
                  </a:cubicBezTo>
                  <a:cubicBezTo>
                    <a:pt x="8" y="94"/>
                    <a:pt x="10" y="93"/>
                    <a:pt x="11" y="92"/>
                  </a:cubicBezTo>
                  <a:cubicBezTo>
                    <a:pt x="39" y="64"/>
                    <a:pt x="39" y="64"/>
                    <a:pt x="39" y="64"/>
                  </a:cubicBezTo>
                  <a:cubicBezTo>
                    <a:pt x="67" y="92"/>
                    <a:pt x="67" y="92"/>
                    <a:pt x="67" y="92"/>
                  </a:cubicBezTo>
                  <a:cubicBezTo>
                    <a:pt x="69" y="94"/>
                    <a:pt x="72" y="94"/>
                    <a:pt x="74" y="93"/>
                  </a:cubicBezTo>
                  <a:cubicBezTo>
                    <a:pt x="77" y="92"/>
                    <a:pt x="78" y="90"/>
                    <a:pt x="78" y="87"/>
                  </a:cubicBezTo>
                  <a:cubicBezTo>
                    <a:pt x="78" y="0"/>
                    <a:pt x="78" y="0"/>
                    <a:pt x="78" y="0"/>
                  </a:cubicBezTo>
                  <a:cubicBezTo>
                    <a:pt x="77" y="3"/>
                    <a:pt x="75" y="5"/>
                    <a:pt x="72" y="8"/>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微软雅黑" panose="020B0503020204020204" charset="-122"/>
                <a:ea typeface="微软雅黑" panose="020B0503020204020204" charset="-122"/>
                <a:sym typeface="宋体" panose="02010600030101010101" pitchFamily="2" charset="-122"/>
              </a:endParaRPr>
            </a:p>
          </p:txBody>
        </p:sp>
        <p:sp>
          <p:nvSpPr>
            <p:cNvPr id="13" name="Freeform 190"/>
            <p:cNvSpPr>
              <a:spLocks noEditPoints="1" noChangeArrowheads="1"/>
            </p:cNvSpPr>
            <p:nvPr/>
          </p:nvSpPr>
          <p:spPr bwMode="auto">
            <a:xfrm>
              <a:off x="0" y="0"/>
              <a:ext cx="409575" cy="396875"/>
            </a:xfrm>
            <a:custGeom>
              <a:avLst/>
              <a:gdLst>
                <a:gd name="T0" fmla="*/ 104 w 109"/>
                <a:gd name="T1" fmla="*/ 29 h 106"/>
                <a:gd name="T2" fmla="*/ 101 w 109"/>
                <a:gd name="T3" fmla="*/ 26 h 106"/>
                <a:gd name="T4" fmla="*/ 98 w 109"/>
                <a:gd name="T5" fmla="*/ 24 h 106"/>
                <a:gd name="T6" fmla="*/ 94 w 109"/>
                <a:gd name="T7" fmla="*/ 22 h 106"/>
                <a:gd name="T8" fmla="*/ 90 w 109"/>
                <a:gd name="T9" fmla="*/ 21 h 106"/>
                <a:gd name="T10" fmla="*/ 75 w 109"/>
                <a:gd name="T11" fmla="*/ 2 h 106"/>
                <a:gd name="T12" fmla="*/ 71 w 109"/>
                <a:gd name="T13" fmla="*/ 1 h 106"/>
                <a:gd name="T14" fmla="*/ 66 w 109"/>
                <a:gd name="T15" fmla="*/ 1 h 106"/>
                <a:gd name="T16" fmla="*/ 63 w 109"/>
                <a:gd name="T17" fmla="*/ 2 h 106"/>
                <a:gd name="T18" fmla="*/ 58 w 109"/>
                <a:gd name="T19" fmla="*/ 5 h 106"/>
                <a:gd name="T20" fmla="*/ 54 w 109"/>
                <a:gd name="T21" fmla="*/ 5 h 106"/>
                <a:gd name="T22" fmla="*/ 52 w 109"/>
                <a:gd name="T23" fmla="*/ 3 h 106"/>
                <a:gd name="T24" fmla="*/ 47 w 109"/>
                <a:gd name="T25" fmla="*/ 1 h 106"/>
                <a:gd name="T26" fmla="*/ 44 w 109"/>
                <a:gd name="T27" fmla="*/ 0 h 106"/>
                <a:gd name="T28" fmla="*/ 38 w 109"/>
                <a:gd name="T29" fmla="*/ 1 h 106"/>
                <a:gd name="T30" fmla="*/ 23 w 109"/>
                <a:gd name="T31" fmla="*/ 20 h 106"/>
                <a:gd name="T32" fmla="*/ 18 w 109"/>
                <a:gd name="T33" fmla="*/ 20 h 106"/>
                <a:gd name="T34" fmla="*/ 14 w 109"/>
                <a:gd name="T35" fmla="*/ 21 h 106"/>
                <a:gd name="T36" fmla="*/ 11 w 109"/>
                <a:gd name="T37" fmla="*/ 23 h 106"/>
                <a:gd name="T38" fmla="*/ 8 w 109"/>
                <a:gd name="T39" fmla="*/ 26 h 106"/>
                <a:gd name="T40" fmla="*/ 4 w 109"/>
                <a:gd name="T41" fmla="*/ 31 h 106"/>
                <a:gd name="T42" fmla="*/ 5 w 109"/>
                <a:gd name="T43" fmla="*/ 75 h 106"/>
                <a:gd name="T44" fmla="*/ 7 w 109"/>
                <a:gd name="T45" fmla="*/ 79 h 106"/>
                <a:gd name="T46" fmla="*/ 11 w 109"/>
                <a:gd name="T47" fmla="*/ 81 h 106"/>
                <a:gd name="T48" fmla="*/ 14 w 109"/>
                <a:gd name="T49" fmla="*/ 83 h 106"/>
                <a:gd name="T50" fmla="*/ 17 w 109"/>
                <a:gd name="T51" fmla="*/ 84 h 106"/>
                <a:gd name="T52" fmla="*/ 21 w 109"/>
                <a:gd name="T53" fmla="*/ 84 h 106"/>
                <a:gd name="T54" fmla="*/ 29 w 109"/>
                <a:gd name="T55" fmla="*/ 101 h 106"/>
                <a:gd name="T56" fmla="*/ 36 w 109"/>
                <a:gd name="T57" fmla="*/ 104 h 106"/>
                <a:gd name="T58" fmla="*/ 41 w 109"/>
                <a:gd name="T59" fmla="*/ 105 h 106"/>
                <a:gd name="T60" fmla="*/ 44 w 109"/>
                <a:gd name="T61" fmla="*/ 104 h 106"/>
                <a:gd name="T62" fmla="*/ 49 w 109"/>
                <a:gd name="T63" fmla="*/ 102 h 106"/>
                <a:gd name="T64" fmla="*/ 52 w 109"/>
                <a:gd name="T65" fmla="*/ 100 h 106"/>
                <a:gd name="T66" fmla="*/ 56 w 109"/>
                <a:gd name="T67" fmla="*/ 101 h 106"/>
                <a:gd name="T68" fmla="*/ 60 w 109"/>
                <a:gd name="T69" fmla="*/ 104 h 106"/>
                <a:gd name="T70" fmla="*/ 64 w 109"/>
                <a:gd name="T71" fmla="*/ 105 h 106"/>
                <a:gd name="T72" fmla="*/ 69 w 109"/>
                <a:gd name="T73" fmla="*/ 105 h 106"/>
                <a:gd name="T74" fmla="*/ 72 w 109"/>
                <a:gd name="T75" fmla="*/ 105 h 106"/>
                <a:gd name="T76" fmla="*/ 86 w 109"/>
                <a:gd name="T77" fmla="*/ 86 h 106"/>
                <a:gd name="T78" fmla="*/ 90 w 109"/>
                <a:gd name="T79" fmla="*/ 86 h 106"/>
                <a:gd name="T80" fmla="*/ 94 w 109"/>
                <a:gd name="T81" fmla="*/ 85 h 106"/>
                <a:gd name="T82" fmla="*/ 97 w 109"/>
                <a:gd name="T83" fmla="*/ 84 h 106"/>
                <a:gd name="T84" fmla="*/ 100 w 109"/>
                <a:gd name="T85" fmla="*/ 82 h 106"/>
                <a:gd name="T86" fmla="*/ 103 w 109"/>
                <a:gd name="T87" fmla="*/ 78 h 106"/>
                <a:gd name="T88" fmla="*/ 100 w 109"/>
                <a:gd name="T89" fmla="*/ 54 h 106"/>
                <a:gd name="T90" fmla="*/ 70 w 109"/>
                <a:gd name="T91" fmla="*/ 62 h 106"/>
                <a:gd name="T92" fmla="*/ 68 w 109"/>
                <a:gd name="T93" fmla="*/ 64 h 106"/>
                <a:gd name="T94" fmla="*/ 66 w 109"/>
                <a:gd name="T95" fmla="*/ 66 h 106"/>
                <a:gd name="T96" fmla="*/ 62 w 109"/>
                <a:gd name="T97" fmla="*/ 69 h 106"/>
                <a:gd name="T98" fmla="*/ 60 w 109"/>
                <a:gd name="T99" fmla="*/ 70 h 106"/>
                <a:gd name="T100" fmla="*/ 55 w 109"/>
                <a:gd name="T101" fmla="*/ 71 h 106"/>
                <a:gd name="T102" fmla="*/ 54 w 109"/>
                <a:gd name="T103" fmla="*/ 71 h 106"/>
                <a:gd name="T104" fmla="*/ 51 w 109"/>
                <a:gd name="T105" fmla="*/ 70 h 106"/>
                <a:gd name="T106" fmla="*/ 48 w 109"/>
                <a:gd name="T107" fmla="*/ 69 h 106"/>
                <a:gd name="T108" fmla="*/ 40 w 109"/>
                <a:gd name="T109" fmla="*/ 44 h 106"/>
                <a:gd name="T110" fmla="*/ 41 w 109"/>
                <a:gd name="T111" fmla="*/ 41 h 106"/>
                <a:gd name="T112" fmla="*/ 45 w 109"/>
                <a:gd name="T113" fmla="*/ 38 h 106"/>
                <a:gd name="T114" fmla="*/ 48 w 109"/>
                <a:gd name="T115" fmla="*/ 37 h 106"/>
                <a:gd name="T116" fmla="*/ 52 w 109"/>
                <a:gd name="T117" fmla="*/ 35 h 106"/>
                <a:gd name="T118" fmla="*/ 55 w 109"/>
                <a:gd name="T119" fmla="*/ 35 h 106"/>
                <a:gd name="T120" fmla="*/ 57 w 109"/>
                <a:gd name="T121" fmla="*/ 35 h 106"/>
                <a:gd name="T122" fmla="*/ 60 w 109"/>
                <a:gd name="T123" fmla="*/ 36 h 106"/>
                <a:gd name="T124" fmla="*/ 71 w 109"/>
                <a:gd name="T125" fmla="*/ 60 h 1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9"/>
                <a:gd name="T190" fmla="*/ 0 h 106"/>
                <a:gd name="T191" fmla="*/ 109 w 109"/>
                <a:gd name="T192" fmla="*/ 106 h 1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9" h="106">
                  <a:moveTo>
                    <a:pt x="106" y="33"/>
                  </a:moveTo>
                  <a:cubicBezTo>
                    <a:pt x="106" y="32"/>
                    <a:pt x="105" y="31"/>
                    <a:pt x="105" y="30"/>
                  </a:cubicBezTo>
                  <a:cubicBezTo>
                    <a:pt x="105" y="30"/>
                    <a:pt x="105" y="30"/>
                    <a:pt x="104" y="29"/>
                  </a:cubicBezTo>
                  <a:cubicBezTo>
                    <a:pt x="104" y="29"/>
                    <a:pt x="104" y="28"/>
                    <a:pt x="103" y="28"/>
                  </a:cubicBezTo>
                  <a:cubicBezTo>
                    <a:pt x="103" y="28"/>
                    <a:pt x="103" y="27"/>
                    <a:pt x="103" y="27"/>
                  </a:cubicBezTo>
                  <a:cubicBezTo>
                    <a:pt x="102" y="27"/>
                    <a:pt x="102" y="26"/>
                    <a:pt x="101" y="26"/>
                  </a:cubicBezTo>
                  <a:cubicBezTo>
                    <a:pt x="101" y="26"/>
                    <a:pt x="101" y="25"/>
                    <a:pt x="100" y="25"/>
                  </a:cubicBezTo>
                  <a:cubicBezTo>
                    <a:pt x="100" y="25"/>
                    <a:pt x="100" y="25"/>
                    <a:pt x="99" y="24"/>
                  </a:cubicBezTo>
                  <a:cubicBezTo>
                    <a:pt x="99" y="24"/>
                    <a:pt x="98" y="24"/>
                    <a:pt x="98" y="24"/>
                  </a:cubicBezTo>
                  <a:cubicBezTo>
                    <a:pt x="98" y="23"/>
                    <a:pt x="97" y="23"/>
                    <a:pt x="97" y="23"/>
                  </a:cubicBezTo>
                  <a:cubicBezTo>
                    <a:pt x="96" y="23"/>
                    <a:pt x="96" y="23"/>
                    <a:pt x="95" y="23"/>
                  </a:cubicBezTo>
                  <a:cubicBezTo>
                    <a:pt x="95" y="22"/>
                    <a:pt x="95" y="22"/>
                    <a:pt x="94" y="22"/>
                  </a:cubicBezTo>
                  <a:cubicBezTo>
                    <a:pt x="94" y="22"/>
                    <a:pt x="93" y="22"/>
                    <a:pt x="93" y="22"/>
                  </a:cubicBezTo>
                  <a:cubicBezTo>
                    <a:pt x="92" y="22"/>
                    <a:pt x="92" y="22"/>
                    <a:pt x="91" y="22"/>
                  </a:cubicBezTo>
                  <a:cubicBezTo>
                    <a:pt x="91" y="21"/>
                    <a:pt x="90" y="21"/>
                    <a:pt x="90" y="21"/>
                  </a:cubicBezTo>
                  <a:cubicBezTo>
                    <a:pt x="89" y="21"/>
                    <a:pt x="89" y="21"/>
                    <a:pt x="88" y="21"/>
                  </a:cubicBezTo>
                  <a:cubicBezTo>
                    <a:pt x="89" y="14"/>
                    <a:pt x="85" y="6"/>
                    <a:pt x="77" y="2"/>
                  </a:cubicBezTo>
                  <a:cubicBezTo>
                    <a:pt x="76" y="2"/>
                    <a:pt x="75" y="2"/>
                    <a:pt x="75" y="2"/>
                  </a:cubicBezTo>
                  <a:cubicBezTo>
                    <a:pt x="74" y="2"/>
                    <a:pt x="74" y="2"/>
                    <a:pt x="74" y="1"/>
                  </a:cubicBezTo>
                  <a:cubicBezTo>
                    <a:pt x="73" y="1"/>
                    <a:pt x="72" y="1"/>
                    <a:pt x="71" y="1"/>
                  </a:cubicBezTo>
                  <a:cubicBezTo>
                    <a:pt x="71" y="1"/>
                    <a:pt x="71" y="1"/>
                    <a:pt x="71" y="1"/>
                  </a:cubicBezTo>
                  <a:cubicBezTo>
                    <a:pt x="70" y="1"/>
                    <a:pt x="70" y="1"/>
                    <a:pt x="69" y="1"/>
                  </a:cubicBezTo>
                  <a:cubicBezTo>
                    <a:pt x="69" y="1"/>
                    <a:pt x="68" y="1"/>
                    <a:pt x="68" y="1"/>
                  </a:cubicBezTo>
                  <a:cubicBezTo>
                    <a:pt x="67" y="1"/>
                    <a:pt x="67" y="1"/>
                    <a:pt x="66" y="1"/>
                  </a:cubicBezTo>
                  <a:cubicBezTo>
                    <a:pt x="66" y="1"/>
                    <a:pt x="65" y="2"/>
                    <a:pt x="65" y="2"/>
                  </a:cubicBezTo>
                  <a:cubicBezTo>
                    <a:pt x="65" y="2"/>
                    <a:pt x="64" y="2"/>
                    <a:pt x="63" y="2"/>
                  </a:cubicBezTo>
                  <a:cubicBezTo>
                    <a:pt x="63" y="2"/>
                    <a:pt x="63" y="2"/>
                    <a:pt x="63" y="2"/>
                  </a:cubicBezTo>
                  <a:cubicBezTo>
                    <a:pt x="62" y="3"/>
                    <a:pt x="61" y="3"/>
                    <a:pt x="60" y="4"/>
                  </a:cubicBezTo>
                  <a:cubicBezTo>
                    <a:pt x="60" y="4"/>
                    <a:pt x="60" y="4"/>
                    <a:pt x="60" y="4"/>
                  </a:cubicBezTo>
                  <a:cubicBezTo>
                    <a:pt x="60" y="4"/>
                    <a:pt x="59" y="5"/>
                    <a:pt x="58" y="5"/>
                  </a:cubicBezTo>
                  <a:cubicBezTo>
                    <a:pt x="58" y="5"/>
                    <a:pt x="58" y="5"/>
                    <a:pt x="58" y="6"/>
                  </a:cubicBezTo>
                  <a:cubicBezTo>
                    <a:pt x="57" y="6"/>
                    <a:pt x="56" y="7"/>
                    <a:pt x="56" y="7"/>
                  </a:cubicBezTo>
                  <a:cubicBezTo>
                    <a:pt x="55" y="7"/>
                    <a:pt x="55" y="6"/>
                    <a:pt x="54" y="5"/>
                  </a:cubicBezTo>
                  <a:cubicBezTo>
                    <a:pt x="54" y="5"/>
                    <a:pt x="54" y="5"/>
                    <a:pt x="54" y="5"/>
                  </a:cubicBezTo>
                  <a:cubicBezTo>
                    <a:pt x="53" y="4"/>
                    <a:pt x="53" y="4"/>
                    <a:pt x="52" y="4"/>
                  </a:cubicBezTo>
                  <a:cubicBezTo>
                    <a:pt x="52" y="4"/>
                    <a:pt x="52" y="3"/>
                    <a:pt x="52" y="3"/>
                  </a:cubicBezTo>
                  <a:cubicBezTo>
                    <a:pt x="51" y="3"/>
                    <a:pt x="50" y="2"/>
                    <a:pt x="49" y="2"/>
                  </a:cubicBezTo>
                  <a:cubicBezTo>
                    <a:pt x="49" y="2"/>
                    <a:pt x="49" y="2"/>
                    <a:pt x="49" y="2"/>
                  </a:cubicBezTo>
                  <a:cubicBezTo>
                    <a:pt x="48" y="2"/>
                    <a:pt x="48" y="1"/>
                    <a:pt x="47" y="1"/>
                  </a:cubicBezTo>
                  <a:cubicBezTo>
                    <a:pt x="47" y="1"/>
                    <a:pt x="46" y="1"/>
                    <a:pt x="46" y="1"/>
                  </a:cubicBezTo>
                  <a:cubicBezTo>
                    <a:pt x="45" y="1"/>
                    <a:pt x="45" y="1"/>
                    <a:pt x="44" y="0"/>
                  </a:cubicBezTo>
                  <a:cubicBezTo>
                    <a:pt x="44" y="0"/>
                    <a:pt x="44" y="0"/>
                    <a:pt x="44" y="0"/>
                  </a:cubicBezTo>
                  <a:cubicBezTo>
                    <a:pt x="43" y="0"/>
                    <a:pt x="42" y="0"/>
                    <a:pt x="41" y="0"/>
                  </a:cubicBezTo>
                  <a:cubicBezTo>
                    <a:pt x="41" y="0"/>
                    <a:pt x="41" y="0"/>
                    <a:pt x="41" y="0"/>
                  </a:cubicBezTo>
                  <a:cubicBezTo>
                    <a:pt x="40" y="0"/>
                    <a:pt x="39" y="0"/>
                    <a:pt x="38" y="1"/>
                  </a:cubicBezTo>
                  <a:cubicBezTo>
                    <a:pt x="38" y="1"/>
                    <a:pt x="38" y="1"/>
                    <a:pt x="38" y="1"/>
                  </a:cubicBezTo>
                  <a:cubicBezTo>
                    <a:pt x="37" y="1"/>
                    <a:pt x="36" y="1"/>
                    <a:pt x="35" y="1"/>
                  </a:cubicBezTo>
                  <a:cubicBezTo>
                    <a:pt x="27" y="4"/>
                    <a:pt x="23" y="12"/>
                    <a:pt x="23" y="20"/>
                  </a:cubicBezTo>
                  <a:cubicBezTo>
                    <a:pt x="23" y="20"/>
                    <a:pt x="22" y="20"/>
                    <a:pt x="21" y="20"/>
                  </a:cubicBezTo>
                  <a:cubicBezTo>
                    <a:pt x="20" y="20"/>
                    <a:pt x="20" y="20"/>
                    <a:pt x="20" y="20"/>
                  </a:cubicBezTo>
                  <a:cubicBezTo>
                    <a:pt x="19" y="20"/>
                    <a:pt x="19" y="20"/>
                    <a:pt x="18" y="20"/>
                  </a:cubicBezTo>
                  <a:cubicBezTo>
                    <a:pt x="18" y="20"/>
                    <a:pt x="17" y="20"/>
                    <a:pt x="17" y="20"/>
                  </a:cubicBezTo>
                  <a:cubicBezTo>
                    <a:pt x="16" y="20"/>
                    <a:pt x="16" y="21"/>
                    <a:pt x="15" y="21"/>
                  </a:cubicBezTo>
                  <a:cubicBezTo>
                    <a:pt x="15" y="21"/>
                    <a:pt x="15" y="21"/>
                    <a:pt x="14" y="21"/>
                  </a:cubicBezTo>
                  <a:cubicBezTo>
                    <a:pt x="14" y="21"/>
                    <a:pt x="13" y="22"/>
                    <a:pt x="13" y="22"/>
                  </a:cubicBezTo>
                  <a:cubicBezTo>
                    <a:pt x="13" y="22"/>
                    <a:pt x="12" y="22"/>
                    <a:pt x="12" y="22"/>
                  </a:cubicBezTo>
                  <a:cubicBezTo>
                    <a:pt x="11" y="23"/>
                    <a:pt x="11" y="23"/>
                    <a:pt x="11" y="23"/>
                  </a:cubicBezTo>
                  <a:cubicBezTo>
                    <a:pt x="10" y="23"/>
                    <a:pt x="10" y="24"/>
                    <a:pt x="10" y="24"/>
                  </a:cubicBezTo>
                  <a:cubicBezTo>
                    <a:pt x="9" y="24"/>
                    <a:pt x="9" y="25"/>
                    <a:pt x="8" y="25"/>
                  </a:cubicBezTo>
                  <a:cubicBezTo>
                    <a:pt x="8" y="25"/>
                    <a:pt x="8" y="26"/>
                    <a:pt x="8" y="26"/>
                  </a:cubicBezTo>
                  <a:cubicBezTo>
                    <a:pt x="7" y="26"/>
                    <a:pt x="7" y="27"/>
                    <a:pt x="6" y="27"/>
                  </a:cubicBezTo>
                  <a:cubicBezTo>
                    <a:pt x="6" y="28"/>
                    <a:pt x="6" y="28"/>
                    <a:pt x="6" y="28"/>
                  </a:cubicBezTo>
                  <a:cubicBezTo>
                    <a:pt x="5" y="29"/>
                    <a:pt x="5" y="30"/>
                    <a:pt x="4" y="31"/>
                  </a:cubicBezTo>
                  <a:cubicBezTo>
                    <a:pt x="1" y="38"/>
                    <a:pt x="3" y="47"/>
                    <a:pt x="9" y="52"/>
                  </a:cubicBezTo>
                  <a:cubicBezTo>
                    <a:pt x="3" y="57"/>
                    <a:pt x="0" y="65"/>
                    <a:pt x="3" y="73"/>
                  </a:cubicBezTo>
                  <a:cubicBezTo>
                    <a:pt x="4" y="74"/>
                    <a:pt x="4" y="75"/>
                    <a:pt x="5" y="75"/>
                  </a:cubicBezTo>
                  <a:cubicBezTo>
                    <a:pt x="5" y="76"/>
                    <a:pt x="5" y="76"/>
                    <a:pt x="5" y="76"/>
                  </a:cubicBezTo>
                  <a:cubicBezTo>
                    <a:pt x="6" y="77"/>
                    <a:pt x="6" y="77"/>
                    <a:pt x="6" y="78"/>
                  </a:cubicBezTo>
                  <a:cubicBezTo>
                    <a:pt x="7" y="78"/>
                    <a:pt x="7" y="78"/>
                    <a:pt x="7" y="79"/>
                  </a:cubicBezTo>
                  <a:cubicBezTo>
                    <a:pt x="8" y="79"/>
                    <a:pt x="8" y="79"/>
                    <a:pt x="8" y="80"/>
                  </a:cubicBezTo>
                  <a:cubicBezTo>
                    <a:pt x="9" y="80"/>
                    <a:pt x="9" y="80"/>
                    <a:pt x="9" y="81"/>
                  </a:cubicBezTo>
                  <a:cubicBezTo>
                    <a:pt x="10" y="81"/>
                    <a:pt x="10" y="81"/>
                    <a:pt x="11" y="81"/>
                  </a:cubicBezTo>
                  <a:cubicBezTo>
                    <a:pt x="11" y="82"/>
                    <a:pt x="11" y="82"/>
                    <a:pt x="12" y="82"/>
                  </a:cubicBezTo>
                  <a:cubicBezTo>
                    <a:pt x="12" y="82"/>
                    <a:pt x="13" y="83"/>
                    <a:pt x="13" y="83"/>
                  </a:cubicBezTo>
                  <a:cubicBezTo>
                    <a:pt x="13" y="83"/>
                    <a:pt x="14" y="83"/>
                    <a:pt x="14" y="83"/>
                  </a:cubicBezTo>
                  <a:cubicBezTo>
                    <a:pt x="15" y="83"/>
                    <a:pt x="15" y="84"/>
                    <a:pt x="16" y="84"/>
                  </a:cubicBezTo>
                  <a:cubicBezTo>
                    <a:pt x="16" y="84"/>
                    <a:pt x="16" y="84"/>
                    <a:pt x="16" y="84"/>
                  </a:cubicBezTo>
                  <a:cubicBezTo>
                    <a:pt x="16" y="84"/>
                    <a:pt x="17" y="84"/>
                    <a:pt x="17" y="84"/>
                  </a:cubicBezTo>
                  <a:cubicBezTo>
                    <a:pt x="17" y="84"/>
                    <a:pt x="18" y="84"/>
                    <a:pt x="18" y="84"/>
                  </a:cubicBezTo>
                  <a:cubicBezTo>
                    <a:pt x="19" y="84"/>
                    <a:pt x="19" y="84"/>
                    <a:pt x="20" y="84"/>
                  </a:cubicBezTo>
                  <a:cubicBezTo>
                    <a:pt x="20" y="84"/>
                    <a:pt x="20" y="84"/>
                    <a:pt x="21" y="84"/>
                  </a:cubicBezTo>
                  <a:cubicBezTo>
                    <a:pt x="21" y="84"/>
                    <a:pt x="21" y="84"/>
                    <a:pt x="22" y="84"/>
                  </a:cubicBezTo>
                  <a:cubicBezTo>
                    <a:pt x="22" y="87"/>
                    <a:pt x="22" y="89"/>
                    <a:pt x="23" y="92"/>
                  </a:cubicBezTo>
                  <a:cubicBezTo>
                    <a:pt x="24" y="95"/>
                    <a:pt x="26" y="99"/>
                    <a:pt x="29" y="101"/>
                  </a:cubicBezTo>
                  <a:cubicBezTo>
                    <a:pt x="30" y="102"/>
                    <a:pt x="31" y="103"/>
                    <a:pt x="33" y="103"/>
                  </a:cubicBezTo>
                  <a:cubicBezTo>
                    <a:pt x="33" y="104"/>
                    <a:pt x="34" y="104"/>
                    <a:pt x="35" y="104"/>
                  </a:cubicBezTo>
                  <a:cubicBezTo>
                    <a:pt x="35" y="104"/>
                    <a:pt x="36" y="104"/>
                    <a:pt x="36" y="104"/>
                  </a:cubicBezTo>
                  <a:cubicBezTo>
                    <a:pt x="37" y="104"/>
                    <a:pt x="37" y="105"/>
                    <a:pt x="38" y="105"/>
                  </a:cubicBezTo>
                  <a:cubicBezTo>
                    <a:pt x="38" y="105"/>
                    <a:pt x="39" y="105"/>
                    <a:pt x="39" y="105"/>
                  </a:cubicBezTo>
                  <a:cubicBezTo>
                    <a:pt x="39" y="105"/>
                    <a:pt x="40" y="105"/>
                    <a:pt x="41" y="105"/>
                  </a:cubicBezTo>
                  <a:cubicBezTo>
                    <a:pt x="41" y="105"/>
                    <a:pt x="41" y="105"/>
                    <a:pt x="41" y="105"/>
                  </a:cubicBezTo>
                  <a:cubicBezTo>
                    <a:pt x="42" y="105"/>
                    <a:pt x="43" y="104"/>
                    <a:pt x="44" y="104"/>
                  </a:cubicBezTo>
                  <a:cubicBezTo>
                    <a:pt x="44" y="104"/>
                    <a:pt x="44" y="104"/>
                    <a:pt x="44" y="104"/>
                  </a:cubicBezTo>
                  <a:cubicBezTo>
                    <a:pt x="45" y="104"/>
                    <a:pt x="46" y="104"/>
                    <a:pt x="46" y="103"/>
                  </a:cubicBezTo>
                  <a:cubicBezTo>
                    <a:pt x="47" y="103"/>
                    <a:pt x="47" y="103"/>
                    <a:pt x="47" y="103"/>
                  </a:cubicBezTo>
                  <a:cubicBezTo>
                    <a:pt x="48" y="103"/>
                    <a:pt x="49" y="103"/>
                    <a:pt x="49" y="102"/>
                  </a:cubicBezTo>
                  <a:cubicBezTo>
                    <a:pt x="49" y="102"/>
                    <a:pt x="49" y="102"/>
                    <a:pt x="50" y="102"/>
                  </a:cubicBezTo>
                  <a:cubicBezTo>
                    <a:pt x="50" y="102"/>
                    <a:pt x="51" y="101"/>
                    <a:pt x="51" y="101"/>
                  </a:cubicBezTo>
                  <a:cubicBezTo>
                    <a:pt x="52" y="100"/>
                    <a:pt x="52" y="100"/>
                    <a:pt x="52" y="100"/>
                  </a:cubicBezTo>
                  <a:cubicBezTo>
                    <a:pt x="53" y="100"/>
                    <a:pt x="53" y="99"/>
                    <a:pt x="54" y="98"/>
                  </a:cubicBezTo>
                  <a:cubicBezTo>
                    <a:pt x="54" y="99"/>
                    <a:pt x="55" y="100"/>
                    <a:pt x="56" y="100"/>
                  </a:cubicBezTo>
                  <a:cubicBezTo>
                    <a:pt x="56" y="100"/>
                    <a:pt x="56" y="101"/>
                    <a:pt x="56" y="101"/>
                  </a:cubicBezTo>
                  <a:cubicBezTo>
                    <a:pt x="57" y="101"/>
                    <a:pt x="57" y="102"/>
                    <a:pt x="58" y="102"/>
                  </a:cubicBezTo>
                  <a:cubicBezTo>
                    <a:pt x="58" y="102"/>
                    <a:pt x="58" y="102"/>
                    <a:pt x="58" y="102"/>
                  </a:cubicBezTo>
                  <a:cubicBezTo>
                    <a:pt x="59" y="103"/>
                    <a:pt x="60" y="103"/>
                    <a:pt x="60" y="104"/>
                  </a:cubicBezTo>
                  <a:cubicBezTo>
                    <a:pt x="61" y="104"/>
                    <a:pt x="61" y="104"/>
                    <a:pt x="61" y="104"/>
                  </a:cubicBezTo>
                  <a:cubicBezTo>
                    <a:pt x="62" y="104"/>
                    <a:pt x="62" y="104"/>
                    <a:pt x="63" y="105"/>
                  </a:cubicBezTo>
                  <a:cubicBezTo>
                    <a:pt x="63" y="105"/>
                    <a:pt x="63" y="105"/>
                    <a:pt x="64" y="105"/>
                  </a:cubicBezTo>
                  <a:cubicBezTo>
                    <a:pt x="64" y="105"/>
                    <a:pt x="65" y="105"/>
                    <a:pt x="66" y="105"/>
                  </a:cubicBezTo>
                  <a:cubicBezTo>
                    <a:pt x="66" y="105"/>
                    <a:pt x="66" y="105"/>
                    <a:pt x="66" y="105"/>
                  </a:cubicBezTo>
                  <a:cubicBezTo>
                    <a:pt x="67" y="105"/>
                    <a:pt x="68" y="106"/>
                    <a:pt x="69" y="105"/>
                  </a:cubicBezTo>
                  <a:cubicBezTo>
                    <a:pt x="69" y="105"/>
                    <a:pt x="69" y="105"/>
                    <a:pt x="69" y="105"/>
                  </a:cubicBezTo>
                  <a:cubicBezTo>
                    <a:pt x="70" y="105"/>
                    <a:pt x="71" y="105"/>
                    <a:pt x="72" y="105"/>
                  </a:cubicBezTo>
                  <a:cubicBezTo>
                    <a:pt x="72" y="105"/>
                    <a:pt x="72" y="105"/>
                    <a:pt x="72" y="105"/>
                  </a:cubicBezTo>
                  <a:cubicBezTo>
                    <a:pt x="73" y="105"/>
                    <a:pt x="74" y="105"/>
                    <a:pt x="75" y="104"/>
                  </a:cubicBezTo>
                  <a:cubicBezTo>
                    <a:pt x="77" y="103"/>
                    <a:pt x="80" y="102"/>
                    <a:pt x="81" y="100"/>
                  </a:cubicBezTo>
                  <a:cubicBezTo>
                    <a:pt x="85" y="96"/>
                    <a:pt x="87" y="91"/>
                    <a:pt x="86" y="86"/>
                  </a:cubicBezTo>
                  <a:cubicBezTo>
                    <a:pt x="87" y="86"/>
                    <a:pt x="87" y="86"/>
                    <a:pt x="88" y="86"/>
                  </a:cubicBezTo>
                  <a:cubicBezTo>
                    <a:pt x="88" y="86"/>
                    <a:pt x="89" y="86"/>
                    <a:pt x="89" y="86"/>
                  </a:cubicBezTo>
                  <a:cubicBezTo>
                    <a:pt x="89" y="86"/>
                    <a:pt x="90" y="86"/>
                    <a:pt x="90" y="86"/>
                  </a:cubicBezTo>
                  <a:cubicBezTo>
                    <a:pt x="91" y="86"/>
                    <a:pt x="91" y="86"/>
                    <a:pt x="92" y="86"/>
                  </a:cubicBezTo>
                  <a:cubicBezTo>
                    <a:pt x="92" y="86"/>
                    <a:pt x="92" y="85"/>
                    <a:pt x="93" y="85"/>
                  </a:cubicBezTo>
                  <a:cubicBezTo>
                    <a:pt x="93" y="85"/>
                    <a:pt x="94" y="85"/>
                    <a:pt x="94" y="85"/>
                  </a:cubicBezTo>
                  <a:cubicBezTo>
                    <a:pt x="94" y="85"/>
                    <a:pt x="94" y="85"/>
                    <a:pt x="94" y="85"/>
                  </a:cubicBezTo>
                  <a:cubicBezTo>
                    <a:pt x="95" y="85"/>
                    <a:pt x="95" y="85"/>
                    <a:pt x="95" y="85"/>
                  </a:cubicBezTo>
                  <a:cubicBezTo>
                    <a:pt x="96" y="84"/>
                    <a:pt x="96" y="84"/>
                    <a:pt x="97" y="84"/>
                  </a:cubicBezTo>
                  <a:cubicBezTo>
                    <a:pt x="97" y="84"/>
                    <a:pt x="97" y="84"/>
                    <a:pt x="98" y="83"/>
                  </a:cubicBezTo>
                  <a:cubicBezTo>
                    <a:pt x="98" y="83"/>
                    <a:pt x="99" y="83"/>
                    <a:pt x="99" y="82"/>
                  </a:cubicBezTo>
                  <a:cubicBezTo>
                    <a:pt x="99" y="82"/>
                    <a:pt x="100" y="82"/>
                    <a:pt x="100" y="82"/>
                  </a:cubicBezTo>
                  <a:cubicBezTo>
                    <a:pt x="101" y="81"/>
                    <a:pt x="101" y="81"/>
                    <a:pt x="101" y="81"/>
                  </a:cubicBezTo>
                  <a:cubicBezTo>
                    <a:pt x="102" y="80"/>
                    <a:pt x="102" y="80"/>
                    <a:pt x="102" y="80"/>
                  </a:cubicBezTo>
                  <a:cubicBezTo>
                    <a:pt x="103" y="79"/>
                    <a:pt x="103" y="79"/>
                    <a:pt x="103" y="78"/>
                  </a:cubicBezTo>
                  <a:cubicBezTo>
                    <a:pt x="103" y="78"/>
                    <a:pt x="104" y="78"/>
                    <a:pt x="104" y="78"/>
                  </a:cubicBezTo>
                  <a:cubicBezTo>
                    <a:pt x="104" y="77"/>
                    <a:pt x="105" y="76"/>
                    <a:pt x="105" y="75"/>
                  </a:cubicBezTo>
                  <a:cubicBezTo>
                    <a:pt x="109" y="68"/>
                    <a:pt x="106" y="59"/>
                    <a:pt x="100" y="54"/>
                  </a:cubicBezTo>
                  <a:cubicBezTo>
                    <a:pt x="107" y="49"/>
                    <a:pt x="109" y="41"/>
                    <a:pt x="106" y="33"/>
                  </a:cubicBezTo>
                  <a:close/>
                  <a:moveTo>
                    <a:pt x="71" y="60"/>
                  </a:moveTo>
                  <a:cubicBezTo>
                    <a:pt x="71" y="61"/>
                    <a:pt x="70" y="61"/>
                    <a:pt x="70" y="62"/>
                  </a:cubicBezTo>
                  <a:cubicBezTo>
                    <a:pt x="70" y="62"/>
                    <a:pt x="70" y="62"/>
                    <a:pt x="70" y="63"/>
                  </a:cubicBezTo>
                  <a:cubicBezTo>
                    <a:pt x="69" y="63"/>
                    <a:pt x="69" y="64"/>
                    <a:pt x="68" y="64"/>
                  </a:cubicBezTo>
                  <a:cubicBezTo>
                    <a:pt x="68" y="64"/>
                    <a:pt x="68" y="64"/>
                    <a:pt x="68" y="64"/>
                  </a:cubicBezTo>
                  <a:cubicBezTo>
                    <a:pt x="68" y="64"/>
                    <a:pt x="68" y="64"/>
                    <a:pt x="68" y="65"/>
                  </a:cubicBezTo>
                  <a:cubicBezTo>
                    <a:pt x="68" y="65"/>
                    <a:pt x="67" y="66"/>
                    <a:pt x="67" y="66"/>
                  </a:cubicBezTo>
                  <a:cubicBezTo>
                    <a:pt x="66" y="66"/>
                    <a:pt x="66" y="66"/>
                    <a:pt x="66" y="66"/>
                  </a:cubicBezTo>
                  <a:cubicBezTo>
                    <a:pt x="66" y="67"/>
                    <a:pt x="65" y="67"/>
                    <a:pt x="65" y="68"/>
                  </a:cubicBezTo>
                  <a:cubicBezTo>
                    <a:pt x="65" y="68"/>
                    <a:pt x="64" y="68"/>
                    <a:pt x="64" y="68"/>
                  </a:cubicBezTo>
                  <a:cubicBezTo>
                    <a:pt x="64" y="68"/>
                    <a:pt x="63" y="69"/>
                    <a:pt x="62" y="69"/>
                  </a:cubicBezTo>
                  <a:cubicBezTo>
                    <a:pt x="62" y="69"/>
                    <a:pt x="62" y="69"/>
                    <a:pt x="62" y="69"/>
                  </a:cubicBezTo>
                  <a:cubicBezTo>
                    <a:pt x="61" y="69"/>
                    <a:pt x="61" y="70"/>
                    <a:pt x="60" y="70"/>
                  </a:cubicBezTo>
                  <a:cubicBezTo>
                    <a:pt x="60" y="70"/>
                    <a:pt x="60" y="70"/>
                    <a:pt x="60" y="70"/>
                  </a:cubicBezTo>
                  <a:cubicBezTo>
                    <a:pt x="59" y="70"/>
                    <a:pt x="58" y="70"/>
                    <a:pt x="58" y="70"/>
                  </a:cubicBezTo>
                  <a:cubicBezTo>
                    <a:pt x="57" y="70"/>
                    <a:pt x="57" y="70"/>
                    <a:pt x="57" y="70"/>
                  </a:cubicBezTo>
                  <a:cubicBezTo>
                    <a:pt x="56" y="71"/>
                    <a:pt x="56" y="71"/>
                    <a:pt x="55" y="71"/>
                  </a:cubicBezTo>
                  <a:cubicBezTo>
                    <a:pt x="55" y="71"/>
                    <a:pt x="55" y="71"/>
                    <a:pt x="55" y="71"/>
                  </a:cubicBezTo>
                  <a:cubicBezTo>
                    <a:pt x="55" y="71"/>
                    <a:pt x="55" y="71"/>
                    <a:pt x="55" y="71"/>
                  </a:cubicBezTo>
                  <a:cubicBezTo>
                    <a:pt x="54" y="71"/>
                    <a:pt x="54" y="71"/>
                    <a:pt x="54" y="71"/>
                  </a:cubicBezTo>
                  <a:cubicBezTo>
                    <a:pt x="53" y="71"/>
                    <a:pt x="53" y="71"/>
                    <a:pt x="53" y="71"/>
                  </a:cubicBezTo>
                  <a:cubicBezTo>
                    <a:pt x="53" y="70"/>
                    <a:pt x="52" y="70"/>
                    <a:pt x="52" y="70"/>
                  </a:cubicBezTo>
                  <a:cubicBezTo>
                    <a:pt x="52" y="70"/>
                    <a:pt x="51" y="70"/>
                    <a:pt x="51" y="70"/>
                  </a:cubicBezTo>
                  <a:cubicBezTo>
                    <a:pt x="51" y="70"/>
                    <a:pt x="50" y="70"/>
                    <a:pt x="50" y="70"/>
                  </a:cubicBezTo>
                  <a:cubicBezTo>
                    <a:pt x="50" y="70"/>
                    <a:pt x="50" y="70"/>
                    <a:pt x="49" y="70"/>
                  </a:cubicBezTo>
                  <a:cubicBezTo>
                    <a:pt x="49" y="70"/>
                    <a:pt x="48" y="69"/>
                    <a:pt x="48" y="69"/>
                  </a:cubicBezTo>
                  <a:cubicBezTo>
                    <a:pt x="45" y="68"/>
                    <a:pt x="43" y="66"/>
                    <a:pt x="41" y="64"/>
                  </a:cubicBezTo>
                  <a:cubicBezTo>
                    <a:pt x="37" y="59"/>
                    <a:pt x="36" y="52"/>
                    <a:pt x="39" y="46"/>
                  </a:cubicBezTo>
                  <a:cubicBezTo>
                    <a:pt x="39" y="45"/>
                    <a:pt x="39" y="44"/>
                    <a:pt x="40" y="44"/>
                  </a:cubicBezTo>
                  <a:cubicBezTo>
                    <a:pt x="40" y="43"/>
                    <a:pt x="40" y="43"/>
                    <a:pt x="40" y="43"/>
                  </a:cubicBezTo>
                  <a:cubicBezTo>
                    <a:pt x="40" y="42"/>
                    <a:pt x="41" y="42"/>
                    <a:pt x="41" y="41"/>
                  </a:cubicBezTo>
                  <a:cubicBezTo>
                    <a:pt x="41" y="41"/>
                    <a:pt x="41" y="41"/>
                    <a:pt x="41" y="41"/>
                  </a:cubicBezTo>
                  <a:cubicBezTo>
                    <a:pt x="42" y="41"/>
                    <a:pt x="42" y="40"/>
                    <a:pt x="43" y="40"/>
                  </a:cubicBezTo>
                  <a:cubicBezTo>
                    <a:pt x="43" y="39"/>
                    <a:pt x="43" y="39"/>
                    <a:pt x="43" y="39"/>
                  </a:cubicBezTo>
                  <a:cubicBezTo>
                    <a:pt x="44" y="39"/>
                    <a:pt x="45" y="38"/>
                    <a:pt x="45" y="38"/>
                  </a:cubicBezTo>
                  <a:cubicBezTo>
                    <a:pt x="45" y="38"/>
                    <a:pt x="45" y="38"/>
                    <a:pt x="45" y="38"/>
                  </a:cubicBezTo>
                  <a:cubicBezTo>
                    <a:pt x="46" y="37"/>
                    <a:pt x="47" y="37"/>
                    <a:pt x="47" y="37"/>
                  </a:cubicBezTo>
                  <a:cubicBezTo>
                    <a:pt x="47" y="37"/>
                    <a:pt x="48" y="37"/>
                    <a:pt x="48" y="37"/>
                  </a:cubicBezTo>
                  <a:cubicBezTo>
                    <a:pt x="48" y="36"/>
                    <a:pt x="49" y="36"/>
                    <a:pt x="50" y="36"/>
                  </a:cubicBezTo>
                  <a:cubicBezTo>
                    <a:pt x="50" y="36"/>
                    <a:pt x="50" y="36"/>
                    <a:pt x="50" y="36"/>
                  </a:cubicBezTo>
                  <a:cubicBezTo>
                    <a:pt x="51" y="36"/>
                    <a:pt x="51" y="35"/>
                    <a:pt x="52" y="35"/>
                  </a:cubicBezTo>
                  <a:cubicBezTo>
                    <a:pt x="52" y="35"/>
                    <a:pt x="52" y="35"/>
                    <a:pt x="53" y="35"/>
                  </a:cubicBezTo>
                  <a:cubicBezTo>
                    <a:pt x="53" y="35"/>
                    <a:pt x="54" y="35"/>
                    <a:pt x="55" y="35"/>
                  </a:cubicBezTo>
                  <a:cubicBezTo>
                    <a:pt x="55" y="35"/>
                    <a:pt x="55" y="35"/>
                    <a:pt x="55" y="35"/>
                  </a:cubicBezTo>
                  <a:cubicBezTo>
                    <a:pt x="55" y="35"/>
                    <a:pt x="55" y="35"/>
                    <a:pt x="55" y="35"/>
                  </a:cubicBezTo>
                  <a:cubicBezTo>
                    <a:pt x="55" y="35"/>
                    <a:pt x="56" y="35"/>
                    <a:pt x="56" y="35"/>
                  </a:cubicBezTo>
                  <a:cubicBezTo>
                    <a:pt x="56" y="35"/>
                    <a:pt x="56" y="35"/>
                    <a:pt x="57" y="35"/>
                  </a:cubicBezTo>
                  <a:cubicBezTo>
                    <a:pt x="57" y="35"/>
                    <a:pt x="57" y="35"/>
                    <a:pt x="58" y="35"/>
                  </a:cubicBezTo>
                  <a:cubicBezTo>
                    <a:pt x="58" y="35"/>
                    <a:pt x="58" y="35"/>
                    <a:pt x="59" y="35"/>
                  </a:cubicBezTo>
                  <a:cubicBezTo>
                    <a:pt x="59" y="36"/>
                    <a:pt x="59" y="36"/>
                    <a:pt x="60" y="36"/>
                  </a:cubicBezTo>
                  <a:cubicBezTo>
                    <a:pt x="60" y="36"/>
                    <a:pt x="60" y="36"/>
                    <a:pt x="60" y="36"/>
                  </a:cubicBezTo>
                  <a:cubicBezTo>
                    <a:pt x="61" y="36"/>
                    <a:pt x="61" y="36"/>
                    <a:pt x="62" y="37"/>
                  </a:cubicBezTo>
                  <a:cubicBezTo>
                    <a:pt x="71" y="41"/>
                    <a:pt x="75" y="51"/>
                    <a:pt x="71" y="6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微软雅黑" panose="020B0503020204020204" charset="-122"/>
                <a:ea typeface="微软雅黑" panose="020B0503020204020204" charset="-122"/>
                <a:sym typeface="宋体" panose="02010600030101010101" pitchFamily="2" charset="-122"/>
              </a:endParaRPr>
            </a:p>
          </p:txBody>
        </p:sp>
      </p:grpSp>
      <p:sp>
        <p:nvSpPr>
          <p:cNvPr id="14" name="Freeform 755"/>
          <p:cNvSpPr>
            <a:spLocks noChangeArrowheads="1"/>
          </p:cNvSpPr>
          <p:nvPr/>
        </p:nvSpPr>
        <p:spPr bwMode="auto">
          <a:xfrm>
            <a:off x="7477526" y="4106274"/>
            <a:ext cx="182071" cy="355914"/>
          </a:xfrm>
          <a:custGeom>
            <a:avLst/>
            <a:gdLst>
              <a:gd name="T0" fmla="*/ 101 w 101"/>
              <a:gd name="T1" fmla="*/ 50 h 197"/>
              <a:gd name="T2" fmla="*/ 50 w 101"/>
              <a:gd name="T3" fmla="*/ 0 h 197"/>
              <a:gd name="T4" fmla="*/ 0 w 101"/>
              <a:gd name="T5" fmla="*/ 50 h 197"/>
              <a:gd name="T6" fmla="*/ 14 w 101"/>
              <a:gd name="T7" fmla="*/ 63 h 197"/>
              <a:gd name="T8" fmla="*/ 28 w 101"/>
              <a:gd name="T9" fmla="*/ 50 h 197"/>
              <a:gd name="T10" fmla="*/ 50 w 101"/>
              <a:gd name="T11" fmla="*/ 27 h 197"/>
              <a:gd name="T12" fmla="*/ 73 w 101"/>
              <a:gd name="T13" fmla="*/ 50 h 197"/>
              <a:gd name="T14" fmla="*/ 50 w 101"/>
              <a:gd name="T15" fmla="*/ 78 h 197"/>
              <a:gd name="T16" fmla="*/ 49 w 101"/>
              <a:gd name="T17" fmla="*/ 78 h 197"/>
              <a:gd name="T18" fmla="*/ 0 w 101"/>
              <a:gd name="T19" fmla="*/ 121 h 197"/>
              <a:gd name="T20" fmla="*/ 0 w 101"/>
              <a:gd name="T21" fmla="*/ 183 h 197"/>
              <a:gd name="T22" fmla="*/ 14 w 101"/>
              <a:gd name="T23" fmla="*/ 197 h 197"/>
              <a:gd name="T24" fmla="*/ 87 w 101"/>
              <a:gd name="T25" fmla="*/ 197 h 197"/>
              <a:gd name="T26" fmla="*/ 101 w 101"/>
              <a:gd name="T27" fmla="*/ 183 h 197"/>
              <a:gd name="T28" fmla="*/ 101 w 101"/>
              <a:gd name="T29" fmla="*/ 130 h 197"/>
              <a:gd name="T30" fmla="*/ 101 w 101"/>
              <a:gd name="T31" fmla="*/ 57 h 197"/>
              <a:gd name="T32" fmla="*/ 101 w 101"/>
              <a:gd name="T33" fmla="*/ 50 h 1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
              <a:gd name="T52" fmla="*/ 0 h 197"/>
              <a:gd name="T53" fmla="*/ 101 w 101"/>
              <a:gd name="T54" fmla="*/ 197 h 1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 h="197">
                <a:moveTo>
                  <a:pt x="101" y="50"/>
                </a:moveTo>
                <a:cubicBezTo>
                  <a:pt x="101" y="22"/>
                  <a:pt x="78" y="0"/>
                  <a:pt x="50" y="0"/>
                </a:cubicBezTo>
                <a:cubicBezTo>
                  <a:pt x="23" y="0"/>
                  <a:pt x="0" y="22"/>
                  <a:pt x="0" y="50"/>
                </a:cubicBezTo>
                <a:cubicBezTo>
                  <a:pt x="0" y="57"/>
                  <a:pt x="6" y="63"/>
                  <a:pt x="14" y="63"/>
                </a:cubicBezTo>
                <a:cubicBezTo>
                  <a:pt x="22" y="63"/>
                  <a:pt x="28" y="57"/>
                  <a:pt x="28" y="50"/>
                </a:cubicBezTo>
                <a:cubicBezTo>
                  <a:pt x="28" y="37"/>
                  <a:pt x="38" y="27"/>
                  <a:pt x="50" y="27"/>
                </a:cubicBezTo>
                <a:cubicBezTo>
                  <a:pt x="63" y="27"/>
                  <a:pt x="73" y="37"/>
                  <a:pt x="73" y="50"/>
                </a:cubicBezTo>
                <a:cubicBezTo>
                  <a:pt x="73" y="63"/>
                  <a:pt x="63" y="75"/>
                  <a:pt x="50" y="78"/>
                </a:cubicBezTo>
                <a:cubicBezTo>
                  <a:pt x="49" y="78"/>
                  <a:pt x="49" y="78"/>
                  <a:pt x="49" y="78"/>
                </a:cubicBezTo>
                <a:cubicBezTo>
                  <a:pt x="33" y="80"/>
                  <a:pt x="0" y="86"/>
                  <a:pt x="0" y="121"/>
                </a:cubicBezTo>
                <a:cubicBezTo>
                  <a:pt x="0" y="183"/>
                  <a:pt x="0" y="183"/>
                  <a:pt x="0" y="183"/>
                </a:cubicBezTo>
                <a:cubicBezTo>
                  <a:pt x="0" y="191"/>
                  <a:pt x="6" y="197"/>
                  <a:pt x="14" y="197"/>
                </a:cubicBezTo>
                <a:cubicBezTo>
                  <a:pt x="87" y="197"/>
                  <a:pt x="87" y="197"/>
                  <a:pt x="87" y="197"/>
                </a:cubicBezTo>
                <a:cubicBezTo>
                  <a:pt x="94" y="197"/>
                  <a:pt x="101" y="191"/>
                  <a:pt x="101" y="183"/>
                </a:cubicBezTo>
                <a:cubicBezTo>
                  <a:pt x="101" y="130"/>
                  <a:pt x="101" y="130"/>
                  <a:pt x="101" y="130"/>
                </a:cubicBezTo>
                <a:cubicBezTo>
                  <a:pt x="101" y="57"/>
                  <a:pt x="101" y="57"/>
                  <a:pt x="101" y="57"/>
                </a:cubicBezTo>
                <a:cubicBezTo>
                  <a:pt x="101" y="50"/>
                  <a:pt x="101" y="50"/>
                  <a:pt x="101" y="5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68543" tIns="34272" rIns="68543" bIns="34272"/>
          <a:lstStyle/>
          <a:p>
            <a:endParaRPr lang="zh-CN" altLang="zh-CN">
              <a:solidFill>
                <a:schemeClr val="tx1">
                  <a:lumMod val="65000"/>
                  <a:lumOff val="35000"/>
                </a:schemeClr>
              </a:solidFill>
              <a:latin typeface="微软雅黑" panose="020B0503020204020204" charset="-122"/>
              <a:ea typeface="微软雅黑" panose="020B0503020204020204" charset="-122"/>
              <a:sym typeface="宋体" panose="02010600030101010101" pitchFamily="2" charset="-122"/>
            </a:endParaRPr>
          </a:p>
        </p:txBody>
      </p:sp>
      <p:grpSp>
        <p:nvGrpSpPr>
          <p:cNvPr id="15" name="Group 36"/>
          <p:cNvGrpSpPr/>
          <p:nvPr/>
        </p:nvGrpSpPr>
        <p:grpSpPr bwMode="auto">
          <a:xfrm>
            <a:off x="7390652" y="2435619"/>
            <a:ext cx="357002" cy="333298"/>
            <a:chOff x="0" y="0"/>
            <a:chExt cx="739775" cy="690562"/>
          </a:xfrm>
        </p:grpSpPr>
        <p:sp>
          <p:nvSpPr>
            <p:cNvPr id="16" name="Freeform 876"/>
            <p:cNvSpPr>
              <a:spLocks noChangeArrowheads="1"/>
            </p:cNvSpPr>
            <p:nvPr/>
          </p:nvSpPr>
          <p:spPr bwMode="auto">
            <a:xfrm>
              <a:off x="608013" y="71437"/>
              <a:ext cx="115888" cy="101600"/>
            </a:xfrm>
            <a:custGeom>
              <a:avLst/>
              <a:gdLst>
                <a:gd name="T0" fmla="*/ 2 w 31"/>
                <a:gd name="T1" fmla="*/ 25 h 27"/>
                <a:gd name="T2" fmla="*/ 2 w 31"/>
                <a:gd name="T3" fmla="*/ 27 h 27"/>
                <a:gd name="T4" fmla="*/ 4 w 31"/>
                <a:gd name="T5" fmla="*/ 27 h 27"/>
                <a:gd name="T6" fmla="*/ 28 w 31"/>
                <a:gd name="T7" fmla="*/ 9 h 27"/>
                <a:gd name="T8" fmla="*/ 30 w 31"/>
                <a:gd name="T9" fmla="*/ 6 h 27"/>
                <a:gd name="T10" fmla="*/ 30 w 31"/>
                <a:gd name="T11" fmla="*/ 3 h 27"/>
                <a:gd name="T12" fmla="*/ 23 w 31"/>
                <a:gd name="T13" fmla="*/ 1 h 27"/>
                <a:gd name="T14" fmla="*/ 0 w 31"/>
                <a:gd name="T15" fmla="*/ 18 h 27"/>
                <a:gd name="T16" fmla="*/ 1 w 31"/>
                <a:gd name="T17" fmla="*/ 20 h 27"/>
                <a:gd name="T18" fmla="*/ 2 w 31"/>
                <a:gd name="T19" fmla="*/ 25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7"/>
                <a:gd name="T32" fmla="*/ 31 w 3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7">
                  <a:moveTo>
                    <a:pt x="2" y="25"/>
                  </a:moveTo>
                  <a:cubicBezTo>
                    <a:pt x="2" y="26"/>
                    <a:pt x="2" y="26"/>
                    <a:pt x="2" y="27"/>
                  </a:cubicBezTo>
                  <a:cubicBezTo>
                    <a:pt x="3" y="27"/>
                    <a:pt x="3" y="27"/>
                    <a:pt x="4" y="27"/>
                  </a:cubicBezTo>
                  <a:cubicBezTo>
                    <a:pt x="28" y="9"/>
                    <a:pt x="28" y="9"/>
                    <a:pt x="28" y="9"/>
                  </a:cubicBezTo>
                  <a:cubicBezTo>
                    <a:pt x="29" y="9"/>
                    <a:pt x="30" y="7"/>
                    <a:pt x="30" y="6"/>
                  </a:cubicBezTo>
                  <a:cubicBezTo>
                    <a:pt x="31" y="5"/>
                    <a:pt x="30" y="4"/>
                    <a:pt x="30" y="3"/>
                  </a:cubicBezTo>
                  <a:cubicBezTo>
                    <a:pt x="28" y="0"/>
                    <a:pt x="25" y="0"/>
                    <a:pt x="23" y="1"/>
                  </a:cubicBezTo>
                  <a:cubicBezTo>
                    <a:pt x="0" y="18"/>
                    <a:pt x="0" y="18"/>
                    <a:pt x="0" y="18"/>
                  </a:cubicBezTo>
                  <a:cubicBezTo>
                    <a:pt x="0" y="18"/>
                    <a:pt x="0" y="19"/>
                    <a:pt x="1" y="20"/>
                  </a:cubicBezTo>
                  <a:cubicBezTo>
                    <a:pt x="1" y="22"/>
                    <a:pt x="1" y="23"/>
                    <a:pt x="2" y="2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微软雅黑" panose="020B0503020204020204" charset="-122"/>
                <a:ea typeface="微软雅黑" panose="020B0503020204020204" charset="-122"/>
                <a:sym typeface="宋体" panose="02010600030101010101" pitchFamily="2" charset="-122"/>
              </a:endParaRPr>
            </a:p>
          </p:txBody>
        </p:sp>
        <p:sp>
          <p:nvSpPr>
            <p:cNvPr id="17" name="Freeform 877"/>
            <p:cNvSpPr>
              <a:spLocks noChangeArrowheads="1"/>
            </p:cNvSpPr>
            <p:nvPr/>
          </p:nvSpPr>
          <p:spPr bwMode="auto">
            <a:xfrm>
              <a:off x="612775" y="225425"/>
              <a:ext cx="127000" cy="55563"/>
            </a:xfrm>
            <a:custGeom>
              <a:avLst/>
              <a:gdLst>
                <a:gd name="T0" fmla="*/ 33 w 34"/>
                <a:gd name="T1" fmla="*/ 7 h 15"/>
                <a:gd name="T2" fmla="*/ 30 w 34"/>
                <a:gd name="T3" fmla="*/ 5 h 15"/>
                <a:gd name="T4" fmla="*/ 1 w 34"/>
                <a:gd name="T5" fmla="*/ 0 h 15"/>
                <a:gd name="T6" fmla="*/ 1 w 34"/>
                <a:gd name="T7" fmla="*/ 3 h 15"/>
                <a:gd name="T8" fmla="*/ 1 w 34"/>
                <a:gd name="T9" fmla="*/ 7 h 15"/>
                <a:gd name="T10" fmla="*/ 0 w 34"/>
                <a:gd name="T11" fmla="*/ 10 h 15"/>
                <a:gd name="T12" fmla="*/ 28 w 34"/>
                <a:gd name="T13" fmla="*/ 15 h 15"/>
                <a:gd name="T14" fmla="*/ 29 w 34"/>
                <a:gd name="T15" fmla="*/ 15 h 15"/>
                <a:gd name="T16" fmla="*/ 34 w 34"/>
                <a:gd name="T17" fmla="*/ 11 h 15"/>
                <a:gd name="T18" fmla="*/ 33 w 34"/>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5"/>
                <a:gd name="T32" fmla="*/ 34 w 3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5">
                  <a:moveTo>
                    <a:pt x="33" y="7"/>
                  </a:moveTo>
                  <a:cubicBezTo>
                    <a:pt x="32" y="6"/>
                    <a:pt x="31" y="5"/>
                    <a:pt x="30" y="5"/>
                  </a:cubicBezTo>
                  <a:cubicBezTo>
                    <a:pt x="1" y="0"/>
                    <a:pt x="1" y="0"/>
                    <a:pt x="1" y="0"/>
                  </a:cubicBezTo>
                  <a:cubicBezTo>
                    <a:pt x="1" y="1"/>
                    <a:pt x="1" y="2"/>
                    <a:pt x="1" y="3"/>
                  </a:cubicBezTo>
                  <a:cubicBezTo>
                    <a:pt x="1" y="4"/>
                    <a:pt x="1" y="6"/>
                    <a:pt x="1" y="7"/>
                  </a:cubicBezTo>
                  <a:cubicBezTo>
                    <a:pt x="1" y="8"/>
                    <a:pt x="0" y="9"/>
                    <a:pt x="0" y="10"/>
                  </a:cubicBezTo>
                  <a:cubicBezTo>
                    <a:pt x="28" y="15"/>
                    <a:pt x="28" y="15"/>
                    <a:pt x="28" y="15"/>
                  </a:cubicBezTo>
                  <a:cubicBezTo>
                    <a:pt x="28" y="15"/>
                    <a:pt x="28" y="15"/>
                    <a:pt x="29" y="15"/>
                  </a:cubicBezTo>
                  <a:cubicBezTo>
                    <a:pt x="31" y="15"/>
                    <a:pt x="33" y="13"/>
                    <a:pt x="34" y="11"/>
                  </a:cubicBezTo>
                  <a:cubicBezTo>
                    <a:pt x="34" y="10"/>
                    <a:pt x="33" y="8"/>
                    <a:pt x="33" y="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微软雅黑" panose="020B0503020204020204" charset="-122"/>
                <a:ea typeface="微软雅黑" panose="020B0503020204020204" charset="-122"/>
                <a:sym typeface="宋体" panose="02010600030101010101" pitchFamily="2" charset="-122"/>
              </a:endParaRPr>
            </a:p>
          </p:txBody>
        </p:sp>
        <p:sp>
          <p:nvSpPr>
            <p:cNvPr id="18" name="Freeform 878"/>
            <p:cNvSpPr>
              <a:spLocks noChangeArrowheads="1"/>
            </p:cNvSpPr>
            <p:nvPr/>
          </p:nvSpPr>
          <p:spPr bwMode="auto">
            <a:xfrm>
              <a:off x="585788" y="304800"/>
              <a:ext cx="93663" cy="127000"/>
            </a:xfrm>
            <a:custGeom>
              <a:avLst/>
              <a:gdLst>
                <a:gd name="T0" fmla="*/ 6 w 25"/>
                <a:gd name="T1" fmla="*/ 2 h 34"/>
                <a:gd name="T2" fmla="*/ 4 w 25"/>
                <a:gd name="T3" fmla="*/ 0 h 34"/>
                <a:gd name="T4" fmla="*/ 3 w 25"/>
                <a:gd name="T5" fmla="*/ 3 h 34"/>
                <a:gd name="T6" fmla="*/ 1 w 25"/>
                <a:gd name="T7" fmla="*/ 7 h 34"/>
                <a:gd name="T8" fmla="*/ 0 w 25"/>
                <a:gd name="T9" fmla="*/ 10 h 34"/>
                <a:gd name="T10" fmla="*/ 16 w 25"/>
                <a:gd name="T11" fmla="*/ 32 h 34"/>
                <a:gd name="T12" fmla="*/ 19 w 25"/>
                <a:gd name="T13" fmla="*/ 34 h 34"/>
                <a:gd name="T14" fmla="*/ 20 w 25"/>
                <a:gd name="T15" fmla="*/ 34 h 34"/>
                <a:gd name="T16" fmla="*/ 22 w 25"/>
                <a:gd name="T17" fmla="*/ 33 h 34"/>
                <a:gd name="T18" fmla="*/ 24 w 25"/>
                <a:gd name="T19" fmla="*/ 30 h 34"/>
                <a:gd name="T20" fmla="*/ 24 w 25"/>
                <a:gd name="T21" fmla="*/ 27 h 34"/>
                <a:gd name="T22" fmla="*/ 6 w 25"/>
                <a:gd name="T23" fmla="*/ 2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34"/>
                <a:gd name="T38" fmla="*/ 25 w 25"/>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34">
                  <a:moveTo>
                    <a:pt x="6" y="2"/>
                  </a:moveTo>
                  <a:cubicBezTo>
                    <a:pt x="6" y="1"/>
                    <a:pt x="5" y="1"/>
                    <a:pt x="4" y="0"/>
                  </a:cubicBezTo>
                  <a:cubicBezTo>
                    <a:pt x="4" y="1"/>
                    <a:pt x="3" y="2"/>
                    <a:pt x="3" y="3"/>
                  </a:cubicBezTo>
                  <a:cubicBezTo>
                    <a:pt x="3" y="4"/>
                    <a:pt x="2" y="6"/>
                    <a:pt x="1" y="7"/>
                  </a:cubicBezTo>
                  <a:cubicBezTo>
                    <a:pt x="1" y="8"/>
                    <a:pt x="0" y="9"/>
                    <a:pt x="0" y="10"/>
                  </a:cubicBezTo>
                  <a:cubicBezTo>
                    <a:pt x="16" y="32"/>
                    <a:pt x="16" y="32"/>
                    <a:pt x="16" y="32"/>
                  </a:cubicBezTo>
                  <a:cubicBezTo>
                    <a:pt x="16" y="33"/>
                    <a:pt x="18" y="34"/>
                    <a:pt x="19" y="34"/>
                  </a:cubicBezTo>
                  <a:cubicBezTo>
                    <a:pt x="19" y="34"/>
                    <a:pt x="19" y="34"/>
                    <a:pt x="20" y="34"/>
                  </a:cubicBezTo>
                  <a:cubicBezTo>
                    <a:pt x="21" y="34"/>
                    <a:pt x="22" y="34"/>
                    <a:pt x="22" y="33"/>
                  </a:cubicBezTo>
                  <a:cubicBezTo>
                    <a:pt x="24" y="33"/>
                    <a:pt x="24" y="32"/>
                    <a:pt x="24" y="30"/>
                  </a:cubicBezTo>
                  <a:cubicBezTo>
                    <a:pt x="25" y="29"/>
                    <a:pt x="24" y="28"/>
                    <a:pt x="24" y="27"/>
                  </a:cubicBezTo>
                  <a:lnTo>
                    <a:pt x="6" y="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微软雅黑" panose="020B0503020204020204" charset="-122"/>
                <a:ea typeface="微软雅黑" panose="020B0503020204020204" charset="-122"/>
                <a:sym typeface="宋体" panose="02010600030101010101" pitchFamily="2" charset="-122"/>
              </a:endParaRPr>
            </a:p>
          </p:txBody>
        </p:sp>
        <p:sp>
          <p:nvSpPr>
            <p:cNvPr id="19" name="Freeform 879"/>
            <p:cNvSpPr>
              <a:spLocks noChangeArrowheads="1"/>
            </p:cNvSpPr>
            <p:nvPr/>
          </p:nvSpPr>
          <p:spPr bwMode="auto">
            <a:xfrm>
              <a:off x="15875" y="71437"/>
              <a:ext cx="112713" cy="101600"/>
            </a:xfrm>
            <a:custGeom>
              <a:avLst/>
              <a:gdLst>
                <a:gd name="T0" fmla="*/ 2 w 30"/>
                <a:gd name="T1" fmla="*/ 9 h 27"/>
                <a:gd name="T2" fmla="*/ 27 w 30"/>
                <a:gd name="T3" fmla="*/ 27 h 27"/>
                <a:gd name="T4" fmla="*/ 28 w 30"/>
                <a:gd name="T5" fmla="*/ 27 h 27"/>
                <a:gd name="T6" fmla="*/ 28 w 30"/>
                <a:gd name="T7" fmla="*/ 24 h 27"/>
                <a:gd name="T8" fmla="*/ 29 w 30"/>
                <a:gd name="T9" fmla="*/ 20 h 27"/>
                <a:gd name="T10" fmla="*/ 30 w 30"/>
                <a:gd name="T11" fmla="*/ 17 h 27"/>
                <a:gd name="T12" fmla="*/ 8 w 30"/>
                <a:gd name="T13" fmla="*/ 1 h 27"/>
                <a:gd name="T14" fmla="*/ 1 w 30"/>
                <a:gd name="T15" fmla="*/ 3 h 27"/>
                <a:gd name="T16" fmla="*/ 0 w 30"/>
                <a:gd name="T17" fmla="*/ 6 h 27"/>
                <a:gd name="T18" fmla="*/ 2 w 30"/>
                <a:gd name="T19" fmla="*/ 9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
                <a:gd name="T32" fmla="*/ 30 w 30"/>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
                  <a:moveTo>
                    <a:pt x="2" y="9"/>
                  </a:moveTo>
                  <a:cubicBezTo>
                    <a:pt x="27" y="27"/>
                    <a:pt x="27" y="27"/>
                    <a:pt x="27" y="27"/>
                  </a:cubicBezTo>
                  <a:cubicBezTo>
                    <a:pt x="27" y="27"/>
                    <a:pt x="27" y="27"/>
                    <a:pt x="28" y="27"/>
                  </a:cubicBezTo>
                  <a:cubicBezTo>
                    <a:pt x="28" y="26"/>
                    <a:pt x="28" y="25"/>
                    <a:pt x="28" y="24"/>
                  </a:cubicBezTo>
                  <a:cubicBezTo>
                    <a:pt x="28" y="23"/>
                    <a:pt x="29" y="21"/>
                    <a:pt x="29" y="20"/>
                  </a:cubicBezTo>
                  <a:cubicBezTo>
                    <a:pt x="29" y="19"/>
                    <a:pt x="30" y="18"/>
                    <a:pt x="30" y="17"/>
                  </a:cubicBezTo>
                  <a:cubicBezTo>
                    <a:pt x="8" y="1"/>
                    <a:pt x="8" y="1"/>
                    <a:pt x="8" y="1"/>
                  </a:cubicBezTo>
                  <a:cubicBezTo>
                    <a:pt x="5" y="0"/>
                    <a:pt x="2" y="0"/>
                    <a:pt x="1" y="3"/>
                  </a:cubicBezTo>
                  <a:cubicBezTo>
                    <a:pt x="0" y="4"/>
                    <a:pt x="0" y="5"/>
                    <a:pt x="0" y="6"/>
                  </a:cubicBezTo>
                  <a:cubicBezTo>
                    <a:pt x="0" y="7"/>
                    <a:pt x="1" y="9"/>
                    <a:pt x="2" y="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微软雅黑" panose="020B0503020204020204" charset="-122"/>
                <a:ea typeface="微软雅黑" panose="020B0503020204020204" charset="-122"/>
                <a:sym typeface="宋体" panose="02010600030101010101" pitchFamily="2" charset="-122"/>
              </a:endParaRPr>
            </a:p>
          </p:txBody>
        </p:sp>
        <p:sp>
          <p:nvSpPr>
            <p:cNvPr id="20" name="Freeform 880"/>
            <p:cNvSpPr>
              <a:spLocks noChangeArrowheads="1"/>
            </p:cNvSpPr>
            <p:nvPr/>
          </p:nvSpPr>
          <p:spPr bwMode="auto">
            <a:xfrm>
              <a:off x="0" y="225425"/>
              <a:ext cx="120650" cy="55563"/>
            </a:xfrm>
            <a:custGeom>
              <a:avLst/>
              <a:gdLst>
                <a:gd name="T0" fmla="*/ 32 w 32"/>
                <a:gd name="T1" fmla="*/ 7 h 15"/>
                <a:gd name="T2" fmla="*/ 31 w 32"/>
                <a:gd name="T3" fmla="*/ 3 h 15"/>
                <a:gd name="T4" fmla="*/ 31 w 32"/>
                <a:gd name="T5" fmla="*/ 0 h 15"/>
                <a:gd name="T6" fmla="*/ 4 w 32"/>
                <a:gd name="T7" fmla="*/ 5 h 15"/>
                <a:gd name="T8" fmla="*/ 1 w 32"/>
                <a:gd name="T9" fmla="*/ 7 h 15"/>
                <a:gd name="T10" fmla="*/ 0 w 32"/>
                <a:gd name="T11" fmla="*/ 11 h 15"/>
                <a:gd name="T12" fmla="*/ 5 w 32"/>
                <a:gd name="T13" fmla="*/ 15 h 15"/>
                <a:gd name="T14" fmla="*/ 5 w 32"/>
                <a:gd name="T15" fmla="*/ 15 h 15"/>
                <a:gd name="T16" fmla="*/ 32 w 32"/>
                <a:gd name="T17" fmla="*/ 10 h 15"/>
                <a:gd name="T18" fmla="*/ 32 w 32"/>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5"/>
                <a:gd name="T32" fmla="*/ 32 w 32"/>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5">
                  <a:moveTo>
                    <a:pt x="32" y="7"/>
                  </a:moveTo>
                  <a:cubicBezTo>
                    <a:pt x="32" y="6"/>
                    <a:pt x="31" y="5"/>
                    <a:pt x="31" y="3"/>
                  </a:cubicBezTo>
                  <a:cubicBezTo>
                    <a:pt x="31" y="2"/>
                    <a:pt x="31" y="1"/>
                    <a:pt x="31" y="0"/>
                  </a:cubicBezTo>
                  <a:cubicBezTo>
                    <a:pt x="4" y="5"/>
                    <a:pt x="4" y="5"/>
                    <a:pt x="4" y="5"/>
                  </a:cubicBezTo>
                  <a:cubicBezTo>
                    <a:pt x="3" y="5"/>
                    <a:pt x="1" y="6"/>
                    <a:pt x="1" y="7"/>
                  </a:cubicBezTo>
                  <a:cubicBezTo>
                    <a:pt x="0" y="8"/>
                    <a:pt x="0" y="10"/>
                    <a:pt x="0" y="11"/>
                  </a:cubicBezTo>
                  <a:cubicBezTo>
                    <a:pt x="0" y="13"/>
                    <a:pt x="2" y="15"/>
                    <a:pt x="5" y="15"/>
                  </a:cubicBezTo>
                  <a:cubicBezTo>
                    <a:pt x="5" y="15"/>
                    <a:pt x="5" y="15"/>
                    <a:pt x="5" y="15"/>
                  </a:cubicBezTo>
                  <a:cubicBezTo>
                    <a:pt x="32" y="10"/>
                    <a:pt x="32" y="10"/>
                    <a:pt x="32" y="10"/>
                  </a:cubicBezTo>
                  <a:cubicBezTo>
                    <a:pt x="32" y="9"/>
                    <a:pt x="32" y="8"/>
                    <a:pt x="32" y="7"/>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微软雅黑" panose="020B0503020204020204" charset="-122"/>
                <a:ea typeface="微软雅黑" panose="020B0503020204020204" charset="-122"/>
                <a:sym typeface="宋体" panose="02010600030101010101" pitchFamily="2" charset="-122"/>
              </a:endParaRPr>
            </a:p>
          </p:txBody>
        </p:sp>
        <p:sp>
          <p:nvSpPr>
            <p:cNvPr id="21" name="Freeform 881"/>
            <p:cNvSpPr>
              <a:spLocks noChangeArrowheads="1"/>
            </p:cNvSpPr>
            <p:nvPr/>
          </p:nvSpPr>
          <p:spPr bwMode="auto">
            <a:xfrm>
              <a:off x="60325" y="307975"/>
              <a:ext cx="90488" cy="123825"/>
            </a:xfrm>
            <a:custGeom>
              <a:avLst/>
              <a:gdLst>
                <a:gd name="T0" fmla="*/ 21 w 24"/>
                <a:gd name="T1" fmla="*/ 2 h 33"/>
                <a:gd name="T2" fmla="*/ 20 w 24"/>
                <a:gd name="T3" fmla="*/ 0 h 33"/>
                <a:gd name="T4" fmla="*/ 18 w 24"/>
                <a:gd name="T5" fmla="*/ 1 h 33"/>
                <a:gd name="T6" fmla="*/ 1 w 24"/>
                <a:gd name="T7" fmla="*/ 26 h 33"/>
                <a:gd name="T8" fmla="*/ 0 w 24"/>
                <a:gd name="T9" fmla="*/ 29 h 33"/>
                <a:gd name="T10" fmla="*/ 2 w 24"/>
                <a:gd name="T11" fmla="*/ 32 h 33"/>
                <a:gd name="T12" fmla="*/ 5 w 24"/>
                <a:gd name="T13" fmla="*/ 33 h 33"/>
                <a:gd name="T14" fmla="*/ 6 w 24"/>
                <a:gd name="T15" fmla="*/ 33 h 33"/>
                <a:gd name="T16" fmla="*/ 9 w 24"/>
                <a:gd name="T17" fmla="*/ 31 h 33"/>
                <a:gd name="T18" fmla="*/ 24 w 24"/>
                <a:gd name="T19" fmla="*/ 10 h 33"/>
                <a:gd name="T20" fmla="*/ 23 w 24"/>
                <a:gd name="T21" fmla="*/ 7 h 33"/>
                <a:gd name="T22" fmla="*/ 21 w 24"/>
                <a:gd name="T23" fmla="*/ 2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33"/>
                <a:gd name="T38" fmla="*/ 24 w 24"/>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33">
                  <a:moveTo>
                    <a:pt x="21" y="2"/>
                  </a:moveTo>
                  <a:cubicBezTo>
                    <a:pt x="20" y="1"/>
                    <a:pt x="20" y="1"/>
                    <a:pt x="20" y="0"/>
                  </a:cubicBezTo>
                  <a:cubicBezTo>
                    <a:pt x="19" y="0"/>
                    <a:pt x="18" y="0"/>
                    <a:pt x="18" y="1"/>
                  </a:cubicBezTo>
                  <a:cubicBezTo>
                    <a:pt x="1" y="26"/>
                    <a:pt x="1" y="26"/>
                    <a:pt x="1" y="26"/>
                  </a:cubicBezTo>
                  <a:cubicBezTo>
                    <a:pt x="0" y="27"/>
                    <a:pt x="0" y="28"/>
                    <a:pt x="0" y="29"/>
                  </a:cubicBezTo>
                  <a:cubicBezTo>
                    <a:pt x="0" y="31"/>
                    <a:pt x="1" y="32"/>
                    <a:pt x="2" y="32"/>
                  </a:cubicBezTo>
                  <a:cubicBezTo>
                    <a:pt x="3" y="33"/>
                    <a:pt x="4" y="33"/>
                    <a:pt x="5" y="33"/>
                  </a:cubicBezTo>
                  <a:cubicBezTo>
                    <a:pt x="5" y="33"/>
                    <a:pt x="5" y="33"/>
                    <a:pt x="6" y="33"/>
                  </a:cubicBezTo>
                  <a:cubicBezTo>
                    <a:pt x="7" y="33"/>
                    <a:pt x="8" y="32"/>
                    <a:pt x="9" y="31"/>
                  </a:cubicBezTo>
                  <a:cubicBezTo>
                    <a:pt x="24" y="10"/>
                    <a:pt x="24" y="10"/>
                    <a:pt x="24" y="10"/>
                  </a:cubicBezTo>
                  <a:cubicBezTo>
                    <a:pt x="23" y="9"/>
                    <a:pt x="23" y="8"/>
                    <a:pt x="23" y="7"/>
                  </a:cubicBezTo>
                  <a:cubicBezTo>
                    <a:pt x="22" y="5"/>
                    <a:pt x="21" y="4"/>
                    <a:pt x="21"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微软雅黑" panose="020B0503020204020204" charset="-122"/>
                <a:ea typeface="微软雅黑" panose="020B0503020204020204" charset="-122"/>
                <a:sym typeface="宋体" panose="02010600030101010101" pitchFamily="2" charset="-122"/>
              </a:endParaRPr>
            </a:p>
          </p:txBody>
        </p:sp>
        <p:sp>
          <p:nvSpPr>
            <p:cNvPr id="22" name="Freeform 882"/>
            <p:cNvSpPr>
              <a:spLocks noEditPoints="1" noChangeArrowheads="1"/>
            </p:cNvSpPr>
            <p:nvPr/>
          </p:nvSpPr>
          <p:spPr bwMode="auto">
            <a:xfrm>
              <a:off x="158750" y="0"/>
              <a:ext cx="419100" cy="506413"/>
            </a:xfrm>
            <a:custGeom>
              <a:avLst/>
              <a:gdLst>
                <a:gd name="T0" fmla="*/ 56 w 112"/>
                <a:gd name="T1" fmla="*/ 0 h 135"/>
                <a:gd name="T2" fmla="*/ 0 w 112"/>
                <a:gd name="T3" fmla="*/ 56 h 135"/>
                <a:gd name="T4" fmla="*/ 17 w 112"/>
                <a:gd name="T5" fmla="*/ 101 h 135"/>
                <a:gd name="T6" fmla="*/ 18 w 112"/>
                <a:gd name="T7" fmla="*/ 101 h 135"/>
                <a:gd name="T8" fmla="*/ 30 w 112"/>
                <a:gd name="T9" fmla="*/ 128 h 135"/>
                <a:gd name="T10" fmla="*/ 37 w 112"/>
                <a:gd name="T11" fmla="*/ 135 h 135"/>
                <a:gd name="T12" fmla="*/ 74 w 112"/>
                <a:gd name="T13" fmla="*/ 135 h 135"/>
                <a:gd name="T14" fmla="*/ 74 w 112"/>
                <a:gd name="T15" fmla="*/ 135 h 135"/>
                <a:gd name="T16" fmla="*/ 77 w 112"/>
                <a:gd name="T17" fmla="*/ 134 h 135"/>
                <a:gd name="T18" fmla="*/ 81 w 112"/>
                <a:gd name="T19" fmla="*/ 128 h 135"/>
                <a:gd name="T20" fmla="*/ 94 w 112"/>
                <a:gd name="T21" fmla="*/ 101 h 135"/>
                <a:gd name="T22" fmla="*/ 95 w 112"/>
                <a:gd name="T23" fmla="*/ 100 h 135"/>
                <a:gd name="T24" fmla="*/ 112 w 112"/>
                <a:gd name="T25" fmla="*/ 56 h 135"/>
                <a:gd name="T26" fmla="*/ 56 w 112"/>
                <a:gd name="T27" fmla="*/ 0 h 135"/>
                <a:gd name="T28" fmla="*/ 83 w 112"/>
                <a:gd name="T29" fmla="*/ 93 h 135"/>
                <a:gd name="T30" fmla="*/ 82 w 112"/>
                <a:gd name="T31" fmla="*/ 94 h 135"/>
                <a:gd name="T32" fmla="*/ 68 w 112"/>
                <a:gd name="T33" fmla="*/ 121 h 135"/>
                <a:gd name="T34" fmla="*/ 43 w 112"/>
                <a:gd name="T35" fmla="*/ 121 h 135"/>
                <a:gd name="T36" fmla="*/ 29 w 112"/>
                <a:gd name="T37" fmla="*/ 93 h 135"/>
                <a:gd name="T38" fmla="*/ 28 w 112"/>
                <a:gd name="T39" fmla="*/ 93 h 135"/>
                <a:gd name="T40" fmla="*/ 14 w 112"/>
                <a:gd name="T41" fmla="*/ 56 h 135"/>
                <a:gd name="T42" fmla="*/ 56 w 112"/>
                <a:gd name="T43" fmla="*/ 14 h 135"/>
                <a:gd name="T44" fmla="*/ 98 w 112"/>
                <a:gd name="T45" fmla="*/ 56 h 135"/>
                <a:gd name="T46" fmla="*/ 83 w 112"/>
                <a:gd name="T47" fmla="*/ 93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135"/>
                <a:gd name="T74" fmla="*/ 112 w 112"/>
                <a:gd name="T75" fmla="*/ 135 h 1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135">
                  <a:moveTo>
                    <a:pt x="56" y="0"/>
                  </a:moveTo>
                  <a:cubicBezTo>
                    <a:pt x="25" y="0"/>
                    <a:pt x="0" y="25"/>
                    <a:pt x="0" y="56"/>
                  </a:cubicBezTo>
                  <a:cubicBezTo>
                    <a:pt x="0" y="71"/>
                    <a:pt x="6" y="88"/>
                    <a:pt x="17" y="101"/>
                  </a:cubicBezTo>
                  <a:cubicBezTo>
                    <a:pt x="17" y="101"/>
                    <a:pt x="17" y="101"/>
                    <a:pt x="18" y="101"/>
                  </a:cubicBezTo>
                  <a:cubicBezTo>
                    <a:pt x="21" y="106"/>
                    <a:pt x="30" y="119"/>
                    <a:pt x="30" y="128"/>
                  </a:cubicBezTo>
                  <a:cubicBezTo>
                    <a:pt x="30" y="132"/>
                    <a:pt x="33" y="135"/>
                    <a:pt x="37" y="135"/>
                  </a:cubicBezTo>
                  <a:cubicBezTo>
                    <a:pt x="74" y="135"/>
                    <a:pt x="74" y="135"/>
                    <a:pt x="74" y="135"/>
                  </a:cubicBezTo>
                  <a:cubicBezTo>
                    <a:pt x="74" y="135"/>
                    <a:pt x="74" y="135"/>
                    <a:pt x="74" y="135"/>
                  </a:cubicBezTo>
                  <a:cubicBezTo>
                    <a:pt x="75" y="135"/>
                    <a:pt x="76" y="135"/>
                    <a:pt x="77" y="134"/>
                  </a:cubicBezTo>
                  <a:cubicBezTo>
                    <a:pt x="80" y="133"/>
                    <a:pt x="81" y="131"/>
                    <a:pt x="81" y="128"/>
                  </a:cubicBezTo>
                  <a:cubicBezTo>
                    <a:pt x="81" y="120"/>
                    <a:pt x="89" y="108"/>
                    <a:pt x="94" y="101"/>
                  </a:cubicBezTo>
                  <a:cubicBezTo>
                    <a:pt x="94" y="101"/>
                    <a:pt x="95" y="101"/>
                    <a:pt x="95" y="100"/>
                  </a:cubicBezTo>
                  <a:cubicBezTo>
                    <a:pt x="105" y="87"/>
                    <a:pt x="112" y="71"/>
                    <a:pt x="112" y="56"/>
                  </a:cubicBezTo>
                  <a:cubicBezTo>
                    <a:pt x="112" y="25"/>
                    <a:pt x="87" y="0"/>
                    <a:pt x="56" y="0"/>
                  </a:cubicBezTo>
                  <a:close/>
                  <a:moveTo>
                    <a:pt x="83" y="93"/>
                  </a:moveTo>
                  <a:cubicBezTo>
                    <a:pt x="83" y="93"/>
                    <a:pt x="83" y="94"/>
                    <a:pt x="82" y="94"/>
                  </a:cubicBezTo>
                  <a:cubicBezTo>
                    <a:pt x="79" y="98"/>
                    <a:pt x="71" y="110"/>
                    <a:pt x="68" y="121"/>
                  </a:cubicBezTo>
                  <a:cubicBezTo>
                    <a:pt x="43" y="121"/>
                    <a:pt x="43" y="121"/>
                    <a:pt x="43" y="121"/>
                  </a:cubicBezTo>
                  <a:cubicBezTo>
                    <a:pt x="40" y="109"/>
                    <a:pt x="31" y="97"/>
                    <a:pt x="29" y="93"/>
                  </a:cubicBezTo>
                  <a:cubicBezTo>
                    <a:pt x="29" y="93"/>
                    <a:pt x="28" y="93"/>
                    <a:pt x="28" y="93"/>
                  </a:cubicBezTo>
                  <a:cubicBezTo>
                    <a:pt x="19" y="82"/>
                    <a:pt x="14" y="68"/>
                    <a:pt x="14" y="56"/>
                  </a:cubicBezTo>
                  <a:cubicBezTo>
                    <a:pt x="14" y="33"/>
                    <a:pt x="32" y="14"/>
                    <a:pt x="56" y="14"/>
                  </a:cubicBezTo>
                  <a:cubicBezTo>
                    <a:pt x="79" y="14"/>
                    <a:pt x="98" y="33"/>
                    <a:pt x="98" y="56"/>
                  </a:cubicBezTo>
                  <a:cubicBezTo>
                    <a:pt x="98" y="68"/>
                    <a:pt x="92" y="82"/>
                    <a:pt x="83" y="9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微软雅黑" panose="020B0503020204020204" charset="-122"/>
                <a:ea typeface="微软雅黑" panose="020B0503020204020204" charset="-122"/>
                <a:sym typeface="宋体" panose="02010600030101010101" pitchFamily="2" charset="-122"/>
              </a:endParaRPr>
            </a:p>
          </p:txBody>
        </p:sp>
        <p:sp>
          <p:nvSpPr>
            <p:cNvPr id="23" name="Freeform 883"/>
            <p:cNvSpPr>
              <a:spLocks noChangeArrowheads="1"/>
            </p:cNvSpPr>
            <p:nvPr/>
          </p:nvSpPr>
          <p:spPr bwMode="auto">
            <a:xfrm>
              <a:off x="288925" y="547687"/>
              <a:ext cx="158750" cy="142875"/>
            </a:xfrm>
            <a:custGeom>
              <a:avLst/>
              <a:gdLst>
                <a:gd name="T0" fmla="*/ 36 w 42"/>
                <a:gd name="T1" fmla="*/ 0 h 38"/>
                <a:gd name="T2" fmla="*/ 5 w 42"/>
                <a:gd name="T3" fmla="*/ 0 h 38"/>
                <a:gd name="T4" fmla="*/ 0 w 42"/>
                <a:gd name="T5" fmla="*/ 6 h 38"/>
                <a:gd name="T6" fmla="*/ 0 w 42"/>
                <a:gd name="T7" fmla="*/ 27 h 38"/>
                <a:gd name="T8" fmla="*/ 5 w 42"/>
                <a:gd name="T9" fmla="*/ 33 h 38"/>
                <a:gd name="T10" fmla="*/ 10 w 42"/>
                <a:gd name="T11" fmla="*/ 33 h 38"/>
                <a:gd name="T12" fmla="*/ 13 w 42"/>
                <a:gd name="T13" fmla="*/ 36 h 38"/>
                <a:gd name="T14" fmla="*/ 17 w 42"/>
                <a:gd name="T15" fmla="*/ 38 h 38"/>
                <a:gd name="T16" fmla="*/ 24 w 42"/>
                <a:gd name="T17" fmla="*/ 38 h 38"/>
                <a:gd name="T18" fmla="*/ 28 w 42"/>
                <a:gd name="T19" fmla="*/ 36 h 38"/>
                <a:gd name="T20" fmla="*/ 31 w 42"/>
                <a:gd name="T21" fmla="*/ 33 h 38"/>
                <a:gd name="T22" fmla="*/ 36 w 42"/>
                <a:gd name="T23" fmla="*/ 33 h 38"/>
                <a:gd name="T24" fmla="*/ 42 w 42"/>
                <a:gd name="T25" fmla="*/ 27 h 38"/>
                <a:gd name="T26" fmla="*/ 42 w 42"/>
                <a:gd name="T27" fmla="*/ 6 h 38"/>
                <a:gd name="T28" fmla="*/ 36 w 42"/>
                <a:gd name="T29" fmla="*/ 0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38"/>
                <a:gd name="T47" fmla="*/ 42 w 42"/>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38">
                  <a:moveTo>
                    <a:pt x="36" y="0"/>
                  </a:moveTo>
                  <a:cubicBezTo>
                    <a:pt x="5" y="0"/>
                    <a:pt x="5" y="0"/>
                    <a:pt x="5" y="0"/>
                  </a:cubicBezTo>
                  <a:cubicBezTo>
                    <a:pt x="2" y="0"/>
                    <a:pt x="0" y="3"/>
                    <a:pt x="0" y="6"/>
                  </a:cubicBezTo>
                  <a:cubicBezTo>
                    <a:pt x="0" y="27"/>
                    <a:pt x="0" y="27"/>
                    <a:pt x="0" y="27"/>
                  </a:cubicBezTo>
                  <a:cubicBezTo>
                    <a:pt x="0" y="30"/>
                    <a:pt x="2" y="33"/>
                    <a:pt x="5" y="33"/>
                  </a:cubicBezTo>
                  <a:cubicBezTo>
                    <a:pt x="10" y="33"/>
                    <a:pt x="10" y="33"/>
                    <a:pt x="10" y="33"/>
                  </a:cubicBezTo>
                  <a:cubicBezTo>
                    <a:pt x="13" y="36"/>
                    <a:pt x="13" y="36"/>
                    <a:pt x="13" y="36"/>
                  </a:cubicBezTo>
                  <a:cubicBezTo>
                    <a:pt x="14" y="37"/>
                    <a:pt x="16" y="38"/>
                    <a:pt x="17" y="38"/>
                  </a:cubicBezTo>
                  <a:cubicBezTo>
                    <a:pt x="24" y="38"/>
                    <a:pt x="24" y="38"/>
                    <a:pt x="24" y="38"/>
                  </a:cubicBezTo>
                  <a:cubicBezTo>
                    <a:pt x="26" y="38"/>
                    <a:pt x="27" y="37"/>
                    <a:pt x="28" y="36"/>
                  </a:cubicBezTo>
                  <a:cubicBezTo>
                    <a:pt x="31" y="33"/>
                    <a:pt x="31" y="33"/>
                    <a:pt x="31" y="33"/>
                  </a:cubicBezTo>
                  <a:cubicBezTo>
                    <a:pt x="36" y="33"/>
                    <a:pt x="36" y="33"/>
                    <a:pt x="36" y="33"/>
                  </a:cubicBezTo>
                  <a:cubicBezTo>
                    <a:pt x="39" y="33"/>
                    <a:pt x="42" y="30"/>
                    <a:pt x="42" y="27"/>
                  </a:cubicBezTo>
                  <a:cubicBezTo>
                    <a:pt x="42" y="6"/>
                    <a:pt x="42" y="6"/>
                    <a:pt x="42" y="6"/>
                  </a:cubicBezTo>
                  <a:cubicBezTo>
                    <a:pt x="42" y="3"/>
                    <a:pt x="39" y="0"/>
                    <a:pt x="36"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微软雅黑" panose="020B0503020204020204" charset="-122"/>
                <a:ea typeface="微软雅黑" panose="020B0503020204020204" charset="-122"/>
                <a:sym typeface="宋体" panose="02010600030101010101" pitchFamily="2" charset="-122"/>
              </a:endParaRPr>
            </a:p>
          </p:txBody>
        </p:sp>
      </p:grpSp>
      <p:sp>
        <p:nvSpPr>
          <p:cNvPr id="24" name="矩形 23"/>
          <p:cNvSpPr>
            <a:spLocks noChangeArrowheads="1"/>
          </p:cNvSpPr>
          <p:nvPr/>
        </p:nvSpPr>
        <p:spPr bwMode="auto">
          <a:xfrm>
            <a:off x="4891817" y="1347632"/>
            <a:ext cx="2318390" cy="62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p>
            <a:pPr algn="r"/>
            <a:r>
              <a:rPr lang="zh-CN" altLang="en-US" sz="1200" dirty="0">
                <a:solidFill>
                  <a:schemeClr val="tx1">
                    <a:lumMod val="65000"/>
                    <a:lumOff val="35000"/>
                  </a:schemeClr>
                </a:solidFill>
                <a:latin typeface="微软雅黑" panose="020B0503020204020204" charset="-122"/>
                <a:ea typeface="微软雅黑" panose="020B0503020204020204" charset="-122"/>
              </a:rPr>
              <a:t>请在此处输入您的文本或者复制您的文本粘贴到此处，请在此处输入您的文本或者复制</a:t>
            </a:r>
            <a:endParaRPr lang="zh-CN" altLang="en-US" sz="1800" dirty="0">
              <a:solidFill>
                <a:schemeClr val="tx1">
                  <a:lumMod val="65000"/>
                  <a:lumOff val="35000"/>
                </a:schemeClr>
              </a:solidFill>
              <a:latin typeface="微软雅黑" panose="020B0503020204020204" charset="-122"/>
              <a:ea typeface="微软雅黑" panose="020B0503020204020204" charset="-122"/>
            </a:endParaRPr>
          </a:p>
        </p:txBody>
      </p:sp>
      <p:sp>
        <p:nvSpPr>
          <p:cNvPr id="25" name="矩形 24"/>
          <p:cNvSpPr>
            <a:spLocks noChangeArrowheads="1"/>
          </p:cNvSpPr>
          <p:nvPr/>
        </p:nvSpPr>
        <p:spPr bwMode="auto">
          <a:xfrm>
            <a:off x="4891817" y="2242775"/>
            <a:ext cx="2318390" cy="62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p>
            <a:pPr algn="r"/>
            <a:r>
              <a:rPr lang="zh-CN" altLang="en-US" sz="1200" dirty="0">
                <a:solidFill>
                  <a:schemeClr val="tx1">
                    <a:lumMod val="65000"/>
                    <a:lumOff val="35000"/>
                  </a:schemeClr>
                </a:solidFill>
                <a:latin typeface="微软雅黑" panose="020B0503020204020204" charset="-122"/>
                <a:ea typeface="微软雅黑" panose="020B0503020204020204" charset="-122"/>
              </a:rPr>
              <a:t>在此处输入您的文本或者复制您的文本粘贴到此处，请在此处输入您的文本或者复制</a:t>
            </a:r>
          </a:p>
        </p:txBody>
      </p:sp>
      <p:sp>
        <p:nvSpPr>
          <p:cNvPr id="26" name="矩形 25"/>
          <p:cNvSpPr>
            <a:spLocks noChangeArrowheads="1"/>
          </p:cNvSpPr>
          <p:nvPr/>
        </p:nvSpPr>
        <p:spPr bwMode="auto">
          <a:xfrm>
            <a:off x="4891817" y="3128395"/>
            <a:ext cx="2318390" cy="62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p>
            <a:pPr algn="r"/>
            <a:r>
              <a:rPr lang="zh-CN" altLang="en-US" sz="1200" dirty="0">
                <a:solidFill>
                  <a:schemeClr val="tx1">
                    <a:lumMod val="65000"/>
                    <a:lumOff val="35000"/>
                  </a:schemeClr>
                </a:solidFill>
                <a:latin typeface="微软雅黑" panose="020B0503020204020204" charset="-122"/>
                <a:ea typeface="微软雅黑" panose="020B0503020204020204" charset="-122"/>
              </a:rPr>
              <a:t>在此处输入您的文本或者复制您的文本粘贴到此处，请在此处输入您的文本或者复制</a:t>
            </a:r>
          </a:p>
        </p:txBody>
      </p:sp>
      <p:sp>
        <p:nvSpPr>
          <p:cNvPr id="27" name="矩形 26"/>
          <p:cNvSpPr>
            <a:spLocks noChangeArrowheads="1"/>
          </p:cNvSpPr>
          <p:nvPr/>
        </p:nvSpPr>
        <p:spPr bwMode="auto">
          <a:xfrm>
            <a:off x="4891817" y="3974734"/>
            <a:ext cx="2318390" cy="62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p>
            <a:pPr algn="r"/>
            <a:r>
              <a:rPr lang="zh-CN" altLang="en-US" sz="1200" dirty="0">
                <a:solidFill>
                  <a:schemeClr val="tx1">
                    <a:lumMod val="65000"/>
                    <a:lumOff val="35000"/>
                  </a:schemeClr>
                </a:solidFill>
                <a:latin typeface="微软雅黑" panose="020B0503020204020204" charset="-122"/>
                <a:ea typeface="微软雅黑" panose="020B0503020204020204" charset="-122"/>
              </a:rPr>
              <a:t>在此处输入您的文本或者复制您的文本粘贴到此处，请在此处输入您的文本或者复制</a:t>
            </a:r>
          </a:p>
        </p:txBody>
      </p:sp>
      <p:sp>
        <p:nvSpPr>
          <p:cNvPr id="28" name="TextBox 27"/>
          <p:cNvSpPr txBox="1"/>
          <p:nvPr/>
        </p:nvSpPr>
        <p:spPr>
          <a:xfrm>
            <a:off x="2662498" y="2392646"/>
            <a:ext cx="984810" cy="1084876"/>
          </a:xfrm>
          <a:prstGeom prst="rect">
            <a:avLst/>
          </a:prstGeom>
          <a:noFill/>
        </p:spPr>
        <p:txBody>
          <a:bodyPr wrap="none" lIns="68543" tIns="34272" rIns="68543" bIns="34272" rtlCol="0">
            <a:spAutoFit/>
          </a:bodyPr>
          <a:lstStyle/>
          <a:p>
            <a:pPr algn="ctr"/>
            <a:r>
              <a:rPr lang="zh-CN" altLang="en-US" sz="3300" dirty="0">
                <a:solidFill>
                  <a:schemeClr val="tx1">
                    <a:lumMod val="65000"/>
                    <a:lumOff val="35000"/>
                  </a:schemeClr>
                </a:solidFill>
                <a:latin typeface="微软雅黑" panose="020B0503020204020204" charset="-122"/>
                <a:ea typeface="微软雅黑" panose="020B0503020204020204" charset="-122"/>
              </a:rPr>
              <a:t>输入</a:t>
            </a:r>
            <a:endParaRPr lang="en-US" altLang="zh-CN" sz="3300" dirty="0">
              <a:solidFill>
                <a:schemeClr val="tx1">
                  <a:lumMod val="65000"/>
                  <a:lumOff val="35000"/>
                </a:schemeClr>
              </a:solidFill>
              <a:latin typeface="微软雅黑" panose="020B0503020204020204" charset="-122"/>
              <a:ea typeface="微软雅黑" panose="020B0503020204020204" charset="-122"/>
            </a:endParaRPr>
          </a:p>
          <a:p>
            <a:pPr algn="ctr"/>
            <a:r>
              <a:rPr lang="zh-CN" altLang="en-US" sz="3300" dirty="0">
                <a:solidFill>
                  <a:schemeClr val="tx1">
                    <a:lumMod val="65000"/>
                    <a:lumOff val="35000"/>
                  </a:schemeClr>
                </a:solidFill>
                <a:latin typeface="微软雅黑" panose="020B0503020204020204" charset="-122"/>
                <a:ea typeface="微软雅黑" panose="020B0503020204020204" charset="-122"/>
              </a:rPr>
              <a:t>标题</a:t>
            </a:r>
          </a:p>
        </p:txBody>
      </p:sp>
      <p:grpSp>
        <p:nvGrpSpPr>
          <p:cNvPr id="29" name="组合 28"/>
          <p:cNvGrpSpPr/>
          <p:nvPr/>
        </p:nvGrpSpPr>
        <p:grpSpPr>
          <a:xfrm>
            <a:off x="1331644" y="1203599"/>
            <a:ext cx="3524795" cy="3456775"/>
            <a:chOff x="1083121" y="1628006"/>
            <a:chExt cx="4702175" cy="4610100"/>
          </a:xfrm>
        </p:grpSpPr>
        <p:sp>
          <p:nvSpPr>
            <p:cNvPr id="30" name="椭圆 6"/>
            <p:cNvSpPr>
              <a:spLocks noChangeArrowheads="1"/>
            </p:cNvSpPr>
            <p:nvPr/>
          </p:nvSpPr>
          <p:spPr bwMode="auto">
            <a:xfrm>
              <a:off x="1083121" y="3318693"/>
              <a:ext cx="1373188" cy="1373188"/>
            </a:xfrm>
            <a:prstGeom prst="ellipse">
              <a:avLst/>
            </a:prstGeom>
            <a:gradFill>
              <a:gsLst>
                <a:gs pos="0">
                  <a:schemeClr val="accent1">
                    <a:lumMod val="75000"/>
                  </a:schemeClr>
                </a:gs>
                <a:gs pos="100000">
                  <a:schemeClr val="accent1"/>
                </a:gs>
              </a:gsLst>
              <a:lin ang="5400000" scaled="0"/>
            </a:gradFill>
            <a:ln w="25400" cap="flat" cmpd="sng">
              <a:gradFill>
                <a:gsLst>
                  <a:gs pos="0">
                    <a:schemeClr val="accent1">
                      <a:lumMod val="75000"/>
                    </a:schemeClr>
                  </a:gs>
                  <a:gs pos="100000">
                    <a:schemeClr val="accent1">
                      <a:lumMod val="75000"/>
                    </a:schemeClr>
                  </a:gs>
                </a:gsLst>
                <a:lin ang="5400000" scaled="0"/>
              </a:gradFill>
              <a:bevel/>
            </a:ln>
            <a:effectLst>
              <a:outerShdw blurRad="228600" dist="228600" dir="5400000" algn="ctr">
                <a:srgbClr val="000000">
                  <a:alpha val="30000"/>
                </a:srgbClr>
              </a:outerShdw>
            </a:effectLst>
          </p:spPr>
          <p:txBody>
            <a:bodyPr anchor="ctr"/>
            <a:lstStyle/>
            <a:p>
              <a:pPr algn="ctr"/>
              <a:endParaRPr lang="zh-CN" altLang="zh-CN">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31" name="椭圆 7"/>
            <p:cNvSpPr>
              <a:spLocks noChangeArrowheads="1"/>
            </p:cNvSpPr>
            <p:nvPr/>
          </p:nvSpPr>
          <p:spPr bwMode="auto">
            <a:xfrm>
              <a:off x="2737296" y="1628006"/>
              <a:ext cx="1373188" cy="1373187"/>
            </a:xfrm>
            <a:prstGeom prst="ellipse">
              <a:avLst/>
            </a:prstGeom>
            <a:gradFill>
              <a:gsLst>
                <a:gs pos="0">
                  <a:schemeClr val="accent3">
                    <a:lumMod val="75000"/>
                  </a:schemeClr>
                </a:gs>
                <a:gs pos="100000">
                  <a:schemeClr val="accent3"/>
                </a:gs>
              </a:gsLst>
              <a:lin ang="5400000" scaled="1"/>
            </a:gradFill>
            <a:ln w="25400" cap="flat" cmpd="sng">
              <a:gradFill>
                <a:gsLst>
                  <a:gs pos="0">
                    <a:schemeClr val="accent3"/>
                  </a:gs>
                  <a:gs pos="100000">
                    <a:schemeClr val="accent3">
                      <a:lumMod val="75000"/>
                    </a:schemeClr>
                  </a:gs>
                </a:gsLst>
                <a:lin ang="5400000" scaled="0"/>
              </a:gradFill>
              <a:bevel/>
            </a:ln>
            <a:effectLst>
              <a:outerShdw blurRad="228600" dist="228600" dir="5400000" algn="ctr">
                <a:srgbClr val="000000">
                  <a:alpha val="30000"/>
                </a:srgbClr>
              </a:outerShdw>
            </a:effectLst>
          </p:spPr>
          <p:txBody>
            <a:bodyPr anchor="ctr"/>
            <a:lstStyle/>
            <a:p>
              <a:pPr algn="ctr"/>
              <a:endParaRPr lang="zh-CN" altLang="zh-CN">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32" name="椭圆 8"/>
            <p:cNvSpPr>
              <a:spLocks noChangeArrowheads="1"/>
            </p:cNvSpPr>
            <p:nvPr/>
          </p:nvSpPr>
          <p:spPr bwMode="auto">
            <a:xfrm>
              <a:off x="4410521" y="3318693"/>
              <a:ext cx="1374775" cy="1373188"/>
            </a:xfrm>
            <a:prstGeom prst="ellipse">
              <a:avLst/>
            </a:prstGeom>
            <a:gradFill>
              <a:gsLst>
                <a:gs pos="0">
                  <a:schemeClr val="accent2">
                    <a:lumMod val="75000"/>
                  </a:schemeClr>
                </a:gs>
                <a:gs pos="100000">
                  <a:schemeClr val="accent2"/>
                </a:gs>
              </a:gsLst>
              <a:lin ang="5400000" scaled="0"/>
            </a:gradFill>
            <a:ln w="25400" cap="flat" cmpd="sng">
              <a:gradFill>
                <a:gsLst>
                  <a:gs pos="0">
                    <a:schemeClr val="accent2"/>
                  </a:gs>
                  <a:gs pos="100000">
                    <a:schemeClr val="accent2">
                      <a:lumMod val="75000"/>
                    </a:schemeClr>
                  </a:gs>
                </a:gsLst>
                <a:lin ang="5400000" scaled="0"/>
              </a:gradFill>
              <a:bevel/>
            </a:ln>
            <a:effectLst>
              <a:outerShdw blurRad="228600" dist="228600" dir="5400000" algn="ctr">
                <a:srgbClr val="000000">
                  <a:alpha val="30000"/>
                </a:srgbClr>
              </a:outerShdw>
            </a:effectLst>
          </p:spPr>
          <p:txBody>
            <a:bodyPr anchor="ctr"/>
            <a:lstStyle/>
            <a:p>
              <a:pPr algn="ctr"/>
              <a:endParaRPr lang="zh-CN" altLang="zh-CN">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33" name="椭圆 9"/>
            <p:cNvSpPr>
              <a:spLocks noChangeArrowheads="1"/>
            </p:cNvSpPr>
            <p:nvPr/>
          </p:nvSpPr>
          <p:spPr bwMode="auto">
            <a:xfrm>
              <a:off x="2772221" y="4864918"/>
              <a:ext cx="1373188" cy="1373188"/>
            </a:xfrm>
            <a:prstGeom prst="ellipse">
              <a:avLst/>
            </a:prstGeom>
            <a:gradFill>
              <a:gsLst>
                <a:gs pos="0">
                  <a:schemeClr val="accent5">
                    <a:lumMod val="75000"/>
                  </a:schemeClr>
                </a:gs>
                <a:gs pos="100000">
                  <a:schemeClr val="accent5"/>
                </a:gs>
              </a:gsLst>
              <a:lin ang="5400000" scaled="0"/>
            </a:gradFill>
            <a:ln w="25400" cap="flat" cmpd="sng">
              <a:gradFill>
                <a:gsLst>
                  <a:gs pos="0">
                    <a:schemeClr val="accent5"/>
                  </a:gs>
                  <a:gs pos="100000">
                    <a:schemeClr val="accent5">
                      <a:lumMod val="75000"/>
                    </a:schemeClr>
                  </a:gs>
                </a:gsLst>
                <a:lin ang="5400000" scaled="0"/>
              </a:gradFill>
              <a:bevel/>
            </a:ln>
            <a:effectLst>
              <a:outerShdw blurRad="228600" dist="228600" dir="5400000" algn="ctr">
                <a:srgbClr val="000000">
                  <a:alpha val="30000"/>
                </a:srgbClr>
              </a:outerShdw>
            </a:effectLst>
          </p:spPr>
          <p:txBody>
            <a:bodyPr anchor="ctr"/>
            <a:lstStyle/>
            <a:p>
              <a:pPr algn="ctr"/>
              <a:endParaRPr lang="zh-CN" altLang="zh-CN">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34" name="矩形 33"/>
            <p:cNvSpPr>
              <a:spLocks noChangeArrowheads="1"/>
            </p:cNvSpPr>
            <p:nvPr/>
          </p:nvSpPr>
          <p:spPr bwMode="auto">
            <a:xfrm>
              <a:off x="1227807" y="3616139"/>
              <a:ext cx="1067515" cy="77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dirty="0">
                  <a:solidFill>
                    <a:schemeClr val="bg1"/>
                  </a:solidFill>
                  <a:latin typeface="微软雅黑" panose="020B0503020204020204" charset="-122"/>
                  <a:ea typeface="微软雅黑" panose="020B0503020204020204" charset="-122"/>
                  <a:sym typeface="宋体" panose="02010600030101010101" pitchFamily="2" charset="-122"/>
                </a:rPr>
                <a:t>认识不</a:t>
              </a:r>
              <a:endParaRPr lang="en-US" altLang="zh-CN" sz="1600" dirty="0">
                <a:solidFill>
                  <a:schemeClr val="bg1"/>
                </a:solidFill>
                <a:latin typeface="微软雅黑" panose="020B0503020204020204" charset="-122"/>
                <a:ea typeface="微软雅黑" panose="020B0503020204020204" charset="-122"/>
                <a:sym typeface="宋体" panose="02010600030101010101" pitchFamily="2" charset="-122"/>
              </a:endParaRPr>
            </a:p>
            <a:p>
              <a:pPr algn="ctr"/>
              <a:r>
                <a:rPr lang="zh-CN" altLang="en-US" sz="1600" dirty="0">
                  <a:solidFill>
                    <a:schemeClr val="bg1"/>
                  </a:solidFill>
                  <a:latin typeface="微软雅黑" panose="020B0503020204020204" charset="-122"/>
                  <a:ea typeface="微软雅黑" panose="020B0503020204020204" charset="-122"/>
                  <a:sym typeface="宋体" panose="02010600030101010101" pitchFamily="2" charset="-122"/>
                </a:rPr>
                <a:t>足之二</a:t>
              </a:r>
            </a:p>
          </p:txBody>
        </p:sp>
        <p:sp>
          <p:nvSpPr>
            <p:cNvPr id="35" name="矩形 34"/>
            <p:cNvSpPr>
              <a:spLocks noChangeArrowheads="1"/>
            </p:cNvSpPr>
            <p:nvPr/>
          </p:nvSpPr>
          <p:spPr bwMode="auto">
            <a:xfrm>
              <a:off x="4545236" y="3616139"/>
              <a:ext cx="1191582" cy="77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dirty="0">
                  <a:solidFill>
                    <a:schemeClr val="bg1"/>
                  </a:solidFill>
                  <a:latin typeface="微软雅黑" panose="020B0503020204020204" charset="-122"/>
                  <a:ea typeface="微软雅黑" panose="020B0503020204020204" charset="-122"/>
                  <a:sym typeface="宋体" panose="02010600030101010101" pitchFamily="2" charset="-122"/>
                </a:rPr>
                <a:t>认识不足之三</a:t>
              </a:r>
            </a:p>
          </p:txBody>
        </p:sp>
        <p:sp>
          <p:nvSpPr>
            <p:cNvPr id="36" name="矩形 35"/>
            <p:cNvSpPr>
              <a:spLocks noChangeArrowheads="1"/>
            </p:cNvSpPr>
            <p:nvPr/>
          </p:nvSpPr>
          <p:spPr bwMode="auto">
            <a:xfrm>
              <a:off x="2858815" y="1962537"/>
              <a:ext cx="1108389" cy="77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dirty="0">
                  <a:solidFill>
                    <a:schemeClr val="bg1"/>
                  </a:solidFill>
                  <a:latin typeface="微软雅黑" panose="020B0503020204020204" charset="-122"/>
                  <a:ea typeface="微软雅黑" panose="020B0503020204020204" charset="-122"/>
                  <a:sym typeface="宋体" panose="02010600030101010101" pitchFamily="2" charset="-122"/>
                </a:rPr>
                <a:t>认识不足之一</a:t>
              </a:r>
            </a:p>
          </p:txBody>
        </p:sp>
        <p:sp>
          <p:nvSpPr>
            <p:cNvPr id="37" name="矩形 36"/>
            <p:cNvSpPr>
              <a:spLocks noChangeArrowheads="1"/>
            </p:cNvSpPr>
            <p:nvPr/>
          </p:nvSpPr>
          <p:spPr bwMode="auto">
            <a:xfrm>
              <a:off x="2925056" y="5162365"/>
              <a:ext cx="1067515" cy="77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600" dirty="0">
                  <a:solidFill>
                    <a:schemeClr val="bg1"/>
                  </a:solidFill>
                  <a:latin typeface="微软雅黑" panose="020B0503020204020204" charset="-122"/>
                  <a:ea typeface="微软雅黑" panose="020B0503020204020204" charset="-122"/>
                  <a:sym typeface="宋体" panose="02010600030101010101" pitchFamily="2" charset="-122"/>
                </a:rPr>
                <a:t>认识不</a:t>
              </a:r>
              <a:endParaRPr lang="en-US" altLang="zh-CN" sz="1600" dirty="0">
                <a:solidFill>
                  <a:schemeClr val="bg1"/>
                </a:solidFill>
                <a:latin typeface="微软雅黑" panose="020B0503020204020204" charset="-122"/>
                <a:ea typeface="微软雅黑" panose="020B0503020204020204" charset="-122"/>
                <a:sym typeface="宋体" panose="02010600030101010101" pitchFamily="2" charset="-122"/>
              </a:endParaRPr>
            </a:p>
            <a:p>
              <a:pPr algn="ctr"/>
              <a:r>
                <a:rPr lang="zh-CN" altLang="en-US" sz="1600" dirty="0">
                  <a:solidFill>
                    <a:schemeClr val="bg1"/>
                  </a:solidFill>
                  <a:latin typeface="微软雅黑" panose="020B0503020204020204" charset="-122"/>
                  <a:ea typeface="微软雅黑" panose="020B0503020204020204" charset="-122"/>
                  <a:sym typeface="宋体" panose="02010600030101010101" pitchFamily="2" charset="-122"/>
                </a:rPr>
                <a:t>足之四</a:t>
              </a: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Effect transition="in" filter="fade">
                                      <p:cBhvr>
                                        <p:cTn id="21" dur="1000"/>
                                        <p:tgtEl>
                                          <p:spTgt spid="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Effect transition="in" filter="fade">
                                      <p:cBhvr>
                                        <p:cTn id="27" dur="1000"/>
                                        <p:tgtEl>
                                          <p:spTgt spid="5"/>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1000" fill="hold"/>
                                        <p:tgtEl>
                                          <p:spTgt spid="29"/>
                                        </p:tgtEl>
                                        <p:attrNameLst>
                                          <p:attrName>ppt_w</p:attrName>
                                        </p:attrNameLst>
                                      </p:cBhvr>
                                      <p:tavLst>
                                        <p:tav tm="0">
                                          <p:val>
                                            <p:fltVal val="0"/>
                                          </p:val>
                                        </p:tav>
                                        <p:tav tm="100000">
                                          <p:val>
                                            <p:strVal val="#ppt_w"/>
                                          </p:val>
                                        </p:tav>
                                      </p:tavLst>
                                    </p:anim>
                                    <p:anim calcmode="lin" valueType="num">
                                      <p:cBhvr>
                                        <p:cTn id="32" dur="1000" fill="hold"/>
                                        <p:tgtEl>
                                          <p:spTgt spid="29"/>
                                        </p:tgtEl>
                                        <p:attrNameLst>
                                          <p:attrName>ppt_h</p:attrName>
                                        </p:attrNameLst>
                                      </p:cBhvr>
                                      <p:tavLst>
                                        <p:tav tm="0">
                                          <p:val>
                                            <p:fltVal val="0"/>
                                          </p:val>
                                        </p:tav>
                                        <p:tav tm="100000">
                                          <p:val>
                                            <p:strVal val="#ppt_h"/>
                                          </p:val>
                                        </p:tav>
                                      </p:tavLst>
                                    </p:anim>
                                    <p:animEffect transition="in" filter="fade">
                                      <p:cBhvr>
                                        <p:cTn id="33" dur="1000"/>
                                        <p:tgtEl>
                                          <p:spTgt spid="29"/>
                                        </p:tgtEl>
                                      </p:cBhvr>
                                    </p:animEffect>
                                  </p:childTnLst>
                                </p:cTn>
                              </p:par>
                            </p:childTnLst>
                          </p:cTn>
                        </p:par>
                        <p:par>
                          <p:cTn id="34" fill="hold">
                            <p:stCondLst>
                              <p:cond delay="4000"/>
                            </p:stCondLst>
                            <p:childTnLst>
                              <p:par>
                                <p:cTn id="35" presetID="2" presetClass="entr" presetSubtype="2"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1+#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1+#ppt_w/2"/>
                                          </p:val>
                                        </p:tav>
                                        <p:tav tm="100000">
                                          <p:val>
                                            <p:strVal val="#ppt_x"/>
                                          </p:val>
                                        </p:tav>
                                      </p:tavLst>
                                    </p:anim>
                                    <p:anim calcmode="lin" valueType="num">
                                      <p:cBhvr additive="base">
                                        <p:cTn id="46" dur="500" fill="hold"/>
                                        <p:tgtEl>
                                          <p:spTgt spid="8"/>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1+#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1+#ppt_w/2"/>
                                          </p:val>
                                        </p:tav>
                                        <p:tav tm="100000">
                                          <p:val>
                                            <p:strVal val="#ppt_x"/>
                                          </p:val>
                                        </p:tav>
                                      </p:tavLst>
                                    </p:anim>
                                    <p:anim calcmode="lin" valueType="num">
                                      <p:cBhvr additive="base">
                                        <p:cTn id="54" dur="500" fill="hold"/>
                                        <p:tgtEl>
                                          <p:spTgt spid="10"/>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1+#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1+#ppt_w/2"/>
                                          </p:val>
                                        </p:tav>
                                        <p:tav tm="100000">
                                          <p:val>
                                            <p:strVal val="#ppt_x"/>
                                          </p:val>
                                        </p:tav>
                                      </p:tavLst>
                                    </p:anim>
                                    <p:anim calcmode="lin" valueType="num">
                                      <p:cBhvr additive="base">
                                        <p:cTn id="62" dur="500" fill="hold"/>
                                        <p:tgtEl>
                                          <p:spTgt spid="14"/>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1+#ppt_w/2"/>
                                          </p:val>
                                        </p:tav>
                                        <p:tav tm="100000">
                                          <p:val>
                                            <p:strVal val="#ppt_x"/>
                                          </p:val>
                                        </p:tav>
                                      </p:tavLst>
                                    </p:anim>
                                    <p:anim calcmode="lin" valueType="num">
                                      <p:cBhvr additive="base">
                                        <p:cTn id="66" dur="500" fill="hold"/>
                                        <p:tgtEl>
                                          <p:spTgt spid="15"/>
                                        </p:tgtEl>
                                        <p:attrNameLst>
                                          <p:attrName>ppt_y</p:attrName>
                                        </p:attrNameLst>
                                      </p:cBhvr>
                                      <p:tavLst>
                                        <p:tav tm="0">
                                          <p:val>
                                            <p:strVal val="#ppt_y"/>
                                          </p:val>
                                        </p:tav>
                                        <p:tav tm="100000">
                                          <p:val>
                                            <p:strVal val="#ppt_y"/>
                                          </p:val>
                                        </p:tav>
                                      </p:tavLst>
                                    </p:anim>
                                  </p:childTnLst>
                                </p:cTn>
                              </p:par>
                            </p:childTnLst>
                          </p:cTn>
                        </p:par>
                        <p:par>
                          <p:cTn id="67" fill="hold">
                            <p:stCondLst>
                              <p:cond delay="4500"/>
                            </p:stCondLst>
                            <p:childTnLst>
                              <p:par>
                                <p:cTn id="68" presetID="42" presetClass="entr" presetSubtype="0" fill="hold" grpId="0" nodeType="afterEffect">
                                  <p:stCondLst>
                                    <p:cond delay="0"/>
                                  </p:stCondLst>
                                  <p:iterate type="lt">
                                    <p:tmPct val="10000"/>
                                  </p:iterate>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anim calcmode="lin" valueType="num">
                                      <p:cBhvr>
                                        <p:cTn id="71" dur="500" fill="hold"/>
                                        <p:tgtEl>
                                          <p:spTgt spid="24"/>
                                        </p:tgtEl>
                                        <p:attrNameLst>
                                          <p:attrName>ppt_x</p:attrName>
                                        </p:attrNameLst>
                                      </p:cBhvr>
                                      <p:tavLst>
                                        <p:tav tm="0">
                                          <p:val>
                                            <p:strVal val="#ppt_x"/>
                                          </p:val>
                                        </p:tav>
                                        <p:tav tm="100000">
                                          <p:val>
                                            <p:strVal val="#ppt_x"/>
                                          </p:val>
                                        </p:tav>
                                      </p:tavLst>
                                    </p:anim>
                                    <p:anim calcmode="lin" valueType="num">
                                      <p:cBhvr>
                                        <p:cTn id="72" dur="500" fill="hold"/>
                                        <p:tgtEl>
                                          <p:spTgt spid="24"/>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iterate type="lt">
                                    <p:tmPct val="10000"/>
                                  </p:iterate>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anim calcmode="lin" valueType="num">
                                      <p:cBhvr>
                                        <p:cTn id="76" dur="500" fill="hold"/>
                                        <p:tgtEl>
                                          <p:spTgt spid="25"/>
                                        </p:tgtEl>
                                        <p:attrNameLst>
                                          <p:attrName>ppt_x</p:attrName>
                                        </p:attrNameLst>
                                      </p:cBhvr>
                                      <p:tavLst>
                                        <p:tav tm="0">
                                          <p:val>
                                            <p:strVal val="#ppt_x"/>
                                          </p:val>
                                        </p:tav>
                                        <p:tav tm="100000">
                                          <p:val>
                                            <p:strVal val="#ppt_x"/>
                                          </p:val>
                                        </p:tav>
                                      </p:tavLst>
                                    </p:anim>
                                    <p:anim calcmode="lin" valueType="num">
                                      <p:cBhvr>
                                        <p:cTn id="77" dur="500" fill="hold"/>
                                        <p:tgtEl>
                                          <p:spTgt spid="25"/>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iterate type="lt">
                                    <p:tmPct val="10000"/>
                                  </p:iterate>
                                  <p:childTnLst>
                                    <p:set>
                                      <p:cBhvr>
                                        <p:cTn id="79" dur="1" fill="hold">
                                          <p:stCondLst>
                                            <p:cond delay="0"/>
                                          </p:stCondLst>
                                        </p:cTn>
                                        <p:tgtEl>
                                          <p:spTgt spid="26"/>
                                        </p:tgtEl>
                                        <p:attrNameLst>
                                          <p:attrName>style.visibility</p:attrName>
                                        </p:attrNameLst>
                                      </p:cBhvr>
                                      <p:to>
                                        <p:strVal val="visible"/>
                                      </p:to>
                                    </p:set>
                                    <p:animEffect transition="in" filter="fade">
                                      <p:cBhvr>
                                        <p:cTn id="80" dur="500"/>
                                        <p:tgtEl>
                                          <p:spTgt spid="26"/>
                                        </p:tgtEl>
                                      </p:cBhvr>
                                    </p:animEffect>
                                    <p:anim calcmode="lin" valueType="num">
                                      <p:cBhvr>
                                        <p:cTn id="81" dur="500" fill="hold"/>
                                        <p:tgtEl>
                                          <p:spTgt spid="26"/>
                                        </p:tgtEl>
                                        <p:attrNameLst>
                                          <p:attrName>ppt_x</p:attrName>
                                        </p:attrNameLst>
                                      </p:cBhvr>
                                      <p:tavLst>
                                        <p:tav tm="0">
                                          <p:val>
                                            <p:strVal val="#ppt_x"/>
                                          </p:val>
                                        </p:tav>
                                        <p:tav tm="100000">
                                          <p:val>
                                            <p:strVal val="#ppt_x"/>
                                          </p:val>
                                        </p:tav>
                                      </p:tavLst>
                                    </p:anim>
                                    <p:anim calcmode="lin" valueType="num">
                                      <p:cBhvr>
                                        <p:cTn id="82" dur="500" fill="hold"/>
                                        <p:tgtEl>
                                          <p:spTgt spid="26"/>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iterate type="lt">
                                    <p:tmPct val="10000"/>
                                  </p:iterate>
                                  <p:childTnLst>
                                    <p:set>
                                      <p:cBhvr>
                                        <p:cTn id="84" dur="1" fill="hold">
                                          <p:stCondLst>
                                            <p:cond delay="0"/>
                                          </p:stCondLst>
                                        </p:cTn>
                                        <p:tgtEl>
                                          <p:spTgt spid="27"/>
                                        </p:tgtEl>
                                        <p:attrNameLst>
                                          <p:attrName>style.visibility</p:attrName>
                                        </p:attrNameLst>
                                      </p:cBhvr>
                                      <p:to>
                                        <p:strVal val="visible"/>
                                      </p:to>
                                    </p:set>
                                    <p:animEffect transition="in" filter="fade">
                                      <p:cBhvr>
                                        <p:cTn id="85" dur="500"/>
                                        <p:tgtEl>
                                          <p:spTgt spid="27"/>
                                        </p:tgtEl>
                                      </p:cBhvr>
                                    </p:animEffect>
                                    <p:anim calcmode="lin" valueType="num">
                                      <p:cBhvr>
                                        <p:cTn id="86" dur="500" fill="hold"/>
                                        <p:tgtEl>
                                          <p:spTgt spid="27"/>
                                        </p:tgtEl>
                                        <p:attrNameLst>
                                          <p:attrName>ppt_x</p:attrName>
                                        </p:attrNameLst>
                                      </p:cBhvr>
                                      <p:tavLst>
                                        <p:tav tm="0">
                                          <p:val>
                                            <p:strVal val="#ppt_x"/>
                                          </p:val>
                                        </p:tav>
                                        <p:tav tm="100000">
                                          <p:val>
                                            <p:strVal val="#ppt_x"/>
                                          </p:val>
                                        </p:tav>
                                      </p:tavLst>
                                    </p:anim>
                                    <p:anim calcmode="lin" valueType="num">
                                      <p:cBhvr>
                                        <p:cTn id="87"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4" grpId="0" animBg="1"/>
      <p:bldP spid="24" grpId="0"/>
      <p:bldP spid="25" grpId="0"/>
      <p:bldP spid="26"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椭圆 34"/>
          <p:cNvSpPr/>
          <p:nvPr/>
        </p:nvSpPr>
        <p:spPr>
          <a:xfrm>
            <a:off x="2034378" y="1763250"/>
            <a:ext cx="1781734" cy="1782198"/>
          </a:xfrm>
          <a:prstGeom prst="ellipse">
            <a:avLst/>
          </a:prstGeom>
          <a:gradFill>
            <a:gsLst>
              <a:gs pos="0">
                <a:schemeClr val="accent2">
                  <a:lumMod val="75000"/>
                </a:schemeClr>
              </a:gs>
              <a:gs pos="100000">
                <a:schemeClr val="accent2"/>
              </a:gs>
            </a:gsLst>
            <a:lin ang="5400000" scaled="0"/>
          </a:gradFill>
          <a:ln>
            <a:gradFill>
              <a:gsLst>
                <a:gs pos="0">
                  <a:schemeClr val="accent2"/>
                </a:gs>
                <a:gs pos="100000">
                  <a:schemeClr val="accent2">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grpSp>
        <p:nvGrpSpPr>
          <p:cNvPr id="36" name="组合 35"/>
          <p:cNvGrpSpPr/>
          <p:nvPr/>
        </p:nvGrpSpPr>
        <p:grpSpPr>
          <a:xfrm>
            <a:off x="2507669" y="1979274"/>
            <a:ext cx="796344" cy="769284"/>
            <a:chOff x="5512720" y="2152017"/>
            <a:chExt cx="583915" cy="496874"/>
          </a:xfrm>
        </p:grpSpPr>
        <p:sp>
          <p:nvSpPr>
            <p:cNvPr id="37"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p>
          </p:txBody>
        </p:sp>
        <p:sp>
          <p:nvSpPr>
            <p:cNvPr id="38"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900"/>
            </a:p>
          </p:txBody>
        </p:sp>
      </p:grpSp>
      <p:sp>
        <p:nvSpPr>
          <p:cNvPr id="39" name="标题 4"/>
          <p:cNvSpPr txBox="1"/>
          <p:nvPr/>
        </p:nvSpPr>
        <p:spPr>
          <a:xfrm>
            <a:off x="2466313" y="2830623"/>
            <a:ext cx="971855" cy="602357"/>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100" b="1" dirty="0">
                <a:solidFill>
                  <a:schemeClr val="bg1"/>
                </a:solidFill>
                <a:latin typeface="微软雅黑" panose="020B0503020204020204" charset="-122"/>
                <a:ea typeface="微软雅黑" panose="020B0503020204020204" charset="-122"/>
              </a:rPr>
              <a:t>目   录</a:t>
            </a:r>
            <a:endParaRPr lang="en-US" altLang="zh-CN" sz="2100" b="1" dirty="0">
              <a:solidFill>
                <a:schemeClr val="bg1"/>
              </a:solidFill>
              <a:latin typeface="微软雅黑" panose="020B0503020204020204" charset="-122"/>
              <a:ea typeface="微软雅黑" panose="020B0503020204020204" charset="-122"/>
            </a:endParaRPr>
          </a:p>
          <a:p>
            <a:pPr algn="l"/>
            <a:r>
              <a:rPr lang="en-US" altLang="zh-CN" sz="1000" b="1" dirty="0">
                <a:solidFill>
                  <a:schemeClr val="bg1"/>
                </a:solidFill>
                <a:latin typeface="微软雅黑" panose="020B0503020204020204" charset="-122"/>
                <a:ea typeface="微软雅黑" panose="020B0503020204020204" charset="-122"/>
              </a:rPr>
              <a:t>CONTENTS</a:t>
            </a:r>
            <a:endParaRPr lang="zh-CN" altLang="en-US" sz="800" b="1" dirty="0">
              <a:solidFill>
                <a:schemeClr val="bg1"/>
              </a:solidFill>
              <a:latin typeface="微软雅黑" panose="020B0503020204020204" charset="-122"/>
              <a:ea typeface="微软雅黑" panose="020B0503020204020204" charset="-122"/>
            </a:endParaRPr>
          </a:p>
          <a:p>
            <a:pPr algn="l"/>
            <a:endParaRPr lang="en-US" altLang="zh-CN" sz="1000" b="1" dirty="0">
              <a:solidFill>
                <a:schemeClr val="bg1"/>
              </a:solidFill>
              <a:latin typeface="微软雅黑" panose="020B0503020204020204" charset="-122"/>
              <a:ea typeface="微软雅黑" panose="020B0503020204020204" charset="-122"/>
            </a:endParaRPr>
          </a:p>
        </p:txBody>
      </p:sp>
      <p:sp>
        <p:nvSpPr>
          <p:cNvPr id="40" name="椭圆 39"/>
          <p:cNvSpPr/>
          <p:nvPr/>
        </p:nvSpPr>
        <p:spPr>
          <a:xfrm>
            <a:off x="2142362" y="1862121"/>
            <a:ext cx="1574906" cy="1575316"/>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1" name="圆角矩形 40"/>
          <p:cNvSpPr/>
          <p:nvPr/>
        </p:nvSpPr>
        <p:spPr>
          <a:xfrm>
            <a:off x="4248047" y="1366968"/>
            <a:ext cx="2915565" cy="360517"/>
          </a:xfrm>
          <a:prstGeom prst="roundRect">
            <a:avLst>
              <a:gd name="adj" fmla="val 50000"/>
            </a:avLst>
          </a:prstGeom>
          <a:gradFill>
            <a:gsLst>
              <a:gs pos="0">
                <a:schemeClr val="accent3">
                  <a:lumMod val="75000"/>
                </a:schemeClr>
              </a:gs>
              <a:gs pos="100000">
                <a:schemeClr val="accent3"/>
              </a:gs>
            </a:gsLst>
            <a:lin ang="5400000" scaled="0"/>
          </a:gradFill>
          <a:ln>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2" name="椭圆 41"/>
          <p:cNvSpPr/>
          <p:nvPr/>
        </p:nvSpPr>
        <p:spPr>
          <a:xfrm>
            <a:off x="4032079" y="1331202"/>
            <a:ext cx="431936" cy="432048"/>
          </a:xfrm>
          <a:prstGeom prst="ellipse">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3" name="标题 4"/>
          <p:cNvSpPr txBox="1"/>
          <p:nvPr/>
        </p:nvSpPr>
        <p:spPr>
          <a:xfrm>
            <a:off x="4032079" y="1466830"/>
            <a:ext cx="431936" cy="373355"/>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100" b="1" dirty="0">
                <a:solidFill>
                  <a:schemeClr val="bg1"/>
                </a:solidFill>
                <a:latin typeface="微软雅黑" panose="020B0503020204020204" charset="-122"/>
                <a:ea typeface="微软雅黑" panose="020B0503020204020204" charset="-122"/>
              </a:rPr>
              <a:t>1</a:t>
            </a:r>
            <a:endParaRPr lang="zh-CN" altLang="en-US" sz="800" b="1" dirty="0">
              <a:solidFill>
                <a:schemeClr val="bg1"/>
              </a:solidFill>
              <a:latin typeface="微软雅黑" panose="020B0503020204020204" charset="-122"/>
              <a:ea typeface="微软雅黑" panose="020B0503020204020204" charset="-122"/>
            </a:endParaRPr>
          </a:p>
          <a:p>
            <a:endParaRPr lang="en-US" altLang="zh-CN" sz="1000" b="1" dirty="0">
              <a:solidFill>
                <a:schemeClr val="bg1"/>
              </a:solidFill>
              <a:latin typeface="微软雅黑" panose="020B0503020204020204" charset="-122"/>
              <a:ea typeface="微软雅黑" panose="020B0503020204020204" charset="-122"/>
            </a:endParaRPr>
          </a:p>
        </p:txBody>
      </p:sp>
      <p:sp>
        <p:nvSpPr>
          <p:cNvPr id="44" name="标题 4"/>
          <p:cNvSpPr txBox="1"/>
          <p:nvPr/>
        </p:nvSpPr>
        <p:spPr>
          <a:xfrm>
            <a:off x="4510845" y="1360169"/>
            <a:ext cx="2699597"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solidFill>
                  <a:schemeClr val="bg1"/>
                </a:solidFill>
                <a:latin typeface="微软雅黑" panose="020B0503020204020204" charset="-122"/>
                <a:ea typeface="微软雅黑" panose="020B0503020204020204" charset="-122"/>
              </a:rPr>
              <a:t>   年度工作概述</a:t>
            </a:r>
            <a:endParaRPr lang="en-US" altLang="zh-CN" sz="900" b="1" dirty="0">
              <a:solidFill>
                <a:schemeClr val="bg1"/>
              </a:solidFill>
              <a:latin typeface="微软雅黑" panose="020B0503020204020204" charset="-122"/>
              <a:ea typeface="微软雅黑" panose="020B0503020204020204" charset="-122"/>
            </a:endParaRPr>
          </a:p>
        </p:txBody>
      </p:sp>
      <p:sp>
        <p:nvSpPr>
          <p:cNvPr id="45" name="右箭头 44"/>
          <p:cNvSpPr/>
          <p:nvPr/>
        </p:nvSpPr>
        <p:spPr>
          <a:xfrm>
            <a:off x="6785668" y="1466830"/>
            <a:ext cx="215968" cy="14179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6" name="圆角矩形 45"/>
          <p:cNvSpPr/>
          <p:nvPr/>
        </p:nvSpPr>
        <p:spPr>
          <a:xfrm>
            <a:off x="4410023" y="1898879"/>
            <a:ext cx="2915565" cy="360517"/>
          </a:xfrm>
          <a:prstGeom prst="roundRect">
            <a:avLst>
              <a:gd name="adj" fmla="val 50000"/>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7" name="椭圆 46"/>
          <p:cNvSpPr/>
          <p:nvPr/>
        </p:nvSpPr>
        <p:spPr>
          <a:xfrm>
            <a:off x="4194055" y="1863113"/>
            <a:ext cx="431936" cy="432048"/>
          </a:xfrm>
          <a:prstGeom prst="ellipse">
            <a:avLst/>
          </a:pr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48" name="标题 4"/>
          <p:cNvSpPr txBox="1"/>
          <p:nvPr/>
        </p:nvSpPr>
        <p:spPr>
          <a:xfrm>
            <a:off x="4194055" y="1998740"/>
            <a:ext cx="431936" cy="373355"/>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100" b="1" dirty="0">
                <a:solidFill>
                  <a:schemeClr val="bg1"/>
                </a:solidFill>
                <a:latin typeface="微软雅黑" panose="020B0503020204020204" charset="-122"/>
                <a:ea typeface="微软雅黑" panose="020B0503020204020204" charset="-122"/>
              </a:rPr>
              <a:t>2</a:t>
            </a:r>
            <a:endParaRPr lang="zh-CN" altLang="en-US" sz="800" b="1" dirty="0">
              <a:solidFill>
                <a:schemeClr val="bg1"/>
              </a:solidFill>
              <a:latin typeface="微软雅黑" panose="020B0503020204020204" charset="-122"/>
              <a:ea typeface="微软雅黑" panose="020B0503020204020204" charset="-122"/>
            </a:endParaRPr>
          </a:p>
          <a:p>
            <a:endParaRPr lang="en-US" altLang="zh-CN" sz="1000" b="1" dirty="0">
              <a:solidFill>
                <a:schemeClr val="bg1"/>
              </a:solidFill>
              <a:latin typeface="微软雅黑" panose="020B0503020204020204" charset="-122"/>
              <a:ea typeface="微软雅黑" panose="020B0503020204020204" charset="-122"/>
            </a:endParaRPr>
          </a:p>
        </p:txBody>
      </p:sp>
      <p:sp>
        <p:nvSpPr>
          <p:cNvPr id="49" name="标题 4"/>
          <p:cNvSpPr txBox="1"/>
          <p:nvPr/>
        </p:nvSpPr>
        <p:spPr>
          <a:xfrm>
            <a:off x="4679983" y="1892079"/>
            <a:ext cx="2699597"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solidFill>
                  <a:schemeClr val="bg1"/>
                </a:solidFill>
                <a:latin typeface="微软雅黑" panose="020B0503020204020204" charset="-122"/>
                <a:ea typeface="微软雅黑" panose="020B0503020204020204" charset="-122"/>
              </a:rPr>
              <a:t>   工作完成情况</a:t>
            </a:r>
            <a:endParaRPr lang="en-US" altLang="zh-CN" sz="900" b="1" dirty="0">
              <a:solidFill>
                <a:schemeClr val="bg1"/>
              </a:solidFill>
              <a:latin typeface="微软雅黑" panose="020B0503020204020204" charset="-122"/>
              <a:ea typeface="微软雅黑" panose="020B0503020204020204" charset="-122"/>
            </a:endParaRPr>
          </a:p>
        </p:txBody>
      </p:sp>
      <p:sp>
        <p:nvSpPr>
          <p:cNvPr id="50" name="右箭头 49"/>
          <p:cNvSpPr/>
          <p:nvPr/>
        </p:nvSpPr>
        <p:spPr>
          <a:xfrm>
            <a:off x="6947644" y="1998740"/>
            <a:ext cx="215968" cy="14179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51" name="圆角矩形 50"/>
          <p:cNvSpPr/>
          <p:nvPr/>
        </p:nvSpPr>
        <p:spPr>
          <a:xfrm>
            <a:off x="4518007" y="2430789"/>
            <a:ext cx="2915565" cy="360517"/>
          </a:xfrm>
          <a:prstGeom prst="roundRect">
            <a:avLst>
              <a:gd name="adj" fmla="val 50000"/>
            </a:avLst>
          </a:prstGeom>
          <a:gradFill>
            <a:gsLst>
              <a:gs pos="0">
                <a:schemeClr val="accent5">
                  <a:lumMod val="75000"/>
                </a:schemeClr>
              </a:gs>
              <a:gs pos="100000">
                <a:schemeClr val="accent5"/>
              </a:gs>
            </a:gsLst>
            <a:lin ang="5400000" scaled="0"/>
          </a:gradFill>
          <a:ln>
            <a:gradFill>
              <a:gsLst>
                <a:gs pos="0">
                  <a:schemeClr val="accent5"/>
                </a:gs>
                <a:gs pos="100000">
                  <a:schemeClr val="accent5">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52" name="椭圆 51"/>
          <p:cNvSpPr/>
          <p:nvPr/>
        </p:nvSpPr>
        <p:spPr>
          <a:xfrm>
            <a:off x="4302039" y="2395023"/>
            <a:ext cx="431936" cy="432048"/>
          </a:xfrm>
          <a:prstGeom prst="ellipse">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53" name="标题 4"/>
          <p:cNvSpPr txBox="1"/>
          <p:nvPr/>
        </p:nvSpPr>
        <p:spPr>
          <a:xfrm>
            <a:off x="4302039" y="2530651"/>
            <a:ext cx="431936" cy="373355"/>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100" b="1" dirty="0">
                <a:solidFill>
                  <a:schemeClr val="bg1"/>
                </a:solidFill>
                <a:latin typeface="微软雅黑" panose="020B0503020204020204" charset="-122"/>
                <a:ea typeface="微软雅黑" panose="020B0503020204020204" charset="-122"/>
              </a:rPr>
              <a:t>3</a:t>
            </a:r>
            <a:endParaRPr lang="zh-CN" altLang="en-US" sz="800" b="1" dirty="0">
              <a:solidFill>
                <a:schemeClr val="bg1"/>
              </a:solidFill>
              <a:latin typeface="微软雅黑" panose="020B0503020204020204" charset="-122"/>
              <a:ea typeface="微软雅黑" panose="020B0503020204020204" charset="-122"/>
            </a:endParaRPr>
          </a:p>
          <a:p>
            <a:endParaRPr lang="en-US" altLang="zh-CN" sz="1000" b="1" dirty="0">
              <a:solidFill>
                <a:schemeClr val="bg1"/>
              </a:solidFill>
              <a:latin typeface="微软雅黑" panose="020B0503020204020204" charset="-122"/>
              <a:ea typeface="微软雅黑" panose="020B0503020204020204" charset="-122"/>
            </a:endParaRPr>
          </a:p>
        </p:txBody>
      </p:sp>
      <p:sp>
        <p:nvSpPr>
          <p:cNvPr id="54" name="标题 4"/>
          <p:cNvSpPr txBox="1"/>
          <p:nvPr/>
        </p:nvSpPr>
        <p:spPr>
          <a:xfrm>
            <a:off x="4787967" y="2423990"/>
            <a:ext cx="2699597"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a:solidFill>
                  <a:schemeClr val="bg1"/>
                </a:solidFill>
                <a:latin typeface="微软雅黑" panose="020B0503020204020204" charset="-122"/>
                <a:ea typeface="微软雅黑" panose="020B0503020204020204" charset="-122"/>
              </a:rPr>
              <a:t>   成功项目展示</a:t>
            </a:r>
            <a:endParaRPr lang="en-US" altLang="zh-CN" sz="900" b="1" dirty="0">
              <a:solidFill>
                <a:schemeClr val="bg1"/>
              </a:solidFill>
              <a:latin typeface="微软雅黑" panose="020B0503020204020204" charset="-122"/>
              <a:ea typeface="微软雅黑" panose="020B0503020204020204" charset="-122"/>
            </a:endParaRPr>
          </a:p>
        </p:txBody>
      </p:sp>
      <p:sp>
        <p:nvSpPr>
          <p:cNvPr id="55" name="右箭头 54"/>
          <p:cNvSpPr/>
          <p:nvPr/>
        </p:nvSpPr>
        <p:spPr>
          <a:xfrm>
            <a:off x="7055628" y="2530651"/>
            <a:ext cx="215968" cy="14179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56" name="圆角矩形 55"/>
          <p:cNvSpPr/>
          <p:nvPr/>
        </p:nvSpPr>
        <p:spPr>
          <a:xfrm>
            <a:off x="4410023" y="2962700"/>
            <a:ext cx="2915565" cy="360517"/>
          </a:xfrm>
          <a:prstGeom prst="roundRect">
            <a:avLst>
              <a:gd name="adj" fmla="val 50000"/>
            </a:avLst>
          </a:prstGeom>
          <a:gradFill>
            <a:gsLst>
              <a:gs pos="0">
                <a:schemeClr val="accent2">
                  <a:lumMod val="75000"/>
                </a:schemeClr>
              </a:gs>
              <a:gs pos="100000">
                <a:schemeClr val="accent2"/>
              </a:gs>
            </a:gsLst>
            <a:lin ang="5400000" scaled="0"/>
          </a:gradFill>
          <a:ln>
            <a:gradFill>
              <a:gsLst>
                <a:gs pos="0">
                  <a:schemeClr val="accent2"/>
                </a:gs>
                <a:gs pos="100000">
                  <a:schemeClr val="accent2">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57" name="椭圆 56"/>
          <p:cNvSpPr/>
          <p:nvPr/>
        </p:nvSpPr>
        <p:spPr>
          <a:xfrm>
            <a:off x="4194055" y="2926934"/>
            <a:ext cx="431936" cy="432048"/>
          </a:xfrm>
          <a:prstGeom prst="ellipse">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58" name="标题 4"/>
          <p:cNvSpPr txBox="1"/>
          <p:nvPr/>
        </p:nvSpPr>
        <p:spPr>
          <a:xfrm>
            <a:off x="4194055" y="3062561"/>
            <a:ext cx="431936" cy="373355"/>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100" b="1" dirty="0">
                <a:solidFill>
                  <a:schemeClr val="bg1"/>
                </a:solidFill>
                <a:latin typeface="微软雅黑" panose="020B0503020204020204" charset="-122"/>
                <a:ea typeface="微软雅黑" panose="020B0503020204020204" charset="-122"/>
              </a:rPr>
              <a:t>4</a:t>
            </a:r>
            <a:endParaRPr lang="zh-CN" altLang="en-US" sz="800" b="1" dirty="0">
              <a:solidFill>
                <a:schemeClr val="bg1"/>
              </a:solidFill>
              <a:latin typeface="微软雅黑" panose="020B0503020204020204" charset="-122"/>
              <a:ea typeface="微软雅黑" panose="020B0503020204020204" charset="-122"/>
            </a:endParaRPr>
          </a:p>
          <a:p>
            <a:endParaRPr lang="en-US" altLang="zh-CN" sz="1000" b="1" dirty="0">
              <a:solidFill>
                <a:schemeClr val="bg1"/>
              </a:solidFill>
              <a:latin typeface="微软雅黑" panose="020B0503020204020204" charset="-122"/>
              <a:ea typeface="微软雅黑" panose="020B0503020204020204" charset="-122"/>
            </a:endParaRPr>
          </a:p>
        </p:txBody>
      </p:sp>
      <p:sp>
        <p:nvSpPr>
          <p:cNvPr id="59" name="标题 4"/>
          <p:cNvSpPr txBox="1"/>
          <p:nvPr/>
        </p:nvSpPr>
        <p:spPr>
          <a:xfrm>
            <a:off x="4625991" y="2968104"/>
            <a:ext cx="2699597"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solidFill>
                  <a:schemeClr val="bg1"/>
                </a:solidFill>
                <a:latin typeface="微软雅黑" panose="020B0503020204020204" charset="-122"/>
                <a:ea typeface="微软雅黑" panose="020B0503020204020204" charset="-122"/>
              </a:rPr>
              <a:t>   工作不足之处</a:t>
            </a:r>
            <a:endParaRPr lang="en-US" altLang="zh-CN" sz="900" b="1" dirty="0">
              <a:solidFill>
                <a:schemeClr val="bg1"/>
              </a:solidFill>
              <a:latin typeface="微软雅黑" panose="020B0503020204020204" charset="-122"/>
              <a:ea typeface="微软雅黑" panose="020B0503020204020204" charset="-122"/>
            </a:endParaRPr>
          </a:p>
        </p:txBody>
      </p:sp>
      <p:sp>
        <p:nvSpPr>
          <p:cNvPr id="60" name="右箭头 59"/>
          <p:cNvSpPr/>
          <p:nvPr/>
        </p:nvSpPr>
        <p:spPr>
          <a:xfrm>
            <a:off x="6947644" y="3062561"/>
            <a:ext cx="215968" cy="14179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61" name="圆角矩形 60"/>
          <p:cNvSpPr/>
          <p:nvPr/>
        </p:nvSpPr>
        <p:spPr>
          <a:xfrm>
            <a:off x="4248047" y="3496131"/>
            <a:ext cx="2915565" cy="360517"/>
          </a:xfrm>
          <a:prstGeom prst="roundRect">
            <a:avLst>
              <a:gd name="adj" fmla="val 50000"/>
            </a:avLst>
          </a:prstGeom>
          <a:gradFill>
            <a:gsLst>
              <a:gs pos="0">
                <a:schemeClr val="accent4">
                  <a:lumMod val="75000"/>
                </a:schemeClr>
              </a:gs>
              <a:gs pos="100000">
                <a:schemeClr val="accent4"/>
              </a:gs>
            </a:gsLst>
            <a:lin ang="5400000" scaled="0"/>
          </a:gradFill>
          <a:ln>
            <a:gradFill>
              <a:gsLst>
                <a:gs pos="0">
                  <a:schemeClr val="accent4"/>
                </a:gs>
                <a:gs pos="100000">
                  <a:schemeClr val="accent4">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62" name="椭圆 61"/>
          <p:cNvSpPr/>
          <p:nvPr/>
        </p:nvSpPr>
        <p:spPr>
          <a:xfrm>
            <a:off x="4032079" y="3460364"/>
            <a:ext cx="431936" cy="432048"/>
          </a:xfrm>
          <a:prstGeom prst="ellipse">
            <a:avLst/>
          </a:prstGeom>
          <a:gradFill>
            <a:gsLst>
              <a:gs pos="0">
                <a:schemeClr val="accent4">
                  <a:lumMod val="75000"/>
                </a:schemeClr>
              </a:gs>
              <a:gs pos="100000">
                <a:schemeClr val="accent4"/>
              </a:gs>
            </a:gsLst>
            <a:lin ang="5400000" scaled="0"/>
          </a:gradFill>
          <a:ln w="25400">
            <a:gradFill>
              <a:gsLst>
                <a:gs pos="0">
                  <a:schemeClr val="accent4"/>
                </a:gs>
                <a:gs pos="100000">
                  <a:schemeClr val="accent4">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63" name="标题 4"/>
          <p:cNvSpPr txBox="1"/>
          <p:nvPr/>
        </p:nvSpPr>
        <p:spPr>
          <a:xfrm>
            <a:off x="4032079" y="3595992"/>
            <a:ext cx="431936" cy="373355"/>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100" b="1" dirty="0">
                <a:solidFill>
                  <a:schemeClr val="bg1"/>
                </a:solidFill>
                <a:latin typeface="微软雅黑" panose="020B0503020204020204" charset="-122"/>
                <a:ea typeface="微软雅黑" panose="020B0503020204020204" charset="-122"/>
              </a:rPr>
              <a:t>5</a:t>
            </a:r>
            <a:endParaRPr lang="zh-CN" altLang="en-US" sz="800" b="1" dirty="0">
              <a:solidFill>
                <a:schemeClr val="bg1"/>
              </a:solidFill>
              <a:latin typeface="微软雅黑" panose="020B0503020204020204" charset="-122"/>
              <a:ea typeface="微软雅黑" panose="020B0503020204020204" charset="-122"/>
            </a:endParaRPr>
          </a:p>
          <a:p>
            <a:endParaRPr lang="en-US" altLang="zh-CN" sz="1000" b="1" dirty="0">
              <a:solidFill>
                <a:schemeClr val="bg1"/>
              </a:solidFill>
              <a:latin typeface="微软雅黑" panose="020B0503020204020204" charset="-122"/>
              <a:ea typeface="微软雅黑" panose="020B0503020204020204" charset="-122"/>
            </a:endParaRPr>
          </a:p>
        </p:txBody>
      </p:sp>
      <p:sp>
        <p:nvSpPr>
          <p:cNvPr id="64" name="标题 4"/>
          <p:cNvSpPr txBox="1"/>
          <p:nvPr/>
        </p:nvSpPr>
        <p:spPr>
          <a:xfrm>
            <a:off x="4518007" y="3501535"/>
            <a:ext cx="2699597" cy="355113"/>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b="1" dirty="0">
                <a:solidFill>
                  <a:schemeClr val="bg1"/>
                </a:solidFill>
                <a:latin typeface="微软雅黑" panose="020B0503020204020204" charset="-122"/>
                <a:ea typeface="微软雅黑" panose="020B0503020204020204" charset="-122"/>
              </a:rPr>
              <a:t>   明年工作计划</a:t>
            </a:r>
            <a:endParaRPr lang="en-US" altLang="zh-CN" sz="900" b="1" dirty="0">
              <a:solidFill>
                <a:schemeClr val="bg1"/>
              </a:solidFill>
              <a:latin typeface="微软雅黑" panose="020B0503020204020204" charset="-122"/>
              <a:ea typeface="微软雅黑" panose="020B0503020204020204" charset="-122"/>
            </a:endParaRPr>
          </a:p>
        </p:txBody>
      </p:sp>
      <p:sp>
        <p:nvSpPr>
          <p:cNvPr id="65" name="右箭头 64"/>
          <p:cNvSpPr/>
          <p:nvPr/>
        </p:nvSpPr>
        <p:spPr>
          <a:xfrm>
            <a:off x="6785668" y="3595992"/>
            <a:ext cx="215968" cy="14179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heel(1)">
                                      <p:cBhvr>
                                        <p:cTn id="12" dur="2000"/>
                                        <p:tgtEl>
                                          <p:spTgt spid="40"/>
                                        </p:tgtEl>
                                      </p:cBhvr>
                                    </p:animEffect>
                                  </p:childTnLst>
                                </p:cTn>
                              </p:par>
                            </p:childTnLst>
                          </p:cTn>
                        </p:par>
                        <p:par>
                          <p:cTn id="13" fill="hold">
                            <p:stCondLst>
                              <p:cond delay="2500"/>
                            </p:stCondLst>
                            <p:childTnLst>
                              <p:par>
                                <p:cTn id="14" presetID="53" presetClass="entr" presetSubtype="16"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3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9"/>
                                        </p:tgtEl>
                                        <p:attrNameLst>
                                          <p:attrName>ppt_y</p:attrName>
                                        </p:attrNameLst>
                                      </p:cBhvr>
                                      <p:tavLst>
                                        <p:tav tm="0">
                                          <p:val>
                                            <p:strVal val="#ppt_y"/>
                                          </p:val>
                                        </p:tav>
                                        <p:tav tm="100000">
                                          <p:val>
                                            <p:strVal val="#ppt_y"/>
                                          </p:val>
                                        </p:tav>
                                      </p:tavLst>
                                    </p:anim>
                                    <p:anim calcmode="lin" valueType="num">
                                      <p:cBhvr>
                                        <p:cTn id="24"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9"/>
                                        </p:tgtEl>
                                      </p:cBhvr>
                                    </p:animEffect>
                                  </p:childTnLst>
                                </p:cTn>
                              </p:par>
                              <p:par>
                                <p:cTn id="27" presetID="2" presetClass="entr" presetSubtype="8" fill="hold" grpId="0" nodeType="withEffect">
                                  <p:stCondLst>
                                    <p:cond delay="50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500" fill="hold"/>
                                        <p:tgtEl>
                                          <p:spTgt spid="41"/>
                                        </p:tgtEl>
                                        <p:attrNameLst>
                                          <p:attrName>ppt_x</p:attrName>
                                        </p:attrNameLst>
                                      </p:cBhvr>
                                      <p:tavLst>
                                        <p:tav tm="0">
                                          <p:val>
                                            <p:strVal val="0-#ppt_w/2"/>
                                          </p:val>
                                        </p:tav>
                                        <p:tav tm="100000">
                                          <p:val>
                                            <p:strVal val="#ppt_x"/>
                                          </p:val>
                                        </p:tav>
                                      </p:tavLst>
                                    </p:anim>
                                    <p:anim calcmode="lin" valueType="num">
                                      <p:cBhvr additive="base">
                                        <p:cTn id="30" dur="500" fill="hold"/>
                                        <p:tgtEl>
                                          <p:spTgt spid="41"/>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50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0-#ppt_w/2"/>
                                          </p:val>
                                        </p:tav>
                                        <p:tav tm="100000">
                                          <p:val>
                                            <p:strVal val="#ppt_x"/>
                                          </p:val>
                                        </p:tav>
                                      </p:tavLst>
                                    </p:anim>
                                    <p:anim calcmode="lin" valueType="num">
                                      <p:cBhvr additive="base">
                                        <p:cTn id="34" dur="500" fill="hold"/>
                                        <p:tgtEl>
                                          <p:spTgt spid="4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50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fill="hold"/>
                                        <p:tgtEl>
                                          <p:spTgt spid="43"/>
                                        </p:tgtEl>
                                        <p:attrNameLst>
                                          <p:attrName>ppt_x</p:attrName>
                                        </p:attrNameLst>
                                      </p:cBhvr>
                                      <p:tavLst>
                                        <p:tav tm="0">
                                          <p:val>
                                            <p:strVal val="0-#ppt_w/2"/>
                                          </p:val>
                                        </p:tav>
                                        <p:tav tm="100000">
                                          <p:val>
                                            <p:strVal val="#ppt_x"/>
                                          </p:val>
                                        </p:tav>
                                      </p:tavLst>
                                    </p:anim>
                                    <p:anim calcmode="lin" valueType="num">
                                      <p:cBhvr additive="base">
                                        <p:cTn id="38" dur="500" fill="hold"/>
                                        <p:tgtEl>
                                          <p:spTgt spid="43"/>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50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500" fill="hold"/>
                                        <p:tgtEl>
                                          <p:spTgt spid="44"/>
                                        </p:tgtEl>
                                        <p:attrNameLst>
                                          <p:attrName>ppt_x</p:attrName>
                                        </p:attrNameLst>
                                      </p:cBhvr>
                                      <p:tavLst>
                                        <p:tav tm="0">
                                          <p:val>
                                            <p:strVal val="0-#ppt_w/2"/>
                                          </p:val>
                                        </p:tav>
                                        <p:tav tm="100000">
                                          <p:val>
                                            <p:strVal val="#ppt_x"/>
                                          </p:val>
                                        </p:tav>
                                      </p:tavLst>
                                    </p:anim>
                                    <p:anim calcmode="lin" valueType="num">
                                      <p:cBhvr additive="base">
                                        <p:cTn id="42" dur="50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50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500" fill="hold"/>
                                        <p:tgtEl>
                                          <p:spTgt spid="45"/>
                                        </p:tgtEl>
                                        <p:attrNameLst>
                                          <p:attrName>ppt_x</p:attrName>
                                        </p:attrNameLst>
                                      </p:cBhvr>
                                      <p:tavLst>
                                        <p:tav tm="0">
                                          <p:val>
                                            <p:strVal val="0-#ppt_w/2"/>
                                          </p:val>
                                        </p:tav>
                                        <p:tav tm="100000">
                                          <p:val>
                                            <p:strVal val="#ppt_x"/>
                                          </p:val>
                                        </p:tav>
                                      </p:tavLst>
                                    </p:anim>
                                    <p:anim calcmode="lin" valueType="num">
                                      <p:cBhvr additive="base">
                                        <p:cTn id="46" dur="500" fill="hold"/>
                                        <p:tgtEl>
                                          <p:spTgt spid="45"/>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1000"/>
                                  </p:stCondLst>
                                  <p:childTnLst>
                                    <p:set>
                                      <p:cBhvr>
                                        <p:cTn id="48" dur="1" fill="hold">
                                          <p:stCondLst>
                                            <p:cond delay="0"/>
                                          </p:stCondLst>
                                        </p:cTn>
                                        <p:tgtEl>
                                          <p:spTgt spid="46"/>
                                        </p:tgtEl>
                                        <p:attrNameLst>
                                          <p:attrName>style.visibility</p:attrName>
                                        </p:attrNameLst>
                                      </p:cBhvr>
                                      <p:to>
                                        <p:strVal val="visible"/>
                                      </p:to>
                                    </p:set>
                                    <p:anim calcmode="lin" valueType="num">
                                      <p:cBhvr additive="base">
                                        <p:cTn id="49" dur="500" fill="hold"/>
                                        <p:tgtEl>
                                          <p:spTgt spid="46"/>
                                        </p:tgtEl>
                                        <p:attrNameLst>
                                          <p:attrName>ppt_x</p:attrName>
                                        </p:attrNameLst>
                                      </p:cBhvr>
                                      <p:tavLst>
                                        <p:tav tm="0">
                                          <p:val>
                                            <p:strVal val="1+#ppt_w/2"/>
                                          </p:val>
                                        </p:tav>
                                        <p:tav tm="100000">
                                          <p:val>
                                            <p:strVal val="#ppt_x"/>
                                          </p:val>
                                        </p:tav>
                                      </p:tavLst>
                                    </p:anim>
                                    <p:anim calcmode="lin" valueType="num">
                                      <p:cBhvr additive="base">
                                        <p:cTn id="50" dur="500" fill="hold"/>
                                        <p:tgtEl>
                                          <p:spTgt spid="46"/>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additive="base">
                                        <p:cTn id="53" dur="500" fill="hold"/>
                                        <p:tgtEl>
                                          <p:spTgt spid="47"/>
                                        </p:tgtEl>
                                        <p:attrNameLst>
                                          <p:attrName>ppt_x</p:attrName>
                                        </p:attrNameLst>
                                      </p:cBhvr>
                                      <p:tavLst>
                                        <p:tav tm="0">
                                          <p:val>
                                            <p:strVal val="1+#ppt_w/2"/>
                                          </p:val>
                                        </p:tav>
                                        <p:tav tm="100000">
                                          <p:val>
                                            <p:strVal val="#ppt_x"/>
                                          </p:val>
                                        </p:tav>
                                      </p:tavLst>
                                    </p:anim>
                                    <p:anim calcmode="lin" valueType="num">
                                      <p:cBhvr additive="base">
                                        <p:cTn id="54" dur="500" fill="hold"/>
                                        <p:tgtEl>
                                          <p:spTgt spid="47"/>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100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1+#ppt_w/2"/>
                                          </p:val>
                                        </p:tav>
                                        <p:tav tm="100000">
                                          <p:val>
                                            <p:strVal val="#ppt_x"/>
                                          </p:val>
                                        </p:tav>
                                      </p:tavLst>
                                    </p:anim>
                                    <p:anim calcmode="lin" valueType="num">
                                      <p:cBhvr additive="base">
                                        <p:cTn id="58" dur="500" fill="hold"/>
                                        <p:tgtEl>
                                          <p:spTgt spid="48"/>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100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500" fill="hold"/>
                                        <p:tgtEl>
                                          <p:spTgt spid="49"/>
                                        </p:tgtEl>
                                        <p:attrNameLst>
                                          <p:attrName>ppt_x</p:attrName>
                                        </p:attrNameLst>
                                      </p:cBhvr>
                                      <p:tavLst>
                                        <p:tav tm="0">
                                          <p:val>
                                            <p:strVal val="1+#ppt_w/2"/>
                                          </p:val>
                                        </p:tav>
                                        <p:tav tm="100000">
                                          <p:val>
                                            <p:strVal val="#ppt_x"/>
                                          </p:val>
                                        </p:tav>
                                      </p:tavLst>
                                    </p:anim>
                                    <p:anim calcmode="lin" valueType="num">
                                      <p:cBhvr additive="base">
                                        <p:cTn id="62" dur="500" fill="hold"/>
                                        <p:tgtEl>
                                          <p:spTgt spid="49"/>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100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1500"/>
                                  </p:stCondLst>
                                  <p:childTnLst>
                                    <p:set>
                                      <p:cBhvr>
                                        <p:cTn id="68" dur="1" fill="hold">
                                          <p:stCondLst>
                                            <p:cond delay="0"/>
                                          </p:stCondLst>
                                        </p:cTn>
                                        <p:tgtEl>
                                          <p:spTgt spid="51"/>
                                        </p:tgtEl>
                                        <p:attrNameLst>
                                          <p:attrName>style.visibility</p:attrName>
                                        </p:attrNameLst>
                                      </p:cBhvr>
                                      <p:to>
                                        <p:strVal val="visible"/>
                                      </p:to>
                                    </p:set>
                                    <p:anim calcmode="lin" valueType="num">
                                      <p:cBhvr additive="base">
                                        <p:cTn id="69" dur="500" fill="hold"/>
                                        <p:tgtEl>
                                          <p:spTgt spid="51"/>
                                        </p:tgtEl>
                                        <p:attrNameLst>
                                          <p:attrName>ppt_x</p:attrName>
                                        </p:attrNameLst>
                                      </p:cBhvr>
                                      <p:tavLst>
                                        <p:tav tm="0">
                                          <p:val>
                                            <p:strVal val="0-#ppt_w/2"/>
                                          </p:val>
                                        </p:tav>
                                        <p:tav tm="100000">
                                          <p:val>
                                            <p:strVal val="#ppt_x"/>
                                          </p:val>
                                        </p:tav>
                                      </p:tavLst>
                                    </p:anim>
                                    <p:anim calcmode="lin" valueType="num">
                                      <p:cBhvr additive="base">
                                        <p:cTn id="70" dur="500" fill="hold"/>
                                        <p:tgtEl>
                                          <p:spTgt spid="51"/>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1500"/>
                                  </p:stCondLst>
                                  <p:childTnLst>
                                    <p:set>
                                      <p:cBhvr>
                                        <p:cTn id="72" dur="1" fill="hold">
                                          <p:stCondLst>
                                            <p:cond delay="0"/>
                                          </p:stCondLst>
                                        </p:cTn>
                                        <p:tgtEl>
                                          <p:spTgt spid="52"/>
                                        </p:tgtEl>
                                        <p:attrNameLst>
                                          <p:attrName>style.visibility</p:attrName>
                                        </p:attrNameLst>
                                      </p:cBhvr>
                                      <p:to>
                                        <p:strVal val="visible"/>
                                      </p:to>
                                    </p:set>
                                    <p:anim calcmode="lin" valueType="num">
                                      <p:cBhvr additive="base">
                                        <p:cTn id="73" dur="500" fill="hold"/>
                                        <p:tgtEl>
                                          <p:spTgt spid="52"/>
                                        </p:tgtEl>
                                        <p:attrNameLst>
                                          <p:attrName>ppt_x</p:attrName>
                                        </p:attrNameLst>
                                      </p:cBhvr>
                                      <p:tavLst>
                                        <p:tav tm="0">
                                          <p:val>
                                            <p:strVal val="0-#ppt_w/2"/>
                                          </p:val>
                                        </p:tav>
                                        <p:tav tm="100000">
                                          <p:val>
                                            <p:strVal val="#ppt_x"/>
                                          </p:val>
                                        </p:tav>
                                      </p:tavLst>
                                    </p:anim>
                                    <p:anim calcmode="lin" valueType="num">
                                      <p:cBhvr additive="base">
                                        <p:cTn id="74" dur="500" fill="hold"/>
                                        <p:tgtEl>
                                          <p:spTgt spid="52"/>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1500"/>
                                  </p:stCondLst>
                                  <p:childTnLst>
                                    <p:set>
                                      <p:cBhvr>
                                        <p:cTn id="76" dur="1" fill="hold">
                                          <p:stCondLst>
                                            <p:cond delay="0"/>
                                          </p:stCondLst>
                                        </p:cTn>
                                        <p:tgtEl>
                                          <p:spTgt spid="53"/>
                                        </p:tgtEl>
                                        <p:attrNameLst>
                                          <p:attrName>style.visibility</p:attrName>
                                        </p:attrNameLst>
                                      </p:cBhvr>
                                      <p:to>
                                        <p:strVal val="visible"/>
                                      </p:to>
                                    </p:set>
                                    <p:anim calcmode="lin" valueType="num">
                                      <p:cBhvr additive="base">
                                        <p:cTn id="77" dur="500" fill="hold"/>
                                        <p:tgtEl>
                                          <p:spTgt spid="53"/>
                                        </p:tgtEl>
                                        <p:attrNameLst>
                                          <p:attrName>ppt_x</p:attrName>
                                        </p:attrNameLst>
                                      </p:cBhvr>
                                      <p:tavLst>
                                        <p:tav tm="0">
                                          <p:val>
                                            <p:strVal val="0-#ppt_w/2"/>
                                          </p:val>
                                        </p:tav>
                                        <p:tav tm="100000">
                                          <p:val>
                                            <p:strVal val="#ppt_x"/>
                                          </p:val>
                                        </p:tav>
                                      </p:tavLst>
                                    </p:anim>
                                    <p:anim calcmode="lin" valueType="num">
                                      <p:cBhvr additive="base">
                                        <p:cTn id="78" dur="500" fill="hold"/>
                                        <p:tgtEl>
                                          <p:spTgt spid="53"/>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1500"/>
                                  </p:stCondLst>
                                  <p:childTnLst>
                                    <p:set>
                                      <p:cBhvr>
                                        <p:cTn id="80" dur="1" fill="hold">
                                          <p:stCondLst>
                                            <p:cond delay="0"/>
                                          </p:stCondLst>
                                        </p:cTn>
                                        <p:tgtEl>
                                          <p:spTgt spid="54"/>
                                        </p:tgtEl>
                                        <p:attrNameLst>
                                          <p:attrName>style.visibility</p:attrName>
                                        </p:attrNameLst>
                                      </p:cBhvr>
                                      <p:to>
                                        <p:strVal val="visible"/>
                                      </p:to>
                                    </p:set>
                                    <p:anim calcmode="lin" valueType="num">
                                      <p:cBhvr additive="base">
                                        <p:cTn id="81" dur="500" fill="hold"/>
                                        <p:tgtEl>
                                          <p:spTgt spid="54"/>
                                        </p:tgtEl>
                                        <p:attrNameLst>
                                          <p:attrName>ppt_x</p:attrName>
                                        </p:attrNameLst>
                                      </p:cBhvr>
                                      <p:tavLst>
                                        <p:tav tm="0">
                                          <p:val>
                                            <p:strVal val="0-#ppt_w/2"/>
                                          </p:val>
                                        </p:tav>
                                        <p:tav tm="100000">
                                          <p:val>
                                            <p:strVal val="#ppt_x"/>
                                          </p:val>
                                        </p:tav>
                                      </p:tavLst>
                                    </p:anim>
                                    <p:anim calcmode="lin" valueType="num">
                                      <p:cBhvr additive="base">
                                        <p:cTn id="82" dur="500" fill="hold"/>
                                        <p:tgtEl>
                                          <p:spTgt spid="54"/>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1500"/>
                                  </p:stCondLst>
                                  <p:childTnLst>
                                    <p:set>
                                      <p:cBhvr>
                                        <p:cTn id="84" dur="1" fill="hold">
                                          <p:stCondLst>
                                            <p:cond delay="0"/>
                                          </p:stCondLst>
                                        </p:cTn>
                                        <p:tgtEl>
                                          <p:spTgt spid="55"/>
                                        </p:tgtEl>
                                        <p:attrNameLst>
                                          <p:attrName>style.visibility</p:attrName>
                                        </p:attrNameLst>
                                      </p:cBhvr>
                                      <p:to>
                                        <p:strVal val="visible"/>
                                      </p:to>
                                    </p:set>
                                    <p:anim calcmode="lin" valueType="num">
                                      <p:cBhvr additive="base">
                                        <p:cTn id="85" dur="500" fill="hold"/>
                                        <p:tgtEl>
                                          <p:spTgt spid="55"/>
                                        </p:tgtEl>
                                        <p:attrNameLst>
                                          <p:attrName>ppt_x</p:attrName>
                                        </p:attrNameLst>
                                      </p:cBhvr>
                                      <p:tavLst>
                                        <p:tav tm="0">
                                          <p:val>
                                            <p:strVal val="0-#ppt_w/2"/>
                                          </p:val>
                                        </p:tav>
                                        <p:tav tm="100000">
                                          <p:val>
                                            <p:strVal val="#ppt_x"/>
                                          </p:val>
                                        </p:tav>
                                      </p:tavLst>
                                    </p:anim>
                                    <p:anim calcmode="lin" valueType="num">
                                      <p:cBhvr additive="base">
                                        <p:cTn id="86" dur="500" fill="hold"/>
                                        <p:tgtEl>
                                          <p:spTgt spid="55"/>
                                        </p:tgtEl>
                                        <p:attrNameLst>
                                          <p:attrName>ppt_y</p:attrName>
                                        </p:attrNameLst>
                                      </p:cBhvr>
                                      <p:tavLst>
                                        <p:tav tm="0">
                                          <p:val>
                                            <p:strVal val="#ppt_y"/>
                                          </p:val>
                                        </p:tav>
                                        <p:tav tm="100000">
                                          <p:val>
                                            <p:strVal val="#ppt_y"/>
                                          </p:val>
                                        </p:tav>
                                      </p:tavLst>
                                    </p:anim>
                                  </p:childTnLst>
                                </p:cTn>
                              </p:par>
                              <p:par>
                                <p:cTn id="87" presetID="2" presetClass="entr" presetSubtype="2" fill="hold" grpId="0" nodeType="withEffect">
                                  <p:stCondLst>
                                    <p:cond delay="2000"/>
                                  </p:stCondLst>
                                  <p:childTnLst>
                                    <p:set>
                                      <p:cBhvr>
                                        <p:cTn id="88" dur="1" fill="hold">
                                          <p:stCondLst>
                                            <p:cond delay="0"/>
                                          </p:stCondLst>
                                        </p:cTn>
                                        <p:tgtEl>
                                          <p:spTgt spid="56"/>
                                        </p:tgtEl>
                                        <p:attrNameLst>
                                          <p:attrName>style.visibility</p:attrName>
                                        </p:attrNameLst>
                                      </p:cBhvr>
                                      <p:to>
                                        <p:strVal val="visible"/>
                                      </p:to>
                                    </p:set>
                                    <p:anim calcmode="lin" valueType="num">
                                      <p:cBhvr additive="base">
                                        <p:cTn id="89" dur="500" fill="hold"/>
                                        <p:tgtEl>
                                          <p:spTgt spid="56"/>
                                        </p:tgtEl>
                                        <p:attrNameLst>
                                          <p:attrName>ppt_x</p:attrName>
                                        </p:attrNameLst>
                                      </p:cBhvr>
                                      <p:tavLst>
                                        <p:tav tm="0">
                                          <p:val>
                                            <p:strVal val="1+#ppt_w/2"/>
                                          </p:val>
                                        </p:tav>
                                        <p:tav tm="100000">
                                          <p:val>
                                            <p:strVal val="#ppt_x"/>
                                          </p:val>
                                        </p:tav>
                                      </p:tavLst>
                                    </p:anim>
                                    <p:anim calcmode="lin" valueType="num">
                                      <p:cBhvr additive="base">
                                        <p:cTn id="90" dur="500" fill="hold"/>
                                        <p:tgtEl>
                                          <p:spTgt spid="56"/>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2000"/>
                                  </p:stCondLst>
                                  <p:childTnLst>
                                    <p:set>
                                      <p:cBhvr>
                                        <p:cTn id="92" dur="1" fill="hold">
                                          <p:stCondLst>
                                            <p:cond delay="0"/>
                                          </p:stCondLst>
                                        </p:cTn>
                                        <p:tgtEl>
                                          <p:spTgt spid="57"/>
                                        </p:tgtEl>
                                        <p:attrNameLst>
                                          <p:attrName>style.visibility</p:attrName>
                                        </p:attrNameLst>
                                      </p:cBhvr>
                                      <p:to>
                                        <p:strVal val="visible"/>
                                      </p:to>
                                    </p:set>
                                    <p:anim calcmode="lin" valueType="num">
                                      <p:cBhvr additive="base">
                                        <p:cTn id="93" dur="500" fill="hold"/>
                                        <p:tgtEl>
                                          <p:spTgt spid="57"/>
                                        </p:tgtEl>
                                        <p:attrNameLst>
                                          <p:attrName>ppt_x</p:attrName>
                                        </p:attrNameLst>
                                      </p:cBhvr>
                                      <p:tavLst>
                                        <p:tav tm="0">
                                          <p:val>
                                            <p:strVal val="1+#ppt_w/2"/>
                                          </p:val>
                                        </p:tav>
                                        <p:tav tm="100000">
                                          <p:val>
                                            <p:strVal val="#ppt_x"/>
                                          </p:val>
                                        </p:tav>
                                      </p:tavLst>
                                    </p:anim>
                                    <p:anim calcmode="lin" valueType="num">
                                      <p:cBhvr additive="base">
                                        <p:cTn id="94" dur="500" fill="hold"/>
                                        <p:tgtEl>
                                          <p:spTgt spid="57"/>
                                        </p:tgtEl>
                                        <p:attrNameLst>
                                          <p:attrName>ppt_y</p:attrName>
                                        </p:attrNameLst>
                                      </p:cBhvr>
                                      <p:tavLst>
                                        <p:tav tm="0">
                                          <p:val>
                                            <p:strVal val="#ppt_y"/>
                                          </p:val>
                                        </p:tav>
                                        <p:tav tm="100000">
                                          <p:val>
                                            <p:strVal val="#ppt_y"/>
                                          </p:val>
                                        </p:tav>
                                      </p:tavLst>
                                    </p:anim>
                                  </p:childTnLst>
                                </p:cTn>
                              </p:par>
                              <p:par>
                                <p:cTn id="95" presetID="2" presetClass="entr" presetSubtype="2" fill="hold" grpId="0" nodeType="withEffect">
                                  <p:stCondLst>
                                    <p:cond delay="2000"/>
                                  </p:stCondLst>
                                  <p:childTnLst>
                                    <p:set>
                                      <p:cBhvr>
                                        <p:cTn id="96" dur="1" fill="hold">
                                          <p:stCondLst>
                                            <p:cond delay="0"/>
                                          </p:stCondLst>
                                        </p:cTn>
                                        <p:tgtEl>
                                          <p:spTgt spid="58"/>
                                        </p:tgtEl>
                                        <p:attrNameLst>
                                          <p:attrName>style.visibility</p:attrName>
                                        </p:attrNameLst>
                                      </p:cBhvr>
                                      <p:to>
                                        <p:strVal val="visible"/>
                                      </p:to>
                                    </p:set>
                                    <p:anim calcmode="lin" valueType="num">
                                      <p:cBhvr additive="base">
                                        <p:cTn id="97" dur="500" fill="hold"/>
                                        <p:tgtEl>
                                          <p:spTgt spid="58"/>
                                        </p:tgtEl>
                                        <p:attrNameLst>
                                          <p:attrName>ppt_x</p:attrName>
                                        </p:attrNameLst>
                                      </p:cBhvr>
                                      <p:tavLst>
                                        <p:tav tm="0">
                                          <p:val>
                                            <p:strVal val="1+#ppt_w/2"/>
                                          </p:val>
                                        </p:tav>
                                        <p:tav tm="100000">
                                          <p:val>
                                            <p:strVal val="#ppt_x"/>
                                          </p:val>
                                        </p:tav>
                                      </p:tavLst>
                                    </p:anim>
                                    <p:anim calcmode="lin" valueType="num">
                                      <p:cBhvr additive="base">
                                        <p:cTn id="98" dur="500" fill="hold"/>
                                        <p:tgtEl>
                                          <p:spTgt spid="58"/>
                                        </p:tgtEl>
                                        <p:attrNameLst>
                                          <p:attrName>ppt_y</p:attrName>
                                        </p:attrNameLst>
                                      </p:cBhvr>
                                      <p:tavLst>
                                        <p:tav tm="0">
                                          <p:val>
                                            <p:strVal val="#ppt_y"/>
                                          </p:val>
                                        </p:tav>
                                        <p:tav tm="100000">
                                          <p:val>
                                            <p:strVal val="#ppt_y"/>
                                          </p:val>
                                        </p:tav>
                                      </p:tavLst>
                                    </p:anim>
                                  </p:childTnLst>
                                </p:cTn>
                              </p:par>
                              <p:par>
                                <p:cTn id="99" presetID="2" presetClass="entr" presetSubtype="2" fill="hold" grpId="0" nodeType="withEffect">
                                  <p:stCondLst>
                                    <p:cond delay="2000"/>
                                  </p:stCondLst>
                                  <p:childTnLst>
                                    <p:set>
                                      <p:cBhvr>
                                        <p:cTn id="100" dur="1" fill="hold">
                                          <p:stCondLst>
                                            <p:cond delay="0"/>
                                          </p:stCondLst>
                                        </p:cTn>
                                        <p:tgtEl>
                                          <p:spTgt spid="59"/>
                                        </p:tgtEl>
                                        <p:attrNameLst>
                                          <p:attrName>style.visibility</p:attrName>
                                        </p:attrNameLst>
                                      </p:cBhvr>
                                      <p:to>
                                        <p:strVal val="visible"/>
                                      </p:to>
                                    </p:set>
                                    <p:anim calcmode="lin" valueType="num">
                                      <p:cBhvr additive="base">
                                        <p:cTn id="101" dur="500" fill="hold"/>
                                        <p:tgtEl>
                                          <p:spTgt spid="59"/>
                                        </p:tgtEl>
                                        <p:attrNameLst>
                                          <p:attrName>ppt_x</p:attrName>
                                        </p:attrNameLst>
                                      </p:cBhvr>
                                      <p:tavLst>
                                        <p:tav tm="0">
                                          <p:val>
                                            <p:strVal val="1+#ppt_w/2"/>
                                          </p:val>
                                        </p:tav>
                                        <p:tav tm="100000">
                                          <p:val>
                                            <p:strVal val="#ppt_x"/>
                                          </p:val>
                                        </p:tav>
                                      </p:tavLst>
                                    </p:anim>
                                    <p:anim calcmode="lin" valueType="num">
                                      <p:cBhvr additive="base">
                                        <p:cTn id="102" dur="500" fill="hold"/>
                                        <p:tgtEl>
                                          <p:spTgt spid="59"/>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2000"/>
                                  </p:stCondLst>
                                  <p:childTnLst>
                                    <p:set>
                                      <p:cBhvr>
                                        <p:cTn id="104" dur="1" fill="hold">
                                          <p:stCondLst>
                                            <p:cond delay="0"/>
                                          </p:stCondLst>
                                        </p:cTn>
                                        <p:tgtEl>
                                          <p:spTgt spid="60"/>
                                        </p:tgtEl>
                                        <p:attrNameLst>
                                          <p:attrName>style.visibility</p:attrName>
                                        </p:attrNameLst>
                                      </p:cBhvr>
                                      <p:to>
                                        <p:strVal val="visible"/>
                                      </p:to>
                                    </p:set>
                                    <p:anim calcmode="lin" valueType="num">
                                      <p:cBhvr additive="base">
                                        <p:cTn id="105" dur="500" fill="hold"/>
                                        <p:tgtEl>
                                          <p:spTgt spid="60"/>
                                        </p:tgtEl>
                                        <p:attrNameLst>
                                          <p:attrName>ppt_x</p:attrName>
                                        </p:attrNameLst>
                                      </p:cBhvr>
                                      <p:tavLst>
                                        <p:tav tm="0">
                                          <p:val>
                                            <p:strVal val="1+#ppt_w/2"/>
                                          </p:val>
                                        </p:tav>
                                        <p:tav tm="100000">
                                          <p:val>
                                            <p:strVal val="#ppt_x"/>
                                          </p:val>
                                        </p:tav>
                                      </p:tavLst>
                                    </p:anim>
                                    <p:anim calcmode="lin" valueType="num">
                                      <p:cBhvr additive="base">
                                        <p:cTn id="106" dur="500" fill="hold"/>
                                        <p:tgtEl>
                                          <p:spTgt spid="60"/>
                                        </p:tgtEl>
                                        <p:attrNameLst>
                                          <p:attrName>ppt_y</p:attrName>
                                        </p:attrNameLst>
                                      </p:cBhvr>
                                      <p:tavLst>
                                        <p:tav tm="0">
                                          <p:val>
                                            <p:strVal val="#ppt_y"/>
                                          </p:val>
                                        </p:tav>
                                        <p:tav tm="100000">
                                          <p:val>
                                            <p:strVal val="#ppt_y"/>
                                          </p:val>
                                        </p:tav>
                                      </p:tavLst>
                                    </p:anim>
                                  </p:childTnLst>
                                </p:cTn>
                              </p:par>
                              <p:par>
                                <p:cTn id="107" presetID="2" presetClass="entr" presetSubtype="8" fill="hold" grpId="0" nodeType="withEffect">
                                  <p:stCondLst>
                                    <p:cond delay="2500"/>
                                  </p:stCondLst>
                                  <p:childTnLst>
                                    <p:set>
                                      <p:cBhvr>
                                        <p:cTn id="108" dur="1" fill="hold">
                                          <p:stCondLst>
                                            <p:cond delay="0"/>
                                          </p:stCondLst>
                                        </p:cTn>
                                        <p:tgtEl>
                                          <p:spTgt spid="61"/>
                                        </p:tgtEl>
                                        <p:attrNameLst>
                                          <p:attrName>style.visibility</p:attrName>
                                        </p:attrNameLst>
                                      </p:cBhvr>
                                      <p:to>
                                        <p:strVal val="visible"/>
                                      </p:to>
                                    </p:set>
                                    <p:anim calcmode="lin" valueType="num">
                                      <p:cBhvr additive="base">
                                        <p:cTn id="109" dur="500" fill="hold"/>
                                        <p:tgtEl>
                                          <p:spTgt spid="61"/>
                                        </p:tgtEl>
                                        <p:attrNameLst>
                                          <p:attrName>ppt_x</p:attrName>
                                        </p:attrNameLst>
                                      </p:cBhvr>
                                      <p:tavLst>
                                        <p:tav tm="0">
                                          <p:val>
                                            <p:strVal val="0-#ppt_w/2"/>
                                          </p:val>
                                        </p:tav>
                                        <p:tav tm="100000">
                                          <p:val>
                                            <p:strVal val="#ppt_x"/>
                                          </p:val>
                                        </p:tav>
                                      </p:tavLst>
                                    </p:anim>
                                    <p:anim calcmode="lin" valueType="num">
                                      <p:cBhvr additive="base">
                                        <p:cTn id="110" dur="500" fill="hold"/>
                                        <p:tgtEl>
                                          <p:spTgt spid="61"/>
                                        </p:tgtEl>
                                        <p:attrNameLst>
                                          <p:attrName>ppt_y</p:attrName>
                                        </p:attrNameLst>
                                      </p:cBhvr>
                                      <p:tavLst>
                                        <p:tav tm="0">
                                          <p:val>
                                            <p:strVal val="#ppt_y"/>
                                          </p:val>
                                        </p:tav>
                                        <p:tav tm="100000">
                                          <p:val>
                                            <p:strVal val="#ppt_y"/>
                                          </p:val>
                                        </p:tav>
                                      </p:tavLst>
                                    </p:anim>
                                  </p:childTnLst>
                                </p:cTn>
                              </p:par>
                              <p:par>
                                <p:cTn id="111" presetID="2" presetClass="entr" presetSubtype="8" fill="hold" grpId="0" nodeType="withEffect">
                                  <p:stCondLst>
                                    <p:cond delay="2500"/>
                                  </p:stCondLst>
                                  <p:childTnLst>
                                    <p:set>
                                      <p:cBhvr>
                                        <p:cTn id="112" dur="1" fill="hold">
                                          <p:stCondLst>
                                            <p:cond delay="0"/>
                                          </p:stCondLst>
                                        </p:cTn>
                                        <p:tgtEl>
                                          <p:spTgt spid="62"/>
                                        </p:tgtEl>
                                        <p:attrNameLst>
                                          <p:attrName>style.visibility</p:attrName>
                                        </p:attrNameLst>
                                      </p:cBhvr>
                                      <p:to>
                                        <p:strVal val="visible"/>
                                      </p:to>
                                    </p:set>
                                    <p:anim calcmode="lin" valueType="num">
                                      <p:cBhvr additive="base">
                                        <p:cTn id="113" dur="500" fill="hold"/>
                                        <p:tgtEl>
                                          <p:spTgt spid="62"/>
                                        </p:tgtEl>
                                        <p:attrNameLst>
                                          <p:attrName>ppt_x</p:attrName>
                                        </p:attrNameLst>
                                      </p:cBhvr>
                                      <p:tavLst>
                                        <p:tav tm="0">
                                          <p:val>
                                            <p:strVal val="0-#ppt_w/2"/>
                                          </p:val>
                                        </p:tav>
                                        <p:tav tm="100000">
                                          <p:val>
                                            <p:strVal val="#ppt_x"/>
                                          </p:val>
                                        </p:tav>
                                      </p:tavLst>
                                    </p:anim>
                                    <p:anim calcmode="lin" valueType="num">
                                      <p:cBhvr additive="base">
                                        <p:cTn id="114" dur="500" fill="hold"/>
                                        <p:tgtEl>
                                          <p:spTgt spid="62"/>
                                        </p:tgtEl>
                                        <p:attrNameLst>
                                          <p:attrName>ppt_y</p:attrName>
                                        </p:attrNameLst>
                                      </p:cBhvr>
                                      <p:tavLst>
                                        <p:tav tm="0">
                                          <p:val>
                                            <p:strVal val="#ppt_y"/>
                                          </p:val>
                                        </p:tav>
                                        <p:tav tm="100000">
                                          <p:val>
                                            <p:strVal val="#ppt_y"/>
                                          </p:val>
                                        </p:tav>
                                      </p:tavLst>
                                    </p:anim>
                                  </p:childTnLst>
                                </p:cTn>
                              </p:par>
                              <p:par>
                                <p:cTn id="115" presetID="2" presetClass="entr" presetSubtype="8" fill="hold" grpId="0" nodeType="withEffect">
                                  <p:stCondLst>
                                    <p:cond delay="2500"/>
                                  </p:stCondLst>
                                  <p:childTnLst>
                                    <p:set>
                                      <p:cBhvr>
                                        <p:cTn id="116" dur="1" fill="hold">
                                          <p:stCondLst>
                                            <p:cond delay="0"/>
                                          </p:stCondLst>
                                        </p:cTn>
                                        <p:tgtEl>
                                          <p:spTgt spid="63"/>
                                        </p:tgtEl>
                                        <p:attrNameLst>
                                          <p:attrName>style.visibility</p:attrName>
                                        </p:attrNameLst>
                                      </p:cBhvr>
                                      <p:to>
                                        <p:strVal val="visible"/>
                                      </p:to>
                                    </p:set>
                                    <p:anim calcmode="lin" valueType="num">
                                      <p:cBhvr additive="base">
                                        <p:cTn id="117" dur="500" fill="hold"/>
                                        <p:tgtEl>
                                          <p:spTgt spid="63"/>
                                        </p:tgtEl>
                                        <p:attrNameLst>
                                          <p:attrName>ppt_x</p:attrName>
                                        </p:attrNameLst>
                                      </p:cBhvr>
                                      <p:tavLst>
                                        <p:tav tm="0">
                                          <p:val>
                                            <p:strVal val="0-#ppt_w/2"/>
                                          </p:val>
                                        </p:tav>
                                        <p:tav tm="100000">
                                          <p:val>
                                            <p:strVal val="#ppt_x"/>
                                          </p:val>
                                        </p:tav>
                                      </p:tavLst>
                                    </p:anim>
                                    <p:anim calcmode="lin" valueType="num">
                                      <p:cBhvr additive="base">
                                        <p:cTn id="118" dur="500" fill="hold"/>
                                        <p:tgtEl>
                                          <p:spTgt spid="63"/>
                                        </p:tgtEl>
                                        <p:attrNameLst>
                                          <p:attrName>ppt_y</p:attrName>
                                        </p:attrNameLst>
                                      </p:cBhvr>
                                      <p:tavLst>
                                        <p:tav tm="0">
                                          <p:val>
                                            <p:strVal val="#ppt_y"/>
                                          </p:val>
                                        </p:tav>
                                        <p:tav tm="100000">
                                          <p:val>
                                            <p:strVal val="#ppt_y"/>
                                          </p:val>
                                        </p:tav>
                                      </p:tavLst>
                                    </p:anim>
                                  </p:childTnLst>
                                </p:cTn>
                              </p:par>
                              <p:par>
                                <p:cTn id="119" presetID="2" presetClass="entr" presetSubtype="8" fill="hold" grpId="0" nodeType="withEffect">
                                  <p:stCondLst>
                                    <p:cond delay="2500"/>
                                  </p:stCondLst>
                                  <p:childTnLst>
                                    <p:set>
                                      <p:cBhvr>
                                        <p:cTn id="120" dur="1" fill="hold">
                                          <p:stCondLst>
                                            <p:cond delay="0"/>
                                          </p:stCondLst>
                                        </p:cTn>
                                        <p:tgtEl>
                                          <p:spTgt spid="64"/>
                                        </p:tgtEl>
                                        <p:attrNameLst>
                                          <p:attrName>style.visibility</p:attrName>
                                        </p:attrNameLst>
                                      </p:cBhvr>
                                      <p:to>
                                        <p:strVal val="visible"/>
                                      </p:to>
                                    </p:set>
                                    <p:anim calcmode="lin" valueType="num">
                                      <p:cBhvr additive="base">
                                        <p:cTn id="121" dur="500" fill="hold"/>
                                        <p:tgtEl>
                                          <p:spTgt spid="64"/>
                                        </p:tgtEl>
                                        <p:attrNameLst>
                                          <p:attrName>ppt_x</p:attrName>
                                        </p:attrNameLst>
                                      </p:cBhvr>
                                      <p:tavLst>
                                        <p:tav tm="0">
                                          <p:val>
                                            <p:strVal val="0-#ppt_w/2"/>
                                          </p:val>
                                        </p:tav>
                                        <p:tav tm="100000">
                                          <p:val>
                                            <p:strVal val="#ppt_x"/>
                                          </p:val>
                                        </p:tav>
                                      </p:tavLst>
                                    </p:anim>
                                    <p:anim calcmode="lin" valueType="num">
                                      <p:cBhvr additive="base">
                                        <p:cTn id="122" dur="500" fill="hold"/>
                                        <p:tgtEl>
                                          <p:spTgt spid="64"/>
                                        </p:tgtEl>
                                        <p:attrNameLst>
                                          <p:attrName>ppt_y</p:attrName>
                                        </p:attrNameLst>
                                      </p:cBhvr>
                                      <p:tavLst>
                                        <p:tav tm="0">
                                          <p:val>
                                            <p:strVal val="#ppt_y"/>
                                          </p:val>
                                        </p:tav>
                                        <p:tav tm="100000">
                                          <p:val>
                                            <p:strVal val="#ppt_y"/>
                                          </p:val>
                                        </p:tav>
                                      </p:tavLst>
                                    </p:anim>
                                  </p:childTnLst>
                                </p:cTn>
                              </p:par>
                              <p:par>
                                <p:cTn id="123" presetID="2" presetClass="entr" presetSubtype="8" fill="hold" grpId="0" nodeType="withEffect">
                                  <p:stCondLst>
                                    <p:cond delay="2500"/>
                                  </p:stCondLst>
                                  <p:childTnLst>
                                    <p:set>
                                      <p:cBhvr>
                                        <p:cTn id="124" dur="1" fill="hold">
                                          <p:stCondLst>
                                            <p:cond delay="0"/>
                                          </p:stCondLst>
                                        </p:cTn>
                                        <p:tgtEl>
                                          <p:spTgt spid="65"/>
                                        </p:tgtEl>
                                        <p:attrNameLst>
                                          <p:attrName>style.visibility</p:attrName>
                                        </p:attrNameLst>
                                      </p:cBhvr>
                                      <p:to>
                                        <p:strVal val="visible"/>
                                      </p:to>
                                    </p:set>
                                    <p:anim calcmode="lin" valueType="num">
                                      <p:cBhvr additive="base">
                                        <p:cTn id="125" dur="500" fill="hold"/>
                                        <p:tgtEl>
                                          <p:spTgt spid="65"/>
                                        </p:tgtEl>
                                        <p:attrNameLst>
                                          <p:attrName>ppt_x</p:attrName>
                                        </p:attrNameLst>
                                      </p:cBhvr>
                                      <p:tavLst>
                                        <p:tav tm="0">
                                          <p:val>
                                            <p:strVal val="0-#ppt_w/2"/>
                                          </p:val>
                                        </p:tav>
                                        <p:tav tm="100000">
                                          <p:val>
                                            <p:strVal val="#ppt_x"/>
                                          </p:val>
                                        </p:tav>
                                      </p:tavLst>
                                    </p:anim>
                                    <p:anim calcmode="lin" valueType="num">
                                      <p:cBhvr additive="base">
                                        <p:cTn id="126"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9" grpId="0"/>
      <p:bldP spid="40" grpId="0" animBg="1"/>
      <p:bldP spid="41" grpId="0" animBg="1"/>
      <p:bldP spid="42" grpId="0" animBg="1"/>
      <p:bldP spid="43" grpId="0"/>
      <p:bldP spid="44" grpId="0"/>
      <p:bldP spid="45" grpId="0" animBg="1"/>
      <p:bldP spid="46" grpId="0" animBg="1"/>
      <p:bldP spid="47" grpId="0" animBg="1"/>
      <p:bldP spid="48" grpId="0"/>
      <p:bldP spid="49" grpId="0"/>
      <p:bldP spid="50" grpId="0" animBg="1"/>
      <p:bldP spid="51" grpId="0" animBg="1"/>
      <p:bldP spid="52" grpId="0" animBg="1"/>
      <p:bldP spid="53" grpId="0"/>
      <p:bldP spid="54" grpId="0"/>
      <p:bldP spid="55" grpId="0" animBg="1"/>
      <p:bldP spid="56" grpId="0" animBg="1"/>
      <p:bldP spid="57" grpId="0" animBg="1"/>
      <p:bldP spid="58" grpId="0"/>
      <p:bldP spid="59" grpId="0"/>
      <p:bldP spid="60" grpId="0" animBg="1"/>
      <p:bldP spid="61" grpId="0" animBg="1"/>
      <p:bldP spid="62" grpId="0" animBg="1"/>
      <p:bldP spid="63" grpId="0"/>
      <p:bldP spid="64" grpId="0"/>
      <p:bldP spid="6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管理上的不足</a:t>
            </a:r>
          </a:p>
        </p:txBody>
      </p:sp>
      <p:sp>
        <p:nvSpPr>
          <p:cNvPr id="3" name="十字箭头 2"/>
          <p:cNvSpPr/>
          <p:nvPr/>
        </p:nvSpPr>
        <p:spPr>
          <a:xfrm>
            <a:off x="3138095" y="1372996"/>
            <a:ext cx="2867819" cy="2867819"/>
          </a:xfrm>
          <a:prstGeom prst="quadArrow">
            <a:avLst>
              <a:gd name="adj1" fmla="val 2000"/>
              <a:gd name="adj2" fmla="val 4000"/>
              <a:gd name="adj3" fmla="val 5000"/>
            </a:avLst>
          </a:prstGeom>
          <a:solidFill>
            <a:schemeClr val="tx1">
              <a:lumMod val="75000"/>
              <a:lumOff val="2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grpSp>
        <p:nvGrpSpPr>
          <p:cNvPr id="4" name="组合 3"/>
          <p:cNvGrpSpPr/>
          <p:nvPr/>
        </p:nvGrpSpPr>
        <p:grpSpPr>
          <a:xfrm>
            <a:off x="3324504" y="1559405"/>
            <a:ext cx="1147127" cy="1147127"/>
            <a:chOff x="4432666" y="1953520"/>
            <a:chExt cx="1529503" cy="1529503"/>
          </a:xfrm>
        </p:grpSpPr>
        <p:sp>
          <p:nvSpPr>
            <p:cNvPr id="5" name="任意多边形 4"/>
            <p:cNvSpPr/>
            <p:nvPr/>
          </p:nvSpPr>
          <p:spPr>
            <a:xfrm>
              <a:off x="4432666" y="1953520"/>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blurRad="228600" dist="228600" dir="5400000" algn="ctr">
                <a:srgbClr val="000000">
                  <a:alpha val="30000"/>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634" tIns="215634" rIns="215634" bIns="215634" numCol="1" spcCol="1270" anchor="ctr" anchorCtr="0">
              <a:noAutofit/>
            </a:bodyPr>
            <a:lstStyle/>
            <a:p>
              <a:pPr algn="ctr" defTabSz="1233170">
                <a:lnSpc>
                  <a:spcPct val="90000"/>
                </a:lnSpc>
                <a:spcBef>
                  <a:spcPct val="0"/>
                </a:spcBef>
                <a:spcAft>
                  <a:spcPct val="35000"/>
                </a:spcAft>
              </a:pPr>
              <a:endParaRPr lang="zh-CN" altLang="en-US" sz="2800" dirty="0">
                <a:solidFill>
                  <a:schemeClr val="tx1">
                    <a:lumMod val="65000"/>
                    <a:lumOff val="35000"/>
                  </a:schemeClr>
                </a:solidFill>
              </a:endParaRPr>
            </a:p>
          </p:txBody>
        </p:sp>
        <p:pic>
          <p:nvPicPr>
            <p:cNvPr id="6" name="图片 5"/>
            <p:cNvPicPr>
              <a:picLocks noChangeAspect="1"/>
            </p:cNvPicPr>
            <p:nvPr/>
          </p:nvPicPr>
          <p:blipFill>
            <a:blip r:embed="rId2" cstate="screen"/>
            <a:stretch>
              <a:fillRect/>
            </a:stretch>
          </p:blipFill>
          <p:spPr>
            <a:xfrm>
              <a:off x="4795114" y="2315966"/>
              <a:ext cx="804605" cy="804605"/>
            </a:xfrm>
            <a:prstGeom prst="rect">
              <a:avLst/>
            </a:prstGeom>
          </p:spPr>
        </p:pic>
      </p:grpSp>
      <p:grpSp>
        <p:nvGrpSpPr>
          <p:cNvPr id="7" name="组合 6"/>
          <p:cNvGrpSpPr/>
          <p:nvPr/>
        </p:nvGrpSpPr>
        <p:grpSpPr>
          <a:xfrm>
            <a:off x="3324504" y="2907279"/>
            <a:ext cx="1147127" cy="1147127"/>
            <a:chOff x="4432666" y="3750686"/>
            <a:chExt cx="1529503" cy="1529503"/>
          </a:xfrm>
        </p:grpSpPr>
        <p:sp>
          <p:nvSpPr>
            <p:cNvPr id="8" name="任意多边形 7"/>
            <p:cNvSpPr/>
            <p:nvPr/>
          </p:nvSpPr>
          <p:spPr>
            <a:xfrm>
              <a:off x="4432666" y="3750686"/>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ctr">
                <a:srgbClr val="000000">
                  <a:alpha val="30000"/>
                </a:srgb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634" tIns="215634" rIns="215634" bIns="215634" numCol="1" spcCol="1270" anchor="ctr" anchorCtr="0">
              <a:noAutofit/>
            </a:bodyPr>
            <a:lstStyle/>
            <a:p>
              <a:pPr algn="ctr" defTabSz="1233170">
                <a:lnSpc>
                  <a:spcPct val="90000"/>
                </a:lnSpc>
                <a:spcBef>
                  <a:spcPct val="0"/>
                </a:spcBef>
                <a:spcAft>
                  <a:spcPct val="35000"/>
                </a:spcAft>
              </a:pPr>
              <a:endParaRPr lang="zh-CN" altLang="en-US" sz="2800">
                <a:solidFill>
                  <a:schemeClr val="tx1">
                    <a:lumMod val="65000"/>
                    <a:lumOff val="35000"/>
                  </a:schemeClr>
                </a:solidFill>
              </a:endParaRPr>
            </a:p>
          </p:txBody>
        </p:sp>
        <p:pic>
          <p:nvPicPr>
            <p:cNvPr id="9" name="图片 8"/>
            <p:cNvPicPr>
              <a:picLocks noChangeAspect="1"/>
            </p:cNvPicPr>
            <p:nvPr/>
          </p:nvPicPr>
          <p:blipFill>
            <a:blip r:embed="rId3" cstate="screen"/>
            <a:stretch>
              <a:fillRect/>
            </a:stretch>
          </p:blipFill>
          <p:spPr>
            <a:xfrm>
              <a:off x="4724774" y="4043880"/>
              <a:ext cx="945284" cy="945284"/>
            </a:xfrm>
            <a:prstGeom prst="rect">
              <a:avLst/>
            </a:prstGeom>
          </p:spPr>
        </p:pic>
      </p:grpSp>
      <p:grpSp>
        <p:nvGrpSpPr>
          <p:cNvPr id="10" name="组合 9"/>
          <p:cNvGrpSpPr/>
          <p:nvPr/>
        </p:nvGrpSpPr>
        <p:grpSpPr>
          <a:xfrm>
            <a:off x="4672379" y="1559405"/>
            <a:ext cx="1147127" cy="1147127"/>
            <a:chOff x="6229832" y="1953520"/>
            <a:chExt cx="1529503" cy="1529503"/>
          </a:xfrm>
        </p:grpSpPr>
        <p:sp>
          <p:nvSpPr>
            <p:cNvPr id="11" name="任意多边形 10"/>
            <p:cNvSpPr/>
            <p:nvPr/>
          </p:nvSpPr>
          <p:spPr>
            <a:xfrm>
              <a:off x="6229832" y="1953520"/>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blurRad="107950" dist="12700" dir="5400000" algn="ctr">
                <a:srgbClr val="000000"/>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634" tIns="215634" rIns="215634" bIns="215634" numCol="1" spcCol="1270" anchor="ctr" anchorCtr="0">
              <a:noAutofit/>
            </a:bodyPr>
            <a:lstStyle/>
            <a:p>
              <a:pPr algn="ctr" defTabSz="1233170">
                <a:lnSpc>
                  <a:spcPct val="90000"/>
                </a:lnSpc>
                <a:spcBef>
                  <a:spcPct val="0"/>
                </a:spcBef>
                <a:spcAft>
                  <a:spcPct val="35000"/>
                </a:spcAft>
              </a:pPr>
              <a:endParaRPr lang="zh-CN" altLang="en-US" sz="2800">
                <a:solidFill>
                  <a:schemeClr val="tx1">
                    <a:lumMod val="65000"/>
                    <a:lumOff val="35000"/>
                  </a:schemeClr>
                </a:solidFill>
              </a:endParaRPr>
            </a:p>
          </p:txBody>
        </p:sp>
        <p:pic>
          <p:nvPicPr>
            <p:cNvPr id="12" name="图片 11"/>
            <p:cNvPicPr>
              <a:picLocks noChangeAspect="1"/>
            </p:cNvPicPr>
            <p:nvPr/>
          </p:nvPicPr>
          <p:blipFill>
            <a:blip r:embed="rId4" cstate="screen"/>
            <a:stretch>
              <a:fillRect/>
            </a:stretch>
          </p:blipFill>
          <p:spPr>
            <a:xfrm>
              <a:off x="6470767" y="2435557"/>
              <a:ext cx="1046362" cy="565425"/>
            </a:xfrm>
            <a:prstGeom prst="rect">
              <a:avLst/>
            </a:prstGeom>
          </p:spPr>
        </p:pic>
      </p:grpSp>
      <p:grpSp>
        <p:nvGrpSpPr>
          <p:cNvPr id="13" name="组合 12"/>
          <p:cNvGrpSpPr/>
          <p:nvPr/>
        </p:nvGrpSpPr>
        <p:grpSpPr>
          <a:xfrm>
            <a:off x="4672379" y="2907279"/>
            <a:ext cx="1147127" cy="1147127"/>
            <a:chOff x="6229832" y="3750686"/>
            <a:chExt cx="1529503" cy="1529503"/>
          </a:xfrm>
        </p:grpSpPr>
        <p:sp>
          <p:nvSpPr>
            <p:cNvPr id="14" name="任意多边形 13"/>
            <p:cNvSpPr/>
            <p:nvPr/>
          </p:nvSpPr>
          <p:spPr>
            <a:xfrm>
              <a:off x="6229832" y="3750686"/>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gradFill>
              <a:gsLst>
                <a:gs pos="0">
                  <a:schemeClr val="accent5">
                    <a:lumMod val="75000"/>
                  </a:schemeClr>
                </a:gs>
                <a:gs pos="100000">
                  <a:schemeClr val="accent5"/>
                </a:gs>
              </a:gsLst>
              <a:lin ang="5400000" scaled="0"/>
            </a:gradFill>
            <a:ln>
              <a:gradFill>
                <a:gsLst>
                  <a:gs pos="0">
                    <a:schemeClr val="accent5"/>
                  </a:gs>
                  <a:gs pos="100000">
                    <a:schemeClr val="accent5">
                      <a:lumMod val="75000"/>
                    </a:schemeClr>
                  </a:gs>
                </a:gsLst>
                <a:lin ang="5400000" scaled="0"/>
              </a:gradFill>
            </a:ln>
            <a:effectLst>
              <a:outerShdw blurRad="107950" dist="12700" dir="5400000" algn="ctr">
                <a:srgbClr val="000000"/>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634" tIns="215634" rIns="215634" bIns="215634" numCol="1" spcCol="1270" anchor="ctr" anchorCtr="0">
              <a:noAutofit/>
            </a:bodyPr>
            <a:lstStyle/>
            <a:p>
              <a:pPr algn="ctr" defTabSz="1233170">
                <a:lnSpc>
                  <a:spcPct val="90000"/>
                </a:lnSpc>
                <a:spcBef>
                  <a:spcPct val="0"/>
                </a:spcBef>
                <a:spcAft>
                  <a:spcPct val="35000"/>
                </a:spcAft>
              </a:pPr>
              <a:endParaRPr lang="zh-CN" altLang="en-US" sz="2800">
                <a:solidFill>
                  <a:schemeClr val="tx1">
                    <a:lumMod val="65000"/>
                    <a:lumOff val="35000"/>
                  </a:schemeClr>
                </a:solidFill>
              </a:endParaRPr>
            </a:p>
          </p:txBody>
        </p:sp>
        <p:pic>
          <p:nvPicPr>
            <p:cNvPr id="15" name="图片 14"/>
            <p:cNvPicPr>
              <a:picLocks noChangeAspect="1"/>
            </p:cNvPicPr>
            <p:nvPr/>
          </p:nvPicPr>
          <p:blipFill>
            <a:blip r:embed="rId5" cstate="screen"/>
            <a:stretch>
              <a:fillRect/>
            </a:stretch>
          </p:blipFill>
          <p:spPr>
            <a:xfrm>
              <a:off x="6566360" y="4090165"/>
              <a:ext cx="855175" cy="855175"/>
            </a:xfrm>
            <a:prstGeom prst="rect">
              <a:avLst/>
            </a:prstGeom>
          </p:spPr>
        </p:pic>
      </p:grpSp>
      <p:grpSp>
        <p:nvGrpSpPr>
          <p:cNvPr id="16" name="组合 15"/>
          <p:cNvGrpSpPr/>
          <p:nvPr/>
        </p:nvGrpSpPr>
        <p:grpSpPr>
          <a:xfrm>
            <a:off x="845629" y="1538119"/>
            <a:ext cx="2106059" cy="1399999"/>
            <a:chOff x="1127500" y="1925139"/>
            <a:chExt cx="2808078" cy="1866666"/>
          </a:xfrm>
        </p:grpSpPr>
        <p:sp>
          <p:nvSpPr>
            <p:cNvPr id="17" name="文本框 33"/>
            <p:cNvSpPr txBox="1"/>
            <p:nvPr/>
          </p:nvSpPr>
          <p:spPr>
            <a:xfrm>
              <a:off x="1127501" y="1925139"/>
              <a:ext cx="2808075" cy="418576"/>
            </a:xfrm>
            <a:prstGeom prst="rect">
              <a:avLst/>
            </a:prstGeom>
            <a:noFill/>
          </p:spPr>
          <p:txBody>
            <a:bodyPr wrap="square" rtlCol="0">
              <a:spAutoFit/>
            </a:bodyPr>
            <a:lstStyle/>
            <a:p>
              <a:pPr algn="r">
                <a:lnSpc>
                  <a:spcPct val="90000"/>
                </a:lnSpc>
                <a:spcBef>
                  <a:spcPts val="750"/>
                </a:spcBef>
              </a:pPr>
              <a:r>
                <a:rPr lang="zh-CN" altLang="en-US" sz="1600" b="1" dirty="0">
                  <a:solidFill>
                    <a:schemeClr val="tx1">
                      <a:lumMod val="65000"/>
                      <a:lumOff val="35000"/>
                    </a:schemeClr>
                  </a:solidFill>
                  <a:latin typeface="微软雅黑" panose="020B0503020204020204" charset="-122"/>
                  <a:ea typeface="微软雅黑" panose="020B0503020204020204" charset="-122"/>
                </a:rPr>
                <a:t>添加标题</a:t>
              </a:r>
            </a:p>
          </p:txBody>
        </p:sp>
        <p:sp>
          <p:nvSpPr>
            <p:cNvPr id="18" name="文本框 34"/>
            <p:cNvSpPr txBox="1"/>
            <p:nvPr/>
          </p:nvSpPr>
          <p:spPr>
            <a:xfrm>
              <a:off x="1127500" y="2201626"/>
              <a:ext cx="2808078" cy="1590179"/>
            </a:xfrm>
            <a:prstGeom prst="rect">
              <a:avLst/>
            </a:prstGeom>
            <a:noFill/>
          </p:spPr>
          <p:txBody>
            <a:bodyPr wrap="square" rtlCol="0">
              <a:spAutoFit/>
            </a:bodyPr>
            <a:lstStyle/>
            <a:p>
              <a:pPr algn="just">
                <a:lnSpc>
                  <a:spcPct val="13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单击添加文本单击添加文本单击添加文本单击添加文本单击添加文本单击添加文本单击添加文本单击添加文本单击添加文本</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p:txBody>
        </p:sp>
      </p:grpSp>
      <p:grpSp>
        <p:nvGrpSpPr>
          <p:cNvPr id="19" name="组合 18"/>
          <p:cNvGrpSpPr/>
          <p:nvPr/>
        </p:nvGrpSpPr>
        <p:grpSpPr>
          <a:xfrm>
            <a:off x="845629" y="2885991"/>
            <a:ext cx="2106059" cy="1399999"/>
            <a:chOff x="1127500" y="3722304"/>
            <a:chExt cx="2808078" cy="1866666"/>
          </a:xfrm>
        </p:grpSpPr>
        <p:sp>
          <p:nvSpPr>
            <p:cNvPr id="20" name="文本框 37"/>
            <p:cNvSpPr txBox="1"/>
            <p:nvPr/>
          </p:nvSpPr>
          <p:spPr>
            <a:xfrm>
              <a:off x="1127501" y="3722304"/>
              <a:ext cx="2808075" cy="418576"/>
            </a:xfrm>
            <a:prstGeom prst="rect">
              <a:avLst/>
            </a:prstGeom>
            <a:noFill/>
          </p:spPr>
          <p:txBody>
            <a:bodyPr wrap="square" rtlCol="0">
              <a:spAutoFit/>
            </a:bodyPr>
            <a:lstStyle/>
            <a:p>
              <a:pPr algn="r">
                <a:lnSpc>
                  <a:spcPct val="90000"/>
                </a:lnSpc>
                <a:spcBef>
                  <a:spcPts val="750"/>
                </a:spcBef>
              </a:pPr>
              <a:r>
                <a:rPr lang="zh-CN" altLang="en-US" sz="1600" b="1" dirty="0">
                  <a:solidFill>
                    <a:schemeClr val="tx1">
                      <a:lumMod val="65000"/>
                      <a:lumOff val="35000"/>
                    </a:schemeClr>
                  </a:solidFill>
                  <a:latin typeface="微软雅黑" panose="020B0503020204020204" charset="-122"/>
                  <a:ea typeface="微软雅黑" panose="020B0503020204020204" charset="-122"/>
                </a:rPr>
                <a:t>添加标题</a:t>
              </a:r>
            </a:p>
          </p:txBody>
        </p:sp>
        <p:sp>
          <p:nvSpPr>
            <p:cNvPr id="21" name="文本框 38"/>
            <p:cNvSpPr txBox="1"/>
            <p:nvPr/>
          </p:nvSpPr>
          <p:spPr>
            <a:xfrm>
              <a:off x="1127500" y="3998791"/>
              <a:ext cx="2808078" cy="1590179"/>
            </a:xfrm>
            <a:prstGeom prst="rect">
              <a:avLst/>
            </a:prstGeom>
            <a:noFill/>
          </p:spPr>
          <p:txBody>
            <a:bodyPr wrap="square" rtlCol="0">
              <a:spAutoFit/>
            </a:bodyPr>
            <a:lstStyle/>
            <a:p>
              <a:pPr algn="just">
                <a:lnSpc>
                  <a:spcPct val="13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单击添加文本单击添加文本单击添加文本单击添加文本单击添加文本单击添加文本单击添加文本单击添加文本单击添加文本</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p:txBody>
        </p:sp>
      </p:grpSp>
      <p:grpSp>
        <p:nvGrpSpPr>
          <p:cNvPr id="22" name="组合 21"/>
          <p:cNvGrpSpPr/>
          <p:nvPr/>
        </p:nvGrpSpPr>
        <p:grpSpPr>
          <a:xfrm>
            <a:off x="6186614" y="1538119"/>
            <a:ext cx="2106059" cy="1399999"/>
            <a:chOff x="8248814" y="1925139"/>
            <a:chExt cx="2808078" cy="1866666"/>
          </a:xfrm>
        </p:grpSpPr>
        <p:sp>
          <p:nvSpPr>
            <p:cNvPr id="23" name="文本框 39"/>
            <p:cNvSpPr txBox="1"/>
            <p:nvPr/>
          </p:nvSpPr>
          <p:spPr>
            <a:xfrm>
              <a:off x="8248815" y="1925139"/>
              <a:ext cx="2808075" cy="418576"/>
            </a:xfrm>
            <a:prstGeom prst="rect">
              <a:avLst/>
            </a:prstGeom>
            <a:noFill/>
          </p:spPr>
          <p:txBody>
            <a:bodyPr wrap="square" rtlCol="0">
              <a:spAutoFit/>
            </a:bodyPr>
            <a:lstStyle/>
            <a:p>
              <a:pPr>
                <a:lnSpc>
                  <a:spcPct val="90000"/>
                </a:lnSpc>
                <a:spcBef>
                  <a:spcPts val="750"/>
                </a:spcBef>
              </a:pPr>
              <a:r>
                <a:rPr lang="zh-CN" altLang="en-US" sz="1600" b="1" dirty="0">
                  <a:solidFill>
                    <a:schemeClr val="tx1">
                      <a:lumMod val="65000"/>
                      <a:lumOff val="35000"/>
                    </a:schemeClr>
                  </a:solidFill>
                  <a:latin typeface="微软雅黑" panose="020B0503020204020204" charset="-122"/>
                  <a:ea typeface="微软雅黑" panose="020B0503020204020204" charset="-122"/>
                </a:rPr>
                <a:t>添加标题</a:t>
              </a:r>
            </a:p>
          </p:txBody>
        </p:sp>
        <p:sp>
          <p:nvSpPr>
            <p:cNvPr id="24" name="文本框 40"/>
            <p:cNvSpPr txBox="1"/>
            <p:nvPr/>
          </p:nvSpPr>
          <p:spPr>
            <a:xfrm>
              <a:off x="8248814" y="2201626"/>
              <a:ext cx="2808078" cy="1590179"/>
            </a:xfrm>
            <a:prstGeom prst="rect">
              <a:avLst/>
            </a:prstGeom>
            <a:noFill/>
          </p:spPr>
          <p:txBody>
            <a:bodyPr wrap="square" rtlCol="0">
              <a:spAutoFit/>
            </a:bodyPr>
            <a:lstStyle/>
            <a:p>
              <a:pPr algn="just">
                <a:lnSpc>
                  <a:spcPct val="13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单击添加文本单击添加文本单击添加文本单击添加文本单击添加文本单击添加文本单击添加文本单击添加文本单击添加文本</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p:txBody>
        </p:sp>
      </p:grpSp>
      <p:grpSp>
        <p:nvGrpSpPr>
          <p:cNvPr id="25" name="组合 24"/>
          <p:cNvGrpSpPr/>
          <p:nvPr/>
        </p:nvGrpSpPr>
        <p:grpSpPr>
          <a:xfrm>
            <a:off x="6186614" y="2885991"/>
            <a:ext cx="2106059" cy="1399999"/>
            <a:chOff x="8248814" y="3722304"/>
            <a:chExt cx="2808078" cy="1866666"/>
          </a:xfrm>
        </p:grpSpPr>
        <p:sp>
          <p:nvSpPr>
            <p:cNvPr id="26" name="文本框 41"/>
            <p:cNvSpPr txBox="1"/>
            <p:nvPr/>
          </p:nvSpPr>
          <p:spPr>
            <a:xfrm>
              <a:off x="8248815" y="3722304"/>
              <a:ext cx="2808075" cy="418576"/>
            </a:xfrm>
            <a:prstGeom prst="rect">
              <a:avLst/>
            </a:prstGeom>
            <a:noFill/>
          </p:spPr>
          <p:txBody>
            <a:bodyPr wrap="square" rtlCol="0">
              <a:spAutoFit/>
            </a:bodyPr>
            <a:lstStyle/>
            <a:p>
              <a:pPr>
                <a:lnSpc>
                  <a:spcPct val="90000"/>
                </a:lnSpc>
                <a:spcBef>
                  <a:spcPts val="750"/>
                </a:spcBef>
              </a:pPr>
              <a:r>
                <a:rPr lang="zh-CN" altLang="en-US" sz="1600" b="1" dirty="0">
                  <a:solidFill>
                    <a:schemeClr val="tx1">
                      <a:lumMod val="65000"/>
                      <a:lumOff val="35000"/>
                    </a:schemeClr>
                  </a:solidFill>
                  <a:latin typeface="微软雅黑" panose="020B0503020204020204" charset="-122"/>
                  <a:ea typeface="微软雅黑" panose="020B0503020204020204" charset="-122"/>
                </a:rPr>
                <a:t>添加标题</a:t>
              </a:r>
            </a:p>
          </p:txBody>
        </p:sp>
        <p:sp>
          <p:nvSpPr>
            <p:cNvPr id="27" name="文本框 42"/>
            <p:cNvSpPr txBox="1"/>
            <p:nvPr/>
          </p:nvSpPr>
          <p:spPr>
            <a:xfrm>
              <a:off x="8248814" y="3998791"/>
              <a:ext cx="2808078" cy="1590179"/>
            </a:xfrm>
            <a:prstGeom prst="rect">
              <a:avLst/>
            </a:prstGeom>
            <a:noFill/>
          </p:spPr>
          <p:txBody>
            <a:bodyPr wrap="square" rtlCol="0">
              <a:spAutoFit/>
            </a:bodyPr>
            <a:lstStyle/>
            <a:p>
              <a:pPr algn="just">
                <a:lnSpc>
                  <a:spcPct val="130000"/>
                </a:lnSpc>
              </a:pPr>
              <a:r>
                <a:rPr lang="zh-CN" altLang="en-US" sz="1100" dirty="0">
                  <a:solidFill>
                    <a:schemeClr val="tx1">
                      <a:lumMod val="65000"/>
                      <a:lumOff val="35000"/>
                    </a:schemeClr>
                  </a:solidFill>
                  <a:latin typeface="微软雅黑" panose="020B0503020204020204" charset="-122"/>
                  <a:ea typeface="微软雅黑" panose="020B0503020204020204" charset="-122"/>
                </a:rPr>
                <a:t>单击添加文本单击添加文本单击添加文本单击添加文本单击添加文本单击添加文本单击添加文本单击添加文本单击添加文本</a:t>
              </a:r>
              <a:endParaRPr lang="en-US" altLang="zh-CN" sz="1100" dirty="0">
                <a:solidFill>
                  <a:schemeClr val="tx1">
                    <a:lumMod val="65000"/>
                    <a:lumOff val="35000"/>
                  </a:schemeClr>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par>
                          <p:cTn id="8" fill="hold">
                            <p:stCondLst>
                              <p:cond delay="1000"/>
                            </p:stCondLst>
                            <p:childTnLst>
                              <p:par>
                                <p:cTn id="9" presetID="18" presetClass="entr" presetSubtype="9"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upLeft)">
                                      <p:cBhvr>
                                        <p:cTn id="11" dur="500"/>
                                        <p:tgtEl>
                                          <p:spTgt spid="4"/>
                                        </p:tgtEl>
                                      </p:cBhvr>
                                    </p:animEffect>
                                  </p:childTnLst>
                                </p:cTn>
                              </p:par>
                              <p:par>
                                <p:cTn id="12" presetID="18" presetClass="entr" presetSubtype="3"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trips(upRight)">
                                      <p:cBhvr>
                                        <p:cTn id="14" dur="500"/>
                                        <p:tgtEl>
                                          <p:spTgt spid="10"/>
                                        </p:tgtEl>
                                      </p:cBhvr>
                                    </p:animEffect>
                                  </p:childTnLst>
                                </p:cTn>
                              </p:par>
                              <p:par>
                                <p:cTn id="15" presetID="18" presetClass="entr" presetSubtype="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trips(downRight)">
                                      <p:cBhvr>
                                        <p:cTn id="17" dur="500"/>
                                        <p:tgtEl>
                                          <p:spTgt spid="13"/>
                                        </p:tgtEl>
                                      </p:cBhvr>
                                    </p:animEffect>
                                  </p:childTnLst>
                                </p:cTn>
                              </p:par>
                              <p:par>
                                <p:cTn id="18" presetID="18" presetClass="entr" presetSubtype="12"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trips(downLeft)">
                                      <p:cBhvr>
                                        <p:cTn id="20" dur="500"/>
                                        <p:tgtEl>
                                          <p:spTgt spid="7"/>
                                        </p:tgtEl>
                                      </p:cBhvr>
                                    </p:animEffect>
                                  </p:childTnLst>
                                </p:cTn>
                              </p:par>
                            </p:childTnLst>
                          </p:cTn>
                        </p:par>
                        <p:par>
                          <p:cTn id="21" fill="hold">
                            <p:stCondLst>
                              <p:cond delay="1500"/>
                            </p:stCondLst>
                            <p:childTnLst>
                              <p:par>
                                <p:cTn id="22" presetID="49" presetClass="entr" presetSubtype="0" decel="10000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 calcmode="lin" valueType="num">
                                      <p:cBhvr>
                                        <p:cTn id="26" dur="500" fill="hold"/>
                                        <p:tgtEl>
                                          <p:spTgt spid="16"/>
                                        </p:tgtEl>
                                        <p:attrNameLst>
                                          <p:attrName>style.rotation</p:attrName>
                                        </p:attrNameLst>
                                      </p:cBhvr>
                                      <p:tavLst>
                                        <p:tav tm="0">
                                          <p:val>
                                            <p:fltVal val="360"/>
                                          </p:val>
                                        </p:tav>
                                        <p:tav tm="100000">
                                          <p:val>
                                            <p:fltVal val="0"/>
                                          </p:val>
                                        </p:tav>
                                      </p:tavLst>
                                    </p:anim>
                                    <p:animEffect transition="in" filter="fade">
                                      <p:cBhvr>
                                        <p:cTn id="27" dur="500"/>
                                        <p:tgtEl>
                                          <p:spTgt spid="16"/>
                                        </p:tgtEl>
                                      </p:cBhvr>
                                    </p:animEffect>
                                  </p:childTnLst>
                                </p:cTn>
                              </p:par>
                              <p:par>
                                <p:cTn id="28" presetID="49" presetClass="entr" presetSubtype="0" decel="10000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 calcmode="lin" valueType="num">
                                      <p:cBhvr>
                                        <p:cTn id="32" dur="500" fill="hold"/>
                                        <p:tgtEl>
                                          <p:spTgt spid="19"/>
                                        </p:tgtEl>
                                        <p:attrNameLst>
                                          <p:attrName>style.rotation</p:attrName>
                                        </p:attrNameLst>
                                      </p:cBhvr>
                                      <p:tavLst>
                                        <p:tav tm="0">
                                          <p:val>
                                            <p:fltVal val="360"/>
                                          </p:val>
                                        </p:tav>
                                        <p:tav tm="100000">
                                          <p:val>
                                            <p:fltVal val="0"/>
                                          </p:val>
                                        </p:tav>
                                      </p:tavLst>
                                    </p:anim>
                                    <p:animEffect transition="in" filter="fade">
                                      <p:cBhvr>
                                        <p:cTn id="33" dur="500"/>
                                        <p:tgtEl>
                                          <p:spTgt spid="19"/>
                                        </p:tgtEl>
                                      </p:cBhvr>
                                    </p:animEffect>
                                  </p:childTnLst>
                                </p:cTn>
                              </p:par>
                              <p:par>
                                <p:cTn id="34" presetID="49" presetClass="entr" presetSubtype="0" decel="10000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 calcmode="lin" valueType="num">
                                      <p:cBhvr>
                                        <p:cTn id="38" dur="500" fill="hold"/>
                                        <p:tgtEl>
                                          <p:spTgt spid="22"/>
                                        </p:tgtEl>
                                        <p:attrNameLst>
                                          <p:attrName>style.rotation</p:attrName>
                                        </p:attrNameLst>
                                      </p:cBhvr>
                                      <p:tavLst>
                                        <p:tav tm="0">
                                          <p:val>
                                            <p:fltVal val="360"/>
                                          </p:val>
                                        </p:tav>
                                        <p:tav tm="100000">
                                          <p:val>
                                            <p:fltVal val="0"/>
                                          </p:val>
                                        </p:tav>
                                      </p:tavLst>
                                    </p:anim>
                                    <p:animEffect transition="in" filter="fade">
                                      <p:cBhvr>
                                        <p:cTn id="39" dur="500"/>
                                        <p:tgtEl>
                                          <p:spTgt spid="22"/>
                                        </p:tgtEl>
                                      </p:cBhvr>
                                    </p:animEffect>
                                  </p:childTnLst>
                                </p:cTn>
                              </p:par>
                              <p:par>
                                <p:cTn id="40" presetID="49" presetClass="entr" presetSubtype="0" decel="10000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 calcmode="lin" valueType="num">
                                      <p:cBhvr>
                                        <p:cTn id="44" dur="500" fill="hold"/>
                                        <p:tgtEl>
                                          <p:spTgt spid="25"/>
                                        </p:tgtEl>
                                        <p:attrNameLst>
                                          <p:attrName>style.rotation</p:attrName>
                                        </p:attrNameLst>
                                      </p:cBhvr>
                                      <p:tavLst>
                                        <p:tav tm="0">
                                          <p:val>
                                            <p:fltVal val="360"/>
                                          </p:val>
                                        </p:tav>
                                        <p:tav tm="100000">
                                          <p:val>
                                            <p:fltVal val="0"/>
                                          </p:val>
                                        </p:tav>
                                      </p:tavLst>
                                    </p:anim>
                                    <p:animEffect transition="in" filter="fade">
                                      <p:cBhvr>
                                        <p:cTn id="4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执行力问题</a:t>
            </a:r>
          </a:p>
        </p:txBody>
      </p:sp>
      <p:sp>
        <p:nvSpPr>
          <p:cNvPr id="88" name="圆角矩形 87"/>
          <p:cNvSpPr/>
          <p:nvPr/>
        </p:nvSpPr>
        <p:spPr bwMode="auto">
          <a:xfrm rot="10800000">
            <a:off x="3763637" y="1236818"/>
            <a:ext cx="4421926" cy="732368"/>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charset="-122"/>
              <a:ea typeface="微软雅黑" panose="020B0503020204020204" charset="-122"/>
            </a:endParaRPr>
          </a:p>
        </p:txBody>
      </p:sp>
      <p:sp>
        <p:nvSpPr>
          <p:cNvPr id="89" name="圆角矩形 88"/>
          <p:cNvSpPr/>
          <p:nvPr/>
        </p:nvSpPr>
        <p:spPr bwMode="auto">
          <a:xfrm rot="10800000">
            <a:off x="3763637" y="2506778"/>
            <a:ext cx="4421926" cy="732368"/>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charset="-122"/>
              <a:ea typeface="微软雅黑" panose="020B0503020204020204" charset="-122"/>
            </a:endParaRPr>
          </a:p>
        </p:txBody>
      </p:sp>
      <p:sp>
        <p:nvSpPr>
          <p:cNvPr id="90" name="圆角矩形 89"/>
          <p:cNvSpPr/>
          <p:nvPr/>
        </p:nvSpPr>
        <p:spPr bwMode="auto">
          <a:xfrm rot="10800000">
            <a:off x="3763637" y="3795584"/>
            <a:ext cx="4421926" cy="732368"/>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charset="-122"/>
              <a:ea typeface="微软雅黑" panose="020B0503020204020204" charset="-122"/>
            </a:endParaRPr>
          </a:p>
        </p:txBody>
      </p:sp>
      <p:sp>
        <p:nvSpPr>
          <p:cNvPr id="91" name="任意多边形 8"/>
          <p:cNvSpPr/>
          <p:nvPr/>
        </p:nvSpPr>
        <p:spPr bwMode="auto">
          <a:xfrm rot="16200000">
            <a:off x="2923626" y="2291430"/>
            <a:ext cx="923447" cy="1221833"/>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1"/>
          </a:solidFill>
          <a:ln w="14288" cap="flat">
            <a:noFill/>
            <a:prstDash val="solid"/>
            <a:miter lim="800000"/>
          </a:ln>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92" name="Oval 53"/>
          <p:cNvSpPr>
            <a:spLocks noChangeArrowheads="1"/>
          </p:cNvSpPr>
          <p:nvPr/>
        </p:nvSpPr>
        <p:spPr bwMode="auto">
          <a:xfrm>
            <a:off x="2834884" y="2506293"/>
            <a:ext cx="792491" cy="792106"/>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93" name="任意多边形 15"/>
          <p:cNvSpPr/>
          <p:nvPr/>
        </p:nvSpPr>
        <p:spPr bwMode="auto">
          <a:xfrm rot="16200000">
            <a:off x="2923140" y="3550852"/>
            <a:ext cx="924419" cy="1221833"/>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3"/>
          </a:solidFill>
          <a:ln w="14288" cap="flat">
            <a:noFill/>
            <a:prstDash val="solid"/>
            <a:miter lim="800000"/>
          </a:ln>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94" name="Oval 53"/>
          <p:cNvSpPr>
            <a:spLocks noChangeArrowheads="1"/>
          </p:cNvSpPr>
          <p:nvPr/>
        </p:nvSpPr>
        <p:spPr bwMode="auto">
          <a:xfrm>
            <a:off x="2834884" y="3765299"/>
            <a:ext cx="792491" cy="792939"/>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95" name="文本框 28"/>
          <p:cNvSpPr txBox="1"/>
          <p:nvPr/>
        </p:nvSpPr>
        <p:spPr>
          <a:xfrm>
            <a:off x="2833964" y="2726576"/>
            <a:ext cx="778209" cy="321306"/>
          </a:xfrm>
          <a:prstGeom prst="rect">
            <a:avLst/>
          </a:prstGeom>
          <a:noFill/>
        </p:spPr>
        <p:txBody>
          <a:bodyPr wrap="square" lIns="68580" tIns="34290" rIns="68580" bIns="34290">
            <a:spAutoFit/>
          </a:bodyPr>
          <a:lstStyle/>
          <a:p>
            <a:pPr algn="ctr" fontAlgn="auto">
              <a:lnSpc>
                <a:spcPct val="117000"/>
              </a:lnSpc>
              <a:spcBef>
                <a:spcPts val="0"/>
              </a:spcBef>
              <a:spcAft>
                <a:spcPts val="0"/>
              </a:spcAft>
              <a:defRPr/>
            </a:pPr>
            <a:r>
              <a:rPr lang="zh-CN" altLang="en-US" b="1" dirty="0">
                <a:solidFill>
                  <a:schemeClr val="tx1">
                    <a:lumMod val="65000"/>
                    <a:lumOff val="35000"/>
                  </a:schemeClr>
                </a:solidFill>
                <a:latin typeface="微软雅黑" panose="020B0503020204020204" charset="-122"/>
                <a:ea typeface="微软雅黑" panose="020B0503020204020204" charset="-122"/>
              </a:rPr>
              <a:t>不合作</a:t>
            </a:r>
          </a:p>
        </p:txBody>
      </p:sp>
      <p:sp>
        <p:nvSpPr>
          <p:cNvPr id="96" name="文本框 30"/>
          <p:cNvSpPr txBox="1"/>
          <p:nvPr/>
        </p:nvSpPr>
        <p:spPr>
          <a:xfrm>
            <a:off x="2833964" y="4006402"/>
            <a:ext cx="778209" cy="321306"/>
          </a:xfrm>
          <a:prstGeom prst="rect">
            <a:avLst/>
          </a:prstGeom>
          <a:noFill/>
        </p:spPr>
        <p:txBody>
          <a:bodyPr wrap="square" lIns="68580" tIns="34290" rIns="68580" bIns="34290">
            <a:spAutoFit/>
          </a:bodyPr>
          <a:lstStyle/>
          <a:p>
            <a:pPr algn="ctr" fontAlgn="auto">
              <a:lnSpc>
                <a:spcPct val="117000"/>
              </a:lnSpc>
              <a:spcBef>
                <a:spcPts val="0"/>
              </a:spcBef>
              <a:spcAft>
                <a:spcPts val="0"/>
              </a:spcAft>
              <a:defRPr/>
            </a:pPr>
            <a:r>
              <a:rPr lang="zh-CN" altLang="en-US" b="1" dirty="0">
                <a:solidFill>
                  <a:schemeClr val="tx1">
                    <a:lumMod val="65000"/>
                    <a:lumOff val="35000"/>
                  </a:schemeClr>
                </a:solidFill>
                <a:latin typeface="微软雅黑" panose="020B0503020204020204" charset="-122"/>
                <a:ea typeface="微软雅黑" panose="020B0503020204020204" charset="-122"/>
              </a:rPr>
              <a:t>做不好</a:t>
            </a:r>
          </a:p>
        </p:txBody>
      </p:sp>
      <p:sp>
        <p:nvSpPr>
          <p:cNvPr id="97" name="任意多边形 8"/>
          <p:cNvSpPr/>
          <p:nvPr/>
        </p:nvSpPr>
        <p:spPr bwMode="auto">
          <a:xfrm rot="16200000">
            <a:off x="2923626" y="1012085"/>
            <a:ext cx="923447" cy="1221833"/>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5"/>
          </a:solidFill>
          <a:ln w="14288" cap="flat">
            <a:noFill/>
            <a:prstDash val="solid"/>
            <a:miter lim="800000"/>
          </a:ln>
        </p:spPr>
        <p:txBody>
          <a:bodyPr lIns="68580" tIns="34290" rIns="68580" bIns="34290"/>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98" name="Oval 53"/>
          <p:cNvSpPr>
            <a:spLocks noChangeArrowheads="1"/>
          </p:cNvSpPr>
          <p:nvPr/>
        </p:nvSpPr>
        <p:spPr bwMode="auto">
          <a:xfrm>
            <a:off x="2834884" y="1226949"/>
            <a:ext cx="792491" cy="792106"/>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99" name="文本框 28"/>
          <p:cNvSpPr txBox="1"/>
          <p:nvPr/>
        </p:nvSpPr>
        <p:spPr>
          <a:xfrm>
            <a:off x="2833964" y="1476615"/>
            <a:ext cx="778209" cy="321306"/>
          </a:xfrm>
          <a:prstGeom prst="rect">
            <a:avLst/>
          </a:prstGeom>
          <a:noFill/>
        </p:spPr>
        <p:txBody>
          <a:bodyPr wrap="square" lIns="68580" tIns="34290" rIns="68580" bIns="34290">
            <a:spAutoFit/>
          </a:bodyPr>
          <a:lstStyle/>
          <a:p>
            <a:pPr algn="ctr" fontAlgn="auto">
              <a:lnSpc>
                <a:spcPct val="117000"/>
              </a:lnSpc>
              <a:spcBef>
                <a:spcPts val="0"/>
              </a:spcBef>
              <a:spcAft>
                <a:spcPts val="0"/>
              </a:spcAft>
              <a:defRPr/>
            </a:pPr>
            <a:r>
              <a:rPr lang="zh-CN" altLang="en-US" b="1" dirty="0">
                <a:solidFill>
                  <a:schemeClr val="tx1">
                    <a:lumMod val="65000"/>
                    <a:lumOff val="35000"/>
                  </a:schemeClr>
                </a:solidFill>
                <a:latin typeface="微软雅黑" panose="020B0503020204020204" charset="-122"/>
                <a:ea typeface="微软雅黑" panose="020B0503020204020204" charset="-122"/>
              </a:rPr>
              <a:t>不配合</a:t>
            </a:r>
          </a:p>
        </p:txBody>
      </p:sp>
      <p:grpSp>
        <p:nvGrpSpPr>
          <p:cNvPr id="100" name="组合 12"/>
          <p:cNvGrpSpPr/>
          <p:nvPr/>
        </p:nvGrpSpPr>
        <p:grpSpPr bwMode="auto">
          <a:xfrm>
            <a:off x="737574" y="2211240"/>
            <a:ext cx="1949831" cy="1473658"/>
            <a:chOff x="2124319" y="2959375"/>
            <a:chExt cx="2331146" cy="1762708"/>
          </a:xfrm>
        </p:grpSpPr>
        <p:sp>
          <p:nvSpPr>
            <p:cNvPr id="101" name="任意多边形 8"/>
            <p:cNvSpPr/>
            <p:nvPr/>
          </p:nvSpPr>
          <p:spPr bwMode="auto">
            <a:xfrm rot="-5400000">
              <a:off x="2408538" y="2675156"/>
              <a:ext cx="1762708" cy="2331146"/>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2"/>
            </a:solidFill>
            <a:ln w="14288" cap="flat">
              <a:noFill/>
              <a:prstDash val="solid"/>
              <a:miter lim="800000"/>
            </a:ln>
          </p:spPr>
          <p:txBody>
            <a:bodyPr/>
            <a:lstStyle/>
            <a:p>
              <a:endParaRPr lang="zh-CN" altLang="en-US">
                <a:solidFill>
                  <a:schemeClr val="tx1">
                    <a:lumMod val="65000"/>
                    <a:lumOff val="35000"/>
                  </a:schemeClr>
                </a:solidFill>
                <a:latin typeface="微软雅黑" panose="020B0503020204020204" charset="-122"/>
                <a:ea typeface="微软雅黑" panose="020B0503020204020204" charset="-122"/>
              </a:endParaRPr>
            </a:p>
          </p:txBody>
        </p:sp>
        <p:sp>
          <p:nvSpPr>
            <p:cNvPr id="102" name="Oval 53"/>
            <p:cNvSpPr>
              <a:spLocks noChangeArrowheads="1"/>
            </p:cNvSpPr>
            <p:nvPr/>
          </p:nvSpPr>
          <p:spPr bwMode="auto">
            <a:xfrm>
              <a:off x="2239655" y="3084729"/>
              <a:ext cx="1512000" cy="1512000"/>
            </a:xfrm>
            <a:prstGeom prst="ellipse">
              <a:avLst/>
            </a:prstGeom>
            <a:gradFill flip="none" rotWithShape="1">
              <a:gsLst>
                <a:gs pos="100000">
                  <a:srgbClr val="FFFFFF"/>
                </a:gs>
                <a:gs pos="0">
                  <a:srgbClr val="D9DEDF"/>
                </a:gs>
              </a:gsLst>
              <a:lin ang="2700000" scaled="0"/>
              <a:tileRect/>
            </a:gra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anose="020B0503020204020204" charset="-122"/>
                <a:ea typeface="微软雅黑" panose="020B0503020204020204" charset="-122"/>
              </a:endParaRPr>
            </a:p>
          </p:txBody>
        </p:sp>
      </p:grpSp>
      <p:sp>
        <p:nvSpPr>
          <p:cNvPr id="103" name="Rectangle 7"/>
          <p:cNvSpPr>
            <a:spLocks noChangeArrowheads="1"/>
          </p:cNvSpPr>
          <p:nvPr/>
        </p:nvSpPr>
        <p:spPr bwMode="auto">
          <a:xfrm>
            <a:off x="894213" y="2679763"/>
            <a:ext cx="1188133" cy="484748"/>
          </a:xfrm>
          <a:prstGeom prst="rect">
            <a:avLst/>
          </a:prstGeom>
          <a:noFill/>
          <a:ln w="9525">
            <a:noFill/>
            <a:miter lim="800000"/>
          </a:ln>
        </p:spPr>
        <p:txBody>
          <a:bodyPr wrap="square" lIns="68580" tIns="34290" rIns="68580" bIns="34290">
            <a:spAutoFit/>
          </a:bodyPr>
          <a:lstStyle/>
          <a:p>
            <a:pPr defTabSz="913765" fontAlgn="auto">
              <a:spcBef>
                <a:spcPts val="0"/>
              </a:spcBef>
              <a:spcAft>
                <a:spcPts val="0"/>
              </a:spcAft>
              <a:defRPr/>
            </a:pPr>
            <a:r>
              <a:rPr lang="zh-CN" altLang="en-US" sz="2700" b="1" kern="0" dirty="0">
                <a:solidFill>
                  <a:schemeClr val="tx1">
                    <a:lumMod val="65000"/>
                    <a:lumOff val="35000"/>
                  </a:schemeClr>
                </a:solidFill>
                <a:latin typeface="微软雅黑" panose="020B0503020204020204" charset="-122"/>
                <a:ea typeface="微软雅黑" panose="020B0503020204020204" charset="-122"/>
              </a:rPr>
              <a:t>执行力</a:t>
            </a:r>
          </a:p>
        </p:txBody>
      </p:sp>
      <p:sp>
        <p:nvSpPr>
          <p:cNvPr id="104" name="圆角矩形 103"/>
          <p:cNvSpPr/>
          <p:nvPr/>
        </p:nvSpPr>
        <p:spPr>
          <a:xfrm>
            <a:off x="4080568" y="1313046"/>
            <a:ext cx="4014581" cy="579910"/>
          </a:xfrm>
          <a:prstGeom prst="roundRect">
            <a:avLst>
              <a:gd name="adj" fmla="val 10215"/>
            </a:avLst>
          </a:prstGeom>
          <a:solidFill>
            <a:schemeClr val="accent5"/>
          </a:solidFill>
          <a:ln>
            <a:gradFill>
              <a:gsLst>
                <a:gs pos="100000">
                  <a:schemeClr val="bg1">
                    <a:lumMod val="85000"/>
                  </a:schemeClr>
                </a:gs>
                <a:gs pos="0">
                  <a:schemeClr val="bg1"/>
                </a:gs>
              </a:gsLst>
              <a:lin ang="540000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charset="-122"/>
              <a:ea typeface="微软雅黑" panose="020B0503020204020204" charset="-122"/>
            </a:endParaRPr>
          </a:p>
        </p:txBody>
      </p:sp>
      <p:sp>
        <p:nvSpPr>
          <p:cNvPr id="105" name="圆角矩形 104"/>
          <p:cNvSpPr/>
          <p:nvPr/>
        </p:nvSpPr>
        <p:spPr>
          <a:xfrm>
            <a:off x="4080568" y="2595801"/>
            <a:ext cx="4014581" cy="579910"/>
          </a:xfrm>
          <a:prstGeom prst="roundRect">
            <a:avLst>
              <a:gd name="adj" fmla="val 10215"/>
            </a:avLst>
          </a:prstGeom>
          <a:solidFill>
            <a:schemeClr val="accent1"/>
          </a:solidFill>
          <a:ln>
            <a:gradFill>
              <a:gsLst>
                <a:gs pos="100000">
                  <a:schemeClr val="bg1">
                    <a:lumMod val="85000"/>
                  </a:schemeClr>
                </a:gs>
                <a:gs pos="0">
                  <a:schemeClr val="bg1"/>
                </a:gs>
              </a:gsLst>
              <a:lin ang="540000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charset="-122"/>
              <a:ea typeface="微软雅黑" panose="020B0503020204020204" charset="-122"/>
            </a:endParaRPr>
          </a:p>
        </p:txBody>
      </p:sp>
      <p:sp>
        <p:nvSpPr>
          <p:cNvPr id="106" name="圆角矩形 105"/>
          <p:cNvSpPr/>
          <p:nvPr/>
        </p:nvSpPr>
        <p:spPr>
          <a:xfrm>
            <a:off x="4080568" y="3871813"/>
            <a:ext cx="4014581" cy="579910"/>
          </a:xfrm>
          <a:prstGeom prst="roundRect">
            <a:avLst>
              <a:gd name="adj" fmla="val 10215"/>
            </a:avLst>
          </a:prstGeom>
          <a:solidFill>
            <a:schemeClr val="accent3"/>
          </a:solidFill>
          <a:ln>
            <a:gradFill>
              <a:gsLst>
                <a:gs pos="100000">
                  <a:schemeClr val="bg1">
                    <a:lumMod val="85000"/>
                  </a:schemeClr>
                </a:gs>
                <a:gs pos="0">
                  <a:schemeClr val="bg1"/>
                </a:gs>
              </a:gsLst>
              <a:lin ang="540000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latin typeface="微软雅黑" panose="020B0503020204020204" charset="-122"/>
              <a:ea typeface="微软雅黑" panose="020B0503020204020204" charset="-122"/>
            </a:endParaRPr>
          </a:p>
        </p:txBody>
      </p:sp>
      <p:sp>
        <p:nvSpPr>
          <p:cNvPr id="107" name="矩形 27"/>
          <p:cNvSpPr>
            <a:spLocks noChangeArrowheads="1"/>
          </p:cNvSpPr>
          <p:nvPr/>
        </p:nvSpPr>
        <p:spPr bwMode="auto">
          <a:xfrm>
            <a:off x="4193958" y="1375120"/>
            <a:ext cx="3834426" cy="475515"/>
          </a:xfrm>
          <a:prstGeom prst="rect">
            <a:avLst/>
          </a:prstGeom>
          <a:noFill/>
          <a:ln w="9525">
            <a:noFill/>
            <a:miter lim="800000"/>
          </a:ln>
        </p:spPr>
        <p:txBody>
          <a:bodyPr wrap="square" lIns="68580" tIns="34290" rIns="68580" bIns="34290">
            <a:spAutoFit/>
          </a:bodyPr>
          <a:lstStyle/>
          <a:p>
            <a:pPr>
              <a:lnSpc>
                <a:spcPct val="120000"/>
              </a:lnSpc>
            </a:pPr>
            <a:r>
              <a:rPr lang="zh-CN" altLang="en-US" sz="1100" dirty="0">
                <a:solidFill>
                  <a:schemeClr val="bg1"/>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此处添加详细文本描述，建议与标题相关并符合整体语言风格，语言描述尽量简洁生动</a:t>
            </a:r>
            <a:r>
              <a:rPr lang="zh-CN" altLang="en-US" sz="1100" dirty="0">
                <a:solidFill>
                  <a:schemeClr val="bg1"/>
                </a:solidFill>
                <a:latin typeface="微软雅黑" panose="020B0503020204020204" charset="-122"/>
                <a:ea typeface="微软雅黑" panose="020B0503020204020204" charset="-122"/>
              </a:rPr>
              <a:t>。</a:t>
            </a:r>
            <a:r>
              <a:rPr lang="zh-CN" altLang="en-US" sz="1100" dirty="0">
                <a:solidFill>
                  <a:schemeClr val="bg1"/>
                </a:solidFill>
                <a:latin typeface="微软雅黑" panose="020B0503020204020204" charset="-122"/>
                <a:ea typeface="微软雅黑" panose="020B0503020204020204" charset="-122"/>
                <a:cs typeface="Lato Light" charset="0"/>
                <a:sym typeface="Lato Light" charset="0"/>
              </a:rPr>
              <a:t>此处添加详细文本描述</a:t>
            </a:r>
            <a:endParaRPr lang="zh-CN" altLang="en-US" sz="1100" dirty="0">
              <a:solidFill>
                <a:schemeClr val="bg1"/>
              </a:solidFill>
              <a:latin typeface="微软雅黑" panose="020B0503020204020204" charset="-122"/>
              <a:ea typeface="微软雅黑" panose="020B0503020204020204" charset="-122"/>
            </a:endParaRPr>
          </a:p>
        </p:txBody>
      </p:sp>
      <p:sp>
        <p:nvSpPr>
          <p:cNvPr id="108" name="矩形 27"/>
          <p:cNvSpPr>
            <a:spLocks noChangeArrowheads="1"/>
          </p:cNvSpPr>
          <p:nvPr/>
        </p:nvSpPr>
        <p:spPr bwMode="auto">
          <a:xfrm>
            <a:off x="4193958" y="2644437"/>
            <a:ext cx="3834426" cy="475515"/>
          </a:xfrm>
          <a:prstGeom prst="rect">
            <a:avLst/>
          </a:prstGeom>
          <a:noFill/>
          <a:ln w="9525">
            <a:noFill/>
            <a:miter lim="800000"/>
          </a:ln>
        </p:spPr>
        <p:txBody>
          <a:bodyPr wrap="square" lIns="68580" tIns="34290" rIns="68580" bIns="34290">
            <a:spAutoFit/>
          </a:bodyPr>
          <a:lstStyle/>
          <a:p>
            <a:pPr>
              <a:lnSpc>
                <a:spcPct val="120000"/>
              </a:lnSpc>
            </a:pPr>
            <a:r>
              <a:rPr lang="zh-CN" altLang="en-US" sz="1100" dirty="0">
                <a:solidFill>
                  <a:schemeClr val="bg1"/>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此处添加详细文本描述，建议与标题相关并符合整体语言风格，语言描述尽量简洁生动</a:t>
            </a:r>
            <a:r>
              <a:rPr lang="zh-CN" altLang="en-US" sz="1100" dirty="0">
                <a:solidFill>
                  <a:schemeClr val="bg1"/>
                </a:solidFill>
                <a:latin typeface="微软雅黑" panose="020B0503020204020204" charset="-122"/>
                <a:ea typeface="微软雅黑" panose="020B0503020204020204" charset="-122"/>
              </a:rPr>
              <a:t>。</a:t>
            </a:r>
            <a:r>
              <a:rPr lang="zh-CN" altLang="en-US" sz="1100" dirty="0">
                <a:solidFill>
                  <a:schemeClr val="bg1"/>
                </a:solidFill>
                <a:latin typeface="微软雅黑" panose="020B0503020204020204" charset="-122"/>
                <a:ea typeface="微软雅黑" panose="020B0503020204020204" charset="-122"/>
                <a:cs typeface="Lato Light" charset="0"/>
                <a:sym typeface="Lato Light" charset="0"/>
              </a:rPr>
              <a:t>此处添加详细文本描述</a:t>
            </a:r>
            <a:endParaRPr lang="zh-CN" altLang="en-US" sz="1100" dirty="0">
              <a:solidFill>
                <a:schemeClr val="bg1"/>
              </a:solidFill>
              <a:latin typeface="微软雅黑" panose="020B0503020204020204" charset="-122"/>
              <a:ea typeface="微软雅黑" panose="020B0503020204020204" charset="-122"/>
            </a:endParaRPr>
          </a:p>
        </p:txBody>
      </p:sp>
      <p:sp>
        <p:nvSpPr>
          <p:cNvPr id="109" name="矩形 27"/>
          <p:cNvSpPr>
            <a:spLocks noChangeArrowheads="1"/>
          </p:cNvSpPr>
          <p:nvPr/>
        </p:nvSpPr>
        <p:spPr bwMode="auto">
          <a:xfrm>
            <a:off x="4193958" y="3942408"/>
            <a:ext cx="3834426" cy="475515"/>
          </a:xfrm>
          <a:prstGeom prst="rect">
            <a:avLst/>
          </a:prstGeom>
          <a:noFill/>
          <a:ln w="9525">
            <a:noFill/>
            <a:miter lim="800000"/>
          </a:ln>
        </p:spPr>
        <p:txBody>
          <a:bodyPr wrap="square" lIns="68580" tIns="34290" rIns="68580" bIns="34290">
            <a:spAutoFit/>
          </a:bodyPr>
          <a:lstStyle/>
          <a:p>
            <a:pPr>
              <a:lnSpc>
                <a:spcPct val="120000"/>
              </a:lnSpc>
            </a:pPr>
            <a:r>
              <a:rPr lang="zh-CN" altLang="en-US" sz="1100" dirty="0">
                <a:solidFill>
                  <a:schemeClr val="bg1"/>
                </a:solidFill>
                <a:latin typeface="微软雅黑" panose="020B0503020204020204" charset="-122"/>
                <a:ea typeface="微软雅黑" panose="020B0503020204020204" charset="-122"/>
                <a:cs typeface="Lato Light" charset="0"/>
                <a:sym typeface="Lato Light" charset="0"/>
              </a:rPr>
              <a:t>此处添加详细文本描述，建议与标题相关并符合整体语言风格，语言描述尽量简洁生动</a:t>
            </a:r>
            <a:r>
              <a:rPr lang="zh-CN" altLang="en-US" sz="1100" dirty="0">
                <a:solidFill>
                  <a:schemeClr val="bg1"/>
                </a:solidFill>
                <a:latin typeface="微软雅黑" panose="020B0503020204020204" charset="-122"/>
                <a:ea typeface="微软雅黑" panose="020B0503020204020204" charset="-122"/>
              </a:rPr>
              <a:t>。</a:t>
            </a:r>
            <a:r>
              <a:rPr lang="zh-CN" altLang="en-US" sz="1100" dirty="0">
                <a:solidFill>
                  <a:schemeClr val="bg1"/>
                </a:solidFill>
                <a:latin typeface="微软雅黑" panose="020B0503020204020204" charset="-122"/>
                <a:ea typeface="微软雅黑" panose="020B0503020204020204" charset="-122"/>
                <a:cs typeface="Lato Light" charset="0"/>
                <a:sym typeface="Lato Light" charset="0"/>
              </a:rPr>
              <a:t>此处添加详细文本描述</a:t>
            </a:r>
            <a:endParaRPr lang="zh-CN" altLang="en-US" sz="1100"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1000" fill="hold"/>
                                        <p:tgtEl>
                                          <p:spTgt spid="100"/>
                                        </p:tgtEl>
                                        <p:attrNameLst>
                                          <p:attrName>ppt_w</p:attrName>
                                        </p:attrNameLst>
                                      </p:cBhvr>
                                      <p:tavLst>
                                        <p:tav tm="0">
                                          <p:val>
                                            <p:fltVal val="0"/>
                                          </p:val>
                                        </p:tav>
                                        <p:tav tm="100000">
                                          <p:val>
                                            <p:strVal val="#ppt_w"/>
                                          </p:val>
                                        </p:tav>
                                      </p:tavLst>
                                    </p:anim>
                                    <p:anim calcmode="lin" valueType="num">
                                      <p:cBhvr>
                                        <p:cTn id="8" dur="1000" fill="hold"/>
                                        <p:tgtEl>
                                          <p:spTgt spid="100"/>
                                        </p:tgtEl>
                                        <p:attrNameLst>
                                          <p:attrName>ppt_h</p:attrName>
                                        </p:attrNameLst>
                                      </p:cBhvr>
                                      <p:tavLst>
                                        <p:tav tm="0">
                                          <p:val>
                                            <p:fltVal val="0"/>
                                          </p:val>
                                        </p:tav>
                                        <p:tav tm="100000">
                                          <p:val>
                                            <p:strVal val="#ppt_h"/>
                                          </p:val>
                                        </p:tav>
                                      </p:tavLst>
                                    </p:anim>
                                    <p:anim calcmode="lin" valueType="num">
                                      <p:cBhvr>
                                        <p:cTn id="9" dur="1000" fill="hold"/>
                                        <p:tgtEl>
                                          <p:spTgt spid="100"/>
                                        </p:tgtEl>
                                        <p:attrNameLst>
                                          <p:attrName>style.rotation</p:attrName>
                                        </p:attrNameLst>
                                      </p:cBhvr>
                                      <p:tavLst>
                                        <p:tav tm="0">
                                          <p:val>
                                            <p:fltVal val="90"/>
                                          </p:val>
                                        </p:tav>
                                        <p:tav tm="100000">
                                          <p:val>
                                            <p:fltVal val="0"/>
                                          </p:val>
                                        </p:tav>
                                      </p:tavLst>
                                    </p:anim>
                                    <p:animEffect transition="in" filter="fade">
                                      <p:cBhvr>
                                        <p:cTn id="10" dur="1000"/>
                                        <p:tgtEl>
                                          <p:spTgt spid="100"/>
                                        </p:tgtEl>
                                      </p:cBhvr>
                                    </p:animEffec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03"/>
                                        </p:tgtEl>
                                        <p:attrNameLst>
                                          <p:attrName>style.visibility</p:attrName>
                                        </p:attrNameLst>
                                      </p:cBhvr>
                                      <p:to>
                                        <p:strVal val="visible"/>
                                      </p:to>
                                    </p:set>
                                    <p:anim calcmode="lin" valueType="num">
                                      <p:cBhvr>
                                        <p:cTn id="14" dur="500" fill="hold"/>
                                        <p:tgtEl>
                                          <p:spTgt spid="10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03"/>
                                        </p:tgtEl>
                                        <p:attrNameLst>
                                          <p:attrName>ppt_y</p:attrName>
                                        </p:attrNameLst>
                                      </p:cBhvr>
                                      <p:tavLst>
                                        <p:tav tm="0">
                                          <p:val>
                                            <p:strVal val="#ppt_y"/>
                                          </p:val>
                                        </p:tav>
                                        <p:tav tm="100000">
                                          <p:val>
                                            <p:strVal val="#ppt_y"/>
                                          </p:val>
                                        </p:tav>
                                      </p:tavLst>
                                    </p:anim>
                                    <p:anim calcmode="lin" valueType="num">
                                      <p:cBhvr>
                                        <p:cTn id="16" dur="500" fill="hold"/>
                                        <p:tgtEl>
                                          <p:spTgt spid="10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0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03"/>
                                        </p:tgtEl>
                                      </p:cBhvr>
                                    </p:animEffect>
                                  </p:childTnLst>
                                </p:cTn>
                              </p:par>
                            </p:childTnLst>
                          </p:cTn>
                        </p:par>
                        <p:par>
                          <p:cTn id="19" fill="hold">
                            <p:stCondLst>
                              <p:cond delay="1600"/>
                            </p:stCondLst>
                            <p:childTnLst>
                              <p:par>
                                <p:cTn id="20" presetID="42" presetClass="entr" presetSubtype="0" fill="hold" grpId="0" nodeType="after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fade">
                                      <p:cBhvr>
                                        <p:cTn id="22" dur="500"/>
                                        <p:tgtEl>
                                          <p:spTgt spid="98"/>
                                        </p:tgtEl>
                                      </p:cBhvr>
                                    </p:animEffect>
                                    <p:anim calcmode="lin" valueType="num">
                                      <p:cBhvr>
                                        <p:cTn id="23" dur="500" fill="hold"/>
                                        <p:tgtEl>
                                          <p:spTgt spid="98"/>
                                        </p:tgtEl>
                                        <p:attrNameLst>
                                          <p:attrName>ppt_x</p:attrName>
                                        </p:attrNameLst>
                                      </p:cBhvr>
                                      <p:tavLst>
                                        <p:tav tm="0">
                                          <p:val>
                                            <p:strVal val="#ppt_x"/>
                                          </p:val>
                                        </p:tav>
                                        <p:tav tm="100000">
                                          <p:val>
                                            <p:strVal val="#ppt_x"/>
                                          </p:val>
                                        </p:tav>
                                      </p:tavLst>
                                    </p:anim>
                                    <p:anim calcmode="lin" valueType="num">
                                      <p:cBhvr>
                                        <p:cTn id="24" dur="500" fill="hold"/>
                                        <p:tgtEl>
                                          <p:spTgt spid="98"/>
                                        </p:tgtEl>
                                        <p:attrNameLst>
                                          <p:attrName>ppt_y</p:attrName>
                                        </p:attrNameLst>
                                      </p:cBhvr>
                                      <p:tavLst>
                                        <p:tav tm="0">
                                          <p:val>
                                            <p:strVal val="#ppt_y+.1"/>
                                          </p:val>
                                        </p:tav>
                                        <p:tav tm="100000">
                                          <p:val>
                                            <p:strVal val="#ppt_y"/>
                                          </p:val>
                                        </p:tav>
                                      </p:tavLst>
                                    </p:anim>
                                  </p:childTnLst>
                                </p:cTn>
                              </p:par>
                            </p:childTnLst>
                          </p:cTn>
                        </p:par>
                        <p:par>
                          <p:cTn id="25" fill="hold">
                            <p:stCondLst>
                              <p:cond delay="2100"/>
                            </p:stCondLst>
                            <p:childTnLst>
                              <p:par>
                                <p:cTn id="26" presetID="42" presetClass="entr" presetSubtype="0" fill="hold" grpId="0" nodeType="afterEffect">
                                  <p:stCondLst>
                                    <p:cond delay="0"/>
                                  </p:stCondLst>
                                  <p:childTnLst>
                                    <p:set>
                                      <p:cBhvr>
                                        <p:cTn id="27" dur="1" fill="hold">
                                          <p:stCondLst>
                                            <p:cond delay="0"/>
                                          </p:stCondLst>
                                        </p:cTn>
                                        <p:tgtEl>
                                          <p:spTgt spid="92"/>
                                        </p:tgtEl>
                                        <p:attrNameLst>
                                          <p:attrName>style.visibility</p:attrName>
                                        </p:attrNameLst>
                                      </p:cBhvr>
                                      <p:to>
                                        <p:strVal val="visible"/>
                                      </p:to>
                                    </p:set>
                                    <p:animEffect transition="in" filter="fade">
                                      <p:cBhvr>
                                        <p:cTn id="28" dur="500"/>
                                        <p:tgtEl>
                                          <p:spTgt spid="92"/>
                                        </p:tgtEl>
                                      </p:cBhvr>
                                    </p:animEffect>
                                    <p:anim calcmode="lin" valueType="num">
                                      <p:cBhvr>
                                        <p:cTn id="29" dur="500" fill="hold"/>
                                        <p:tgtEl>
                                          <p:spTgt spid="92"/>
                                        </p:tgtEl>
                                        <p:attrNameLst>
                                          <p:attrName>ppt_x</p:attrName>
                                        </p:attrNameLst>
                                      </p:cBhvr>
                                      <p:tavLst>
                                        <p:tav tm="0">
                                          <p:val>
                                            <p:strVal val="#ppt_x"/>
                                          </p:val>
                                        </p:tav>
                                        <p:tav tm="100000">
                                          <p:val>
                                            <p:strVal val="#ppt_x"/>
                                          </p:val>
                                        </p:tav>
                                      </p:tavLst>
                                    </p:anim>
                                    <p:anim calcmode="lin" valueType="num">
                                      <p:cBhvr>
                                        <p:cTn id="30" dur="500" fill="hold"/>
                                        <p:tgtEl>
                                          <p:spTgt spid="92"/>
                                        </p:tgtEl>
                                        <p:attrNameLst>
                                          <p:attrName>ppt_y</p:attrName>
                                        </p:attrNameLst>
                                      </p:cBhvr>
                                      <p:tavLst>
                                        <p:tav tm="0">
                                          <p:val>
                                            <p:strVal val="#ppt_y+.1"/>
                                          </p:val>
                                        </p:tav>
                                        <p:tav tm="100000">
                                          <p:val>
                                            <p:strVal val="#ppt_y"/>
                                          </p:val>
                                        </p:tav>
                                      </p:tavLst>
                                    </p:anim>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94"/>
                                        </p:tgtEl>
                                        <p:attrNameLst>
                                          <p:attrName>style.visibility</p:attrName>
                                        </p:attrNameLst>
                                      </p:cBhvr>
                                      <p:to>
                                        <p:strVal val="visible"/>
                                      </p:to>
                                    </p:set>
                                    <p:animEffect transition="in" filter="fade">
                                      <p:cBhvr>
                                        <p:cTn id="34" dur="500"/>
                                        <p:tgtEl>
                                          <p:spTgt spid="94"/>
                                        </p:tgtEl>
                                      </p:cBhvr>
                                    </p:animEffect>
                                    <p:anim calcmode="lin" valueType="num">
                                      <p:cBhvr>
                                        <p:cTn id="35" dur="500" fill="hold"/>
                                        <p:tgtEl>
                                          <p:spTgt spid="94"/>
                                        </p:tgtEl>
                                        <p:attrNameLst>
                                          <p:attrName>ppt_x</p:attrName>
                                        </p:attrNameLst>
                                      </p:cBhvr>
                                      <p:tavLst>
                                        <p:tav tm="0">
                                          <p:val>
                                            <p:strVal val="#ppt_x"/>
                                          </p:val>
                                        </p:tav>
                                        <p:tav tm="100000">
                                          <p:val>
                                            <p:strVal val="#ppt_x"/>
                                          </p:val>
                                        </p:tav>
                                      </p:tavLst>
                                    </p:anim>
                                    <p:anim calcmode="lin" valueType="num">
                                      <p:cBhvr>
                                        <p:cTn id="36" dur="500" fill="hold"/>
                                        <p:tgtEl>
                                          <p:spTgt spid="94"/>
                                        </p:tgtEl>
                                        <p:attrNameLst>
                                          <p:attrName>ppt_y</p:attrName>
                                        </p:attrNameLst>
                                      </p:cBhvr>
                                      <p:tavLst>
                                        <p:tav tm="0">
                                          <p:val>
                                            <p:strVal val="#ppt_y+.1"/>
                                          </p:val>
                                        </p:tav>
                                        <p:tav tm="100000">
                                          <p:val>
                                            <p:strVal val="#ppt_y"/>
                                          </p:val>
                                        </p:tav>
                                      </p:tavLst>
                                    </p:anim>
                                  </p:childTnLst>
                                </p:cTn>
                              </p:par>
                            </p:childTnLst>
                          </p:cTn>
                        </p:par>
                        <p:par>
                          <p:cTn id="37" fill="hold">
                            <p:stCondLst>
                              <p:cond delay="3100"/>
                            </p:stCondLst>
                            <p:childTnLst>
                              <p:par>
                                <p:cTn id="38" presetID="53" presetClass="entr" presetSubtype="16" fill="hold" grpId="0" nodeType="afterEffect">
                                  <p:stCondLst>
                                    <p:cond delay="0"/>
                                  </p:stCondLst>
                                  <p:childTnLst>
                                    <p:set>
                                      <p:cBhvr>
                                        <p:cTn id="39" dur="1" fill="hold">
                                          <p:stCondLst>
                                            <p:cond delay="0"/>
                                          </p:stCondLst>
                                        </p:cTn>
                                        <p:tgtEl>
                                          <p:spTgt spid="96"/>
                                        </p:tgtEl>
                                        <p:attrNameLst>
                                          <p:attrName>style.visibility</p:attrName>
                                        </p:attrNameLst>
                                      </p:cBhvr>
                                      <p:to>
                                        <p:strVal val="visible"/>
                                      </p:to>
                                    </p:set>
                                    <p:anim calcmode="lin" valueType="num">
                                      <p:cBhvr>
                                        <p:cTn id="40" dur="500" fill="hold"/>
                                        <p:tgtEl>
                                          <p:spTgt spid="96"/>
                                        </p:tgtEl>
                                        <p:attrNameLst>
                                          <p:attrName>ppt_w</p:attrName>
                                        </p:attrNameLst>
                                      </p:cBhvr>
                                      <p:tavLst>
                                        <p:tav tm="0">
                                          <p:val>
                                            <p:fltVal val="0"/>
                                          </p:val>
                                        </p:tav>
                                        <p:tav tm="100000">
                                          <p:val>
                                            <p:strVal val="#ppt_w"/>
                                          </p:val>
                                        </p:tav>
                                      </p:tavLst>
                                    </p:anim>
                                    <p:anim calcmode="lin" valueType="num">
                                      <p:cBhvr>
                                        <p:cTn id="41" dur="500" fill="hold"/>
                                        <p:tgtEl>
                                          <p:spTgt spid="96"/>
                                        </p:tgtEl>
                                        <p:attrNameLst>
                                          <p:attrName>ppt_h</p:attrName>
                                        </p:attrNameLst>
                                      </p:cBhvr>
                                      <p:tavLst>
                                        <p:tav tm="0">
                                          <p:val>
                                            <p:fltVal val="0"/>
                                          </p:val>
                                        </p:tav>
                                        <p:tav tm="100000">
                                          <p:val>
                                            <p:strVal val="#ppt_h"/>
                                          </p:val>
                                        </p:tav>
                                      </p:tavLst>
                                    </p:anim>
                                    <p:animEffect transition="in" filter="fade">
                                      <p:cBhvr>
                                        <p:cTn id="42" dur="500"/>
                                        <p:tgtEl>
                                          <p:spTgt spid="96"/>
                                        </p:tgtEl>
                                      </p:cBhvr>
                                    </p:animEffect>
                                  </p:childTnLst>
                                </p:cTn>
                              </p:par>
                            </p:childTnLst>
                          </p:cTn>
                        </p:par>
                        <p:par>
                          <p:cTn id="43" fill="hold">
                            <p:stCondLst>
                              <p:cond delay="3600"/>
                            </p:stCondLst>
                            <p:childTnLst>
                              <p:par>
                                <p:cTn id="44" presetID="53" presetClass="entr" presetSubtype="16" fill="hold" grpId="0" nodeType="afterEffect">
                                  <p:stCondLst>
                                    <p:cond delay="0"/>
                                  </p:stCondLst>
                                  <p:childTnLst>
                                    <p:set>
                                      <p:cBhvr>
                                        <p:cTn id="45" dur="1" fill="hold">
                                          <p:stCondLst>
                                            <p:cond delay="0"/>
                                          </p:stCondLst>
                                        </p:cTn>
                                        <p:tgtEl>
                                          <p:spTgt spid="95"/>
                                        </p:tgtEl>
                                        <p:attrNameLst>
                                          <p:attrName>style.visibility</p:attrName>
                                        </p:attrNameLst>
                                      </p:cBhvr>
                                      <p:to>
                                        <p:strVal val="visible"/>
                                      </p:to>
                                    </p:set>
                                    <p:anim calcmode="lin" valueType="num">
                                      <p:cBhvr>
                                        <p:cTn id="46" dur="500" fill="hold"/>
                                        <p:tgtEl>
                                          <p:spTgt spid="95"/>
                                        </p:tgtEl>
                                        <p:attrNameLst>
                                          <p:attrName>ppt_w</p:attrName>
                                        </p:attrNameLst>
                                      </p:cBhvr>
                                      <p:tavLst>
                                        <p:tav tm="0">
                                          <p:val>
                                            <p:fltVal val="0"/>
                                          </p:val>
                                        </p:tav>
                                        <p:tav tm="100000">
                                          <p:val>
                                            <p:strVal val="#ppt_w"/>
                                          </p:val>
                                        </p:tav>
                                      </p:tavLst>
                                    </p:anim>
                                    <p:anim calcmode="lin" valueType="num">
                                      <p:cBhvr>
                                        <p:cTn id="47" dur="500" fill="hold"/>
                                        <p:tgtEl>
                                          <p:spTgt spid="95"/>
                                        </p:tgtEl>
                                        <p:attrNameLst>
                                          <p:attrName>ppt_h</p:attrName>
                                        </p:attrNameLst>
                                      </p:cBhvr>
                                      <p:tavLst>
                                        <p:tav tm="0">
                                          <p:val>
                                            <p:fltVal val="0"/>
                                          </p:val>
                                        </p:tav>
                                        <p:tav tm="100000">
                                          <p:val>
                                            <p:strVal val="#ppt_h"/>
                                          </p:val>
                                        </p:tav>
                                      </p:tavLst>
                                    </p:anim>
                                    <p:animEffect transition="in" filter="fade">
                                      <p:cBhvr>
                                        <p:cTn id="48" dur="500"/>
                                        <p:tgtEl>
                                          <p:spTgt spid="95"/>
                                        </p:tgtEl>
                                      </p:cBhvr>
                                    </p:animEffect>
                                  </p:childTnLst>
                                </p:cTn>
                              </p:par>
                            </p:childTnLst>
                          </p:cTn>
                        </p:par>
                        <p:par>
                          <p:cTn id="49" fill="hold">
                            <p:stCondLst>
                              <p:cond delay="4100"/>
                            </p:stCondLst>
                            <p:childTnLst>
                              <p:par>
                                <p:cTn id="50" presetID="53" presetClass="entr" presetSubtype="16" fill="hold" grpId="0" nodeType="afterEffect">
                                  <p:stCondLst>
                                    <p:cond delay="0"/>
                                  </p:stCondLst>
                                  <p:childTnLst>
                                    <p:set>
                                      <p:cBhvr>
                                        <p:cTn id="51" dur="1" fill="hold">
                                          <p:stCondLst>
                                            <p:cond delay="0"/>
                                          </p:stCondLst>
                                        </p:cTn>
                                        <p:tgtEl>
                                          <p:spTgt spid="99"/>
                                        </p:tgtEl>
                                        <p:attrNameLst>
                                          <p:attrName>style.visibility</p:attrName>
                                        </p:attrNameLst>
                                      </p:cBhvr>
                                      <p:to>
                                        <p:strVal val="visible"/>
                                      </p:to>
                                    </p:set>
                                    <p:anim calcmode="lin" valueType="num">
                                      <p:cBhvr>
                                        <p:cTn id="52" dur="500" fill="hold"/>
                                        <p:tgtEl>
                                          <p:spTgt spid="99"/>
                                        </p:tgtEl>
                                        <p:attrNameLst>
                                          <p:attrName>ppt_w</p:attrName>
                                        </p:attrNameLst>
                                      </p:cBhvr>
                                      <p:tavLst>
                                        <p:tav tm="0">
                                          <p:val>
                                            <p:fltVal val="0"/>
                                          </p:val>
                                        </p:tav>
                                        <p:tav tm="100000">
                                          <p:val>
                                            <p:strVal val="#ppt_w"/>
                                          </p:val>
                                        </p:tav>
                                      </p:tavLst>
                                    </p:anim>
                                    <p:anim calcmode="lin" valueType="num">
                                      <p:cBhvr>
                                        <p:cTn id="53" dur="500" fill="hold"/>
                                        <p:tgtEl>
                                          <p:spTgt spid="99"/>
                                        </p:tgtEl>
                                        <p:attrNameLst>
                                          <p:attrName>ppt_h</p:attrName>
                                        </p:attrNameLst>
                                      </p:cBhvr>
                                      <p:tavLst>
                                        <p:tav tm="0">
                                          <p:val>
                                            <p:fltVal val="0"/>
                                          </p:val>
                                        </p:tav>
                                        <p:tav tm="100000">
                                          <p:val>
                                            <p:strVal val="#ppt_h"/>
                                          </p:val>
                                        </p:tav>
                                      </p:tavLst>
                                    </p:anim>
                                    <p:animEffect transition="in" filter="fade">
                                      <p:cBhvr>
                                        <p:cTn id="54" dur="500"/>
                                        <p:tgtEl>
                                          <p:spTgt spid="99"/>
                                        </p:tgtEl>
                                      </p:cBhvr>
                                    </p:animEffect>
                                  </p:childTnLst>
                                </p:cTn>
                              </p:par>
                            </p:childTnLst>
                          </p:cTn>
                        </p:par>
                        <p:par>
                          <p:cTn id="55" fill="hold">
                            <p:stCondLst>
                              <p:cond delay="4600"/>
                            </p:stCondLst>
                            <p:childTnLst>
                              <p:par>
                                <p:cTn id="56" presetID="31" presetClass="entr" presetSubtype="0" fill="hold" grpId="0" nodeType="afterEffect">
                                  <p:stCondLst>
                                    <p:cond delay="0"/>
                                  </p:stCondLst>
                                  <p:childTnLst>
                                    <p:set>
                                      <p:cBhvr>
                                        <p:cTn id="57" dur="1" fill="hold">
                                          <p:stCondLst>
                                            <p:cond delay="0"/>
                                          </p:stCondLst>
                                        </p:cTn>
                                        <p:tgtEl>
                                          <p:spTgt spid="97"/>
                                        </p:tgtEl>
                                        <p:attrNameLst>
                                          <p:attrName>style.visibility</p:attrName>
                                        </p:attrNameLst>
                                      </p:cBhvr>
                                      <p:to>
                                        <p:strVal val="visible"/>
                                      </p:to>
                                    </p:set>
                                    <p:anim calcmode="lin" valueType="num">
                                      <p:cBhvr>
                                        <p:cTn id="58" dur="500" fill="hold"/>
                                        <p:tgtEl>
                                          <p:spTgt spid="97"/>
                                        </p:tgtEl>
                                        <p:attrNameLst>
                                          <p:attrName>ppt_w</p:attrName>
                                        </p:attrNameLst>
                                      </p:cBhvr>
                                      <p:tavLst>
                                        <p:tav tm="0">
                                          <p:val>
                                            <p:fltVal val="0"/>
                                          </p:val>
                                        </p:tav>
                                        <p:tav tm="100000">
                                          <p:val>
                                            <p:strVal val="#ppt_w"/>
                                          </p:val>
                                        </p:tav>
                                      </p:tavLst>
                                    </p:anim>
                                    <p:anim calcmode="lin" valueType="num">
                                      <p:cBhvr>
                                        <p:cTn id="59" dur="500" fill="hold"/>
                                        <p:tgtEl>
                                          <p:spTgt spid="97"/>
                                        </p:tgtEl>
                                        <p:attrNameLst>
                                          <p:attrName>ppt_h</p:attrName>
                                        </p:attrNameLst>
                                      </p:cBhvr>
                                      <p:tavLst>
                                        <p:tav tm="0">
                                          <p:val>
                                            <p:fltVal val="0"/>
                                          </p:val>
                                        </p:tav>
                                        <p:tav tm="100000">
                                          <p:val>
                                            <p:strVal val="#ppt_h"/>
                                          </p:val>
                                        </p:tav>
                                      </p:tavLst>
                                    </p:anim>
                                    <p:anim calcmode="lin" valueType="num">
                                      <p:cBhvr>
                                        <p:cTn id="60" dur="500" fill="hold"/>
                                        <p:tgtEl>
                                          <p:spTgt spid="97"/>
                                        </p:tgtEl>
                                        <p:attrNameLst>
                                          <p:attrName>style.rotation</p:attrName>
                                        </p:attrNameLst>
                                      </p:cBhvr>
                                      <p:tavLst>
                                        <p:tav tm="0">
                                          <p:val>
                                            <p:fltVal val="90"/>
                                          </p:val>
                                        </p:tav>
                                        <p:tav tm="100000">
                                          <p:val>
                                            <p:fltVal val="0"/>
                                          </p:val>
                                        </p:tav>
                                      </p:tavLst>
                                    </p:anim>
                                    <p:animEffect transition="in" filter="fade">
                                      <p:cBhvr>
                                        <p:cTn id="61" dur="500"/>
                                        <p:tgtEl>
                                          <p:spTgt spid="97"/>
                                        </p:tgtEl>
                                      </p:cBhvr>
                                    </p:animEffect>
                                  </p:childTnLst>
                                </p:cTn>
                              </p:par>
                            </p:childTnLst>
                          </p:cTn>
                        </p:par>
                        <p:par>
                          <p:cTn id="62" fill="hold">
                            <p:stCondLst>
                              <p:cond delay="5100"/>
                            </p:stCondLst>
                            <p:childTnLst>
                              <p:par>
                                <p:cTn id="63" presetID="31" presetClass="entr" presetSubtype="0" fill="hold" grpId="0" nodeType="afterEffect">
                                  <p:stCondLst>
                                    <p:cond delay="0"/>
                                  </p:stCondLst>
                                  <p:childTnLst>
                                    <p:set>
                                      <p:cBhvr>
                                        <p:cTn id="64" dur="1" fill="hold">
                                          <p:stCondLst>
                                            <p:cond delay="0"/>
                                          </p:stCondLst>
                                        </p:cTn>
                                        <p:tgtEl>
                                          <p:spTgt spid="91"/>
                                        </p:tgtEl>
                                        <p:attrNameLst>
                                          <p:attrName>style.visibility</p:attrName>
                                        </p:attrNameLst>
                                      </p:cBhvr>
                                      <p:to>
                                        <p:strVal val="visible"/>
                                      </p:to>
                                    </p:set>
                                    <p:anim calcmode="lin" valueType="num">
                                      <p:cBhvr>
                                        <p:cTn id="65" dur="500" fill="hold"/>
                                        <p:tgtEl>
                                          <p:spTgt spid="91"/>
                                        </p:tgtEl>
                                        <p:attrNameLst>
                                          <p:attrName>ppt_w</p:attrName>
                                        </p:attrNameLst>
                                      </p:cBhvr>
                                      <p:tavLst>
                                        <p:tav tm="0">
                                          <p:val>
                                            <p:fltVal val="0"/>
                                          </p:val>
                                        </p:tav>
                                        <p:tav tm="100000">
                                          <p:val>
                                            <p:strVal val="#ppt_w"/>
                                          </p:val>
                                        </p:tav>
                                      </p:tavLst>
                                    </p:anim>
                                    <p:anim calcmode="lin" valueType="num">
                                      <p:cBhvr>
                                        <p:cTn id="66" dur="500" fill="hold"/>
                                        <p:tgtEl>
                                          <p:spTgt spid="91"/>
                                        </p:tgtEl>
                                        <p:attrNameLst>
                                          <p:attrName>ppt_h</p:attrName>
                                        </p:attrNameLst>
                                      </p:cBhvr>
                                      <p:tavLst>
                                        <p:tav tm="0">
                                          <p:val>
                                            <p:fltVal val="0"/>
                                          </p:val>
                                        </p:tav>
                                        <p:tav tm="100000">
                                          <p:val>
                                            <p:strVal val="#ppt_h"/>
                                          </p:val>
                                        </p:tav>
                                      </p:tavLst>
                                    </p:anim>
                                    <p:anim calcmode="lin" valueType="num">
                                      <p:cBhvr>
                                        <p:cTn id="67" dur="500" fill="hold"/>
                                        <p:tgtEl>
                                          <p:spTgt spid="91"/>
                                        </p:tgtEl>
                                        <p:attrNameLst>
                                          <p:attrName>style.rotation</p:attrName>
                                        </p:attrNameLst>
                                      </p:cBhvr>
                                      <p:tavLst>
                                        <p:tav tm="0">
                                          <p:val>
                                            <p:fltVal val="90"/>
                                          </p:val>
                                        </p:tav>
                                        <p:tav tm="100000">
                                          <p:val>
                                            <p:fltVal val="0"/>
                                          </p:val>
                                        </p:tav>
                                      </p:tavLst>
                                    </p:anim>
                                    <p:animEffect transition="in" filter="fade">
                                      <p:cBhvr>
                                        <p:cTn id="68" dur="500"/>
                                        <p:tgtEl>
                                          <p:spTgt spid="91"/>
                                        </p:tgtEl>
                                      </p:cBhvr>
                                    </p:animEffect>
                                  </p:childTnLst>
                                </p:cTn>
                              </p:par>
                            </p:childTnLst>
                          </p:cTn>
                        </p:par>
                        <p:par>
                          <p:cTn id="69" fill="hold">
                            <p:stCondLst>
                              <p:cond delay="5600"/>
                            </p:stCondLst>
                            <p:childTnLst>
                              <p:par>
                                <p:cTn id="70" presetID="31" presetClass="entr" presetSubtype="0" fill="hold" grpId="0" nodeType="afterEffect">
                                  <p:stCondLst>
                                    <p:cond delay="0"/>
                                  </p:stCondLst>
                                  <p:childTnLst>
                                    <p:set>
                                      <p:cBhvr>
                                        <p:cTn id="71" dur="1" fill="hold">
                                          <p:stCondLst>
                                            <p:cond delay="0"/>
                                          </p:stCondLst>
                                        </p:cTn>
                                        <p:tgtEl>
                                          <p:spTgt spid="93"/>
                                        </p:tgtEl>
                                        <p:attrNameLst>
                                          <p:attrName>style.visibility</p:attrName>
                                        </p:attrNameLst>
                                      </p:cBhvr>
                                      <p:to>
                                        <p:strVal val="visible"/>
                                      </p:to>
                                    </p:set>
                                    <p:anim calcmode="lin" valueType="num">
                                      <p:cBhvr>
                                        <p:cTn id="72" dur="500" fill="hold"/>
                                        <p:tgtEl>
                                          <p:spTgt spid="93"/>
                                        </p:tgtEl>
                                        <p:attrNameLst>
                                          <p:attrName>ppt_w</p:attrName>
                                        </p:attrNameLst>
                                      </p:cBhvr>
                                      <p:tavLst>
                                        <p:tav tm="0">
                                          <p:val>
                                            <p:fltVal val="0"/>
                                          </p:val>
                                        </p:tav>
                                        <p:tav tm="100000">
                                          <p:val>
                                            <p:strVal val="#ppt_w"/>
                                          </p:val>
                                        </p:tav>
                                      </p:tavLst>
                                    </p:anim>
                                    <p:anim calcmode="lin" valueType="num">
                                      <p:cBhvr>
                                        <p:cTn id="73" dur="500" fill="hold"/>
                                        <p:tgtEl>
                                          <p:spTgt spid="93"/>
                                        </p:tgtEl>
                                        <p:attrNameLst>
                                          <p:attrName>ppt_h</p:attrName>
                                        </p:attrNameLst>
                                      </p:cBhvr>
                                      <p:tavLst>
                                        <p:tav tm="0">
                                          <p:val>
                                            <p:fltVal val="0"/>
                                          </p:val>
                                        </p:tav>
                                        <p:tav tm="100000">
                                          <p:val>
                                            <p:strVal val="#ppt_h"/>
                                          </p:val>
                                        </p:tav>
                                      </p:tavLst>
                                    </p:anim>
                                    <p:anim calcmode="lin" valueType="num">
                                      <p:cBhvr>
                                        <p:cTn id="74" dur="500" fill="hold"/>
                                        <p:tgtEl>
                                          <p:spTgt spid="93"/>
                                        </p:tgtEl>
                                        <p:attrNameLst>
                                          <p:attrName>style.rotation</p:attrName>
                                        </p:attrNameLst>
                                      </p:cBhvr>
                                      <p:tavLst>
                                        <p:tav tm="0">
                                          <p:val>
                                            <p:fltVal val="90"/>
                                          </p:val>
                                        </p:tav>
                                        <p:tav tm="100000">
                                          <p:val>
                                            <p:fltVal val="0"/>
                                          </p:val>
                                        </p:tav>
                                      </p:tavLst>
                                    </p:anim>
                                    <p:animEffect transition="in" filter="fade">
                                      <p:cBhvr>
                                        <p:cTn id="75" dur="500"/>
                                        <p:tgtEl>
                                          <p:spTgt spid="93"/>
                                        </p:tgtEl>
                                      </p:cBhvr>
                                    </p:animEffect>
                                  </p:childTnLst>
                                </p:cTn>
                              </p:par>
                            </p:childTnLst>
                          </p:cTn>
                        </p:par>
                        <p:par>
                          <p:cTn id="76" fill="hold">
                            <p:stCondLst>
                              <p:cond delay="6100"/>
                            </p:stCondLst>
                            <p:childTnLst>
                              <p:par>
                                <p:cTn id="77" presetID="18" presetClass="entr" presetSubtype="6" fill="hold" grpId="0" nodeType="afterEffect">
                                  <p:stCondLst>
                                    <p:cond delay="0"/>
                                  </p:stCondLst>
                                  <p:childTnLst>
                                    <p:set>
                                      <p:cBhvr>
                                        <p:cTn id="78" dur="1" fill="hold">
                                          <p:stCondLst>
                                            <p:cond delay="0"/>
                                          </p:stCondLst>
                                        </p:cTn>
                                        <p:tgtEl>
                                          <p:spTgt spid="88"/>
                                        </p:tgtEl>
                                        <p:attrNameLst>
                                          <p:attrName>style.visibility</p:attrName>
                                        </p:attrNameLst>
                                      </p:cBhvr>
                                      <p:to>
                                        <p:strVal val="visible"/>
                                      </p:to>
                                    </p:set>
                                    <p:animEffect transition="in" filter="strips(downRight)">
                                      <p:cBhvr>
                                        <p:cTn id="79" dur="500"/>
                                        <p:tgtEl>
                                          <p:spTgt spid="88"/>
                                        </p:tgtEl>
                                      </p:cBhvr>
                                    </p:animEffect>
                                  </p:childTnLst>
                                </p:cTn>
                              </p:par>
                            </p:childTnLst>
                          </p:cTn>
                        </p:par>
                        <p:par>
                          <p:cTn id="80" fill="hold">
                            <p:stCondLst>
                              <p:cond delay="6600"/>
                            </p:stCondLst>
                            <p:childTnLst>
                              <p:par>
                                <p:cTn id="81" presetID="18" presetClass="entr" presetSubtype="6" fill="hold" grpId="0" nodeType="afterEffect">
                                  <p:stCondLst>
                                    <p:cond delay="0"/>
                                  </p:stCondLst>
                                  <p:childTnLst>
                                    <p:set>
                                      <p:cBhvr>
                                        <p:cTn id="82" dur="1" fill="hold">
                                          <p:stCondLst>
                                            <p:cond delay="0"/>
                                          </p:stCondLst>
                                        </p:cTn>
                                        <p:tgtEl>
                                          <p:spTgt spid="89"/>
                                        </p:tgtEl>
                                        <p:attrNameLst>
                                          <p:attrName>style.visibility</p:attrName>
                                        </p:attrNameLst>
                                      </p:cBhvr>
                                      <p:to>
                                        <p:strVal val="visible"/>
                                      </p:to>
                                    </p:set>
                                    <p:animEffect transition="in" filter="strips(downRight)">
                                      <p:cBhvr>
                                        <p:cTn id="83" dur="500"/>
                                        <p:tgtEl>
                                          <p:spTgt spid="89"/>
                                        </p:tgtEl>
                                      </p:cBhvr>
                                    </p:animEffect>
                                  </p:childTnLst>
                                </p:cTn>
                              </p:par>
                            </p:childTnLst>
                          </p:cTn>
                        </p:par>
                        <p:par>
                          <p:cTn id="84" fill="hold">
                            <p:stCondLst>
                              <p:cond delay="7100"/>
                            </p:stCondLst>
                            <p:childTnLst>
                              <p:par>
                                <p:cTn id="85" presetID="18" presetClass="entr" presetSubtype="6" fill="hold" grpId="0" nodeType="afterEffect">
                                  <p:stCondLst>
                                    <p:cond delay="0"/>
                                  </p:stCondLst>
                                  <p:childTnLst>
                                    <p:set>
                                      <p:cBhvr>
                                        <p:cTn id="86" dur="1" fill="hold">
                                          <p:stCondLst>
                                            <p:cond delay="0"/>
                                          </p:stCondLst>
                                        </p:cTn>
                                        <p:tgtEl>
                                          <p:spTgt spid="90"/>
                                        </p:tgtEl>
                                        <p:attrNameLst>
                                          <p:attrName>style.visibility</p:attrName>
                                        </p:attrNameLst>
                                      </p:cBhvr>
                                      <p:to>
                                        <p:strVal val="visible"/>
                                      </p:to>
                                    </p:set>
                                    <p:animEffect transition="in" filter="strips(downRight)">
                                      <p:cBhvr>
                                        <p:cTn id="87" dur="500"/>
                                        <p:tgtEl>
                                          <p:spTgt spid="90"/>
                                        </p:tgtEl>
                                      </p:cBhvr>
                                    </p:animEffect>
                                  </p:childTnLst>
                                </p:cTn>
                              </p:par>
                            </p:childTnLst>
                          </p:cTn>
                        </p:par>
                        <p:par>
                          <p:cTn id="88" fill="hold">
                            <p:stCondLst>
                              <p:cond delay="7600"/>
                            </p:stCondLst>
                            <p:childTnLst>
                              <p:par>
                                <p:cTn id="89" presetID="16" presetClass="entr" presetSubtype="21"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barn(inVertical)">
                                      <p:cBhvr>
                                        <p:cTn id="91" dur="500"/>
                                        <p:tgtEl>
                                          <p:spTgt spid="104"/>
                                        </p:tgtEl>
                                      </p:cBhvr>
                                    </p:animEffect>
                                  </p:childTnLst>
                                </p:cTn>
                              </p:par>
                            </p:childTnLst>
                          </p:cTn>
                        </p:par>
                        <p:par>
                          <p:cTn id="92" fill="hold">
                            <p:stCondLst>
                              <p:cond delay="8100"/>
                            </p:stCondLst>
                            <p:childTnLst>
                              <p:par>
                                <p:cTn id="93" presetID="22" presetClass="entr" presetSubtype="8" fill="hold" grpId="0" nodeType="afterEffect">
                                  <p:stCondLst>
                                    <p:cond delay="0"/>
                                  </p:stCondLst>
                                  <p:childTnLst>
                                    <p:set>
                                      <p:cBhvr>
                                        <p:cTn id="94" dur="1" fill="hold">
                                          <p:stCondLst>
                                            <p:cond delay="0"/>
                                          </p:stCondLst>
                                        </p:cTn>
                                        <p:tgtEl>
                                          <p:spTgt spid="107"/>
                                        </p:tgtEl>
                                        <p:attrNameLst>
                                          <p:attrName>style.visibility</p:attrName>
                                        </p:attrNameLst>
                                      </p:cBhvr>
                                      <p:to>
                                        <p:strVal val="visible"/>
                                      </p:to>
                                    </p:set>
                                    <p:animEffect transition="in" filter="wipe(left)">
                                      <p:cBhvr>
                                        <p:cTn id="95" dur="500"/>
                                        <p:tgtEl>
                                          <p:spTgt spid="107"/>
                                        </p:tgtEl>
                                      </p:cBhvr>
                                    </p:animEffect>
                                  </p:childTnLst>
                                </p:cTn>
                              </p:par>
                            </p:childTnLst>
                          </p:cTn>
                        </p:par>
                        <p:par>
                          <p:cTn id="96" fill="hold">
                            <p:stCondLst>
                              <p:cond delay="8600"/>
                            </p:stCondLst>
                            <p:childTnLst>
                              <p:par>
                                <p:cTn id="97" presetID="16" presetClass="entr" presetSubtype="21" fill="hold" grpId="0" nodeType="afterEffect">
                                  <p:stCondLst>
                                    <p:cond delay="0"/>
                                  </p:stCondLst>
                                  <p:childTnLst>
                                    <p:set>
                                      <p:cBhvr>
                                        <p:cTn id="98" dur="1" fill="hold">
                                          <p:stCondLst>
                                            <p:cond delay="0"/>
                                          </p:stCondLst>
                                        </p:cTn>
                                        <p:tgtEl>
                                          <p:spTgt spid="105"/>
                                        </p:tgtEl>
                                        <p:attrNameLst>
                                          <p:attrName>style.visibility</p:attrName>
                                        </p:attrNameLst>
                                      </p:cBhvr>
                                      <p:to>
                                        <p:strVal val="visible"/>
                                      </p:to>
                                    </p:set>
                                    <p:animEffect transition="in" filter="barn(inVertical)">
                                      <p:cBhvr>
                                        <p:cTn id="99" dur="500"/>
                                        <p:tgtEl>
                                          <p:spTgt spid="105"/>
                                        </p:tgtEl>
                                      </p:cBhvr>
                                    </p:animEffect>
                                  </p:childTnLst>
                                </p:cTn>
                              </p:par>
                            </p:childTnLst>
                          </p:cTn>
                        </p:par>
                        <p:par>
                          <p:cTn id="100" fill="hold">
                            <p:stCondLst>
                              <p:cond delay="9100"/>
                            </p:stCondLst>
                            <p:childTnLst>
                              <p:par>
                                <p:cTn id="101" presetID="22" presetClass="entr" presetSubtype="8" fill="hold" grpId="0" nodeType="afterEffect">
                                  <p:stCondLst>
                                    <p:cond delay="0"/>
                                  </p:stCondLst>
                                  <p:childTnLst>
                                    <p:set>
                                      <p:cBhvr>
                                        <p:cTn id="102" dur="1" fill="hold">
                                          <p:stCondLst>
                                            <p:cond delay="0"/>
                                          </p:stCondLst>
                                        </p:cTn>
                                        <p:tgtEl>
                                          <p:spTgt spid="108"/>
                                        </p:tgtEl>
                                        <p:attrNameLst>
                                          <p:attrName>style.visibility</p:attrName>
                                        </p:attrNameLst>
                                      </p:cBhvr>
                                      <p:to>
                                        <p:strVal val="visible"/>
                                      </p:to>
                                    </p:set>
                                    <p:animEffect transition="in" filter="wipe(left)">
                                      <p:cBhvr>
                                        <p:cTn id="103" dur="500"/>
                                        <p:tgtEl>
                                          <p:spTgt spid="108"/>
                                        </p:tgtEl>
                                      </p:cBhvr>
                                    </p:animEffect>
                                  </p:childTnLst>
                                </p:cTn>
                              </p:par>
                            </p:childTnLst>
                          </p:cTn>
                        </p:par>
                        <p:par>
                          <p:cTn id="104" fill="hold">
                            <p:stCondLst>
                              <p:cond delay="9600"/>
                            </p:stCondLst>
                            <p:childTnLst>
                              <p:par>
                                <p:cTn id="105" presetID="16" presetClass="entr" presetSubtype="21" fill="hold" grpId="0" nodeType="afterEffect">
                                  <p:stCondLst>
                                    <p:cond delay="0"/>
                                  </p:stCondLst>
                                  <p:childTnLst>
                                    <p:set>
                                      <p:cBhvr>
                                        <p:cTn id="106" dur="1" fill="hold">
                                          <p:stCondLst>
                                            <p:cond delay="0"/>
                                          </p:stCondLst>
                                        </p:cTn>
                                        <p:tgtEl>
                                          <p:spTgt spid="106"/>
                                        </p:tgtEl>
                                        <p:attrNameLst>
                                          <p:attrName>style.visibility</p:attrName>
                                        </p:attrNameLst>
                                      </p:cBhvr>
                                      <p:to>
                                        <p:strVal val="visible"/>
                                      </p:to>
                                    </p:set>
                                    <p:animEffect transition="in" filter="barn(inVertical)">
                                      <p:cBhvr>
                                        <p:cTn id="107" dur="500"/>
                                        <p:tgtEl>
                                          <p:spTgt spid="106"/>
                                        </p:tgtEl>
                                      </p:cBhvr>
                                    </p:animEffect>
                                  </p:childTnLst>
                                </p:cTn>
                              </p:par>
                            </p:childTnLst>
                          </p:cTn>
                        </p:par>
                        <p:par>
                          <p:cTn id="108" fill="hold">
                            <p:stCondLst>
                              <p:cond delay="10100"/>
                            </p:stCondLst>
                            <p:childTnLst>
                              <p:par>
                                <p:cTn id="109" presetID="22" presetClass="entr" presetSubtype="8" fill="hold" grpId="0" nodeType="afterEffect">
                                  <p:stCondLst>
                                    <p:cond delay="0"/>
                                  </p:stCondLst>
                                  <p:childTnLst>
                                    <p:set>
                                      <p:cBhvr>
                                        <p:cTn id="110" dur="1" fill="hold">
                                          <p:stCondLst>
                                            <p:cond delay="0"/>
                                          </p:stCondLst>
                                        </p:cTn>
                                        <p:tgtEl>
                                          <p:spTgt spid="109"/>
                                        </p:tgtEl>
                                        <p:attrNameLst>
                                          <p:attrName>style.visibility</p:attrName>
                                        </p:attrNameLst>
                                      </p:cBhvr>
                                      <p:to>
                                        <p:strVal val="visible"/>
                                      </p:to>
                                    </p:set>
                                    <p:animEffect transition="in" filter="wipe(left)">
                                      <p:cBhvr>
                                        <p:cTn id="111"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93" grpId="0" animBg="1"/>
      <p:bldP spid="94" grpId="0" animBg="1"/>
      <p:bldP spid="95" grpId="0"/>
      <p:bldP spid="96" grpId="0"/>
      <p:bldP spid="97" grpId="0" animBg="1"/>
      <p:bldP spid="98" grpId="0" animBg="1"/>
      <p:bldP spid="99" grpId="0"/>
      <p:bldP spid="103" grpId="0"/>
      <p:bldP spid="104" grpId="0" animBg="1"/>
      <p:bldP spid="105" grpId="0" animBg="1"/>
      <p:bldP spid="106" grpId="0" animBg="1"/>
      <p:bldP spid="107" grpId="0"/>
      <p:bldP spid="108" grpId="0"/>
      <p:bldP spid="10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改善不足对策</a:t>
            </a:r>
          </a:p>
        </p:txBody>
      </p:sp>
      <p:grpSp>
        <p:nvGrpSpPr>
          <p:cNvPr id="3" name="组合 2"/>
          <p:cNvGrpSpPr/>
          <p:nvPr/>
        </p:nvGrpSpPr>
        <p:grpSpPr>
          <a:xfrm>
            <a:off x="1285942" y="1139382"/>
            <a:ext cx="1533539" cy="3234374"/>
            <a:chOff x="1714589" y="1519176"/>
            <a:chExt cx="2044719" cy="4312498"/>
          </a:xfrm>
        </p:grpSpPr>
        <p:sp>
          <p:nvSpPr>
            <p:cNvPr id="39" name="圆角矩形 38"/>
            <p:cNvSpPr/>
            <p:nvPr/>
          </p:nvSpPr>
          <p:spPr>
            <a:xfrm>
              <a:off x="1714589" y="1519176"/>
              <a:ext cx="2044719" cy="4312498"/>
            </a:xfrm>
            <a:prstGeom prst="roundRect">
              <a:avLst/>
            </a:prstGeom>
            <a:gradFill flip="none" rotWithShape="1">
              <a:gsLst>
                <a:gs pos="0">
                  <a:schemeClr val="bg1"/>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0" name="椭圆 39"/>
            <p:cNvSpPr/>
            <p:nvPr/>
          </p:nvSpPr>
          <p:spPr>
            <a:xfrm>
              <a:off x="1981705" y="1701002"/>
              <a:ext cx="1510486" cy="1510484"/>
            </a:xfrm>
            <a:prstGeom prst="ellipse">
              <a:avLst/>
            </a:prstGeom>
            <a:solidFill>
              <a:schemeClr val="accent1"/>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3000" dirty="0">
                <a:latin typeface="微软雅黑" panose="020B0503020204020204" charset="-122"/>
                <a:ea typeface="微软雅黑" panose="020B0503020204020204" charset="-122"/>
              </a:endParaRPr>
            </a:p>
          </p:txBody>
        </p:sp>
        <p:sp>
          <p:nvSpPr>
            <p:cNvPr id="41" name="椭圆 40"/>
            <p:cNvSpPr/>
            <p:nvPr/>
          </p:nvSpPr>
          <p:spPr>
            <a:xfrm>
              <a:off x="2124953" y="1836279"/>
              <a:ext cx="1223990" cy="1223990"/>
            </a:xfrm>
            <a:prstGeom prst="ellipse">
              <a:avLst/>
            </a:prstGeom>
            <a:gradFill flip="none" rotWithShape="1">
              <a:gsLst>
                <a:gs pos="0">
                  <a:schemeClr val="bg1"/>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2" name="椭圆 41"/>
            <p:cNvSpPr/>
            <p:nvPr/>
          </p:nvSpPr>
          <p:spPr>
            <a:xfrm>
              <a:off x="2092871" y="1804197"/>
              <a:ext cx="1288155" cy="1288153"/>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3000" dirty="0">
                <a:solidFill>
                  <a:srgbClr val="0087CF"/>
                </a:solidFill>
                <a:latin typeface="微软雅黑" panose="020B0503020204020204" charset="-122"/>
                <a:ea typeface="微软雅黑" panose="020B0503020204020204" charset="-122"/>
              </a:endParaRPr>
            </a:p>
          </p:txBody>
        </p:sp>
        <p:sp>
          <p:nvSpPr>
            <p:cNvPr id="44" name="文本框 43"/>
            <p:cNvSpPr txBox="1"/>
            <p:nvPr/>
          </p:nvSpPr>
          <p:spPr>
            <a:xfrm>
              <a:off x="2513970" y="5166831"/>
              <a:ext cx="729260" cy="615553"/>
            </a:xfrm>
            <a:prstGeom prst="rect">
              <a:avLst/>
            </a:prstGeom>
            <a:noFill/>
          </p:spPr>
          <p:txBody>
            <a:bodyPr wrap="none" rtlCol="0">
              <a:spAutoFit/>
            </a:bodyPr>
            <a:lstStyle/>
            <a:p>
              <a:r>
                <a:rPr lang="en-US" altLang="zh-CN" sz="2400" dirty="0">
                  <a:solidFill>
                    <a:schemeClr val="tx1">
                      <a:lumMod val="65000"/>
                      <a:lumOff val="35000"/>
                    </a:schemeClr>
                  </a:solidFill>
                  <a:latin typeface="微软雅黑" panose="020B0503020204020204" charset="-122"/>
                  <a:ea typeface="微软雅黑" panose="020B0503020204020204" charset="-122"/>
                </a:rPr>
                <a:t>01</a:t>
              </a:r>
              <a:endParaRPr lang="zh-CN" altLang="en-US" sz="2400" dirty="0">
                <a:solidFill>
                  <a:schemeClr val="tx1">
                    <a:lumMod val="65000"/>
                    <a:lumOff val="35000"/>
                  </a:schemeClr>
                </a:solidFill>
                <a:latin typeface="微软雅黑" panose="020B0503020204020204" charset="-122"/>
                <a:ea typeface="微软雅黑" panose="020B0503020204020204" charset="-122"/>
              </a:endParaRPr>
            </a:p>
          </p:txBody>
        </p:sp>
        <p:grpSp>
          <p:nvGrpSpPr>
            <p:cNvPr id="79" name="组合 78"/>
            <p:cNvGrpSpPr/>
            <p:nvPr/>
          </p:nvGrpSpPr>
          <p:grpSpPr>
            <a:xfrm>
              <a:off x="1905919" y="5207576"/>
              <a:ext cx="1662059" cy="31862"/>
              <a:chOff x="3060700" y="4724400"/>
              <a:chExt cx="5955507" cy="7880"/>
            </a:xfrm>
          </p:grpSpPr>
          <p:cxnSp>
            <p:nvCxnSpPr>
              <p:cNvPr id="80" name="直接连接符 79"/>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Rectangle 5"/>
            <p:cNvSpPr/>
            <p:nvPr/>
          </p:nvSpPr>
          <p:spPr bwMode="auto">
            <a:xfrm>
              <a:off x="1879168" y="3840778"/>
              <a:ext cx="1715560" cy="11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900" dirty="0">
                  <a:solidFill>
                    <a:schemeClr val="tx1">
                      <a:lumMod val="65000"/>
                      <a:lumOff val="35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a:t>
              </a:r>
              <a:endParaRPr lang="en-US" altLang="zh-CN" sz="900" dirty="0">
                <a:solidFill>
                  <a:schemeClr val="tx1">
                    <a:lumMod val="65000"/>
                    <a:lumOff val="35000"/>
                  </a:schemeClr>
                </a:solidFill>
                <a:latin typeface="微软雅黑" panose="020B0503020204020204" charset="-122"/>
                <a:ea typeface="微软雅黑" panose="020B0503020204020204" charset="-122"/>
                <a:cs typeface="Lato Light" charset="0"/>
                <a:sym typeface="Lato Light" charset="0"/>
              </a:endParaRPr>
            </a:p>
          </p:txBody>
        </p:sp>
        <p:sp>
          <p:nvSpPr>
            <p:cNvPr id="17" name="矩形 16"/>
            <p:cNvSpPr/>
            <p:nvPr/>
          </p:nvSpPr>
          <p:spPr>
            <a:xfrm>
              <a:off x="2100878" y="3377168"/>
              <a:ext cx="1272143" cy="430887"/>
            </a:xfrm>
            <a:prstGeom prst="rect">
              <a:avLst/>
            </a:prstGeom>
          </p:spPr>
          <p:txBody>
            <a:bodyPr wrap="none">
              <a:spAutoFit/>
            </a:bodyPr>
            <a:lstStyle/>
            <a:p>
              <a:pPr algn="ctr"/>
              <a:r>
                <a:rPr lang="zh-CN" altLang="en-US" sz="1500" dirty="0">
                  <a:solidFill>
                    <a:schemeClr val="accent1"/>
                  </a:solidFill>
                  <a:latin typeface="微软雅黑" panose="020B0503020204020204" charset="-122"/>
                  <a:ea typeface="微软雅黑" panose="020B0503020204020204" charset="-122"/>
                </a:rPr>
                <a:t>创新思路</a:t>
              </a:r>
            </a:p>
          </p:txBody>
        </p:sp>
        <p:sp>
          <p:nvSpPr>
            <p:cNvPr id="18" name="KSO_Shape"/>
            <p:cNvSpPr/>
            <p:nvPr/>
          </p:nvSpPr>
          <p:spPr bwMode="auto">
            <a:xfrm>
              <a:off x="2467428" y="2153178"/>
              <a:ext cx="539040" cy="503106"/>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accent1"/>
            </a:solidFill>
            <a:ln>
              <a:noFill/>
            </a:ln>
            <a:effectLst>
              <a:innerShdw blurRad="63500" dist="50800" dir="13500000">
                <a:prstClr val="black">
                  <a:alpha val="50000"/>
                </a:prstClr>
              </a:inn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endParaRPr>
            </a:p>
          </p:txBody>
        </p:sp>
      </p:grpSp>
      <p:grpSp>
        <p:nvGrpSpPr>
          <p:cNvPr id="5" name="组合 4"/>
          <p:cNvGrpSpPr/>
          <p:nvPr/>
        </p:nvGrpSpPr>
        <p:grpSpPr>
          <a:xfrm>
            <a:off x="2999301" y="1139382"/>
            <a:ext cx="1533539" cy="3234374"/>
            <a:chOff x="3999067" y="1519176"/>
            <a:chExt cx="2044719" cy="4312498"/>
          </a:xfrm>
        </p:grpSpPr>
        <p:sp>
          <p:nvSpPr>
            <p:cNvPr id="45" name="圆角矩形 44"/>
            <p:cNvSpPr/>
            <p:nvPr/>
          </p:nvSpPr>
          <p:spPr>
            <a:xfrm>
              <a:off x="3999067" y="1519176"/>
              <a:ext cx="2044719" cy="4312498"/>
            </a:xfrm>
            <a:prstGeom prst="roundRect">
              <a:avLst/>
            </a:prstGeom>
            <a:gradFill flip="none" rotWithShape="1">
              <a:gsLst>
                <a:gs pos="0">
                  <a:schemeClr val="bg1"/>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6" name="椭圆 45"/>
            <p:cNvSpPr/>
            <p:nvPr/>
          </p:nvSpPr>
          <p:spPr>
            <a:xfrm>
              <a:off x="4266183" y="1701002"/>
              <a:ext cx="1510486" cy="1510484"/>
            </a:xfrm>
            <a:prstGeom prst="ellipse">
              <a:avLst/>
            </a:prstGeom>
            <a:solidFill>
              <a:schemeClr val="accent2"/>
            </a:solidFill>
            <a:ln w="14288" cap="flat">
              <a:noFill/>
              <a:prstDash val="solid"/>
              <a:miter lim="800000"/>
            </a:ln>
            <a:effectLst>
              <a:innerShdw blurRad="88900" dist="88900" dir="13500000">
                <a:prstClr val="black">
                  <a:alpha val="50000"/>
                </a:prstClr>
              </a:innerShdw>
            </a:effectLst>
          </p:spPr>
          <p:txBody>
            <a:bodyPr vert="horz" wrap="square" lIns="91440" tIns="45720" rIns="91440" bIns="45720" numCol="1" anchor="t" anchorCtr="0" compatLnSpc="1"/>
            <a:lstStyle/>
            <a:p>
              <a:endParaRPr lang="zh-CN" altLang="en-US" dirty="0">
                <a:solidFill>
                  <a:schemeClr val="tx1"/>
                </a:solidFill>
                <a:latin typeface="微软雅黑" panose="020B0503020204020204" charset="-122"/>
                <a:ea typeface="微软雅黑" panose="020B0503020204020204" charset="-122"/>
              </a:endParaRPr>
            </a:p>
          </p:txBody>
        </p:sp>
        <p:sp>
          <p:nvSpPr>
            <p:cNvPr id="47" name="椭圆 46"/>
            <p:cNvSpPr/>
            <p:nvPr/>
          </p:nvSpPr>
          <p:spPr>
            <a:xfrm>
              <a:off x="4409431" y="1836279"/>
              <a:ext cx="1223990" cy="1223990"/>
            </a:xfrm>
            <a:prstGeom prst="ellipse">
              <a:avLst/>
            </a:prstGeom>
            <a:gradFill flip="none" rotWithShape="1">
              <a:gsLst>
                <a:gs pos="0">
                  <a:schemeClr val="bg1"/>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8" name="椭圆 47"/>
            <p:cNvSpPr/>
            <p:nvPr/>
          </p:nvSpPr>
          <p:spPr>
            <a:xfrm>
              <a:off x="4377349" y="1804197"/>
              <a:ext cx="1288155" cy="1288153"/>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3000" dirty="0">
                <a:solidFill>
                  <a:srgbClr val="0087CF"/>
                </a:solidFill>
                <a:latin typeface="微软雅黑" panose="020B0503020204020204" charset="-122"/>
                <a:ea typeface="微软雅黑" panose="020B0503020204020204" charset="-122"/>
              </a:endParaRPr>
            </a:p>
          </p:txBody>
        </p:sp>
        <p:sp>
          <p:nvSpPr>
            <p:cNvPr id="50" name="文本框 49"/>
            <p:cNvSpPr txBox="1"/>
            <p:nvPr/>
          </p:nvSpPr>
          <p:spPr>
            <a:xfrm>
              <a:off x="4759976" y="5185494"/>
              <a:ext cx="729260" cy="615553"/>
            </a:xfrm>
            <a:prstGeom prst="rect">
              <a:avLst/>
            </a:prstGeom>
            <a:noFill/>
          </p:spPr>
          <p:txBody>
            <a:bodyPr wrap="none" rtlCol="0">
              <a:spAutoFit/>
            </a:bodyPr>
            <a:lstStyle/>
            <a:p>
              <a:r>
                <a:rPr lang="en-US" altLang="zh-CN" sz="2400" dirty="0">
                  <a:solidFill>
                    <a:schemeClr val="tx1">
                      <a:lumMod val="65000"/>
                      <a:lumOff val="35000"/>
                    </a:schemeClr>
                  </a:solidFill>
                  <a:latin typeface="微软雅黑" panose="020B0503020204020204" charset="-122"/>
                  <a:ea typeface="微软雅黑" panose="020B0503020204020204" charset="-122"/>
                </a:rPr>
                <a:t>02</a:t>
              </a:r>
              <a:endParaRPr lang="zh-CN" altLang="en-US" sz="2400" dirty="0">
                <a:solidFill>
                  <a:schemeClr val="tx1">
                    <a:lumMod val="65000"/>
                    <a:lumOff val="35000"/>
                  </a:schemeClr>
                </a:solidFill>
                <a:latin typeface="微软雅黑" panose="020B0503020204020204" charset="-122"/>
                <a:ea typeface="微软雅黑" panose="020B0503020204020204" charset="-122"/>
              </a:endParaRPr>
            </a:p>
          </p:txBody>
        </p:sp>
        <p:grpSp>
          <p:nvGrpSpPr>
            <p:cNvPr id="82" name="组合 81"/>
            <p:cNvGrpSpPr/>
            <p:nvPr/>
          </p:nvGrpSpPr>
          <p:grpSpPr>
            <a:xfrm>
              <a:off x="4190397" y="5207576"/>
              <a:ext cx="1662059" cy="31862"/>
              <a:chOff x="3060700" y="4724400"/>
              <a:chExt cx="5955507" cy="7880"/>
            </a:xfrm>
          </p:grpSpPr>
          <p:cxnSp>
            <p:nvCxnSpPr>
              <p:cNvPr id="83" name="直接连接符 82"/>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矩形 28"/>
            <p:cNvSpPr/>
            <p:nvPr/>
          </p:nvSpPr>
          <p:spPr>
            <a:xfrm>
              <a:off x="4385356" y="3377168"/>
              <a:ext cx="1272143" cy="430887"/>
            </a:xfrm>
            <a:prstGeom prst="rect">
              <a:avLst/>
            </a:prstGeom>
          </p:spPr>
          <p:txBody>
            <a:bodyPr wrap="none">
              <a:spAutoFit/>
            </a:bodyPr>
            <a:lstStyle/>
            <a:p>
              <a:pPr algn="ctr"/>
              <a:r>
                <a:rPr lang="zh-CN" altLang="en-US" sz="1500" dirty="0">
                  <a:solidFill>
                    <a:schemeClr val="accent2"/>
                  </a:solidFill>
                  <a:latin typeface="微软雅黑" panose="020B0503020204020204" charset="-122"/>
                  <a:ea typeface="微软雅黑" panose="020B0503020204020204" charset="-122"/>
                </a:rPr>
                <a:t>加强沟通</a:t>
              </a:r>
            </a:p>
          </p:txBody>
        </p:sp>
        <p:sp>
          <p:nvSpPr>
            <p:cNvPr id="30" name="KSO_Shape"/>
            <p:cNvSpPr/>
            <p:nvPr/>
          </p:nvSpPr>
          <p:spPr bwMode="auto">
            <a:xfrm>
              <a:off x="4721680" y="2131928"/>
              <a:ext cx="599492" cy="559526"/>
            </a:xfrm>
            <a:custGeom>
              <a:avLst/>
              <a:gdLst>
                <a:gd name="T0" fmla="*/ 1555232 w 2741613"/>
                <a:gd name="T1" fmla="*/ 1766302 h 2557463"/>
                <a:gd name="T2" fmla="*/ 1500877 w 2741613"/>
                <a:gd name="T3" fmla="*/ 1732308 h 2557463"/>
                <a:gd name="T4" fmla="*/ 410527 w 2741613"/>
                <a:gd name="T5" fmla="*/ 1777780 h 2557463"/>
                <a:gd name="T6" fmla="*/ 294306 w 2741613"/>
                <a:gd name="T7" fmla="*/ 1747980 h 2557463"/>
                <a:gd name="T8" fmla="*/ 1473436 w 2741613"/>
                <a:gd name="T9" fmla="*/ 1657260 h 2557463"/>
                <a:gd name="T10" fmla="*/ 1387009 w 2741613"/>
                <a:gd name="T11" fmla="*/ 1662603 h 2557463"/>
                <a:gd name="T12" fmla="*/ 511578 w 2741613"/>
                <a:gd name="T13" fmla="*/ 1682417 h 2557463"/>
                <a:gd name="T14" fmla="*/ 414761 w 2741613"/>
                <a:gd name="T15" fmla="*/ 1659264 h 2557463"/>
                <a:gd name="T16" fmla="*/ 1116006 w 2741613"/>
                <a:gd name="T17" fmla="*/ 1639146 h 2557463"/>
                <a:gd name="T18" fmla="*/ 1025639 w 2741613"/>
                <a:gd name="T19" fmla="*/ 1606463 h 2557463"/>
                <a:gd name="T20" fmla="*/ 902419 w 2741613"/>
                <a:gd name="T21" fmla="*/ 1619000 h 2557463"/>
                <a:gd name="T22" fmla="*/ 844427 w 2741613"/>
                <a:gd name="T23" fmla="*/ 1606240 h 2557463"/>
                <a:gd name="T24" fmla="*/ 445447 w 2741613"/>
                <a:gd name="T25" fmla="*/ 1163753 h 2557463"/>
                <a:gd name="T26" fmla="*/ 787487 w 2741613"/>
                <a:gd name="T27" fmla="*/ 791326 h 2557463"/>
                <a:gd name="T28" fmla="*/ 436007 w 2741613"/>
                <a:gd name="T29" fmla="*/ 849224 h 2557463"/>
                <a:gd name="T30" fmla="*/ 288609 w 2741613"/>
                <a:gd name="T31" fmla="*/ 1698536 h 2557463"/>
                <a:gd name="T32" fmla="*/ 48617 w 2741613"/>
                <a:gd name="T33" fmla="*/ 1149773 h 2557463"/>
                <a:gd name="T34" fmla="*/ 9281 w 2741613"/>
                <a:gd name="T35" fmla="*/ 859603 h 2557463"/>
                <a:gd name="T36" fmla="*/ 145851 w 2741613"/>
                <a:gd name="T37" fmla="*/ 699059 h 2557463"/>
                <a:gd name="T38" fmla="*/ 1592699 w 2741613"/>
                <a:gd name="T39" fmla="*/ 734392 h 2557463"/>
                <a:gd name="T40" fmla="*/ 1871083 w 2741613"/>
                <a:gd name="T41" fmla="*/ 787391 h 2557463"/>
                <a:gd name="T42" fmla="*/ 1890905 w 2741613"/>
                <a:gd name="T43" fmla="*/ 1065196 h 2557463"/>
                <a:gd name="T44" fmla="*/ 1812940 w 2741613"/>
                <a:gd name="T45" fmla="*/ 1357575 h 2557463"/>
                <a:gd name="T46" fmla="*/ 1457031 w 2741613"/>
                <a:gd name="T47" fmla="*/ 968693 h 2557463"/>
                <a:gd name="T48" fmla="*/ 1541163 w 2741613"/>
                <a:gd name="T49" fmla="*/ 700164 h 2557463"/>
                <a:gd name="T50" fmla="*/ 1241834 w 2741613"/>
                <a:gd name="T51" fmla="*/ 723340 h 2557463"/>
                <a:gd name="T52" fmla="*/ 1102527 w 2741613"/>
                <a:gd name="T53" fmla="*/ 893083 h 2557463"/>
                <a:gd name="T54" fmla="*/ 798746 w 2741613"/>
                <a:gd name="T55" fmla="*/ 901471 h 2557463"/>
                <a:gd name="T56" fmla="*/ 624337 w 2741613"/>
                <a:gd name="T57" fmla="*/ 850924 h 2557463"/>
                <a:gd name="T58" fmla="*/ 750839 w 2741613"/>
                <a:gd name="T59" fmla="*/ 677208 h 2557463"/>
                <a:gd name="T60" fmla="*/ 1062788 w 2741613"/>
                <a:gd name="T61" fmla="*/ 640566 h 2557463"/>
                <a:gd name="T62" fmla="*/ 137222 w 2741613"/>
                <a:gd name="T63" fmla="*/ 399417 h 2557463"/>
                <a:gd name="T64" fmla="*/ 292755 w 2741613"/>
                <a:gd name="T65" fmla="*/ 345682 h 2557463"/>
                <a:gd name="T66" fmla="*/ 334009 w 2741613"/>
                <a:gd name="T67" fmla="*/ 437452 h 2557463"/>
                <a:gd name="T68" fmla="*/ 372176 w 2741613"/>
                <a:gd name="T69" fmla="*/ 447403 h 2557463"/>
                <a:gd name="T70" fmla="*/ 362248 w 2741613"/>
                <a:gd name="T71" fmla="*/ 593130 h 2557463"/>
                <a:gd name="T72" fmla="*/ 240028 w 2741613"/>
                <a:gd name="T73" fmla="*/ 702591 h 2557463"/>
                <a:gd name="T74" fmla="*/ 122440 w 2741613"/>
                <a:gd name="T75" fmla="*/ 567478 h 2557463"/>
                <a:gd name="T76" fmla="*/ 107439 w 2741613"/>
                <a:gd name="T77" fmla="*/ 480131 h 2557463"/>
                <a:gd name="T78" fmla="*/ 170093 w 2741613"/>
                <a:gd name="T79" fmla="*/ 347893 h 2557463"/>
                <a:gd name="T80" fmla="*/ 1776846 w 2741613"/>
                <a:gd name="T81" fmla="*/ 366247 h 2557463"/>
                <a:gd name="T82" fmla="*/ 1798449 w 2741613"/>
                <a:gd name="T83" fmla="*/ 502465 h 2557463"/>
                <a:gd name="T84" fmla="*/ 1760093 w 2741613"/>
                <a:gd name="T85" fmla="*/ 621435 h 2557463"/>
                <a:gd name="T86" fmla="*/ 1630031 w 2741613"/>
                <a:gd name="T87" fmla="*/ 697505 h 2557463"/>
                <a:gd name="T88" fmla="*/ 1535902 w 2741613"/>
                <a:gd name="T89" fmla="*/ 561508 h 2557463"/>
                <a:gd name="T90" fmla="*/ 1552215 w 2741613"/>
                <a:gd name="T91" fmla="*/ 453594 h 2557463"/>
                <a:gd name="T92" fmla="*/ 1541854 w 2741613"/>
                <a:gd name="T93" fmla="*/ 422193 h 2557463"/>
                <a:gd name="T94" fmla="*/ 1010412 w 2741613"/>
                <a:gd name="T95" fmla="*/ 326683 h 2557463"/>
                <a:gd name="T96" fmla="*/ 1058285 w 2741613"/>
                <a:gd name="T97" fmla="*/ 408958 h 2557463"/>
                <a:gd name="T98" fmla="*/ 1092921 w 2741613"/>
                <a:gd name="T99" fmla="*/ 435649 h 2557463"/>
                <a:gd name="T100" fmla="*/ 1092260 w 2741613"/>
                <a:gd name="T101" fmla="*/ 528071 h 2557463"/>
                <a:gd name="T102" fmla="*/ 1006661 w 2741613"/>
                <a:gd name="T103" fmla="*/ 635492 h 2557463"/>
                <a:gd name="T104" fmla="*/ 893265 w 2741613"/>
                <a:gd name="T105" fmla="*/ 569098 h 2557463"/>
                <a:gd name="T106" fmla="*/ 861497 w 2741613"/>
                <a:gd name="T107" fmla="*/ 458589 h 2557463"/>
                <a:gd name="T108" fmla="*/ 868115 w 2741613"/>
                <a:gd name="T109" fmla="*/ 376093 h 2557463"/>
                <a:gd name="T110" fmla="*/ 514509 w 2741613"/>
                <a:gd name="T111" fmla="*/ 219583 h 2557463"/>
                <a:gd name="T112" fmla="*/ 515613 w 2741613"/>
                <a:gd name="T113" fmla="*/ 155869 h 2557463"/>
                <a:gd name="T114" fmla="*/ 520248 w 2741613"/>
                <a:gd name="T115" fmla="*/ 152562 h 2557463"/>
                <a:gd name="T116" fmla="*/ 791747 w 2741613"/>
                <a:gd name="T117" fmla="*/ 99650 h 2557463"/>
                <a:gd name="T118" fmla="*/ 848917 w 2741613"/>
                <a:gd name="T119" fmla="*/ 59085 h 2557463"/>
                <a:gd name="T120" fmla="*/ 813158 w 2741613"/>
                <a:gd name="T121" fmla="*/ 292558 h 2557463"/>
                <a:gd name="T122" fmla="*/ 481620 w 2741613"/>
                <a:gd name="T123" fmla="*/ 286605 h 2557463"/>
                <a:gd name="T124" fmla="*/ 458664 w 2741613"/>
                <a:gd name="T125" fmla="*/ 50267 h 25574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41613" h="255746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chemeClr val="accent2"/>
            </a:solidFill>
            <a:ln>
              <a:noFill/>
            </a:ln>
            <a:effectLst>
              <a:innerShdw blurRad="63500" dist="50800" dir="13500000">
                <a:prstClr val="black">
                  <a:alpha val="50000"/>
                </a:prstClr>
              </a:inn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endParaRPr>
            </a:p>
          </p:txBody>
        </p:sp>
        <p:sp>
          <p:nvSpPr>
            <p:cNvPr id="92" name="Rectangle 5"/>
            <p:cNvSpPr/>
            <p:nvPr/>
          </p:nvSpPr>
          <p:spPr bwMode="auto">
            <a:xfrm>
              <a:off x="4163646" y="3840778"/>
              <a:ext cx="1715560" cy="11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900" dirty="0">
                  <a:solidFill>
                    <a:schemeClr val="tx1">
                      <a:lumMod val="65000"/>
                      <a:lumOff val="35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a:t>
              </a:r>
              <a:endParaRPr lang="en-US" altLang="zh-CN" sz="900" dirty="0">
                <a:solidFill>
                  <a:schemeClr val="tx1">
                    <a:lumMod val="65000"/>
                    <a:lumOff val="35000"/>
                  </a:schemeClr>
                </a:solidFill>
                <a:latin typeface="微软雅黑" panose="020B0503020204020204" charset="-122"/>
                <a:ea typeface="微软雅黑" panose="020B0503020204020204" charset="-122"/>
                <a:cs typeface="Lato Light" charset="0"/>
                <a:sym typeface="Lato Light" charset="0"/>
              </a:endParaRPr>
            </a:p>
          </p:txBody>
        </p:sp>
      </p:grpSp>
      <p:grpSp>
        <p:nvGrpSpPr>
          <p:cNvPr id="6" name="组合 5"/>
          <p:cNvGrpSpPr/>
          <p:nvPr/>
        </p:nvGrpSpPr>
        <p:grpSpPr>
          <a:xfrm>
            <a:off x="4712659" y="1139382"/>
            <a:ext cx="1533539" cy="3234374"/>
            <a:chOff x="6283545" y="1519176"/>
            <a:chExt cx="2044719" cy="4312498"/>
          </a:xfrm>
        </p:grpSpPr>
        <p:sp>
          <p:nvSpPr>
            <p:cNvPr id="51" name="圆角矩形 50"/>
            <p:cNvSpPr/>
            <p:nvPr/>
          </p:nvSpPr>
          <p:spPr>
            <a:xfrm>
              <a:off x="6283545" y="1519176"/>
              <a:ext cx="2044719" cy="4312498"/>
            </a:xfrm>
            <a:prstGeom prst="roundRect">
              <a:avLst/>
            </a:prstGeom>
            <a:gradFill flip="none" rotWithShape="1">
              <a:gsLst>
                <a:gs pos="0">
                  <a:schemeClr val="bg1"/>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2" name="椭圆 51"/>
            <p:cNvSpPr/>
            <p:nvPr/>
          </p:nvSpPr>
          <p:spPr>
            <a:xfrm>
              <a:off x="6550661" y="1701002"/>
              <a:ext cx="1510486" cy="1510484"/>
            </a:xfrm>
            <a:prstGeom prst="ellipse">
              <a:avLst/>
            </a:prstGeom>
            <a:solidFill>
              <a:schemeClr val="accent3"/>
            </a:solidFill>
            <a:ln w="14288" cap="flat">
              <a:noFill/>
              <a:prstDash val="solid"/>
              <a:miter lim="800000"/>
            </a:ln>
            <a:effectLst>
              <a:innerShdw blurRad="88900" dist="88900" dir="13500000">
                <a:prstClr val="black">
                  <a:alpha val="50000"/>
                </a:prstClr>
              </a:innerShdw>
            </a:effectLst>
          </p:spPr>
          <p:txBody>
            <a:bodyPr vert="horz" wrap="square" lIns="91440" tIns="45720" rIns="91440" bIns="45720" numCol="1" anchor="t" anchorCtr="0" compatLnSpc="1"/>
            <a:lstStyle/>
            <a:p>
              <a:endParaRPr lang="zh-CN" altLang="en-US" dirty="0">
                <a:solidFill>
                  <a:schemeClr val="tx1"/>
                </a:solidFill>
                <a:latin typeface="微软雅黑" panose="020B0503020204020204" charset="-122"/>
                <a:ea typeface="微软雅黑" panose="020B0503020204020204" charset="-122"/>
              </a:endParaRPr>
            </a:p>
          </p:txBody>
        </p:sp>
        <p:sp>
          <p:nvSpPr>
            <p:cNvPr id="53" name="椭圆 52"/>
            <p:cNvSpPr/>
            <p:nvPr/>
          </p:nvSpPr>
          <p:spPr>
            <a:xfrm>
              <a:off x="6693909" y="1836279"/>
              <a:ext cx="1223990" cy="1223990"/>
            </a:xfrm>
            <a:prstGeom prst="ellipse">
              <a:avLst/>
            </a:prstGeom>
            <a:gradFill flip="none" rotWithShape="1">
              <a:gsLst>
                <a:gs pos="0">
                  <a:schemeClr val="bg1"/>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4" name="椭圆 53"/>
            <p:cNvSpPr/>
            <p:nvPr/>
          </p:nvSpPr>
          <p:spPr>
            <a:xfrm>
              <a:off x="6661827" y="1804197"/>
              <a:ext cx="1288155" cy="1288153"/>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3000" dirty="0">
                <a:solidFill>
                  <a:srgbClr val="0087CF"/>
                </a:solidFill>
                <a:latin typeface="微软雅黑" panose="020B0503020204020204" charset="-122"/>
                <a:ea typeface="微软雅黑" panose="020B0503020204020204" charset="-122"/>
              </a:endParaRPr>
            </a:p>
          </p:txBody>
        </p:sp>
        <p:sp>
          <p:nvSpPr>
            <p:cNvPr id="56" name="文本框 55"/>
            <p:cNvSpPr txBox="1"/>
            <p:nvPr/>
          </p:nvSpPr>
          <p:spPr>
            <a:xfrm>
              <a:off x="7038042" y="5185494"/>
              <a:ext cx="729260" cy="615553"/>
            </a:xfrm>
            <a:prstGeom prst="rect">
              <a:avLst/>
            </a:prstGeom>
            <a:noFill/>
          </p:spPr>
          <p:txBody>
            <a:bodyPr wrap="none" rtlCol="0">
              <a:spAutoFit/>
            </a:bodyPr>
            <a:lstStyle/>
            <a:p>
              <a:r>
                <a:rPr lang="en-US" altLang="zh-CN" sz="2400" dirty="0">
                  <a:solidFill>
                    <a:schemeClr val="tx1">
                      <a:lumMod val="65000"/>
                      <a:lumOff val="35000"/>
                    </a:schemeClr>
                  </a:solidFill>
                  <a:latin typeface="微软雅黑" panose="020B0503020204020204" charset="-122"/>
                  <a:ea typeface="微软雅黑" panose="020B0503020204020204" charset="-122"/>
                </a:rPr>
                <a:t>03</a:t>
              </a:r>
              <a:endParaRPr lang="zh-CN" altLang="en-US" sz="2400" dirty="0">
                <a:solidFill>
                  <a:schemeClr val="tx1">
                    <a:lumMod val="65000"/>
                    <a:lumOff val="35000"/>
                  </a:schemeClr>
                </a:solidFill>
                <a:latin typeface="微软雅黑" panose="020B0503020204020204" charset="-122"/>
                <a:ea typeface="微软雅黑" panose="020B0503020204020204" charset="-122"/>
              </a:endParaRPr>
            </a:p>
          </p:txBody>
        </p:sp>
        <p:grpSp>
          <p:nvGrpSpPr>
            <p:cNvPr id="85" name="组合 84"/>
            <p:cNvGrpSpPr/>
            <p:nvPr/>
          </p:nvGrpSpPr>
          <p:grpSpPr>
            <a:xfrm>
              <a:off x="6474875" y="5207576"/>
              <a:ext cx="1662059" cy="31862"/>
              <a:chOff x="3060700" y="4724400"/>
              <a:chExt cx="5955507" cy="7880"/>
            </a:xfrm>
          </p:grpSpPr>
          <p:cxnSp>
            <p:nvCxnSpPr>
              <p:cNvPr id="86" name="直接连接符 85"/>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6669834" y="3364468"/>
              <a:ext cx="1272143" cy="430887"/>
            </a:xfrm>
            <a:prstGeom prst="rect">
              <a:avLst/>
            </a:prstGeom>
          </p:spPr>
          <p:txBody>
            <a:bodyPr wrap="none">
              <a:spAutoFit/>
            </a:bodyPr>
            <a:lstStyle/>
            <a:p>
              <a:pPr algn="ctr"/>
              <a:r>
                <a:rPr lang="zh-CN" altLang="en-US" sz="1500" dirty="0">
                  <a:solidFill>
                    <a:schemeClr val="accent3"/>
                  </a:solidFill>
                  <a:latin typeface="微软雅黑" panose="020B0503020204020204" charset="-122"/>
                  <a:ea typeface="微软雅黑" panose="020B0503020204020204" charset="-122"/>
                </a:rPr>
                <a:t>强化管理</a:t>
              </a:r>
            </a:p>
          </p:txBody>
        </p:sp>
        <p:sp>
          <p:nvSpPr>
            <p:cNvPr id="24" name="KSO_Shape"/>
            <p:cNvSpPr/>
            <p:nvPr/>
          </p:nvSpPr>
          <p:spPr bwMode="auto">
            <a:xfrm>
              <a:off x="7036018" y="2207477"/>
              <a:ext cx="539772" cy="408428"/>
            </a:xfrm>
            <a:custGeom>
              <a:avLst/>
              <a:gdLst>
                <a:gd name="T0" fmla="*/ 354414 w 2295525"/>
                <a:gd name="T1" fmla="*/ 1437494 h 1735138"/>
                <a:gd name="T2" fmla="*/ 223983 w 2295525"/>
                <a:gd name="T3" fmla="*/ 1389407 h 1735138"/>
                <a:gd name="T4" fmla="*/ 200120 w 2295525"/>
                <a:gd name="T5" fmla="*/ 1433678 h 1735138"/>
                <a:gd name="T6" fmla="*/ 1871799 w 2295525"/>
                <a:gd name="T7" fmla="*/ 1202082 h 1735138"/>
                <a:gd name="T8" fmla="*/ 1862595 w 2295525"/>
                <a:gd name="T9" fmla="*/ 1430571 h 1735138"/>
                <a:gd name="T10" fmla="*/ 1585813 w 2295525"/>
                <a:gd name="T11" fmla="*/ 1207999 h 1735138"/>
                <a:gd name="T12" fmla="*/ 1490656 w 2295525"/>
                <a:gd name="T13" fmla="*/ 1402297 h 1735138"/>
                <a:gd name="T14" fmla="*/ 1152749 w 2295525"/>
                <a:gd name="T15" fmla="*/ 1383558 h 1735138"/>
                <a:gd name="T16" fmla="*/ 1090837 w 2295525"/>
                <a:gd name="T17" fmla="*/ 1220821 h 1735138"/>
                <a:gd name="T18" fmla="*/ 783516 w 2295525"/>
                <a:gd name="T19" fmla="*/ 1424982 h 1735138"/>
                <a:gd name="T20" fmla="*/ 1483025 w 2295525"/>
                <a:gd name="T21" fmla="*/ 1122300 h 1735138"/>
                <a:gd name="T22" fmla="*/ 1518730 w 2295525"/>
                <a:gd name="T23" fmla="*/ 1215802 h 1735138"/>
                <a:gd name="T24" fmla="*/ 1183050 w 2295525"/>
                <a:gd name="T25" fmla="*/ 1170419 h 1735138"/>
                <a:gd name="T26" fmla="*/ 1093135 w 2295525"/>
                <a:gd name="T27" fmla="*/ 1129269 h 1735138"/>
                <a:gd name="T28" fmla="*/ 556942 w 2295525"/>
                <a:gd name="T29" fmla="*/ 1349470 h 1735138"/>
                <a:gd name="T30" fmla="*/ 575056 w 2295525"/>
                <a:gd name="T31" fmla="*/ 1122300 h 1735138"/>
                <a:gd name="T32" fmla="*/ 1862842 w 2295525"/>
                <a:gd name="T33" fmla="*/ 1073163 h 1735138"/>
                <a:gd name="T34" fmla="*/ 1818708 w 2295525"/>
                <a:gd name="T35" fmla="*/ 1141187 h 1735138"/>
                <a:gd name="T36" fmla="*/ 1616812 w 2295525"/>
                <a:gd name="T37" fmla="*/ 1141187 h 1735138"/>
                <a:gd name="T38" fmla="*/ 1710350 w 2295525"/>
                <a:gd name="T39" fmla="*/ 973592 h 1735138"/>
                <a:gd name="T40" fmla="*/ 1049969 w 2295525"/>
                <a:gd name="T41" fmla="*/ 1053775 h 1735138"/>
                <a:gd name="T42" fmla="*/ 1014682 w 2295525"/>
                <a:gd name="T43" fmla="*/ 1139873 h 1735138"/>
                <a:gd name="T44" fmla="*/ 810877 w 2295525"/>
                <a:gd name="T45" fmla="*/ 1148088 h 1735138"/>
                <a:gd name="T46" fmla="*/ 894641 w 2295525"/>
                <a:gd name="T47" fmla="*/ 977206 h 1735138"/>
                <a:gd name="T48" fmla="*/ 1442943 w 2295525"/>
                <a:gd name="T49" fmla="*/ 1075103 h 1735138"/>
                <a:gd name="T50" fmla="*/ 1436373 w 2295525"/>
                <a:gd name="T51" fmla="*/ 1150050 h 1735138"/>
                <a:gd name="T52" fmla="*/ 1208721 w 2295525"/>
                <a:gd name="T53" fmla="*/ 1078390 h 1735138"/>
                <a:gd name="T54" fmla="*/ 1323368 w 2295525"/>
                <a:gd name="T55" fmla="*/ 948876 h 1735138"/>
                <a:gd name="T56" fmla="*/ 1621695 w 2295525"/>
                <a:gd name="T57" fmla="*/ 933562 h 1735138"/>
                <a:gd name="T58" fmla="*/ 1479674 w 2295525"/>
                <a:gd name="T59" fmla="*/ 1082709 h 1735138"/>
                <a:gd name="T60" fmla="*/ 1414939 w 2295525"/>
                <a:gd name="T61" fmla="*/ 921326 h 1735138"/>
                <a:gd name="T62" fmla="*/ 734217 w 2295525"/>
                <a:gd name="T63" fmla="*/ 885923 h 1735138"/>
                <a:gd name="T64" fmla="*/ 821379 w 2295525"/>
                <a:gd name="T65" fmla="*/ 995880 h 1735138"/>
                <a:gd name="T66" fmla="*/ 569798 w 2295525"/>
                <a:gd name="T67" fmla="*/ 1011399 h 1735138"/>
                <a:gd name="T68" fmla="*/ 708465 w 2295525"/>
                <a:gd name="T69" fmla="*/ 874696 h 1735138"/>
                <a:gd name="T70" fmla="*/ 1179427 w 2295525"/>
                <a:gd name="T71" fmla="*/ 987627 h 1735138"/>
                <a:gd name="T72" fmla="*/ 1053942 w 2295525"/>
                <a:gd name="T73" fmla="*/ 998854 h 1735138"/>
                <a:gd name="T74" fmla="*/ 1081279 w 2295525"/>
                <a:gd name="T75" fmla="*/ 872390 h 1735138"/>
                <a:gd name="T76" fmla="*/ 630962 w 2295525"/>
                <a:gd name="T77" fmla="*/ 582190 h 1735138"/>
                <a:gd name="T78" fmla="*/ 650134 w 2295525"/>
                <a:gd name="T79" fmla="*/ 606180 h 1735138"/>
                <a:gd name="T80" fmla="*/ 568156 w 2295525"/>
                <a:gd name="T81" fmla="*/ 576931 h 1735138"/>
                <a:gd name="T82" fmla="*/ 423066 w 2295525"/>
                <a:gd name="T83" fmla="*/ 442769 h 1735138"/>
                <a:gd name="T84" fmla="*/ 467582 w 2295525"/>
                <a:gd name="T85" fmla="*/ 701168 h 1735138"/>
                <a:gd name="T86" fmla="*/ 431639 w 2295525"/>
                <a:gd name="T87" fmla="*/ 840254 h 1735138"/>
                <a:gd name="T88" fmla="*/ 233461 w 2295525"/>
                <a:gd name="T89" fmla="*/ 1059432 h 1735138"/>
                <a:gd name="T90" fmla="*/ 24401 w 2295525"/>
                <a:gd name="T91" fmla="*/ 753902 h 1735138"/>
                <a:gd name="T92" fmla="*/ 24071 w 2295525"/>
                <a:gd name="T93" fmla="*/ 496162 h 1735138"/>
                <a:gd name="T94" fmla="*/ 271712 w 2295525"/>
                <a:gd name="T95" fmla="*/ 589107 h 1735138"/>
                <a:gd name="T96" fmla="*/ 114945 w 2295525"/>
                <a:gd name="T97" fmla="*/ 167158 h 1735138"/>
                <a:gd name="T98" fmla="*/ 805855 w 2295525"/>
                <a:gd name="T99" fmla="*/ 635663 h 1735138"/>
                <a:gd name="T100" fmla="*/ 259204 w 2295525"/>
                <a:gd name="T101" fmla="*/ 33300 h 1735138"/>
                <a:gd name="T102" fmla="*/ 328699 w 2295525"/>
                <a:gd name="T103" fmla="*/ 129902 h 1735138"/>
                <a:gd name="T104" fmla="*/ 367892 w 2295525"/>
                <a:gd name="T105" fmla="*/ 169466 h 1735138"/>
                <a:gd name="T106" fmla="*/ 336932 w 2295525"/>
                <a:gd name="T107" fmla="*/ 328712 h 1735138"/>
                <a:gd name="T108" fmla="*/ 211447 w 2295525"/>
                <a:gd name="T109" fmla="*/ 381464 h 1735138"/>
                <a:gd name="T110" fmla="*/ 106711 w 2295525"/>
                <a:gd name="T111" fmla="*/ 261452 h 1735138"/>
                <a:gd name="T112" fmla="*/ 105065 w 2295525"/>
                <a:gd name="T113" fmla="*/ 98581 h 1735138"/>
                <a:gd name="T114" fmla="*/ 1739362 w 2295525"/>
                <a:gd name="T115" fmla="*/ 11210 h 1735138"/>
                <a:gd name="T116" fmla="*/ 1780178 w 2295525"/>
                <a:gd name="T117" fmla="*/ 665335 h 1735138"/>
                <a:gd name="T118" fmla="*/ 801905 w 2295525"/>
                <a:gd name="T119" fmla="*/ 719736 h 1735138"/>
                <a:gd name="T120" fmla="*/ 728501 w 2295525"/>
                <a:gd name="T121" fmla="*/ 578954 h 1735138"/>
                <a:gd name="T122" fmla="*/ 797296 w 2295525"/>
                <a:gd name="T123" fmla="*/ 2967 h 17351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95525" h="1735138">
                  <a:moveTo>
                    <a:pt x="350837" y="1671638"/>
                  </a:moveTo>
                  <a:lnTo>
                    <a:pt x="438244" y="1671638"/>
                  </a:lnTo>
                  <a:lnTo>
                    <a:pt x="442634" y="1674019"/>
                  </a:lnTo>
                  <a:lnTo>
                    <a:pt x="452213" y="1680766"/>
                  </a:lnTo>
                  <a:lnTo>
                    <a:pt x="458599" y="1685132"/>
                  </a:lnTo>
                  <a:lnTo>
                    <a:pt x="465384" y="1690291"/>
                  </a:lnTo>
                  <a:lnTo>
                    <a:pt x="472169" y="1695847"/>
                  </a:lnTo>
                  <a:lnTo>
                    <a:pt x="478156" y="1701404"/>
                  </a:lnTo>
                  <a:lnTo>
                    <a:pt x="483743" y="1706960"/>
                  </a:lnTo>
                  <a:lnTo>
                    <a:pt x="488533" y="1712913"/>
                  </a:lnTo>
                  <a:lnTo>
                    <a:pt x="490129" y="1715691"/>
                  </a:lnTo>
                  <a:lnTo>
                    <a:pt x="490928" y="1718072"/>
                  </a:lnTo>
                  <a:lnTo>
                    <a:pt x="491726" y="1720454"/>
                  </a:lnTo>
                  <a:lnTo>
                    <a:pt x="492125" y="1723232"/>
                  </a:lnTo>
                  <a:lnTo>
                    <a:pt x="491726" y="1725216"/>
                  </a:lnTo>
                  <a:lnTo>
                    <a:pt x="490928" y="1727201"/>
                  </a:lnTo>
                  <a:lnTo>
                    <a:pt x="489331" y="1729582"/>
                  </a:lnTo>
                  <a:lnTo>
                    <a:pt x="486537" y="1730772"/>
                  </a:lnTo>
                  <a:lnTo>
                    <a:pt x="483743" y="1732360"/>
                  </a:lnTo>
                  <a:lnTo>
                    <a:pt x="479752" y="1733551"/>
                  </a:lnTo>
                  <a:lnTo>
                    <a:pt x="475362" y="1734344"/>
                  </a:lnTo>
                  <a:lnTo>
                    <a:pt x="469774" y="1734741"/>
                  </a:lnTo>
                  <a:lnTo>
                    <a:pt x="462590" y="1735138"/>
                  </a:lnTo>
                  <a:lnTo>
                    <a:pt x="455805" y="1735138"/>
                  </a:lnTo>
                  <a:lnTo>
                    <a:pt x="449419" y="1734741"/>
                  </a:lnTo>
                  <a:lnTo>
                    <a:pt x="443432" y="1733947"/>
                  </a:lnTo>
                  <a:lnTo>
                    <a:pt x="437446" y="1733154"/>
                  </a:lnTo>
                  <a:lnTo>
                    <a:pt x="431858" y="1731566"/>
                  </a:lnTo>
                  <a:lnTo>
                    <a:pt x="427069" y="1730376"/>
                  </a:lnTo>
                  <a:lnTo>
                    <a:pt x="421481" y="1727994"/>
                  </a:lnTo>
                  <a:lnTo>
                    <a:pt x="416691" y="1726010"/>
                  </a:lnTo>
                  <a:lnTo>
                    <a:pt x="411902" y="1724026"/>
                  </a:lnTo>
                  <a:lnTo>
                    <a:pt x="402722" y="1718866"/>
                  </a:lnTo>
                  <a:lnTo>
                    <a:pt x="394341" y="1712913"/>
                  </a:lnTo>
                  <a:lnTo>
                    <a:pt x="385560" y="1706960"/>
                  </a:lnTo>
                  <a:lnTo>
                    <a:pt x="381968" y="1704579"/>
                  </a:lnTo>
                  <a:lnTo>
                    <a:pt x="379573" y="1703785"/>
                  </a:lnTo>
                  <a:lnTo>
                    <a:pt x="377578" y="1703785"/>
                  </a:lnTo>
                  <a:lnTo>
                    <a:pt x="376780" y="1704182"/>
                  </a:lnTo>
                  <a:lnTo>
                    <a:pt x="376380" y="1705372"/>
                  </a:lnTo>
                  <a:lnTo>
                    <a:pt x="375582" y="1706563"/>
                  </a:lnTo>
                  <a:lnTo>
                    <a:pt x="375183" y="1707357"/>
                  </a:lnTo>
                  <a:lnTo>
                    <a:pt x="373986" y="1707754"/>
                  </a:lnTo>
                  <a:lnTo>
                    <a:pt x="364008" y="1707357"/>
                  </a:lnTo>
                  <a:lnTo>
                    <a:pt x="358420" y="1706563"/>
                  </a:lnTo>
                  <a:lnTo>
                    <a:pt x="356425" y="1706166"/>
                  </a:lnTo>
                  <a:lnTo>
                    <a:pt x="355227" y="1705769"/>
                  </a:lnTo>
                  <a:lnTo>
                    <a:pt x="353232" y="1697435"/>
                  </a:lnTo>
                  <a:lnTo>
                    <a:pt x="352433" y="1690688"/>
                  </a:lnTo>
                  <a:lnTo>
                    <a:pt x="351635" y="1685132"/>
                  </a:lnTo>
                  <a:lnTo>
                    <a:pt x="351236" y="1680766"/>
                  </a:lnTo>
                  <a:lnTo>
                    <a:pt x="351635" y="1677988"/>
                  </a:lnTo>
                  <a:lnTo>
                    <a:pt x="351635" y="1676004"/>
                  </a:lnTo>
                  <a:lnTo>
                    <a:pt x="352433" y="1674019"/>
                  </a:lnTo>
                  <a:lnTo>
                    <a:pt x="350837" y="1671638"/>
                  </a:lnTo>
                  <a:close/>
                  <a:moveTo>
                    <a:pt x="168275" y="1670050"/>
                  </a:moveTo>
                  <a:lnTo>
                    <a:pt x="265566" y="1670050"/>
                  </a:lnTo>
                  <a:lnTo>
                    <a:pt x="269899" y="1672491"/>
                  </a:lnTo>
                  <a:lnTo>
                    <a:pt x="281322" y="1679406"/>
                  </a:lnTo>
                  <a:lnTo>
                    <a:pt x="288018" y="1683881"/>
                  </a:lnTo>
                  <a:lnTo>
                    <a:pt x="295502" y="1689170"/>
                  </a:lnTo>
                  <a:lnTo>
                    <a:pt x="302986" y="1694458"/>
                  </a:lnTo>
                  <a:lnTo>
                    <a:pt x="309682" y="1700560"/>
                  </a:lnTo>
                  <a:lnTo>
                    <a:pt x="315984" y="1706255"/>
                  </a:lnTo>
                  <a:lnTo>
                    <a:pt x="318742" y="1709510"/>
                  </a:lnTo>
                  <a:lnTo>
                    <a:pt x="321105" y="1711950"/>
                  </a:lnTo>
                  <a:lnTo>
                    <a:pt x="322681" y="1714798"/>
                  </a:lnTo>
                  <a:lnTo>
                    <a:pt x="323862" y="1717646"/>
                  </a:lnTo>
                  <a:lnTo>
                    <a:pt x="325044" y="1720086"/>
                  </a:lnTo>
                  <a:lnTo>
                    <a:pt x="325438" y="1722934"/>
                  </a:lnTo>
                  <a:lnTo>
                    <a:pt x="325044" y="1724968"/>
                  </a:lnTo>
                  <a:lnTo>
                    <a:pt x="323862" y="1727002"/>
                  </a:lnTo>
                  <a:lnTo>
                    <a:pt x="321893" y="1728629"/>
                  </a:lnTo>
                  <a:lnTo>
                    <a:pt x="319529" y="1730663"/>
                  </a:lnTo>
                  <a:lnTo>
                    <a:pt x="315984" y="1732290"/>
                  </a:lnTo>
                  <a:lnTo>
                    <a:pt x="312046" y="1733104"/>
                  </a:lnTo>
                  <a:lnTo>
                    <a:pt x="306531" y="1734324"/>
                  </a:lnTo>
                  <a:lnTo>
                    <a:pt x="300229" y="1734731"/>
                  </a:lnTo>
                  <a:lnTo>
                    <a:pt x="292351" y="1735138"/>
                  </a:lnTo>
                  <a:lnTo>
                    <a:pt x="285261" y="1735138"/>
                  </a:lnTo>
                  <a:lnTo>
                    <a:pt x="278171" y="1734731"/>
                  </a:lnTo>
                  <a:lnTo>
                    <a:pt x="271475" y="1733918"/>
                  </a:lnTo>
                  <a:lnTo>
                    <a:pt x="264778" y="1732697"/>
                  </a:lnTo>
                  <a:lnTo>
                    <a:pt x="258476" y="1731477"/>
                  </a:lnTo>
                  <a:lnTo>
                    <a:pt x="252568" y="1729850"/>
                  </a:lnTo>
                  <a:lnTo>
                    <a:pt x="247053" y="1727816"/>
                  </a:lnTo>
                  <a:lnTo>
                    <a:pt x="241145" y="1725782"/>
                  </a:lnTo>
                  <a:lnTo>
                    <a:pt x="236024" y="1723748"/>
                  </a:lnTo>
                  <a:lnTo>
                    <a:pt x="225783" y="1718052"/>
                  </a:lnTo>
                  <a:lnTo>
                    <a:pt x="215936" y="1712357"/>
                  </a:lnTo>
                  <a:lnTo>
                    <a:pt x="206876" y="1706255"/>
                  </a:lnTo>
                  <a:lnTo>
                    <a:pt x="202543" y="1703814"/>
                  </a:lnTo>
                  <a:lnTo>
                    <a:pt x="200180" y="1703001"/>
                  </a:lnTo>
                  <a:lnTo>
                    <a:pt x="198211" y="1703001"/>
                  </a:lnTo>
                  <a:lnTo>
                    <a:pt x="197423" y="1703408"/>
                  </a:lnTo>
                  <a:lnTo>
                    <a:pt x="196241" y="1704628"/>
                  </a:lnTo>
                  <a:lnTo>
                    <a:pt x="195847" y="1705848"/>
                  </a:lnTo>
                  <a:lnTo>
                    <a:pt x="195060" y="1706662"/>
                  </a:lnTo>
                  <a:lnTo>
                    <a:pt x="193878" y="1707069"/>
                  </a:lnTo>
                  <a:lnTo>
                    <a:pt x="182455" y="1706662"/>
                  </a:lnTo>
                  <a:lnTo>
                    <a:pt x="176941" y="1705848"/>
                  </a:lnTo>
                  <a:lnTo>
                    <a:pt x="174183" y="1705442"/>
                  </a:lnTo>
                  <a:lnTo>
                    <a:pt x="173002" y="1705035"/>
                  </a:lnTo>
                  <a:lnTo>
                    <a:pt x="171032" y="1696492"/>
                  </a:lnTo>
                  <a:lnTo>
                    <a:pt x="169457" y="1689576"/>
                  </a:lnTo>
                  <a:lnTo>
                    <a:pt x="169063" y="1683881"/>
                  </a:lnTo>
                  <a:lnTo>
                    <a:pt x="168669" y="1679406"/>
                  </a:lnTo>
                  <a:lnTo>
                    <a:pt x="169063" y="1676152"/>
                  </a:lnTo>
                  <a:lnTo>
                    <a:pt x="169063" y="1674118"/>
                  </a:lnTo>
                  <a:lnTo>
                    <a:pt x="169457" y="1672491"/>
                  </a:lnTo>
                  <a:lnTo>
                    <a:pt x="168275" y="1670050"/>
                  </a:lnTo>
                  <a:close/>
                  <a:moveTo>
                    <a:pt x="1942197" y="1444625"/>
                  </a:moveTo>
                  <a:lnTo>
                    <a:pt x="2238486" y="1444625"/>
                  </a:lnTo>
                  <a:lnTo>
                    <a:pt x="2244427" y="1445021"/>
                  </a:lnTo>
                  <a:lnTo>
                    <a:pt x="2249973" y="1445812"/>
                  </a:lnTo>
                  <a:lnTo>
                    <a:pt x="2255518" y="1447000"/>
                  </a:lnTo>
                  <a:lnTo>
                    <a:pt x="2260272" y="1448978"/>
                  </a:lnTo>
                  <a:lnTo>
                    <a:pt x="2265421" y="1451748"/>
                  </a:lnTo>
                  <a:lnTo>
                    <a:pt x="2270174" y="1454123"/>
                  </a:lnTo>
                  <a:lnTo>
                    <a:pt x="2274532" y="1457289"/>
                  </a:lnTo>
                  <a:lnTo>
                    <a:pt x="2278493" y="1461246"/>
                  </a:lnTo>
                  <a:lnTo>
                    <a:pt x="2282454" y="1465204"/>
                  </a:lnTo>
                  <a:lnTo>
                    <a:pt x="2285623" y="1469557"/>
                  </a:lnTo>
                  <a:lnTo>
                    <a:pt x="2287999" y="1474306"/>
                  </a:lnTo>
                  <a:lnTo>
                    <a:pt x="2290772" y="1479451"/>
                  </a:lnTo>
                  <a:lnTo>
                    <a:pt x="2292356" y="1484200"/>
                  </a:lnTo>
                  <a:lnTo>
                    <a:pt x="2293941" y="1489740"/>
                  </a:lnTo>
                  <a:lnTo>
                    <a:pt x="2294733" y="1495280"/>
                  </a:lnTo>
                  <a:lnTo>
                    <a:pt x="2295525" y="1501217"/>
                  </a:lnTo>
                  <a:lnTo>
                    <a:pt x="2295525" y="1665451"/>
                  </a:lnTo>
                  <a:lnTo>
                    <a:pt x="2294733" y="1671387"/>
                  </a:lnTo>
                  <a:lnTo>
                    <a:pt x="2293941" y="1676927"/>
                  </a:lnTo>
                  <a:lnTo>
                    <a:pt x="2292356" y="1682468"/>
                  </a:lnTo>
                  <a:lnTo>
                    <a:pt x="2290772" y="1688008"/>
                  </a:lnTo>
                  <a:lnTo>
                    <a:pt x="2287999" y="1692361"/>
                  </a:lnTo>
                  <a:lnTo>
                    <a:pt x="2285623" y="1697110"/>
                  </a:lnTo>
                  <a:lnTo>
                    <a:pt x="2282454" y="1701859"/>
                  </a:lnTo>
                  <a:lnTo>
                    <a:pt x="2278493" y="1705421"/>
                  </a:lnTo>
                  <a:lnTo>
                    <a:pt x="2274532" y="1709378"/>
                  </a:lnTo>
                  <a:lnTo>
                    <a:pt x="2270174" y="1712544"/>
                  </a:lnTo>
                  <a:lnTo>
                    <a:pt x="2265421" y="1715315"/>
                  </a:lnTo>
                  <a:lnTo>
                    <a:pt x="2260272" y="1717689"/>
                  </a:lnTo>
                  <a:lnTo>
                    <a:pt x="2255518" y="1719668"/>
                  </a:lnTo>
                  <a:lnTo>
                    <a:pt x="2249973" y="1720855"/>
                  </a:lnTo>
                  <a:lnTo>
                    <a:pt x="2244427" y="1722042"/>
                  </a:lnTo>
                  <a:lnTo>
                    <a:pt x="2238486" y="1722438"/>
                  </a:lnTo>
                  <a:lnTo>
                    <a:pt x="1942197" y="1722438"/>
                  </a:lnTo>
                  <a:lnTo>
                    <a:pt x="1936652" y="1722042"/>
                  </a:lnTo>
                  <a:lnTo>
                    <a:pt x="1931106" y="1720855"/>
                  </a:lnTo>
                  <a:lnTo>
                    <a:pt x="1925561" y="1719668"/>
                  </a:lnTo>
                  <a:lnTo>
                    <a:pt x="1920412" y="1717689"/>
                  </a:lnTo>
                  <a:lnTo>
                    <a:pt x="1915262" y="1715315"/>
                  </a:lnTo>
                  <a:lnTo>
                    <a:pt x="1910905" y="1712544"/>
                  </a:lnTo>
                  <a:lnTo>
                    <a:pt x="1906548" y="1709378"/>
                  </a:lnTo>
                  <a:lnTo>
                    <a:pt x="1902191" y="1705421"/>
                  </a:lnTo>
                  <a:lnTo>
                    <a:pt x="1899022" y="1701859"/>
                  </a:lnTo>
                  <a:lnTo>
                    <a:pt x="1895457" y="1697110"/>
                  </a:lnTo>
                  <a:lnTo>
                    <a:pt x="1892684" y="1692361"/>
                  </a:lnTo>
                  <a:lnTo>
                    <a:pt x="1890307" y="1688008"/>
                  </a:lnTo>
                  <a:lnTo>
                    <a:pt x="1888327" y="1682468"/>
                  </a:lnTo>
                  <a:lnTo>
                    <a:pt x="1887139" y="1676927"/>
                  </a:lnTo>
                  <a:lnTo>
                    <a:pt x="1886346" y="1671387"/>
                  </a:lnTo>
                  <a:lnTo>
                    <a:pt x="1885950" y="1665451"/>
                  </a:lnTo>
                  <a:lnTo>
                    <a:pt x="1885950" y="1501217"/>
                  </a:lnTo>
                  <a:lnTo>
                    <a:pt x="1886346" y="1495280"/>
                  </a:lnTo>
                  <a:lnTo>
                    <a:pt x="1887139" y="1489740"/>
                  </a:lnTo>
                  <a:lnTo>
                    <a:pt x="1888327" y="1484200"/>
                  </a:lnTo>
                  <a:lnTo>
                    <a:pt x="1890307" y="1479451"/>
                  </a:lnTo>
                  <a:lnTo>
                    <a:pt x="1892684" y="1474306"/>
                  </a:lnTo>
                  <a:lnTo>
                    <a:pt x="1895457" y="1469557"/>
                  </a:lnTo>
                  <a:lnTo>
                    <a:pt x="1899022" y="1465204"/>
                  </a:lnTo>
                  <a:lnTo>
                    <a:pt x="1902191" y="1461246"/>
                  </a:lnTo>
                  <a:lnTo>
                    <a:pt x="1906548" y="1457289"/>
                  </a:lnTo>
                  <a:lnTo>
                    <a:pt x="1910905" y="1454123"/>
                  </a:lnTo>
                  <a:lnTo>
                    <a:pt x="1915262" y="1451748"/>
                  </a:lnTo>
                  <a:lnTo>
                    <a:pt x="1920412" y="1448978"/>
                  </a:lnTo>
                  <a:lnTo>
                    <a:pt x="1925561" y="1447000"/>
                  </a:lnTo>
                  <a:lnTo>
                    <a:pt x="1931106" y="1445812"/>
                  </a:lnTo>
                  <a:lnTo>
                    <a:pt x="1936652" y="1445021"/>
                  </a:lnTo>
                  <a:lnTo>
                    <a:pt x="1942197" y="1444625"/>
                  </a:lnTo>
                  <a:close/>
                  <a:moveTo>
                    <a:pt x="1445637" y="1444625"/>
                  </a:moveTo>
                  <a:lnTo>
                    <a:pt x="1743650" y="1444625"/>
                  </a:lnTo>
                  <a:lnTo>
                    <a:pt x="1749627" y="1445021"/>
                  </a:lnTo>
                  <a:lnTo>
                    <a:pt x="1755204" y="1445812"/>
                  </a:lnTo>
                  <a:lnTo>
                    <a:pt x="1760384" y="1447000"/>
                  </a:lnTo>
                  <a:lnTo>
                    <a:pt x="1765563" y="1448978"/>
                  </a:lnTo>
                  <a:lnTo>
                    <a:pt x="1770743" y="1451748"/>
                  </a:lnTo>
                  <a:lnTo>
                    <a:pt x="1775524" y="1454123"/>
                  </a:lnTo>
                  <a:lnTo>
                    <a:pt x="1779508" y="1457289"/>
                  </a:lnTo>
                  <a:lnTo>
                    <a:pt x="1783890" y="1461246"/>
                  </a:lnTo>
                  <a:lnTo>
                    <a:pt x="1787476" y="1465204"/>
                  </a:lnTo>
                  <a:lnTo>
                    <a:pt x="1790663" y="1469557"/>
                  </a:lnTo>
                  <a:lnTo>
                    <a:pt x="1793452" y="1474306"/>
                  </a:lnTo>
                  <a:lnTo>
                    <a:pt x="1796241" y="1479451"/>
                  </a:lnTo>
                  <a:lnTo>
                    <a:pt x="1797835" y="1484200"/>
                  </a:lnTo>
                  <a:lnTo>
                    <a:pt x="1799428" y="1489740"/>
                  </a:lnTo>
                  <a:lnTo>
                    <a:pt x="1800225" y="1495280"/>
                  </a:lnTo>
                  <a:lnTo>
                    <a:pt x="1800225" y="1501217"/>
                  </a:lnTo>
                  <a:lnTo>
                    <a:pt x="1800225" y="1665451"/>
                  </a:lnTo>
                  <a:lnTo>
                    <a:pt x="1800225" y="1671387"/>
                  </a:lnTo>
                  <a:lnTo>
                    <a:pt x="1799428" y="1676927"/>
                  </a:lnTo>
                  <a:lnTo>
                    <a:pt x="1797835" y="1682468"/>
                  </a:lnTo>
                  <a:lnTo>
                    <a:pt x="1796241" y="1688008"/>
                  </a:lnTo>
                  <a:lnTo>
                    <a:pt x="1793452" y="1692361"/>
                  </a:lnTo>
                  <a:lnTo>
                    <a:pt x="1790663" y="1697110"/>
                  </a:lnTo>
                  <a:lnTo>
                    <a:pt x="1787476" y="1701859"/>
                  </a:lnTo>
                  <a:lnTo>
                    <a:pt x="1783890" y="1705421"/>
                  </a:lnTo>
                  <a:lnTo>
                    <a:pt x="1779508" y="1709378"/>
                  </a:lnTo>
                  <a:lnTo>
                    <a:pt x="1775524" y="1712544"/>
                  </a:lnTo>
                  <a:lnTo>
                    <a:pt x="1770743" y="1715315"/>
                  </a:lnTo>
                  <a:lnTo>
                    <a:pt x="1765563" y="1717689"/>
                  </a:lnTo>
                  <a:lnTo>
                    <a:pt x="1760384" y="1719668"/>
                  </a:lnTo>
                  <a:lnTo>
                    <a:pt x="1755204" y="1720855"/>
                  </a:lnTo>
                  <a:lnTo>
                    <a:pt x="1749627" y="1722042"/>
                  </a:lnTo>
                  <a:lnTo>
                    <a:pt x="1743650" y="1722438"/>
                  </a:lnTo>
                  <a:lnTo>
                    <a:pt x="1445637" y="1722438"/>
                  </a:lnTo>
                  <a:lnTo>
                    <a:pt x="1439661" y="1722042"/>
                  </a:lnTo>
                  <a:lnTo>
                    <a:pt x="1434083" y="1720855"/>
                  </a:lnTo>
                  <a:lnTo>
                    <a:pt x="1428904" y="1719668"/>
                  </a:lnTo>
                  <a:lnTo>
                    <a:pt x="1423724" y="1717689"/>
                  </a:lnTo>
                  <a:lnTo>
                    <a:pt x="1418545" y="1715315"/>
                  </a:lnTo>
                  <a:lnTo>
                    <a:pt x="1413764" y="1712544"/>
                  </a:lnTo>
                  <a:lnTo>
                    <a:pt x="1409780" y="1709378"/>
                  </a:lnTo>
                  <a:lnTo>
                    <a:pt x="1405397" y="1705421"/>
                  </a:lnTo>
                  <a:lnTo>
                    <a:pt x="1401811" y="1701859"/>
                  </a:lnTo>
                  <a:lnTo>
                    <a:pt x="1398624" y="1697110"/>
                  </a:lnTo>
                  <a:lnTo>
                    <a:pt x="1395835" y="1692361"/>
                  </a:lnTo>
                  <a:lnTo>
                    <a:pt x="1393046" y="1688008"/>
                  </a:lnTo>
                  <a:lnTo>
                    <a:pt x="1391453" y="1682468"/>
                  </a:lnTo>
                  <a:lnTo>
                    <a:pt x="1389859" y="1676927"/>
                  </a:lnTo>
                  <a:lnTo>
                    <a:pt x="1389062" y="1671387"/>
                  </a:lnTo>
                  <a:lnTo>
                    <a:pt x="1389062" y="1665451"/>
                  </a:lnTo>
                  <a:lnTo>
                    <a:pt x="1389062" y="1501217"/>
                  </a:lnTo>
                  <a:lnTo>
                    <a:pt x="1389062" y="1495280"/>
                  </a:lnTo>
                  <a:lnTo>
                    <a:pt x="1389859" y="1489740"/>
                  </a:lnTo>
                  <a:lnTo>
                    <a:pt x="1391453" y="1484200"/>
                  </a:lnTo>
                  <a:lnTo>
                    <a:pt x="1393046" y="1479451"/>
                  </a:lnTo>
                  <a:lnTo>
                    <a:pt x="1395835" y="1474306"/>
                  </a:lnTo>
                  <a:lnTo>
                    <a:pt x="1398624" y="1469557"/>
                  </a:lnTo>
                  <a:lnTo>
                    <a:pt x="1401811" y="1465204"/>
                  </a:lnTo>
                  <a:lnTo>
                    <a:pt x="1405397" y="1461246"/>
                  </a:lnTo>
                  <a:lnTo>
                    <a:pt x="1409780" y="1457289"/>
                  </a:lnTo>
                  <a:lnTo>
                    <a:pt x="1413764" y="1454123"/>
                  </a:lnTo>
                  <a:lnTo>
                    <a:pt x="1418545" y="1451748"/>
                  </a:lnTo>
                  <a:lnTo>
                    <a:pt x="1423724" y="1448978"/>
                  </a:lnTo>
                  <a:lnTo>
                    <a:pt x="1428904" y="1447000"/>
                  </a:lnTo>
                  <a:lnTo>
                    <a:pt x="1434083" y="1445812"/>
                  </a:lnTo>
                  <a:lnTo>
                    <a:pt x="1439661" y="1445021"/>
                  </a:lnTo>
                  <a:lnTo>
                    <a:pt x="1445637" y="1444625"/>
                  </a:lnTo>
                  <a:close/>
                  <a:moveTo>
                    <a:pt x="971098" y="1444625"/>
                  </a:moveTo>
                  <a:lnTo>
                    <a:pt x="1267674" y="1444625"/>
                  </a:lnTo>
                  <a:lnTo>
                    <a:pt x="1273224" y="1445021"/>
                  </a:lnTo>
                  <a:lnTo>
                    <a:pt x="1278775" y="1445812"/>
                  </a:lnTo>
                  <a:lnTo>
                    <a:pt x="1284326" y="1447000"/>
                  </a:lnTo>
                  <a:lnTo>
                    <a:pt x="1289481" y="1448978"/>
                  </a:lnTo>
                  <a:lnTo>
                    <a:pt x="1294635" y="1451748"/>
                  </a:lnTo>
                  <a:lnTo>
                    <a:pt x="1298996" y="1454123"/>
                  </a:lnTo>
                  <a:lnTo>
                    <a:pt x="1303358" y="1457289"/>
                  </a:lnTo>
                  <a:lnTo>
                    <a:pt x="1307719" y="1461246"/>
                  </a:lnTo>
                  <a:lnTo>
                    <a:pt x="1311288" y="1465204"/>
                  </a:lnTo>
                  <a:lnTo>
                    <a:pt x="1314459" y="1469557"/>
                  </a:lnTo>
                  <a:lnTo>
                    <a:pt x="1317235" y="1474306"/>
                  </a:lnTo>
                  <a:lnTo>
                    <a:pt x="1319614" y="1479451"/>
                  </a:lnTo>
                  <a:lnTo>
                    <a:pt x="1321596" y="1484200"/>
                  </a:lnTo>
                  <a:lnTo>
                    <a:pt x="1323182" y="1489740"/>
                  </a:lnTo>
                  <a:lnTo>
                    <a:pt x="1323975" y="1495280"/>
                  </a:lnTo>
                  <a:lnTo>
                    <a:pt x="1323975" y="1501217"/>
                  </a:lnTo>
                  <a:lnTo>
                    <a:pt x="1323975" y="1665451"/>
                  </a:lnTo>
                  <a:lnTo>
                    <a:pt x="1323975" y="1671387"/>
                  </a:lnTo>
                  <a:lnTo>
                    <a:pt x="1323182" y="1676927"/>
                  </a:lnTo>
                  <a:lnTo>
                    <a:pt x="1321596" y="1682468"/>
                  </a:lnTo>
                  <a:lnTo>
                    <a:pt x="1319614" y="1688008"/>
                  </a:lnTo>
                  <a:lnTo>
                    <a:pt x="1317235" y="1692361"/>
                  </a:lnTo>
                  <a:lnTo>
                    <a:pt x="1314459" y="1697110"/>
                  </a:lnTo>
                  <a:lnTo>
                    <a:pt x="1311288" y="1701859"/>
                  </a:lnTo>
                  <a:lnTo>
                    <a:pt x="1307719" y="1705421"/>
                  </a:lnTo>
                  <a:lnTo>
                    <a:pt x="1303358" y="1709378"/>
                  </a:lnTo>
                  <a:lnTo>
                    <a:pt x="1298996" y="1712544"/>
                  </a:lnTo>
                  <a:lnTo>
                    <a:pt x="1294635" y="1715315"/>
                  </a:lnTo>
                  <a:lnTo>
                    <a:pt x="1289481" y="1717689"/>
                  </a:lnTo>
                  <a:lnTo>
                    <a:pt x="1284326" y="1719668"/>
                  </a:lnTo>
                  <a:lnTo>
                    <a:pt x="1278775" y="1720855"/>
                  </a:lnTo>
                  <a:lnTo>
                    <a:pt x="1273224" y="1722042"/>
                  </a:lnTo>
                  <a:lnTo>
                    <a:pt x="1267674" y="1722438"/>
                  </a:lnTo>
                  <a:lnTo>
                    <a:pt x="971098" y="1722438"/>
                  </a:lnTo>
                  <a:lnTo>
                    <a:pt x="965151" y="1722042"/>
                  </a:lnTo>
                  <a:lnTo>
                    <a:pt x="959600" y="1720855"/>
                  </a:lnTo>
                  <a:lnTo>
                    <a:pt x="954049" y="1719668"/>
                  </a:lnTo>
                  <a:lnTo>
                    <a:pt x="949291" y="1717689"/>
                  </a:lnTo>
                  <a:lnTo>
                    <a:pt x="944137" y="1715315"/>
                  </a:lnTo>
                  <a:lnTo>
                    <a:pt x="939379" y="1712544"/>
                  </a:lnTo>
                  <a:lnTo>
                    <a:pt x="935414" y="1709378"/>
                  </a:lnTo>
                  <a:lnTo>
                    <a:pt x="931053" y="1705421"/>
                  </a:lnTo>
                  <a:lnTo>
                    <a:pt x="927088" y="1701859"/>
                  </a:lnTo>
                  <a:lnTo>
                    <a:pt x="924312" y="1697110"/>
                  </a:lnTo>
                  <a:lnTo>
                    <a:pt x="921140" y="1692361"/>
                  </a:lnTo>
                  <a:lnTo>
                    <a:pt x="918762" y="1688008"/>
                  </a:lnTo>
                  <a:lnTo>
                    <a:pt x="917176" y="1682468"/>
                  </a:lnTo>
                  <a:lnTo>
                    <a:pt x="915590" y="1676927"/>
                  </a:lnTo>
                  <a:lnTo>
                    <a:pt x="914400" y="1671387"/>
                  </a:lnTo>
                  <a:lnTo>
                    <a:pt x="914400" y="1665451"/>
                  </a:lnTo>
                  <a:lnTo>
                    <a:pt x="914400" y="1501217"/>
                  </a:lnTo>
                  <a:lnTo>
                    <a:pt x="914400" y="1495280"/>
                  </a:lnTo>
                  <a:lnTo>
                    <a:pt x="915590" y="1489740"/>
                  </a:lnTo>
                  <a:lnTo>
                    <a:pt x="917176" y="1484200"/>
                  </a:lnTo>
                  <a:lnTo>
                    <a:pt x="918762" y="1479451"/>
                  </a:lnTo>
                  <a:lnTo>
                    <a:pt x="921140" y="1474306"/>
                  </a:lnTo>
                  <a:lnTo>
                    <a:pt x="924312" y="1469557"/>
                  </a:lnTo>
                  <a:lnTo>
                    <a:pt x="927088" y="1465204"/>
                  </a:lnTo>
                  <a:lnTo>
                    <a:pt x="931053" y="1461246"/>
                  </a:lnTo>
                  <a:lnTo>
                    <a:pt x="935414" y="1457289"/>
                  </a:lnTo>
                  <a:lnTo>
                    <a:pt x="939379" y="1454123"/>
                  </a:lnTo>
                  <a:lnTo>
                    <a:pt x="944137" y="1451748"/>
                  </a:lnTo>
                  <a:lnTo>
                    <a:pt x="949291" y="1448978"/>
                  </a:lnTo>
                  <a:lnTo>
                    <a:pt x="954049" y="1447000"/>
                  </a:lnTo>
                  <a:lnTo>
                    <a:pt x="959600" y="1445812"/>
                  </a:lnTo>
                  <a:lnTo>
                    <a:pt x="965151" y="1445021"/>
                  </a:lnTo>
                  <a:lnTo>
                    <a:pt x="971098" y="1444625"/>
                  </a:lnTo>
                  <a:close/>
                  <a:moveTo>
                    <a:pt x="1787045" y="1350963"/>
                  </a:moveTo>
                  <a:lnTo>
                    <a:pt x="1913358" y="1350963"/>
                  </a:lnTo>
                  <a:lnTo>
                    <a:pt x="1913358" y="1366815"/>
                  </a:lnTo>
                  <a:lnTo>
                    <a:pt x="1914148" y="1381479"/>
                  </a:lnTo>
                  <a:lnTo>
                    <a:pt x="1915332" y="1395746"/>
                  </a:lnTo>
                  <a:lnTo>
                    <a:pt x="1917700" y="1409617"/>
                  </a:lnTo>
                  <a:lnTo>
                    <a:pt x="1910200" y="1412391"/>
                  </a:lnTo>
                  <a:lnTo>
                    <a:pt x="1903095" y="1414769"/>
                  </a:lnTo>
                  <a:lnTo>
                    <a:pt x="1896385" y="1418732"/>
                  </a:lnTo>
                  <a:lnTo>
                    <a:pt x="1890069" y="1422299"/>
                  </a:lnTo>
                  <a:lnTo>
                    <a:pt x="1883753" y="1427055"/>
                  </a:lnTo>
                  <a:lnTo>
                    <a:pt x="1877833" y="1431810"/>
                  </a:lnTo>
                  <a:lnTo>
                    <a:pt x="1872306" y="1437359"/>
                  </a:lnTo>
                  <a:lnTo>
                    <a:pt x="1867570" y="1442907"/>
                  </a:lnTo>
                  <a:lnTo>
                    <a:pt x="1863228" y="1448852"/>
                  </a:lnTo>
                  <a:lnTo>
                    <a:pt x="1859280" y="1455589"/>
                  </a:lnTo>
                  <a:lnTo>
                    <a:pt x="1856122" y="1462326"/>
                  </a:lnTo>
                  <a:lnTo>
                    <a:pt x="1852965" y="1469460"/>
                  </a:lnTo>
                  <a:lnTo>
                    <a:pt x="1850596" y="1476990"/>
                  </a:lnTo>
                  <a:lnTo>
                    <a:pt x="1849017" y="1484916"/>
                  </a:lnTo>
                  <a:lnTo>
                    <a:pt x="1847833" y="1492842"/>
                  </a:lnTo>
                  <a:lnTo>
                    <a:pt x="1847438" y="1500768"/>
                  </a:lnTo>
                  <a:lnTo>
                    <a:pt x="1847438" y="1628776"/>
                  </a:lnTo>
                  <a:lnTo>
                    <a:pt x="1837570" y="1628776"/>
                  </a:lnTo>
                  <a:lnTo>
                    <a:pt x="1837570" y="1500768"/>
                  </a:lnTo>
                  <a:lnTo>
                    <a:pt x="1837175" y="1492842"/>
                  </a:lnTo>
                  <a:lnTo>
                    <a:pt x="1836386" y="1485312"/>
                  </a:lnTo>
                  <a:lnTo>
                    <a:pt x="1834412" y="1478178"/>
                  </a:lnTo>
                  <a:lnTo>
                    <a:pt x="1832439" y="1470252"/>
                  </a:lnTo>
                  <a:lnTo>
                    <a:pt x="1830070" y="1463515"/>
                  </a:lnTo>
                  <a:lnTo>
                    <a:pt x="1826518" y="1456778"/>
                  </a:lnTo>
                  <a:lnTo>
                    <a:pt x="1822965" y="1450833"/>
                  </a:lnTo>
                  <a:lnTo>
                    <a:pt x="1818623" y="1444888"/>
                  </a:lnTo>
                  <a:lnTo>
                    <a:pt x="1813886" y="1438944"/>
                  </a:lnTo>
                  <a:lnTo>
                    <a:pt x="1809150" y="1433792"/>
                  </a:lnTo>
                  <a:lnTo>
                    <a:pt x="1803623" y="1428640"/>
                  </a:lnTo>
                  <a:lnTo>
                    <a:pt x="1798097" y="1424280"/>
                  </a:lnTo>
                  <a:lnTo>
                    <a:pt x="1791781" y="1420317"/>
                  </a:lnTo>
                  <a:lnTo>
                    <a:pt x="1785466" y="1416354"/>
                  </a:lnTo>
                  <a:lnTo>
                    <a:pt x="1778755" y="1413580"/>
                  </a:lnTo>
                  <a:lnTo>
                    <a:pt x="1771650" y="1411202"/>
                  </a:lnTo>
                  <a:lnTo>
                    <a:pt x="1774808" y="1406446"/>
                  </a:lnTo>
                  <a:lnTo>
                    <a:pt x="1777571" y="1401294"/>
                  </a:lnTo>
                  <a:lnTo>
                    <a:pt x="1779940" y="1394953"/>
                  </a:lnTo>
                  <a:lnTo>
                    <a:pt x="1782308" y="1388216"/>
                  </a:lnTo>
                  <a:lnTo>
                    <a:pt x="1784282" y="1380290"/>
                  </a:lnTo>
                  <a:lnTo>
                    <a:pt x="1785466" y="1371571"/>
                  </a:lnTo>
                  <a:lnTo>
                    <a:pt x="1786650" y="1361663"/>
                  </a:lnTo>
                  <a:lnTo>
                    <a:pt x="1787045" y="1350963"/>
                  </a:lnTo>
                  <a:close/>
                  <a:moveTo>
                    <a:pt x="1316831" y="1350963"/>
                  </a:moveTo>
                  <a:lnTo>
                    <a:pt x="1412875" y="1350963"/>
                  </a:lnTo>
                  <a:lnTo>
                    <a:pt x="1413272" y="1360950"/>
                  </a:lnTo>
                  <a:lnTo>
                    <a:pt x="1414066" y="1370138"/>
                  </a:lnTo>
                  <a:lnTo>
                    <a:pt x="1415653" y="1378527"/>
                  </a:lnTo>
                  <a:lnTo>
                    <a:pt x="1416844" y="1386116"/>
                  </a:lnTo>
                  <a:lnTo>
                    <a:pt x="1418828" y="1392907"/>
                  </a:lnTo>
                  <a:lnTo>
                    <a:pt x="1420813" y="1398900"/>
                  </a:lnTo>
                  <a:lnTo>
                    <a:pt x="1423194" y="1404492"/>
                  </a:lnTo>
                  <a:lnTo>
                    <a:pt x="1425575" y="1408886"/>
                  </a:lnTo>
                  <a:lnTo>
                    <a:pt x="1419622" y="1410884"/>
                  </a:lnTo>
                  <a:lnTo>
                    <a:pt x="1413272" y="1412881"/>
                  </a:lnTo>
                  <a:lnTo>
                    <a:pt x="1407716" y="1414878"/>
                  </a:lnTo>
                  <a:lnTo>
                    <a:pt x="1402556" y="1418074"/>
                  </a:lnTo>
                  <a:lnTo>
                    <a:pt x="1397000" y="1420870"/>
                  </a:lnTo>
                  <a:lnTo>
                    <a:pt x="1391841" y="1424466"/>
                  </a:lnTo>
                  <a:lnTo>
                    <a:pt x="1386681" y="1427661"/>
                  </a:lnTo>
                  <a:lnTo>
                    <a:pt x="1382316" y="1432056"/>
                  </a:lnTo>
                  <a:lnTo>
                    <a:pt x="1377950" y="1436050"/>
                  </a:lnTo>
                  <a:lnTo>
                    <a:pt x="1374378" y="1440844"/>
                  </a:lnTo>
                  <a:lnTo>
                    <a:pt x="1370410" y="1445638"/>
                  </a:lnTo>
                  <a:lnTo>
                    <a:pt x="1366441" y="1450431"/>
                  </a:lnTo>
                  <a:lnTo>
                    <a:pt x="1363663" y="1456024"/>
                  </a:lnTo>
                  <a:lnTo>
                    <a:pt x="1360885" y="1461616"/>
                  </a:lnTo>
                  <a:lnTo>
                    <a:pt x="1358106" y="1467209"/>
                  </a:lnTo>
                  <a:lnTo>
                    <a:pt x="1356519" y="1473201"/>
                  </a:lnTo>
                  <a:lnTo>
                    <a:pt x="1352947" y="1464413"/>
                  </a:lnTo>
                  <a:lnTo>
                    <a:pt x="1348978" y="1456423"/>
                  </a:lnTo>
                  <a:lnTo>
                    <a:pt x="1344216" y="1448833"/>
                  </a:lnTo>
                  <a:lnTo>
                    <a:pt x="1339056" y="1441643"/>
                  </a:lnTo>
                  <a:lnTo>
                    <a:pt x="1332706" y="1434852"/>
                  </a:lnTo>
                  <a:lnTo>
                    <a:pt x="1325960" y="1428860"/>
                  </a:lnTo>
                  <a:lnTo>
                    <a:pt x="1318816" y="1423267"/>
                  </a:lnTo>
                  <a:lnTo>
                    <a:pt x="1311275" y="1418873"/>
                  </a:lnTo>
                  <a:lnTo>
                    <a:pt x="1314053" y="1401696"/>
                  </a:lnTo>
                  <a:lnTo>
                    <a:pt x="1316038" y="1384918"/>
                  </a:lnTo>
                  <a:lnTo>
                    <a:pt x="1316435" y="1376130"/>
                  </a:lnTo>
                  <a:lnTo>
                    <a:pt x="1316831" y="1367741"/>
                  </a:lnTo>
                  <a:lnTo>
                    <a:pt x="1317228" y="1359352"/>
                  </a:lnTo>
                  <a:lnTo>
                    <a:pt x="1316831" y="1350963"/>
                  </a:lnTo>
                  <a:close/>
                  <a:moveTo>
                    <a:pt x="692943" y="1350963"/>
                  </a:moveTo>
                  <a:lnTo>
                    <a:pt x="941785" y="1350963"/>
                  </a:lnTo>
                  <a:lnTo>
                    <a:pt x="941785" y="1366815"/>
                  </a:lnTo>
                  <a:lnTo>
                    <a:pt x="942578" y="1381479"/>
                  </a:lnTo>
                  <a:lnTo>
                    <a:pt x="944166" y="1395746"/>
                  </a:lnTo>
                  <a:lnTo>
                    <a:pt x="946150" y="1409617"/>
                  </a:lnTo>
                  <a:lnTo>
                    <a:pt x="938610" y="1412391"/>
                  </a:lnTo>
                  <a:lnTo>
                    <a:pt x="931466" y="1414769"/>
                  </a:lnTo>
                  <a:lnTo>
                    <a:pt x="924719" y="1418732"/>
                  </a:lnTo>
                  <a:lnTo>
                    <a:pt x="917972" y="1422299"/>
                  </a:lnTo>
                  <a:lnTo>
                    <a:pt x="912019" y="1427055"/>
                  </a:lnTo>
                  <a:lnTo>
                    <a:pt x="906066" y="1431810"/>
                  </a:lnTo>
                  <a:lnTo>
                    <a:pt x="900906" y="1437359"/>
                  </a:lnTo>
                  <a:lnTo>
                    <a:pt x="896144" y="1442907"/>
                  </a:lnTo>
                  <a:lnTo>
                    <a:pt x="891381" y="1448852"/>
                  </a:lnTo>
                  <a:lnTo>
                    <a:pt x="887809" y="1455589"/>
                  </a:lnTo>
                  <a:lnTo>
                    <a:pt x="883841" y="1462326"/>
                  </a:lnTo>
                  <a:lnTo>
                    <a:pt x="881459" y="1469460"/>
                  </a:lnTo>
                  <a:lnTo>
                    <a:pt x="878681" y="1476990"/>
                  </a:lnTo>
                  <a:lnTo>
                    <a:pt x="877094" y="1484916"/>
                  </a:lnTo>
                  <a:lnTo>
                    <a:pt x="876300" y="1492842"/>
                  </a:lnTo>
                  <a:lnTo>
                    <a:pt x="875903" y="1500768"/>
                  </a:lnTo>
                  <a:lnTo>
                    <a:pt x="875903" y="1628776"/>
                  </a:lnTo>
                  <a:lnTo>
                    <a:pt x="692943" y="1628776"/>
                  </a:lnTo>
                  <a:lnTo>
                    <a:pt x="686990" y="1628776"/>
                  </a:lnTo>
                  <a:lnTo>
                    <a:pt x="681434" y="1627983"/>
                  </a:lnTo>
                  <a:lnTo>
                    <a:pt x="675878" y="1626002"/>
                  </a:lnTo>
                  <a:lnTo>
                    <a:pt x="671115" y="1624417"/>
                  </a:lnTo>
                  <a:lnTo>
                    <a:pt x="665956" y="1622039"/>
                  </a:lnTo>
                  <a:lnTo>
                    <a:pt x="661193" y="1618868"/>
                  </a:lnTo>
                  <a:lnTo>
                    <a:pt x="657224" y="1616094"/>
                  </a:lnTo>
                  <a:lnTo>
                    <a:pt x="652859" y="1612131"/>
                  </a:lnTo>
                  <a:lnTo>
                    <a:pt x="648890" y="1608168"/>
                  </a:lnTo>
                  <a:lnTo>
                    <a:pt x="646112" y="1603809"/>
                  </a:lnTo>
                  <a:lnTo>
                    <a:pt x="643334" y="1599053"/>
                  </a:lnTo>
                  <a:lnTo>
                    <a:pt x="640556" y="1594297"/>
                  </a:lnTo>
                  <a:lnTo>
                    <a:pt x="638968" y="1589145"/>
                  </a:lnTo>
                  <a:lnTo>
                    <a:pt x="637381" y="1583597"/>
                  </a:lnTo>
                  <a:lnTo>
                    <a:pt x="636587" y="1578048"/>
                  </a:lnTo>
                  <a:lnTo>
                    <a:pt x="636587" y="1572104"/>
                  </a:lnTo>
                  <a:lnTo>
                    <a:pt x="636587" y="1407635"/>
                  </a:lnTo>
                  <a:lnTo>
                    <a:pt x="636587" y="1401691"/>
                  </a:lnTo>
                  <a:lnTo>
                    <a:pt x="637381" y="1396142"/>
                  </a:lnTo>
                  <a:lnTo>
                    <a:pt x="638968" y="1390990"/>
                  </a:lnTo>
                  <a:lnTo>
                    <a:pt x="640556" y="1385442"/>
                  </a:lnTo>
                  <a:lnTo>
                    <a:pt x="643334" y="1380686"/>
                  </a:lnTo>
                  <a:lnTo>
                    <a:pt x="646112" y="1375534"/>
                  </a:lnTo>
                  <a:lnTo>
                    <a:pt x="648890" y="1371571"/>
                  </a:lnTo>
                  <a:lnTo>
                    <a:pt x="652859" y="1367608"/>
                  </a:lnTo>
                  <a:lnTo>
                    <a:pt x="657224" y="1364041"/>
                  </a:lnTo>
                  <a:lnTo>
                    <a:pt x="661193" y="1360474"/>
                  </a:lnTo>
                  <a:lnTo>
                    <a:pt x="665956" y="1357700"/>
                  </a:lnTo>
                  <a:lnTo>
                    <a:pt x="671115" y="1355322"/>
                  </a:lnTo>
                  <a:lnTo>
                    <a:pt x="675878" y="1353341"/>
                  </a:lnTo>
                  <a:lnTo>
                    <a:pt x="681434" y="1352152"/>
                  </a:lnTo>
                  <a:lnTo>
                    <a:pt x="686990" y="1351359"/>
                  </a:lnTo>
                  <a:lnTo>
                    <a:pt x="692943" y="1350963"/>
                  </a:lnTo>
                  <a:close/>
                  <a:moveTo>
                    <a:pt x="2082006" y="1166813"/>
                  </a:moveTo>
                  <a:lnTo>
                    <a:pt x="2083990" y="1169978"/>
                  </a:lnTo>
                  <a:lnTo>
                    <a:pt x="2086768" y="1172747"/>
                  </a:lnTo>
                  <a:lnTo>
                    <a:pt x="2089547" y="1175120"/>
                  </a:lnTo>
                  <a:lnTo>
                    <a:pt x="2093515" y="1176702"/>
                  </a:lnTo>
                  <a:lnTo>
                    <a:pt x="2096293" y="1177494"/>
                  </a:lnTo>
                  <a:lnTo>
                    <a:pt x="2100262" y="1177494"/>
                  </a:lnTo>
                  <a:lnTo>
                    <a:pt x="2107803" y="1177098"/>
                  </a:lnTo>
                  <a:lnTo>
                    <a:pt x="2116137" y="1176702"/>
                  </a:lnTo>
                  <a:lnTo>
                    <a:pt x="2125662" y="1177098"/>
                  </a:lnTo>
                  <a:lnTo>
                    <a:pt x="2135584" y="1177889"/>
                  </a:lnTo>
                  <a:lnTo>
                    <a:pt x="2144315" y="1179076"/>
                  </a:lnTo>
                  <a:lnTo>
                    <a:pt x="2152650" y="1180658"/>
                  </a:lnTo>
                  <a:lnTo>
                    <a:pt x="2161381" y="1183427"/>
                  </a:lnTo>
                  <a:lnTo>
                    <a:pt x="2169318" y="1186196"/>
                  </a:lnTo>
                  <a:lnTo>
                    <a:pt x="2176462" y="1189756"/>
                  </a:lnTo>
                  <a:lnTo>
                    <a:pt x="2183606" y="1193317"/>
                  </a:lnTo>
                  <a:lnTo>
                    <a:pt x="2190353" y="1197668"/>
                  </a:lnTo>
                  <a:lnTo>
                    <a:pt x="2196703" y="1202810"/>
                  </a:lnTo>
                  <a:lnTo>
                    <a:pt x="2202656" y="1208348"/>
                  </a:lnTo>
                  <a:lnTo>
                    <a:pt x="2207815" y="1213886"/>
                  </a:lnTo>
                  <a:lnTo>
                    <a:pt x="2212975" y="1220611"/>
                  </a:lnTo>
                  <a:lnTo>
                    <a:pt x="2217737" y="1227731"/>
                  </a:lnTo>
                  <a:lnTo>
                    <a:pt x="2222500" y="1234852"/>
                  </a:lnTo>
                  <a:lnTo>
                    <a:pt x="2226072" y="1243554"/>
                  </a:lnTo>
                  <a:lnTo>
                    <a:pt x="2231628" y="1256213"/>
                  </a:lnTo>
                  <a:lnTo>
                    <a:pt x="2236787" y="1268476"/>
                  </a:lnTo>
                  <a:lnTo>
                    <a:pt x="2240756" y="1280343"/>
                  </a:lnTo>
                  <a:lnTo>
                    <a:pt x="2244725" y="1291814"/>
                  </a:lnTo>
                  <a:lnTo>
                    <a:pt x="2247503" y="1302890"/>
                  </a:lnTo>
                  <a:lnTo>
                    <a:pt x="2250281" y="1313175"/>
                  </a:lnTo>
                  <a:lnTo>
                    <a:pt x="2252265" y="1323460"/>
                  </a:lnTo>
                  <a:lnTo>
                    <a:pt x="2253853" y="1333350"/>
                  </a:lnTo>
                  <a:lnTo>
                    <a:pt x="2254647" y="1342843"/>
                  </a:lnTo>
                  <a:lnTo>
                    <a:pt x="2255043" y="1352337"/>
                  </a:lnTo>
                  <a:lnTo>
                    <a:pt x="2255837" y="1361831"/>
                  </a:lnTo>
                  <a:lnTo>
                    <a:pt x="2255043" y="1371325"/>
                  </a:lnTo>
                  <a:lnTo>
                    <a:pt x="2254647" y="1380027"/>
                  </a:lnTo>
                  <a:lnTo>
                    <a:pt x="2253853" y="1389126"/>
                  </a:lnTo>
                  <a:lnTo>
                    <a:pt x="2252662" y="1398619"/>
                  </a:lnTo>
                  <a:lnTo>
                    <a:pt x="2251075" y="1408113"/>
                  </a:lnTo>
                  <a:lnTo>
                    <a:pt x="2245122" y="1407322"/>
                  </a:lnTo>
                  <a:lnTo>
                    <a:pt x="2239168" y="1406926"/>
                  </a:lnTo>
                  <a:lnTo>
                    <a:pt x="2220118" y="1406926"/>
                  </a:lnTo>
                  <a:lnTo>
                    <a:pt x="2219722" y="1396246"/>
                  </a:lnTo>
                  <a:lnTo>
                    <a:pt x="2219325" y="1385961"/>
                  </a:lnTo>
                  <a:lnTo>
                    <a:pt x="2218928" y="1382401"/>
                  </a:lnTo>
                  <a:lnTo>
                    <a:pt x="2218134" y="1379632"/>
                  </a:lnTo>
                  <a:lnTo>
                    <a:pt x="2216547" y="1377258"/>
                  </a:lnTo>
                  <a:lnTo>
                    <a:pt x="2214165" y="1374489"/>
                  </a:lnTo>
                  <a:lnTo>
                    <a:pt x="2212181" y="1372907"/>
                  </a:lnTo>
                  <a:lnTo>
                    <a:pt x="2209403" y="1371325"/>
                  </a:lnTo>
                  <a:lnTo>
                    <a:pt x="2206228" y="1370534"/>
                  </a:lnTo>
                  <a:lnTo>
                    <a:pt x="2203053" y="1369742"/>
                  </a:lnTo>
                  <a:lnTo>
                    <a:pt x="2199878" y="1369742"/>
                  </a:lnTo>
                  <a:lnTo>
                    <a:pt x="2196703" y="1370929"/>
                  </a:lnTo>
                  <a:lnTo>
                    <a:pt x="2193925" y="1372116"/>
                  </a:lnTo>
                  <a:lnTo>
                    <a:pt x="2191543" y="1373698"/>
                  </a:lnTo>
                  <a:lnTo>
                    <a:pt x="2189559" y="1376072"/>
                  </a:lnTo>
                  <a:lnTo>
                    <a:pt x="2187178" y="1378841"/>
                  </a:lnTo>
                  <a:lnTo>
                    <a:pt x="2185987" y="1381214"/>
                  </a:lnTo>
                  <a:lnTo>
                    <a:pt x="2185590" y="1384774"/>
                  </a:lnTo>
                  <a:lnTo>
                    <a:pt x="2184003" y="1395455"/>
                  </a:lnTo>
                  <a:lnTo>
                    <a:pt x="2182018" y="1406926"/>
                  </a:lnTo>
                  <a:lnTo>
                    <a:pt x="2013743" y="1406926"/>
                  </a:lnTo>
                  <a:lnTo>
                    <a:pt x="2010965" y="1399015"/>
                  </a:lnTo>
                  <a:lnTo>
                    <a:pt x="2009775" y="1395850"/>
                  </a:lnTo>
                  <a:lnTo>
                    <a:pt x="2008584" y="1393477"/>
                  </a:lnTo>
                  <a:lnTo>
                    <a:pt x="2006600" y="1391499"/>
                  </a:lnTo>
                  <a:lnTo>
                    <a:pt x="2003822" y="1389126"/>
                  </a:lnTo>
                  <a:lnTo>
                    <a:pt x="2001440" y="1387939"/>
                  </a:lnTo>
                  <a:lnTo>
                    <a:pt x="1998662" y="1387148"/>
                  </a:lnTo>
                  <a:lnTo>
                    <a:pt x="1995090" y="1386752"/>
                  </a:lnTo>
                  <a:lnTo>
                    <a:pt x="1992312" y="1386752"/>
                  </a:lnTo>
                  <a:lnTo>
                    <a:pt x="1988740" y="1387543"/>
                  </a:lnTo>
                  <a:lnTo>
                    <a:pt x="1986359" y="1388730"/>
                  </a:lnTo>
                  <a:lnTo>
                    <a:pt x="1983581" y="1390708"/>
                  </a:lnTo>
                  <a:lnTo>
                    <a:pt x="1981597" y="1393081"/>
                  </a:lnTo>
                  <a:lnTo>
                    <a:pt x="1980009" y="1395455"/>
                  </a:lnTo>
                  <a:lnTo>
                    <a:pt x="1978818" y="1398224"/>
                  </a:lnTo>
                  <a:lnTo>
                    <a:pt x="1978025" y="1400993"/>
                  </a:lnTo>
                  <a:lnTo>
                    <a:pt x="1978025" y="1404553"/>
                  </a:lnTo>
                  <a:lnTo>
                    <a:pt x="1978025" y="1406926"/>
                  </a:lnTo>
                  <a:lnTo>
                    <a:pt x="1952625" y="1406926"/>
                  </a:lnTo>
                  <a:lnTo>
                    <a:pt x="1949847" y="1390708"/>
                  </a:lnTo>
                  <a:lnTo>
                    <a:pt x="1949053" y="1382005"/>
                  </a:lnTo>
                  <a:lnTo>
                    <a:pt x="1948259" y="1373698"/>
                  </a:lnTo>
                  <a:lnTo>
                    <a:pt x="1947862" y="1364996"/>
                  </a:lnTo>
                  <a:lnTo>
                    <a:pt x="1947862" y="1355897"/>
                  </a:lnTo>
                  <a:lnTo>
                    <a:pt x="1948259" y="1346404"/>
                  </a:lnTo>
                  <a:lnTo>
                    <a:pt x="1949053" y="1337305"/>
                  </a:lnTo>
                  <a:lnTo>
                    <a:pt x="1950243" y="1327020"/>
                  </a:lnTo>
                  <a:lnTo>
                    <a:pt x="1952228" y="1316736"/>
                  </a:lnTo>
                  <a:lnTo>
                    <a:pt x="1954609" y="1305659"/>
                  </a:lnTo>
                  <a:lnTo>
                    <a:pt x="1958181" y="1294188"/>
                  </a:lnTo>
                  <a:lnTo>
                    <a:pt x="1961356" y="1282716"/>
                  </a:lnTo>
                  <a:lnTo>
                    <a:pt x="1966118" y="1270453"/>
                  </a:lnTo>
                  <a:lnTo>
                    <a:pt x="1971675" y="1257399"/>
                  </a:lnTo>
                  <a:lnTo>
                    <a:pt x="1977231" y="1243554"/>
                  </a:lnTo>
                  <a:lnTo>
                    <a:pt x="1980803" y="1237225"/>
                  </a:lnTo>
                  <a:lnTo>
                    <a:pt x="1984772" y="1230896"/>
                  </a:lnTo>
                  <a:lnTo>
                    <a:pt x="1988740" y="1224567"/>
                  </a:lnTo>
                  <a:lnTo>
                    <a:pt x="1993106" y="1218238"/>
                  </a:lnTo>
                  <a:lnTo>
                    <a:pt x="1994693" y="1215864"/>
                  </a:lnTo>
                  <a:lnTo>
                    <a:pt x="1996281" y="1213491"/>
                  </a:lnTo>
                  <a:lnTo>
                    <a:pt x="2001440" y="1208744"/>
                  </a:lnTo>
                  <a:lnTo>
                    <a:pt x="2006600" y="1203601"/>
                  </a:lnTo>
                  <a:lnTo>
                    <a:pt x="2011362" y="1198855"/>
                  </a:lnTo>
                  <a:lnTo>
                    <a:pt x="2016522" y="1194899"/>
                  </a:lnTo>
                  <a:lnTo>
                    <a:pt x="2022078" y="1190943"/>
                  </a:lnTo>
                  <a:lnTo>
                    <a:pt x="2027634" y="1186987"/>
                  </a:lnTo>
                  <a:lnTo>
                    <a:pt x="2033190" y="1184218"/>
                  </a:lnTo>
                  <a:lnTo>
                    <a:pt x="2038350" y="1181449"/>
                  </a:lnTo>
                  <a:lnTo>
                    <a:pt x="2043906" y="1178285"/>
                  </a:lnTo>
                  <a:lnTo>
                    <a:pt x="2049859" y="1176307"/>
                  </a:lnTo>
                  <a:lnTo>
                    <a:pt x="2060972" y="1171956"/>
                  </a:lnTo>
                  <a:lnTo>
                    <a:pt x="2071290" y="1169187"/>
                  </a:lnTo>
                  <a:lnTo>
                    <a:pt x="2082006" y="1166813"/>
                  </a:lnTo>
                  <a:close/>
                  <a:moveTo>
                    <a:pt x="1110232" y="1166813"/>
                  </a:moveTo>
                  <a:lnTo>
                    <a:pt x="1112219" y="1169978"/>
                  </a:lnTo>
                  <a:lnTo>
                    <a:pt x="1115000" y="1172747"/>
                  </a:lnTo>
                  <a:lnTo>
                    <a:pt x="1118179" y="1175120"/>
                  </a:lnTo>
                  <a:lnTo>
                    <a:pt x="1121359" y="1176702"/>
                  </a:lnTo>
                  <a:lnTo>
                    <a:pt x="1124935" y="1177494"/>
                  </a:lnTo>
                  <a:lnTo>
                    <a:pt x="1128114" y="1177494"/>
                  </a:lnTo>
                  <a:lnTo>
                    <a:pt x="1136062" y="1177098"/>
                  </a:lnTo>
                  <a:lnTo>
                    <a:pt x="1144407" y="1176702"/>
                  </a:lnTo>
                  <a:lnTo>
                    <a:pt x="1154342" y="1177098"/>
                  </a:lnTo>
                  <a:lnTo>
                    <a:pt x="1163879" y="1177889"/>
                  </a:lnTo>
                  <a:lnTo>
                    <a:pt x="1173019" y="1179076"/>
                  </a:lnTo>
                  <a:lnTo>
                    <a:pt x="1181364" y="1180658"/>
                  </a:lnTo>
                  <a:lnTo>
                    <a:pt x="1189709" y="1183427"/>
                  </a:lnTo>
                  <a:lnTo>
                    <a:pt x="1197259" y="1186196"/>
                  </a:lnTo>
                  <a:lnTo>
                    <a:pt x="1204810" y="1189756"/>
                  </a:lnTo>
                  <a:lnTo>
                    <a:pt x="1211963" y="1193317"/>
                  </a:lnTo>
                  <a:lnTo>
                    <a:pt x="1218718" y="1197668"/>
                  </a:lnTo>
                  <a:lnTo>
                    <a:pt x="1225077" y="1202810"/>
                  </a:lnTo>
                  <a:lnTo>
                    <a:pt x="1231037" y="1208348"/>
                  </a:lnTo>
                  <a:lnTo>
                    <a:pt x="1236601" y="1213886"/>
                  </a:lnTo>
                  <a:lnTo>
                    <a:pt x="1241767" y="1220611"/>
                  </a:lnTo>
                  <a:lnTo>
                    <a:pt x="1246138" y="1227731"/>
                  </a:lnTo>
                  <a:lnTo>
                    <a:pt x="1250907" y="1234852"/>
                  </a:lnTo>
                  <a:lnTo>
                    <a:pt x="1254881" y="1243554"/>
                  </a:lnTo>
                  <a:lnTo>
                    <a:pt x="1260444" y="1256213"/>
                  </a:lnTo>
                  <a:lnTo>
                    <a:pt x="1265213" y="1268476"/>
                  </a:lnTo>
                  <a:lnTo>
                    <a:pt x="1269584" y="1280343"/>
                  </a:lnTo>
                  <a:lnTo>
                    <a:pt x="1273160" y="1291814"/>
                  </a:lnTo>
                  <a:lnTo>
                    <a:pt x="1276339" y="1302890"/>
                  </a:lnTo>
                  <a:lnTo>
                    <a:pt x="1278724" y="1313175"/>
                  </a:lnTo>
                  <a:lnTo>
                    <a:pt x="1281108" y="1323460"/>
                  </a:lnTo>
                  <a:lnTo>
                    <a:pt x="1282300" y="1333350"/>
                  </a:lnTo>
                  <a:lnTo>
                    <a:pt x="1283492" y="1342843"/>
                  </a:lnTo>
                  <a:lnTo>
                    <a:pt x="1283890" y="1352337"/>
                  </a:lnTo>
                  <a:lnTo>
                    <a:pt x="1284287" y="1361831"/>
                  </a:lnTo>
                  <a:lnTo>
                    <a:pt x="1283890" y="1371325"/>
                  </a:lnTo>
                  <a:lnTo>
                    <a:pt x="1283492" y="1380027"/>
                  </a:lnTo>
                  <a:lnTo>
                    <a:pt x="1282300" y="1389126"/>
                  </a:lnTo>
                  <a:lnTo>
                    <a:pt x="1281506" y="1398619"/>
                  </a:lnTo>
                  <a:lnTo>
                    <a:pt x="1279519" y="1408113"/>
                  </a:lnTo>
                  <a:lnTo>
                    <a:pt x="1273558" y="1407322"/>
                  </a:lnTo>
                  <a:lnTo>
                    <a:pt x="1267994" y="1406926"/>
                  </a:lnTo>
                  <a:lnTo>
                    <a:pt x="1248920" y="1406926"/>
                  </a:lnTo>
                  <a:lnTo>
                    <a:pt x="1248125" y="1385961"/>
                  </a:lnTo>
                  <a:lnTo>
                    <a:pt x="1247728" y="1382401"/>
                  </a:lnTo>
                  <a:lnTo>
                    <a:pt x="1246138" y="1379632"/>
                  </a:lnTo>
                  <a:lnTo>
                    <a:pt x="1244946" y="1377258"/>
                  </a:lnTo>
                  <a:lnTo>
                    <a:pt x="1242959" y="1374489"/>
                  </a:lnTo>
                  <a:lnTo>
                    <a:pt x="1240575" y="1372907"/>
                  </a:lnTo>
                  <a:lnTo>
                    <a:pt x="1237793" y="1371325"/>
                  </a:lnTo>
                  <a:lnTo>
                    <a:pt x="1235011" y="1370534"/>
                  </a:lnTo>
                  <a:lnTo>
                    <a:pt x="1231435" y="1369742"/>
                  </a:lnTo>
                  <a:lnTo>
                    <a:pt x="1228653" y="1369742"/>
                  </a:lnTo>
                  <a:lnTo>
                    <a:pt x="1225077" y="1370929"/>
                  </a:lnTo>
                  <a:lnTo>
                    <a:pt x="1222692" y="1372116"/>
                  </a:lnTo>
                  <a:lnTo>
                    <a:pt x="1220308" y="1373698"/>
                  </a:lnTo>
                  <a:lnTo>
                    <a:pt x="1217526" y="1376072"/>
                  </a:lnTo>
                  <a:lnTo>
                    <a:pt x="1215937" y="1378841"/>
                  </a:lnTo>
                  <a:lnTo>
                    <a:pt x="1214745" y="1381214"/>
                  </a:lnTo>
                  <a:lnTo>
                    <a:pt x="1214347" y="1384774"/>
                  </a:lnTo>
                  <a:lnTo>
                    <a:pt x="1211963" y="1395455"/>
                  </a:lnTo>
                  <a:lnTo>
                    <a:pt x="1209976" y="1406926"/>
                  </a:lnTo>
                  <a:lnTo>
                    <a:pt x="1041881" y="1406926"/>
                  </a:lnTo>
                  <a:lnTo>
                    <a:pt x="1039497" y="1399015"/>
                  </a:lnTo>
                  <a:lnTo>
                    <a:pt x="1038305" y="1395850"/>
                  </a:lnTo>
                  <a:lnTo>
                    <a:pt x="1036715" y="1393477"/>
                  </a:lnTo>
                  <a:lnTo>
                    <a:pt x="1034728" y="1391499"/>
                  </a:lnTo>
                  <a:lnTo>
                    <a:pt x="1032344" y="1389126"/>
                  </a:lnTo>
                  <a:lnTo>
                    <a:pt x="1029960" y="1387939"/>
                  </a:lnTo>
                  <a:lnTo>
                    <a:pt x="1026780" y="1387148"/>
                  </a:lnTo>
                  <a:lnTo>
                    <a:pt x="1023601" y="1386752"/>
                  </a:lnTo>
                  <a:lnTo>
                    <a:pt x="1020422" y="1386752"/>
                  </a:lnTo>
                  <a:lnTo>
                    <a:pt x="1017243" y="1387543"/>
                  </a:lnTo>
                  <a:lnTo>
                    <a:pt x="1014461" y="1388730"/>
                  </a:lnTo>
                  <a:lnTo>
                    <a:pt x="1012077" y="1390708"/>
                  </a:lnTo>
                  <a:lnTo>
                    <a:pt x="1010090" y="1393081"/>
                  </a:lnTo>
                  <a:lnTo>
                    <a:pt x="1008103" y="1395455"/>
                  </a:lnTo>
                  <a:lnTo>
                    <a:pt x="1006911" y="1398224"/>
                  </a:lnTo>
                  <a:lnTo>
                    <a:pt x="1006116" y="1400993"/>
                  </a:lnTo>
                  <a:lnTo>
                    <a:pt x="1006116" y="1404553"/>
                  </a:lnTo>
                  <a:lnTo>
                    <a:pt x="1006116" y="1406926"/>
                  </a:lnTo>
                  <a:lnTo>
                    <a:pt x="980684" y="1406926"/>
                  </a:lnTo>
                  <a:lnTo>
                    <a:pt x="978299" y="1390708"/>
                  </a:lnTo>
                  <a:lnTo>
                    <a:pt x="977107" y="1382005"/>
                  </a:lnTo>
                  <a:lnTo>
                    <a:pt x="976710" y="1373698"/>
                  </a:lnTo>
                  <a:lnTo>
                    <a:pt x="976312" y="1364996"/>
                  </a:lnTo>
                  <a:lnTo>
                    <a:pt x="976312" y="1355897"/>
                  </a:lnTo>
                  <a:lnTo>
                    <a:pt x="976710" y="1346404"/>
                  </a:lnTo>
                  <a:lnTo>
                    <a:pt x="977504" y="1337305"/>
                  </a:lnTo>
                  <a:lnTo>
                    <a:pt x="978697" y="1327020"/>
                  </a:lnTo>
                  <a:lnTo>
                    <a:pt x="980286" y="1316736"/>
                  </a:lnTo>
                  <a:lnTo>
                    <a:pt x="983068" y="1305659"/>
                  </a:lnTo>
                  <a:lnTo>
                    <a:pt x="985850" y="1294188"/>
                  </a:lnTo>
                  <a:lnTo>
                    <a:pt x="989823" y="1282716"/>
                  </a:lnTo>
                  <a:lnTo>
                    <a:pt x="994195" y="1270453"/>
                  </a:lnTo>
                  <a:lnTo>
                    <a:pt x="999758" y="1257399"/>
                  </a:lnTo>
                  <a:lnTo>
                    <a:pt x="1005719" y="1243554"/>
                  </a:lnTo>
                  <a:lnTo>
                    <a:pt x="1008898" y="1237225"/>
                  </a:lnTo>
                  <a:lnTo>
                    <a:pt x="1012872" y="1230500"/>
                  </a:lnTo>
                  <a:lnTo>
                    <a:pt x="1016846" y="1224567"/>
                  </a:lnTo>
                  <a:lnTo>
                    <a:pt x="1021217" y="1218238"/>
                  </a:lnTo>
                  <a:lnTo>
                    <a:pt x="1023204" y="1215864"/>
                  </a:lnTo>
                  <a:lnTo>
                    <a:pt x="1024793" y="1213491"/>
                  </a:lnTo>
                  <a:lnTo>
                    <a:pt x="1029960" y="1208744"/>
                  </a:lnTo>
                  <a:lnTo>
                    <a:pt x="1034331" y="1203601"/>
                  </a:lnTo>
                  <a:lnTo>
                    <a:pt x="1039894" y="1198855"/>
                  </a:lnTo>
                  <a:lnTo>
                    <a:pt x="1045060" y="1194899"/>
                  </a:lnTo>
                  <a:lnTo>
                    <a:pt x="1050624" y="1190943"/>
                  </a:lnTo>
                  <a:lnTo>
                    <a:pt x="1055790" y="1186987"/>
                  </a:lnTo>
                  <a:lnTo>
                    <a:pt x="1061353" y="1184218"/>
                  </a:lnTo>
                  <a:lnTo>
                    <a:pt x="1066917" y="1181449"/>
                  </a:lnTo>
                  <a:lnTo>
                    <a:pt x="1072480" y="1178285"/>
                  </a:lnTo>
                  <a:lnTo>
                    <a:pt x="1078043" y="1176307"/>
                  </a:lnTo>
                  <a:lnTo>
                    <a:pt x="1089170" y="1171956"/>
                  </a:lnTo>
                  <a:lnTo>
                    <a:pt x="1099900" y="1169187"/>
                  </a:lnTo>
                  <a:lnTo>
                    <a:pt x="1110232" y="1166813"/>
                  </a:lnTo>
                  <a:close/>
                  <a:moveTo>
                    <a:pt x="1601784" y="1141413"/>
                  </a:moveTo>
                  <a:lnTo>
                    <a:pt x="1608513" y="1141413"/>
                  </a:lnTo>
                  <a:lnTo>
                    <a:pt x="1616826" y="1141413"/>
                  </a:lnTo>
                  <a:lnTo>
                    <a:pt x="1628701" y="1141809"/>
                  </a:lnTo>
                  <a:lnTo>
                    <a:pt x="1639785" y="1142996"/>
                  </a:lnTo>
                  <a:lnTo>
                    <a:pt x="1644139" y="1143392"/>
                  </a:lnTo>
                  <a:lnTo>
                    <a:pt x="1656410" y="1145766"/>
                  </a:lnTo>
                  <a:lnTo>
                    <a:pt x="1668285" y="1149327"/>
                  </a:lnTo>
                  <a:lnTo>
                    <a:pt x="1673431" y="1150910"/>
                  </a:lnTo>
                  <a:lnTo>
                    <a:pt x="1682140" y="1154075"/>
                  </a:lnTo>
                  <a:lnTo>
                    <a:pt x="1690453" y="1157241"/>
                  </a:lnTo>
                  <a:lnTo>
                    <a:pt x="1694807" y="1158823"/>
                  </a:lnTo>
                  <a:lnTo>
                    <a:pt x="1703516" y="1163572"/>
                  </a:lnTo>
                  <a:lnTo>
                    <a:pt x="1711828" y="1167924"/>
                  </a:lnTo>
                  <a:lnTo>
                    <a:pt x="1714995" y="1169903"/>
                  </a:lnTo>
                  <a:lnTo>
                    <a:pt x="1726079" y="1177421"/>
                  </a:lnTo>
                  <a:lnTo>
                    <a:pt x="1729245" y="1179399"/>
                  </a:lnTo>
                  <a:lnTo>
                    <a:pt x="1739142" y="1186918"/>
                  </a:lnTo>
                  <a:lnTo>
                    <a:pt x="1740329" y="1188105"/>
                  </a:lnTo>
                  <a:lnTo>
                    <a:pt x="1745475" y="1192853"/>
                  </a:lnTo>
                  <a:lnTo>
                    <a:pt x="1747058" y="1194436"/>
                  </a:lnTo>
                  <a:lnTo>
                    <a:pt x="1748642" y="1196018"/>
                  </a:lnTo>
                  <a:lnTo>
                    <a:pt x="1743100" y="1240732"/>
                  </a:lnTo>
                  <a:lnTo>
                    <a:pt x="1739142" y="1274761"/>
                  </a:lnTo>
                  <a:lnTo>
                    <a:pt x="1736766" y="1296128"/>
                  </a:lnTo>
                  <a:lnTo>
                    <a:pt x="1738746" y="1294150"/>
                  </a:lnTo>
                  <a:lnTo>
                    <a:pt x="1739537" y="1293358"/>
                  </a:lnTo>
                  <a:lnTo>
                    <a:pt x="1740725" y="1293358"/>
                  </a:lnTo>
                  <a:lnTo>
                    <a:pt x="1741912" y="1293754"/>
                  </a:lnTo>
                  <a:lnTo>
                    <a:pt x="1743100" y="1294150"/>
                  </a:lnTo>
                  <a:lnTo>
                    <a:pt x="1744288" y="1295733"/>
                  </a:lnTo>
                  <a:lnTo>
                    <a:pt x="1745079" y="1297315"/>
                  </a:lnTo>
                  <a:lnTo>
                    <a:pt x="1747454" y="1301668"/>
                  </a:lnTo>
                  <a:lnTo>
                    <a:pt x="1749038" y="1307603"/>
                  </a:lnTo>
                  <a:lnTo>
                    <a:pt x="1750621" y="1315121"/>
                  </a:lnTo>
                  <a:lnTo>
                    <a:pt x="1751809" y="1323827"/>
                  </a:lnTo>
                  <a:lnTo>
                    <a:pt x="1752204" y="1332928"/>
                  </a:lnTo>
                  <a:lnTo>
                    <a:pt x="1752600" y="1343216"/>
                  </a:lnTo>
                  <a:lnTo>
                    <a:pt x="1752204" y="1352712"/>
                  </a:lnTo>
                  <a:lnTo>
                    <a:pt x="1751809" y="1361813"/>
                  </a:lnTo>
                  <a:lnTo>
                    <a:pt x="1750621" y="1370518"/>
                  </a:lnTo>
                  <a:lnTo>
                    <a:pt x="1749038" y="1378036"/>
                  </a:lnTo>
                  <a:lnTo>
                    <a:pt x="1747454" y="1383972"/>
                  </a:lnTo>
                  <a:lnTo>
                    <a:pt x="1745079" y="1388324"/>
                  </a:lnTo>
                  <a:lnTo>
                    <a:pt x="1744288" y="1390303"/>
                  </a:lnTo>
                  <a:lnTo>
                    <a:pt x="1743100" y="1391490"/>
                  </a:lnTo>
                  <a:lnTo>
                    <a:pt x="1741912" y="1391886"/>
                  </a:lnTo>
                  <a:lnTo>
                    <a:pt x="1740725" y="1392281"/>
                  </a:lnTo>
                  <a:lnTo>
                    <a:pt x="1739142" y="1391886"/>
                  </a:lnTo>
                  <a:lnTo>
                    <a:pt x="1737954" y="1391094"/>
                  </a:lnTo>
                  <a:lnTo>
                    <a:pt x="1736766" y="1389511"/>
                  </a:lnTo>
                  <a:lnTo>
                    <a:pt x="1735975" y="1387929"/>
                  </a:lnTo>
                  <a:lnTo>
                    <a:pt x="1733996" y="1382785"/>
                  </a:lnTo>
                  <a:lnTo>
                    <a:pt x="1731620" y="1376849"/>
                  </a:lnTo>
                  <a:lnTo>
                    <a:pt x="1730829" y="1384367"/>
                  </a:lnTo>
                  <a:lnTo>
                    <a:pt x="1729641" y="1391886"/>
                  </a:lnTo>
                  <a:lnTo>
                    <a:pt x="1725683" y="1406526"/>
                  </a:lnTo>
                  <a:lnTo>
                    <a:pt x="1475905" y="1406526"/>
                  </a:lnTo>
                  <a:lnTo>
                    <a:pt x="1471551" y="1394260"/>
                  </a:lnTo>
                  <a:lnTo>
                    <a:pt x="1469968" y="1388324"/>
                  </a:lnTo>
                  <a:lnTo>
                    <a:pt x="1467592" y="1381993"/>
                  </a:lnTo>
                  <a:lnTo>
                    <a:pt x="1466009" y="1387137"/>
                  </a:lnTo>
                  <a:lnTo>
                    <a:pt x="1464426" y="1391490"/>
                  </a:lnTo>
                  <a:lnTo>
                    <a:pt x="1463238" y="1392677"/>
                  </a:lnTo>
                  <a:lnTo>
                    <a:pt x="1462051" y="1393864"/>
                  </a:lnTo>
                  <a:lnTo>
                    <a:pt x="1460863" y="1394260"/>
                  </a:lnTo>
                  <a:lnTo>
                    <a:pt x="1459676" y="1394655"/>
                  </a:lnTo>
                  <a:lnTo>
                    <a:pt x="1458884" y="1394260"/>
                  </a:lnTo>
                  <a:lnTo>
                    <a:pt x="1457696" y="1393468"/>
                  </a:lnTo>
                  <a:lnTo>
                    <a:pt x="1456509" y="1392281"/>
                  </a:lnTo>
                  <a:lnTo>
                    <a:pt x="1454925" y="1391094"/>
                  </a:lnTo>
                  <a:lnTo>
                    <a:pt x="1452946" y="1386346"/>
                  </a:lnTo>
                  <a:lnTo>
                    <a:pt x="1451363" y="1380015"/>
                  </a:lnTo>
                  <a:lnTo>
                    <a:pt x="1450175" y="1372892"/>
                  </a:lnTo>
                  <a:lnTo>
                    <a:pt x="1448592" y="1364583"/>
                  </a:lnTo>
                  <a:lnTo>
                    <a:pt x="1447800" y="1355086"/>
                  </a:lnTo>
                  <a:lnTo>
                    <a:pt x="1447800" y="1345194"/>
                  </a:lnTo>
                  <a:lnTo>
                    <a:pt x="1447800" y="1334906"/>
                  </a:lnTo>
                  <a:lnTo>
                    <a:pt x="1448592" y="1325805"/>
                  </a:lnTo>
                  <a:lnTo>
                    <a:pt x="1450175" y="1317496"/>
                  </a:lnTo>
                  <a:lnTo>
                    <a:pt x="1451363" y="1310373"/>
                  </a:lnTo>
                  <a:lnTo>
                    <a:pt x="1452946" y="1304438"/>
                  </a:lnTo>
                  <a:lnTo>
                    <a:pt x="1454925" y="1299689"/>
                  </a:lnTo>
                  <a:lnTo>
                    <a:pt x="1456509" y="1298107"/>
                  </a:lnTo>
                  <a:lnTo>
                    <a:pt x="1457696" y="1296920"/>
                  </a:lnTo>
                  <a:lnTo>
                    <a:pt x="1458884" y="1296128"/>
                  </a:lnTo>
                  <a:lnTo>
                    <a:pt x="1459676" y="1296128"/>
                  </a:lnTo>
                  <a:lnTo>
                    <a:pt x="1460467" y="1296128"/>
                  </a:lnTo>
                  <a:lnTo>
                    <a:pt x="1461259" y="1296524"/>
                  </a:lnTo>
                  <a:lnTo>
                    <a:pt x="1462051" y="1283466"/>
                  </a:lnTo>
                  <a:lnTo>
                    <a:pt x="1462446" y="1277531"/>
                  </a:lnTo>
                  <a:lnTo>
                    <a:pt x="1464030" y="1271991"/>
                  </a:lnTo>
                  <a:lnTo>
                    <a:pt x="1462051" y="1258142"/>
                  </a:lnTo>
                  <a:lnTo>
                    <a:pt x="1460071" y="1245480"/>
                  </a:lnTo>
                  <a:lnTo>
                    <a:pt x="1456905" y="1223717"/>
                  </a:lnTo>
                  <a:lnTo>
                    <a:pt x="1453738" y="1208681"/>
                  </a:lnTo>
                  <a:lnTo>
                    <a:pt x="1452550" y="1203537"/>
                  </a:lnTo>
                  <a:lnTo>
                    <a:pt x="1458488" y="1199975"/>
                  </a:lnTo>
                  <a:lnTo>
                    <a:pt x="1465217" y="1196018"/>
                  </a:lnTo>
                  <a:lnTo>
                    <a:pt x="1471551" y="1191270"/>
                  </a:lnTo>
                  <a:lnTo>
                    <a:pt x="1477884" y="1186522"/>
                  </a:lnTo>
                  <a:lnTo>
                    <a:pt x="1489760" y="1177421"/>
                  </a:lnTo>
                  <a:lnTo>
                    <a:pt x="1495302" y="1173464"/>
                  </a:lnTo>
                  <a:lnTo>
                    <a:pt x="1500843" y="1170299"/>
                  </a:lnTo>
                  <a:lnTo>
                    <a:pt x="1515490" y="1163176"/>
                  </a:lnTo>
                  <a:lnTo>
                    <a:pt x="1530136" y="1157241"/>
                  </a:lnTo>
                  <a:lnTo>
                    <a:pt x="1539636" y="1154075"/>
                  </a:lnTo>
                  <a:lnTo>
                    <a:pt x="1548741" y="1150910"/>
                  </a:lnTo>
                  <a:lnTo>
                    <a:pt x="1558241" y="1148536"/>
                  </a:lnTo>
                  <a:lnTo>
                    <a:pt x="1568533" y="1145766"/>
                  </a:lnTo>
                  <a:lnTo>
                    <a:pt x="1576450" y="1144183"/>
                  </a:lnTo>
                  <a:lnTo>
                    <a:pt x="1583971" y="1142996"/>
                  </a:lnTo>
                  <a:lnTo>
                    <a:pt x="1594658" y="1142204"/>
                  </a:lnTo>
                  <a:lnTo>
                    <a:pt x="1601784" y="1141413"/>
                  </a:lnTo>
                  <a:close/>
                  <a:moveTo>
                    <a:pt x="1832358" y="1052513"/>
                  </a:moveTo>
                  <a:lnTo>
                    <a:pt x="1843104" y="1052513"/>
                  </a:lnTo>
                  <a:lnTo>
                    <a:pt x="1847083" y="1052911"/>
                  </a:lnTo>
                  <a:lnTo>
                    <a:pt x="1839522" y="1055300"/>
                  </a:lnTo>
                  <a:lnTo>
                    <a:pt x="1831960" y="1058882"/>
                  </a:lnTo>
                  <a:lnTo>
                    <a:pt x="1825194" y="1062067"/>
                  </a:lnTo>
                  <a:lnTo>
                    <a:pt x="1818428" y="1065650"/>
                  </a:lnTo>
                  <a:lnTo>
                    <a:pt x="1820418" y="1066446"/>
                  </a:lnTo>
                  <a:lnTo>
                    <a:pt x="1828776" y="1066048"/>
                  </a:lnTo>
                  <a:lnTo>
                    <a:pt x="1837532" y="1065650"/>
                  </a:lnTo>
                  <a:lnTo>
                    <a:pt x="1846685" y="1066048"/>
                  </a:lnTo>
                  <a:lnTo>
                    <a:pt x="1856237" y="1066446"/>
                  </a:lnTo>
                  <a:lnTo>
                    <a:pt x="1865789" y="1067640"/>
                  </a:lnTo>
                  <a:lnTo>
                    <a:pt x="1876137" y="1069631"/>
                  </a:lnTo>
                  <a:lnTo>
                    <a:pt x="1885688" y="1072417"/>
                  </a:lnTo>
                  <a:lnTo>
                    <a:pt x="1895638" y="1075602"/>
                  </a:lnTo>
                  <a:lnTo>
                    <a:pt x="1905588" y="1079981"/>
                  </a:lnTo>
                  <a:lnTo>
                    <a:pt x="1910761" y="1082369"/>
                  </a:lnTo>
                  <a:lnTo>
                    <a:pt x="1915139" y="1085156"/>
                  </a:lnTo>
                  <a:lnTo>
                    <a:pt x="1919915" y="1088340"/>
                  </a:lnTo>
                  <a:lnTo>
                    <a:pt x="1924691" y="1091525"/>
                  </a:lnTo>
                  <a:lnTo>
                    <a:pt x="1929069" y="1095506"/>
                  </a:lnTo>
                  <a:lnTo>
                    <a:pt x="1933845" y="1099487"/>
                  </a:lnTo>
                  <a:lnTo>
                    <a:pt x="1938223" y="1103468"/>
                  </a:lnTo>
                  <a:lnTo>
                    <a:pt x="1942202" y="1108245"/>
                  </a:lnTo>
                  <a:lnTo>
                    <a:pt x="1946580" y="1112623"/>
                  </a:lnTo>
                  <a:lnTo>
                    <a:pt x="1950162" y="1118197"/>
                  </a:lnTo>
                  <a:lnTo>
                    <a:pt x="1954142" y="1123770"/>
                  </a:lnTo>
                  <a:lnTo>
                    <a:pt x="1957724" y="1129741"/>
                  </a:lnTo>
                  <a:lnTo>
                    <a:pt x="1960908" y="1136110"/>
                  </a:lnTo>
                  <a:lnTo>
                    <a:pt x="1964490" y="1142878"/>
                  </a:lnTo>
                  <a:lnTo>
                    <a:pt x="1968868" y="1152830"/>
                  </a:lnTo>
                  <a:lnTo>
                    <a:pt x="1972847" y="1163180"/>
                  </a:lnTo>
                  <a:lnTo>
                    <a:pt x="1979613" y="1182288"/>
                  </a:lnTo>
                  <a:lnTo>
                    <a:pt x="1975633" y="1185871"/>
                  </a:lnTo>
                  <a:lnTo>
                    <a:pt x="1972051" y="1190249"/>
                  </a:lnTo>
                  <a:lnTo>
                    <a:pt x="1967674" y="1192638"/>
                  </a:lnTo>
                  <a:lnTo>
                    <a:pt x="1965684" y="1193832"/>
                  </a:lnTo>
                  <a:lnTo>
                    <a:pt x="1963694" y="1195823"/>
                  </a:lnTo>
                  <a:lnTo>
                    <a:pt x="1962102" y="1197415"/>
                  </a:lnTo>
                  <a:lnTo>
                    <a:pt x="1961306" y="1199007"/>
                  </a:lnTo>
                  <a:lnTo>
                    <a:pt x="1960112" y="1201396"/>
                  </a:lnTo>
                  <a:lnTo>
                    <a:pt x="1959316" y="1202988"/>
                  </a:lnTo>
                  <a:lnTo>
                    <a:pt x="1958918" y="1205377"/>
                  </a:lnTo>
                  <a:lnTo>
                    <a:pt x="1958918" y="1207367"/>
                  </a:lnTo>
                  <a:lnTo>
                    <a:pt x="1952152" y="1218115"/>
                  </a:lnTo>
                  <a:lnTo>
                    <a:pt x="1946580" y="1229262"/>
                  </a:lnTo>
                  <a:lnTo>
                    <a:pt x="1941008" y="1240806"/>
                  </a:lnTo>
                  <a:lnTo>
                    <a:pt x="1936233" y="1252350"/>
                  </a:lnTo>
                  <a:lnTo>
                    <a:pt x="1932253" y="1263895"/>
                  </a:lnTo>
                  <a:lnTo>
                    <a:pt x="1928273" y="1274245"/>
                  </a:lnTo>
                  <a:lnTo>
                    <a:pt x="1925089" y="1284993"/>
                  </a:lnTo>
                  <a:lnTo>
                    <a:pt x="1921905" y="1294945"/>
                  </a:lnTo>
                  <a:lnTo>
                    <a:pt x="1919915" y="1304897"/>
                  </a:lnTo>
                  <a:lnTo>
                    <a:pt x="1917925" y="1314451"/>
                  </a:lnTo>
                  <a:lnTo>
                    <a:pt x="1784997" y="1314451"/>
                  </a:lnTo>
                  <a:lnTo>
                    <a:pt x="1783007" y="1303305"/>
                  </a:lnTo>
                  <a:lnTo>
                    <a:pt x="1780222" y="1293353"/>
                  </a:lnTo>
                  <a:lnTo>
                    <a:pt x="1778630" y="1288974"/>
                  </a:lnTo>
                  <a:lnTo>
                    <a:pt x="1777038" y="1284993"/>
                  </a:lnTo>
                  <a:lnTo>
                    <a:pt x="1775446" y="1281410"/>
                  </a:lnTo>
                  <a:lnTo>
                    <a:pt x="1773058" y="1278226"/>
                  </a:lnTo>
                  <a:lnTo>
                    <a:pt x="1782609" y="1200202"/>
                  </a:lnTo>
                  <a:lnTo>
                    <a:pt x="1783007" y="1196619"/>
                  </a:lnTo>
                  <a:lnTo>
                    <a:pt x="1783007" y="1192638"/>
                  </a:lnTo>
                  <a:lnTo>
                    <a:pt x="1782211" y="1189453"/>
                  </a:lnTo>
                  <a:lnTo>
                    <a:pt x="1781416" y="1185472"/>
                  </a:lnTo>
                  <a:lnTo>
                    <a:pt x="1779824" y="1182288"/>
                  </a:lnTo>
                  <a:lnTo>
                    <a:pt x="1778232" y="1178705"/>
                  </a:lnTo>
                  <a:lnTo>
                    <a:pt x="1776242" y="1175919"/>
                  </a:lnTo>
                  <a:lnTo>
                    <a:pt x="1774252" y="1172734"/>
                  </a:lnTo>
                  <a:lnTo>
                    <a:pt x="1767884" y="1166763"/>
                  </a:lnTo>
                  <a:lnTo>
                    <a:pt x="1761516" y="1161588"/>
                  </a:lnTo>
                  <a:lnTo>
                    <a:pt x="1752362" y="1154422"/>
                  </a:lnTo>
                  <a:lnTo>
                    <a:pt x="1741219" y="1146460"/>
                  </a:lnTo>
                  <a:lnTo>
                    <a:pt x="1734851" y="1142480"/>
                  </a:lnTo>
                  <a:lnTo>
                    <a:pt x="1728085" y="1138101"/>
                  </a:lnTo>
                  <a:lnTo>
                    <a:pt x="1720921" y="1134518"/>
                  </a:lnTo>
                  <a:lnTo>
                    <a:pt x="1712564" y="1130139"/>
                  </a:lnTo>
                  <a:lnTo>
                    <a:pt x="1704206" y="1126158"/>
                  </a:lnTo>
                  <a:lnTo>
                    <a:pt x="1695450" y="1122576"/>
                  </a:lnTo>
                  <a:lnTo>
                    <a:pt x="1698236" y="1118197"/>
                  </a:lnTo>
                  <a:lnTo>
                    <a:pt x="1701420" y="1114216"/>
                  </a:lnTo>
                  <a:lnTo>
                    <a:pt x="1697440" y="1114614"/>
                  </a:lnTo>
                  <a:lnTo>
                    <a:pt x="1701420" y="1111827"/>
                  </a:lnTo>
                  <a:lnTo>
                    <a:pt x="1705002" y="1109041"/>
                  </a:lnTo>
                  <a:lnTo>
                    <a:pt x="1710176" y="1103069"/>
                  </a:lnTo>
                  <a:lnTo>
                    <a:pt x="1715748" y="1097894"/>
                  </a:lnTo>
                  <a:lnTo>
                    <a:pt x="1721319" y="1093117"/>
                  </a:lnTo>
                  <a:lnTo>
                    <a:pt x="1726891" y="1088340"/>
                  </a:lnTo>
                  <a:lnTo>
                    <a:pt x="1732463" y="1083962"/>
                  </a:lnTo>
                  <a:lnTo>
                    <a:pt x="1738035" y="1080379"/>
                  </a:lnTo>
                  <a:lnTo>
                    <a:pt x="1744005" y="1076398"/>
                  </a:lnTo>
                  <a:lnTo>
                    <a:pt x="1749975" y="1073611"/>
                  </a:lnTo>
                  <a:lnTo>
                    <a:pt x="1755944" y="1070427"/>
                  </a:lnTo>
                  <a:lnTo>
                    <a:pt x="1761914" y="1067640"/>
                  </a:lnTo>
                  <a:lnTo>
                    <a:pt x="1773456" y="1063261"/>
                  </a:lnTo>
                  <a:lnTo>
                    <a:pt x="1784997" y="1059679"/>
                  </a:lnTo>
                  <a:lnTo>
                    <a:pt x="1796539" y="1056892"/>
                  </a:lnTo>
                  <a:lnTo>
                    <a:pt x="1806489" y="1054902"/>
                  </a:lnTo>
                  <a:lnTo>
                    <a:pt x="1816438" y="1053707"/>
                  </a:lnTo>
                  <a:lnTo>
                    <a:pt x="1824796" y="1052911"/>
                  </a:lnTo>
                  <a:lnTo>
                    <a:pt x="1832358" y="1052513"/>
                  </a:lnTo>
                  <a:close/>
                  <a:moveTo>
                    <a:pt x="861259" y="1052513"/>
                  </a:moveTo>
                  <a:lnTo>
                    <a:pt x="871603" y="1052513"/>
                  </a:lnTo>
                  <a:lnTo>
                    <a:pt x="875581" y="1052911"/>
                  </a:lnTo>
                  <a:lnTo>
                    <a:pt x="868022" y="1055295"/>
                  </a:lnTo>
                  <a:lnTo>
                    <a:pt x="860861" y="1058873"/>
                  </a:lnTo>
                  <a:lnTo>
                    <a:pt x="854098" y="1062053"/>
                  </a:lnTo>
                  <a:lnTo>
                    <a:pt x="847335" y="1065630"/>
                  </a:lnTo>
                  <a:lnTo>
                    <a:pt x="849324" y="1066425"/>
                  </a:lnTo>
                  <a:lnTo>
                    <a:pt x="857281" y="1066027"/>
                  </a:lnTo>
                  <a:lnTo>
                    <a:pt x="866033" y="1065630"/>
                  </a:lnTo>
                  <a:lnTo>
                    <a:pt x="875183" y="1066027"/>
                  </a:lnTo>
                  <a:lnTo>
                    <a:pt x="884732" y="1066425"/>
                  </a:lnTo>
                  <a:lnTo>
                    <a:pt x="894678" y="1067617"/>
                  </a:lnTo>
                  <a:lnTo>
                    <a:pt x="904624" y="1069605"/>
                  </a:lnTo>
                  <a:lnTo>
                    <a:pt x="914172" y="1072387"/>
                  </a:lnTo>
                  <a:lnTo>
                    <a:pt x="924516" y="1075567"/>
                  </a:lnTo>
                  <a:lnTo>
                    <a:pt x="934064" y="1079939"/>
                  </a:lnTo>
                  <a:lnTo>
                    <a:pt x="939236" y="1082324"/>
                  </a:lnTo>
                  <a:lnTo>
                    <a:pt x="944010" y="1085106"/>
                  </a:lnTo>
                  <a:lnTo>
                    <a:pt x="948784" y="1088286"/>
                  </a:lnTo>
                  <a:lnTo>
                    <a:pt x="953160" y="1091466"/>
                  </a:lnTo>
                  <a:lnTo>
                    <a:pt x="957934" y="1095441"/>
                  </a:lnTo>
                  <a:lnTo>
                    <a:pt x="962708" y="1099415"/>
                  </a:lnTo>
                  <a:lnTo>
                    <a:pt x="966687" y="1103390"/>
                  </a:lnTo>
                  <a:lnTo>
                    <a:pt x="971063" y="1108160"/>
                  </a:lnTo>
                  <a:lnTo>
                    <a:pt x="974644" y="1112532"/>
                  </a:lnTo>
                  <a:lnTo>
                    <a:pt x="979020" y="1118097"/>
                  </a:lnTo>
                  <a:lnTo>
                    <a:pt x="982998" y="1123662"/>
                  </a:lnTo>
                  <a:lnTo>
                    <a:pt x="986181" y="1129624"/>
                  </a:lnTo>
                  <a:lnTo>
                    <a:pt x="989762" y="1135983"/>
                  </a:lnTo>
                  <a:lnTo>
                    <a:pt x="992944" y="1142741"/>
                  </a:lnTo>
                  <a:lnTo>
                    <a:pt x="997321" y="1152678"/>
                  </a:lnTo>
                  <a:lnTo>
                    <a:pt x="1001299" y="1163012"/>
                  </a:lnTo>
                  <a:lnTo>
                    <a:pt x="1008062" y="1182091"/>
                  </a:lnTo>
                  <a:lnTo>
                    <a:pt x="1004482" y="1185668"/>
                  </a:lnTo>
                  <a:lnTo>
                    <a:pt x="1000105" y="1190040"/>
                  </a:lnTo>
                  <a:lnTo>
                    <a:pt x="996525" y="1192425"/>
                  </a:lnTo>
                  <a:lnTo>
                    <a:pt x="994138" y="1193618"/>
                  </a:lnTo>
                  <a:lnTo>
                    <a:pt x="992546" y="1195605"/>
                  </a:lnTo>
                  <a:lnTo>
                    <a:pt x="990955" y="1197195"/>
                  </a:lnTo>
                  <a:lnTo>
                    <a:pt x="989762" y="1198785"/>
                  </a:lnTo>
                  <a:lnTo>
                    <a:pt x="988568" y="1201170"/>
                  </a:lnTo>
                  <a:lnTo>
                    <a:pt x="987772" y="1202760"/>
                  </a:lnTo>
                  <a:lnTo>
                    <a:pt x="987375" y="1205145"/>
                  </a:lnTo>
                  <a:lnTo>
                    <a:pt x="987375" y="1207132"/>
                  </a:lnTo>
                  <a:lnTo>
                    <a:pt x="980611" y="1217864"/>
                  </a:lnTo>
                  <a:lnTo>
                    <a:pt x="975041" y="1228993"/>
                  </a:lnTo>
                  <a:lnTo>
                    <a:pt x="969870" y="1240520"/>
                  </a:lnTo>
                  <a:lnTo>
                    <a:pt x="965095" y="1252047"/>
                  </a:lnTo>
                  <a:lnTo>
                    <a:pt x="960321" y="1263574"/>
                  </a:lnTo>
                  <a:lnTo>
                    <a:pt x="956741" y="1273908"/>
                  </a:lnTo>
                  <a:lnTo>
                    <a:pt x="953558" y="1284640"/>
                  </a:lnTo>
                  <a:lnTo>
                    <a:pt x="950773" y="1294577"/>
                  </a:lnTo>
                  <a:lnTo>
                    <a:pt x="948784" y="1304514"/>
                  </a:lnTo>
                  <a:lnTo>
                    <a:pt x="946397" y="1314054"/>
                  </a:lnTo>
                  <a:lnTo>
                    <a:pt x="746283" y="1314054"/>
                  </a:lnTo>
                  <a:lnTo>
                    <a:pt x="745487" y="1310874"/>
                  </a:lnTo>
                  <a:lnTo>
                    <a:pt x="745487" y="1314054"/>
                  </a:lnTo>
                  <a:lnTo>
                    <a:pt x="692972" y="1314054"/>
                  </a:lnTo>
                  <a:lnTo>
                    <a:pt x="688994" y="1314054"/>
                  </a:lnTo>
                  <a:lnTo>
                    <a:pt x="685811" y="1314451"/>
                  </a:lnTo>
                  <a:lnTo>
                    <a:pt x="683026" y="1296565"/>
                  </a:lnTo>
                  <a:lnTo>
                    <a:pt x="681833" y="1287423"/>
                  </a:lnTo>
                  <a:lnTo>
                    <a:pt x="681435" y="1278281"/>
                  </a:lnTo>
                  <a:lnTo>
                    <a:pt x="681037" y="1268344"/>
                  </a:lnTo>
                  <a:lnTo>
                    <a:pt x="681435" y="1258804"/>
                  </a:lnTo>
                  <a:lnTo>
                    <a:pt x="681833" y="1249265"/>
                  </a:lnTo>
                  <a:lnTo>
                    <a:pt x="682628" y="1238930"/>
                  </a:lnTo>
                  <a:lnTo>
                    <a:pt x="684617" y="1228596"/>
                  </a:lnTo>
                  <a:lnTo>
                    <a:pt x="686607" y="1217466"/>
                  </a:lnTo>
                  <a:lnTo>
                    <a:pt x="688994" y="1205940"/>
                  </a:lnTo>
                  <a:lnTo>
                    <a:pt x="692176" y="1194810"/>
                  </a:lnTo>
                  <a:lnTo>
                    <a:pt x="696155" y="1182488"/>
                  </a:lnTo>
                  <a:lnTo>
                    <a:pt x="700929" y="1169769"/>
                  </a:lnTo>
                  <a:lnTo>
                    <a:pt x="706499" y="1156255"/>
                  </a:lnTo>
                  <a:lnTo>
                    <a:pt x="712466" y="1142741"/>
                  </a:lnTo>
                  <a:lnTo>
                    <a:pt x="716445" y="1134791"/>
                  </a:lnTo>
                  <a:lnTo>
                    <a:pt x="720821" y="1127636"/>
                  </a:lnTo>
                  <a:lnTo>
                    <a:pt x="725595" y="1120482"/>
                  </a:lnTo>
                  <a:lnTo>
                    <a:pt x="729971" y="1114122"/>
                  </a:lnTo>
                  <a:lnTo>
                    <a:pt x="726391" y="1114520"/>
                  </a:lnTo>
                  <a:lnTo>
                    <a:pt x="729971" y="1111737"/>
                  </a:lnTo>
                  <a:lnTo>
                    <a:pt x="733950" y="1108955"/>
                  </a:lnTo>
                  <a:lnTo>
                    <a:pt x="739122" y="1102993"/>
                  </a:lnTo>
                  <a:lnTo>
                    <a:pt x="744294" y="1097826"/>
                  </a:lnTo>
                  <a:lnTo>
                    <a:pt x="749863" y="1093056"/>
                  </a:lnTo>
                  <a:lnTo>
                    <a:pt x="755433" y="1088286"/>
                  </a:lnTo>
                  <a:lnTo>
                    <a:pt x="761401" y="1083914"/>
                  </a:lnTo>
                  <a:lnTo>
                    <a:pt x="766970" y="1080337"/>
                  </a:lnTo>
                  <a:lnTo>
                    <a:pt x="772938" y="1076362"/>
                  </a:lnTo>
                  <a:lnTo>
                    <a:pt x="778508" y="1073579"/>
                  </a:lnTo>
                  <a:lnTo>
                    <a:pt x="784475" y="1070400"/>
                  </a:lnTo>
                  <a:lnTo>
                    <a:pt x="790443" y="1067617"/>
                  </a:lnTo>
                  <a:lnTo>
                    <a:pt x="802378" y="1063245"/>
                  </a:lnTo>
                  <a:lnTo>
                    <a:pt x="813916" y="1059668"/>
                  </a:lnTo>
                  <a:lnTo>
                    <a:pt x="824658" y="1056885"/>
                  </a:lnTo>
                  <a:lnTo>
                    <a:pt x="835399" y="1054898"/>
                  </a:lnTo>
                  <a:lnTo>
                    <a:pt x="844947" y="1053705"/>
                  </a:lnTo>
                  <a:lnTo>
                    <a:pt x="853700" y="1052911"/>
                  </a:lnTo>
                  <a:lnTo>
                    <a:pt x="861259" y="1052513"/>
                  </a:lnTo>
                  <a:close/>
                  <a:moveTo>
                    <a:pt x="1326357" y="1047750"/>
                  </a:moveTo>
                  <a:lnTo>
                    <a:pt x="1337469" y="1047750"/>
                  </a:lnTo>
                  <a:lnTo>
                    <a:pt x="1348582" y="1048148"/>
                  </a:lnTo>
                  <a:lnTo>
                    <a:pt x="1358901" y="1048942"/>
                  </a:lnTo>
                  <a:lnTo>
                    <a:pt x="1368822" y="1050532"/>
                  </a:lnTo>
                  <a:lnTo>
                    <a:pt x="1378347" y="1052520"/>
                  </a:lnTo>
                  <a:lnTo>
                    <a:pt x="1387476" y="1054904"/>
                  </a:lnTo>
                  <a:lnTo>
                    <a:pt x="1396604" y="1057289"/>
                  </a:lnTo>
                  <a:lnTo>
                    <a:pt x="1404541" y="1060469"/>
                  </a:lnTo>
                  <a:lnTo>
                    <a:pt x="1412479" y="1063251"/>
                  </a:lnTo>
                  <a:lnTo>
                    <a:pt x="1419623" y="1066828"/>
                  </a:lnTo>
                  <a:lnTo>
                    <a:pt x="1426766" y="1070008"/>
                  </a:lnTo>
                  <a:lnTo>
                    <a:pt x="1433116" y="1073983"/>
                  </a:lnTo>
                  <a:lnTo>
                    <a:pt x="1444626" y="1081137"/>
                  </a:lnTo>
                  <a:lnTo>
                    <a:pt x="1454151" y="1087894"/>
                  </a:lnTo>
                  <a:lnTo>
                    <a:pt x="1461691" y="1093856"/>
                  </a:lnTo>
                  <a:lnTo>
                    <a:pt x="1466851" y="1098228"/>
                  </a:lnTo>
                  <a:lnTo>
                    <a:pt x="1471613" y="1102600"/>
                  </a:lnTo>
                  <a:lnTo>
                    <a:pt x="1465660" y="1153079"/>
                  </a:lnTo>
                  <a:lnTo>
                    <a:pt x="1458913" y="1157848"/>
                  </a:lnTo>
                  <a:lnTo>
                    <a:pt x="1447404" y="1166195"/>
                  </a:lnTo>
                  <a:lnTo>
                    <a:pt x="1441848" y="1170170"/>
                  </a:lnTo>
                  <a:lnTo>
                    <a:pt x="1437482" y="1172555"/>
                  </a:lnTo>
                  <a:lnTo>
                    <a:pt x="1434704" y="1174542"/>
                  </a:lnTo>
                  <a:lnTo>
                    <a:pt x="1432323" y="1175734"/>
                  </a:lnTo>
                  <a:lnTo>
                    <a:pt x="1427560" y="1179311"/>
                  </a:lnTo>
                  <a:lnTo>
                    <a:pt x="1424385" y="1184081"/>
                  </a:lnTo>
                  <a:lnTo>
                    <a:pt x="1421210" y="1188851"/>
                  </a:lnTo>
                  <a:lnTo>
                    <a:pt x="1419226" y="1194018"/>
                  </a:lnTo>
                  <a:lnTo>
                    <a:pt x="1418035" y="1199582"/>
                  </a:lnTo>
                  <a:lnTo>
                    <a:pt x="1418035" y="1205544"/>
                  </a:lnTo>
                  <a:lnTo>
                    <a:pt x="1418432" y="1208724"/>
                  </a:lnTo>
                  <a:lnTo>
                    <a:pt x="1418829" y="1211506"/>
                  </a:lnTo>
                  <a:lnTo>
                    <a:pt x="1419623" y="1216673"/>
                  </a:lnTo>
                  <a:lnTo>
                    <a:pt x="1422401" y="1229392"/>
                  </a:lnTo>
                  <a:lnTo>
                    <a:pt x="1425576" y="1248073"/>
                  </a:lnTo>
                  <a:lnTo>
                    <a:pt x="1427163" y="1259202"/>
                  </a:lnTo>
                  <a:lnTo>
                    <a:pt x="1429148" y="1271524"/>
                  </a:lnTo>
                  <a:lnTo>
                    <a:pt x="1427560" y="1279076"/>
                  </a:lnTo>
                  <a:lnTo>
                    <a:pt x="1425973" y="1282255"/>
                  </a:lnTo>
                  <a:lnTo>
                    <a:pt x="1423988" y="1285832"/>
                  </a:lnTo>
                  <a:lnTo>
                    <a:pt x="1422401" y="1289807"/>
                  </a:lnTo>
                  <a:lnTo>
                    <a:pt x="1420416" y="1293782"/>
                  </a:lnTo>
                  <a:lnTo>
                    <a:pt x="1418035" y="1303718"/>
                  </a:lnTo>
                  <a:lnTo>
                    <a:pt x="1416051" y="1314450"/>
                  </a:lnTo>
                  <a:lnTo>
                    <a:pt x="1312863" y="1314450"/>
                  </a:lnTo>
                  <a:lnTo>
                    <a:pt x="1310879" y="1304911"/>
                  </a:lnTo>
                  <a:lnTo>
                    <a:pt x="1308894" y="1294974"/>
                  </a:lnTo>
                  <a:lnTo>
                    <a:pt x="1305719" y="1285038"/>
                  </a:lnTo>
                  <a:lnTo>
                    <a:pt x="1302544" y="1274306"/>
                  </a:lnTo>
                  <a:lnTo>
                    <a:pt x="1298972" y="1263972"/>
                  </a:lnTo>
                  <a:lnTo>
                    <a:pt x="1295004" y="1252843"/>
                  </a:lnTo>
                  <a:lnTo>
                    <a:pt x="1290241" y="1240919"/>
                  </a:lnTo>
                  <a:lnTo>
                    <a:pt x="1285082" y="1229392"/>
                  </a:lnTo>
                  <a:lnTo>
                    <a:pt x="1280319" y="1219456"/>
                  </a:lnTo>
                  <a:lnTo>
                    <a:pt x="1275160" y="1210711"/>
                  </a:lnTo>
                  <a:lnTo>
                    <a:pt x="1270000" y="1202365"/>
                  </a:lnTo>
                  <a:lnTo>
                    <a:pt x="1264047" y="1194813"/>
                  </a:lnTo>
                  <a:lnTo>
                    <a:pt x="1258094" y="1188056"/>
                  </a:lnTo>
                  <a:lnTo>
                    <a:pt x="1251744" y="1181696"/>
                  </a:lnTo>
                  <a:lnTo>
                    <a:pt x="1244997" y="1175734"/>
                  </a:lnTo>
                  <a:lnTo>
                    <a:pt x="1238250" y="1170567"/>
                  </a:lnTo>
                  <a:lnTo>
                    <a:pt x="1231503" y="1165400"/>
                  </a:lnTo>
                  <a:lnTo>
                    <a:pt x="1224757" y="1161823"/>
                  </a:lnTo>
                  <a:lnTo>
                    <a:pt x="1217613" y="1157848"/>
                  </a:lnTo>
                  <a:lnTo>
                    <a:pt x="1210469" y="1154669"/>
                  </a:lnTo>
                  <a:lnTo>
                    <a:pt x="1202928" y="1151886"/>
                  </a:lnTo>
                  <a:lnTo>
                    <a:pt x="1195785" y="1149501"/>
                  </a:lnTo>
                  <a:lnTo>
                    <a:pt x="1188641" y="1147912"/>
                  </a:lnTo>
                  <a:lnTo>
                    <a:pt x="1181497" y="1145924"/>
                  </a:lnTo>
                  <a:lnTo>
                    <a:pt x="1179116" y="1131218"/>
                  </a:lnTo>
                  <a:lnTo>
                    <a:pt x="1176735" y="1120486"/>
                  </a:lnTo>
                  <a:lnTo>
                    <a:pt x="1174750" y="1110152"/>
                  </a:lnTo>
                  <a:lnTo>
                    <a:pt x="1180703" y="1106973"/>
                  </a:lnTo>
                  <a:lnTo>
                    <a:pt x="1187053" y="1102998"/>
                  </a:lnTo>
                  <a:lnTo>
                    <a:pt x="1193800" y="1098228"/>
                  </a:lnTo>
                  <a:lnTo>
                    <a:pt x="1200150" y="1093856"/>
                  </a:lnTo>
                  <a:lnTo>
                    <a:pt x="1212453" y="1084317"/>
                  </a:lnTo>
                  <a:lnTo>
                    <a:pt x="1217613" y="1080342"/>
                  </a:lnTo>
                  <a:lnTo>
                    <a:pt x="1223169" y="1077163"/>
                  </a:lnTo>
                  <a:lnTo>
                    <a:pt x="1237060" y="1070406"/>
                  </a:lnTo>
                  <a:lnTo>
                    <a:pt x="1250950" y="1064444"/>
                  </a:lnTo>
                  <a:lnTo>
                    <a:pt x="1264444" y="1059674"/>
                  </a:lnTo>
                  <a:lnTo>
                    <a:pt x="1277541" y="1055699"/>
                  </a:lnTo>
                  <a:lnTo>
                    <a:pt x="1290241" y="1052520"/>
                  </a:lnTo>
                  <a:lnTo>
                    <a:pt x="1302941" y="1050135"/>
                  </a:lnTo>
                  <a:lnTo>
                    <a:pt x="1314847" y="1048545"/>
                  </a:lnTo>
                  <a:lnTo>
                    <a:pt x="1326357" y="1047750"/>
                  </a:lnTo>
                  <a:close/>
                  <a:moveTo>
                    <a:pt x="525022" y="1035050"/>
                  </a:moveTo>
                  <a:lnTo>
                    <a:pt x="554037" y="1036676"/>
                  </a:lnTo>
                  <a:lnTo>
                    <a:pt x="512762" y="1068388"/>
                  </a:lnTo>
                  <a:lnTo>
                    <a:pt x="525022" y="1035050"/>
                  </a:lnTo>
                  <a:close/>
                  <a:moveTo>
                    <a:pt x="174832" y="915044"/>
                  </a:moveTo>
                  <a:lnTo>
                    <a:pt x="50860" y="916631"/>
                  </a:lnTo>
                  <a:lnTo>
                    <a:pt x="57218" y="934484"/>
                  </a:lnTo>
                  <a:lnTo>
                    <a:pt x="174832" y="915044"/>
                  </a:lnTo>
                  <a:close/>
                  <a:moveTo>
                    <a:pt x="403703" y="711119"/>
                  </a:moveTo>
                  <a:lnTo>
                    <a:pt x="403703" y="723418"/>
                  </a:lnTo>
                  <a:lnTo>
                    <a:pt x="512179" y="715086"/>
                  </a:lnTo>
                  <a:lnTo>
                    <a:pt x="403703" y="711119"/>
                  </a:lnTo>
                  <a:close/>
                  <a:moveTo>
                    <a:pt x="773852" y="677863"/>
                  </a:moveTo>
                  <a:lnTo>
                    <a:pt x="777038" y="678259"/>
                  </a:lnTo>
                  <a:lnTo>
                    <a:pt x="778632" y="678259"/>
                  </a:lnTo>
                  <a:lnTo>
                    <a:pt x="779428" y="679050"/>
                  </a:lnTo>
                  <a:lnTo>
                    <a:pt x="780225" y="679446"/>
                  </a:lnTo>
                  <a:lnTo>
                    <a:pt x="780623" y="680632"/>
                  </a:lnTo>
                  <a:lnTo>
                    <a:pt x="780623" y="681423"/>
                  </a:lnTo>
                  <a:lnTo>
                    <a:pt x="780225" y="682215"/>
                  </a:lnTo>
                  <a:lnTo>
                    <a:pt x="779428" y="684588"/>
                  </a:lnTo>
                  <a:lnTo>
                    <a:pt x="777038" y="687357"/>
                  </a:lnTo>
                  <a:lnTo>
                    <a:pt x="774648" y="689731"/>
                  </a:lnTo>
                  <a:lnTo>
                    <a:pt x="771860" y="692500"/>
                  </a:lnTo>
                  <a:lnTo>
                    <a:pt x="767877" y="695665"/>
                  </a:lnTo>
                  <a:lnTo>
                    <a:pt x="763894" y="698038"/>
                  </a:lnTo>
                  <a:lnTo>
                    <a:pt x="760309" y="700808"/>
                  </a:lnTo>
                  <a:lnTo>
                    <a:pt x="755927" y="702785"/>
                  </a:lnTo>
                  <a:lnTo>
                    <a:pt x="752342" y="704368"/>
                  </a:lnTo>
                  <a:lnTo>
                    <a:pt x="748758" y="705555"/>
                  </a:lnTo>
                  <a:lnTo>
                    <a:pt x="745969" y="705950"/>
                  </a:lnTo>
                  <a:lnTo>
                    <a:pt x="742783" y="706346"/>
                  </a:lnTo>
                  <a:lnTo>
                    <a:pt x="740791" y="706741"/>
                  </a:lnTo>
                  <a:lnTo>
                    <a:pt x="738800" y="707928"/>
                  </a:lnTo>
                  <a:lnTo>
                    <a:pt x="737605" y="708719"/>
                  </a:lnTo>
                  <a:lnTo>
                    <a:pt x="736011" y="709906"/>
                  </a:lnTo>
                  <a:lnTo>
                    <a:pt x="735215" y="711093"/>
                  </a:lnTo>
                  <a:lnTo>
                    <a:pt x="734816" y="712280"/>
                  </a:lnTo>
                  <a:lnTo>
                    <a:pt x="734816" y="713467"/>
                  </a:lnTo>
                  <a:lnTo>
                    <a:pt x="735215" y="715049"/>
                  </a:lnTo>
                  <a:lnTo>
                    <a:pt x="736011" y="716236"/>
                  </a:lnTo>
                  <a:lnTo>
                    <a:pt x="738003" y="717027"/>
                  </a:lnTo>
                  <a:lnTo>
                    <a:pt x="739596" y="717818"/>
                  </a:lnTo>
                  <a:lnTo>
                    <a:pt x="741986" y="718609"/>
                  </a:lnTo>
                  <a:lnTo>
                    <a:pt x="745173" y="719005"/>
                  </a:lnTo>
                  <a:lnTo>
                    <a:pt x="748359" y="719400"/>
                  </a:lnTo>
                  <a:lnTo>
                    <a:pt x="752342" y="719005"/>
                  </a:lnTo>
                  <a:lnTo>
                    <a:pt x="760707" y="719005"/>
                  </a:lnTo>
                  <a:lnTo>
                    <a:pt x="763894" y="719400"/>
                  </a:lnTo>
                  <a:lnTo>
                    <a:pt x="767877" y="719796"/>
                  </a:lnTo>
                  <a:lnTo>
                    <a:pt x="770665" y="720983"/>
                  </a:lnTo>
                  <a:lnTo>
                    <a:pt x="773852" y="722169"/>
                  </a:lnTo>
                  <a:lnTo>
                    <a:pt x="776640" y="723356"/>
                  </a:lnTo>
                  <a:lnTo>
                    <a:pt x="779428" y="724939"/>
                  </a:lnTo>
                  <a:lnTo>
                    <a:pt x="781420" y="726917"/>
                  </a:lnTo>
                  <a:lnTo>
                    <a:pt x="783411" y="729686"/>
                  </a:lnTo>
                  <a:lnTo>
                    <a:pt x="785403" y="732455"/>
                  </a:lnTo>
                  <a:lnTo>
                    <a:pt x="786598" y="736015"/>
                  </a:lnTo>
                  <a:lnTo>
                    <a:pt x="787793" y="739180"/>
                  </a:lnTo>
                  <a:lnTo>
                    <a:pt x="788191" y="743531"/>
                  </a:lnTo>
                  <a:lnTo>
                    <a:pt x="788988" y="747883"/>
                  </a:lnTo>
                  <a:lnTo>
                    <a:pt x="788988" y="752630"/>
                  </a:lnTo>
                  <a:lnTo>
                    <a:pt x="788590" y="756982"/>
                  </a:lnTo>
                  <a:lnTo>
                    <a:pt x="787793" y="760542"/>
                  </a:lnTo>
                  <a:lnTo>
                    <a:pt x="786200" y="764102"/>
                  </a:lnTo>
                  <a:lnTo>
                    <a:pt x="783810" y="767267"/>
                  </a:lnTo>
                  <a:lnTo>
                    <a:pt x="781420" y="770827"/>
                  </a:lnTo>
                  <a:lnTo>
                    <a:pt x="778632" y="773596"/>
                  </a:lnTo>
                  <a:lnTo>
                    <a:pt x="775445" y="776761"/>
                  </a:lnTo>
                  <a:lnTo>
                    <a:pt x="771860" y="779135"/>
                  </a:lnTo>
                  <a:lnTo>
                    <a:pt x="767479" y="781113"/>
                  </a:lnTo>
                  <a:lnTo>
                    <a:pt x="763097" y="783486"/>
                  </a:lnTo>
                  <a:lnTo>
                    <a:pt x="753936" y="787442"/>
                  </a:lnTo>
                  <a:lnTo>
                    <a:pt x="744376" y="790607"/>
                  </a:lnTo>
                  <a:lnTo>
                    <a:pt x="734020" y="792980"/>
                  </a:lnTo>
                  <a:lnTo>
                    <a:pt x="724062" y="795354"/>
                  </a:lnTo>
                  <a:lnTo>
                    <a:pt x="714104" y="796936"/>
                  </a:lnTo>
                  <a:lnTo>
                    <a:pt x="704942" y="798123"/>
                  </a:lnTo>
                  <a:lnTo>
                    <a:pt x="696179" y="798914"/>
                  </a:lnTo>
                  <a:lnTo>
                    <a:pt x="684230" y="799705"/>
                  </a:lnTo>
                  <a:lnTo>
                    <a:pt x="679450" y="800101"/>
                  </a:lnTo>
                  <a:lnTo>
                    <a:pt x="682636" y="698830"/>
                  </a:lnTo>
                  <a:lnTo>
                    <a:pt x="683433" y="697247"/>
                  </a:lnTo>
                  <a:lnTo>
                    <a:pt x="683831" y="695665"/>
                  </a:lnTo>
                  <a:lnTo>
                    <a:pt x="684628" y="694478"/>
                  </a:lnTo>
                  <a:lnTo>
                    <a:pt x="685425" y="692896"/>
                  </a:lnTo>
                  <a:lnTo>
                    <a:pt x="688213" y="690522"/>
                  </a:lnTo>
                  <a:lnTo>
                    <a:pt x="692196" y="688940"/>
                  </a:lnTo>
                  <a:lnTo>
                    <a:pt x="696976" y="687357"/>
                  </a:lnTo>
                  <a:lnTo>
                    <a:pt x="701756" y="685775"/>
                  </a:lnTo>
                  <a:lnTo>
                    <a:pt x="707731" y="684588"/>
                  </a:lnTo>
                  <a:lnTo>
                    <a:pt x="714104" y="683797"/>
                  </a:lnTo>
                  <a:lnTo>
                    <a:pt x="727647" y="682610"/>
                  </a:lnTo>
                  <a:lnTo>
                    <a:pt x="741588" y="681819"/>
                  </a:lnTo>
                  <a:lnTo>
                    <a:pt x="755529" y="680632"/>
                  </a:lnTo>
                  <a:lnTo>
                    <a:pt x="762300" y="679446"/>
                  </a:lnTo>
                  <a:lnTo>
                    <a:pt x="768275" y="678654"/>
                  </a:lnTo>
                  <a:lnTo>
                    <a:pt x="773852" y="677863"/>
                  </a:lnTo>
                  <a:close/>
                  <a:moveTo>
                    <a:pt x="425557" y="466725"/>
                  </a:moveTo>
                  <a:lnTo>
                    <a:pt x="429928" y="467122"/>
                  </a:lnTo>
                  <a:lnTo>
                    <a:pt x="434299" y="467519"/>
                  </a:lnTo>
                  <a:lnTo>
                    <a:pt x="438272" y="467915"/>
                  </a:lnTo>
                  <a:lnTo>
                    <a:pt x="442643" y="468709"/>
                  </a:lnTo>
                  <a:lnTo>
                    <a:pt x="446219" y="470296"/>
                  </a:lnTo>
                  <a:lnTo>
                    <a:pt x="453769" y="473073"/>
                  </a:lnTo>
                  <a:lnTo>
                    <a:pt x="461716" y="477040"/>
                  </a:lnTo>
                  <a:lnTo>
                    <a:pt x="468471" y="481801"/>
                  </a:lnTo>
                  <a:lnTo>
                    <a:pt x="475225" y="487356"/>
                  </a:lnTo>
                  <a:lnTo>
                    <a:pt x="481980" y="493307"/>
                  </a:lnTo>
                  <a:lnTo>
                    <a:pt x="487543" y="500052"/>
                  </a:lnTo>
                  <a:lnTo>
                    <a:pt x="493503" y="507590"/>
                  </a:lnTo>
                  <a:lnTo>
                    <a:pt x="499066" y="515524"/>
                  </a:lnTo>
                  <a:lnTo>
                    <a:pt x="504629" y="524253"/>
                  </a:lnTo>
                  <a:lnTo>
                    <a:pt x="509795" y="532981"/>
                  </a:lnTo>
                  <a:lnTo>
                    <a:pt x="514165" y="542106"/>
                  </a:lnTo>
                  <a:lnTo>
                    <a:pt x="518933" y="552025"/>
                  </a:lnTo>
                  <a:lnTo>
                    <a:pt x="523304" y="561943"/>
                  </a:lnTo>
                  <a:lnTo>
                    <a:pt x="526880" y="572259"/>
                  </a:lnTo>
                  <a:lnTo>
                    <a:pt x="530854" y="582177"/>
                  </a:lnTo>
                  <a:lnTo>
                    <a:pt x="534033" y="592889"/>
                  </a:lnTo>
                  <a:lnTo>
                    <a:pt x="540390" y="613520"/>
                  </a:lnTo>
                  <a:lnTo>
                    <a:pt x="545953" y="634150"/>
                  </a:lnTo>
                  <a:lnTo>
                    <a:pt x="550721" y="653988"/>
                  </a:lnTo>
                  <a:lnTo>
                    <a:pt x="554297" y="673031"/>
                  </a:lnTo>
                  <a:lnTo>
                    <a:pt x="557873" y="690091"/>
                  </a:lnTo>
                  <a:lnTo>
                    <a:pt x="559860" y="705167"/>
                  </a:lnTo>
                  <a:lnTo>
                    <a:pt x="592045" y="701597"/>
                  </a:lnTo>
                  <a:lnTo>
                    <a:pt x="621449" y="697629"/>
                  </a:lnTo>
                  <a:lnTo>
                    <a:pt x="647673" y="694455"/>
                  </a:lnTo>
                  <a:lnTo>
                    <a:pt x="669925" y="690488"/>
                  </a:lnTo>
                  <a:lnTo>
                    <a:pt x="669527" y="696042"/>
                  </a:lnTo>
                  <a:lnTo>
                    <a:pt x="669130" y="702390"/>
                  </a:lnTo>
                  <a:lnTo>
                    <a:pt x="668733" y="716276"/>
                  </a:lnTo>
                  <a:lnTo>
                    <a:pt x="668733" y="750396"/>
                  </a:lnTo>
                  <a:lnTo>
                    <a:pt x="669130" y="768646"/>
                  </a:lnTo>
                  <a:lnTo>
                    <a:pt x="668733" y="786103"/>
                  </a:lnTo>
                  <a:lnTo>
                    <a:pt x="667938" y="803559"/>
                  </a:lnTo>
                  <a:lnTo>
                    <a:pt x="667143" y="811494"/>
                  </a:lnTo>
                  <a:lnTo>
                    <a:pt x="666349" y="819032"/>
                  </a:lnTo>
                  <a:lnTo>
                    <a:pt x="645289" y="825380"/>
                  </a:lnTo>
                  <a:lnTo>
                    <a:pt x="620654" y="831331"/>
                  </a:lnTo>
                  <a:lnTo>
                    <a:pt x="593237" y="837679"/>
                  </a:lnTo>
                  <a:lnTo>
                    <a:pt x="563436" y="844027"/>
                  </a:lnTo>
                  <a:lnTo>
                    <a:pt x="561052" y="872593"/>
                  </a:lnTo>
                  <a:lnTo>
                    <a:pt x="558668" y="896000"/>
                  </a:lnTo>
                  <a:lnTo>
                    <a:pt x="557873" y="905125"/>
                  </a:lnTo>
                  <a:lnTo>
                    <a:pt x="557079" y="916631"/>
                  </a:lnTo>
                  <a:lnTo>
                    <a:pt x="556681" y="928930"/>
                  </a:lnTo>
                  <a:lnTo>
                    <a:pt x="556284" y="942022"/>
                  </a:lnTo>
                  <a:lnTo>
                    <a:pt x="556284" y="955908"/>
                  </a:lnTo>
                  <a:lnTo>
                    <a:pt x="556284" y="970588"/>
                  </a:lnTo>
                  <a:lnTo>
                    <a:pt x="557079" y="984474"/>
                  </a:lnTo>
                  <a:lnTo>
                    <a:pt x="558271" y="997566"/>
                  </a:lnTo>
                  <a:lnTo>
                    <a:pt x="558668" y="1004311"/>
                  </a:lnTo>
                  <a:lnTo>
                    <a:pt x="558668" y="1009469"/>
                  </a:lnTo>
                  <a:lnTo>
                    <a:pt x="558271" y="1014626"/>
                  </a:lnTo>
                  <a:lnTo>
                    <a:pt x="557079" y="1018991"/>
                  </a:lnTo>
                  <a:lnTo>
                    <a:pt x="555489" y="1022164"/>
                  </a:lnTo>
                  <a:lnTo>
                    <a:pt x="553900" y="1024942"/>
                  </a:lnTo>
                  <a:lnTo>
                    <a:pt x="552310" y="1026925"/>
                  </a:lnTo>
                  <a:lnTo>
                    <a:pt x="549926" y="1028512"/>
                  </a:lnTo>
                  <a:lnTo>
                    <a:pt x="547145" y="1029306"/>
                  </a:lnTo>
                  <a:lnTo>
                    <a:pt x="544761" y="1030099"/>
                  </a:lnTo>
                  <a:lnTo>
                    <a:pt x="541582" y="1030496"/>
                  </a:lnTo>
                  <a:lnTo>
                    <a:pt x="538801" y="1030496"/>
                  </a:lnTo>
                  <a:lnTo>
                    <a:pt x="532046" y="1030099"/>
                  </a:lnTo>
                  <a:lnTo>
                    <a:pt x="525688" y="1028909"/>
                  </a:lnTo>
                  <a:lnTo>
                    <a:pt x="524894" y="1028512"/>
                  </a:lnTo>
                  <a:lnTo>
                    <a:pt x="524099" y="1027719"/>
                  </a:lnTo>
                  <a:lnTo>
                    <a:pt x="522510" y="1023751"/>
                  </a:lnTo>
                  <a:lnTo>
                    <a:pt x="520920" y="1018594"/>
                  </a:lnTo>
                  <a:lnTo>
                    <a:pt x="520125" y="1011452"/>
                  </a:lnTo>
                  <a:lnTo>
                    <a:pt x="519331" y="1002327"/>
                  </a:lnTo>
                  <a:lnTo>
                    <a:pt x="518536" y="992409"/>
                  </a:lnTo>
                  <a:lnTo>
                    <a:pt x="517741" y="968207"/>
                  </a:lnTo>
                  <a:lnTo>
                    <a:pt x="517344" y="941229"/>
                  </a:lnTo>
                  <a:lnTo>
                    <a:pt x="516947" y="911870"/>
                  </a:lnTo>
                  <a:lnTo>
                    <a:pt x="516549" y="853152"/>
                  </a:lnTo>
                  <a:lnTo>
                    <a:pt x="513768" y="853549"/>
                  </a:lnTo>
                  <a:lnTo>
                    <a:pt x="513768" y="976142"/>
                  </a:lnTo>
                  <a:lnTo>
                    <a:pt x="508602" y="1036050"/>
                  </a:lnTo>
                  <a:lnTo>
                    <a:pt x="504232" y="1082469"/>
                  </a:lnTo>
                  <a:lnTo>
                    <a:pt x="500258" y="1124127"/>
                  </a:lnTo>
                  <a:lnTo>
                    <a:pt x="499861" y="1128095"/>
                  </a:lnTo>
                  <a:lnTo>
                    <a:pt x="497874" y="1134443"/>
                  </a:lnTo>
                  <a:lnTo>
                    <a:pt x="495490" y="1141187"/>
                  </a:lnTo>
                  <a:lnTo>
                    <a:pt x="492311" y="1147535"/>
                  </a:lnTo>
                  <a:lnTo>
                    <a:pt x="489530" y="1153883"/>
                  </a:lnTo>
                  <a:lnTo>
                    <a:pt x="485954" y="1160231"/>
                  </a:lnTo>
                  <a:lnTo>
                    <a:pt x="482378" y="1166579"/>
                  </a:lnTo>
                  <a:lnTo>
                    <a:pt x="474828" y="1178481"/>
                  </a:lnTo>
                  <a:lnTo>
                    <a:pt x="438670" y="1654175"/>
                  </a:lnTo>
                  <a:lnTo>
                    <a:pt x="342512" y="1654175"/>
                  </a:lnTo>
                  <a:lnTo>
                    <a:pt x="294433" y="1276080"/>
                  </a:lnTo>
                  <a:lnTo>
                    <a:pt x="288473" y="1276873"/>
                  </a:lnTo>
                  <a:lnTo>
                    <a:pt x="282115" y="1277270"/>
                  </a:lnTo>
                  <a:lnTo>
                    <a:pt x="281718" y="1276873"/>
                  </a:lnTo>
                  <a:lnTo>
                    <a:pt x="281321" y="1276873"/>
                  </a:lnTo>
                  <a:lnTo>
                    <a:pt x="282115" y="1275683"/>
                  </a:lnTo>
                  <a:lnTo>
                    <a:pt x="282115" y="1275286"/>
                  </a:lnTo>
                  <a:lnTo>
                    <a:pt x="281321" y="1275286"/>
                  </a:lnTo>
                  <a:lnTo>
                    <a:pt x="281321" y="1276873"/>
                  </a:lnTo>
                  <a:lnTo>
                    <a:pt x="282910" y="1650208"/>
                  </a:lnTo>
                  <a:lnTo>
                    <a:pt x="170859" y="1653778"/>
                  </a:lnTo>
                  <a:lnTo>
                    <a:pt x="119998" y="1254655"/>
                  </a:lnTo>
                  <a:lnTo>
                    <a:pt x="116422" y="1253069"/>
                  </a:lnTo>
                  <a:lnTo>
                    <a:pt x="112846" y="1251482"/>
                  </a:lnTo>
                  <a:lnTo>
                    <a:pt x="109667" y="1249498"/>
                  </a:lnTo>
                  <a:lnTo>
                    <a:pt x="106489" y="1246721"/>
                  </a:lnTo>
                  <a:lnTo>
                    <a:pt x="103707" y="1243943"/>
                  </a:lnTo>
                  <a:lnTo>
                    <a:pt x="100528" y="1240373"/>
                  </a:lnTo>
                  <a:lnTo>
                    <a:pt x="98144" y="1236802"/>
                  </a:lnTo>
                  <a:lnTo>
                    <a:pt x="96158" y="1232438"/>
                  </a:lnTo>
                  <a:lnTo>
                    <a:pt x="91389" y="1223710"/>
                  </a:lnTo>
                  <a:lnTo>
                    <a:pt x="87416" y="1214188"/>
                  </a:lnTo>
                  <a:lnTo>
                    <a:pt x="84237" y="1203872"/>
                  </a:lnTo>
                  <a:lnTo>
                    <a:pt x="81853" y="1193557"/>
                  </a:lnTo>
                  <a:lnTo>
                    <a:pt x="79072" y="1182845"/>
                  </a:lnTo>
                  <a:lnTo>
                    <a:pt x="77085" y="1172133"/>
                  </a:lnTo>
                  <a:lnTo>
                    <a:pt x="73906" y="1153486"/>
                  </a:lnTo>
                  <a:lnTo>
                    <a:pt x="71522" y="1137616"/>
                  </a:lnTo>
                  <a:lnTo>
                    <a:pt x="70330" y="1132062"/>
                  </a:lnTo>
                  <a:lnTo>
                    <a:pt x="69535" y="1128491"/>
                  </a:lnTo>
                  <a:lnTo>
                    <a:pt x="69138" y="1124127"/>
                  </a:lnTo>
                  <a:lnTo>
                    <a:pt x="63178" y="1061839"/>
                  </a:lnTo>
                  <a:lnTo>
                    <a:pt x="56820" y="994392"/>
                  </a:lnTo>
                  <a:lnTo>
                    <a:pt x="50065" y="909490"/>
                  </a:lnTo>
                  <a:lnTo>
                    <a:pt x="42119" y="909490"/>
                  </a:lnTo>
                  <a:lnTo>
                    <a:pt x="35364" y="908299"/>
                  </a:lnTo>
                  <a:lnTo>
                    <a:pt x="29403" y="907506"/>
                  </a:lnTo>
                  <a:lnTo>
                    <a:pt x="24238" y="906316"/>
                  </a:lnTo>
                  <a:lnTo>
                    <a:pt x="20662" y="905125"/>
                  </a:lnTo>
                  <a:lnTo>
                    <a:pt x="17880" y="903935"/>
                  </a:lnTo>
                  <a:lnTo>
                    <a:pt x="17086" y="902745"/>
                  </a:lnTo>
                  <a:lnTo>
                    <a:pt x="16688" y="901555"/>
                  </a:lnTo>
                  <a:lnTo>
                    <a:pt x="16291" y="900761"/>
                  </a:lnTo>
                  <a:lnTo>
                    <a:pt x="16291" y="899571"/>
                  </a:lnTo>
                  <a:lnTo>
                    <a:pt x="14702" y="894413"/>
                  </a:lnTo>
                  <a:lnTo>
                    <a:pt x="12318" y="887669"/>
                  </a:lnTo>
                  <a:lnTo>
                    <a:pt x="10331" y="879734"/>
                  </a:lnTo>
                  <a:lnTo>
                    <a:pt x="8344" y="870212"/>
                  </a:lnTo>
                  <a:lnTo>
                    <a:pt x="6755" y="859103"/>
                  </a:lnTo>
                  <a:lnTo>
                    <a:pt x="4768" y="847201"/>
                  </a:lnTo>
                  <a:lnTo>
                    <a:pt x="3179" y="834109"/>
                  </a:lnTo>
                  <a:lnTo>
                    <a:pt x="1987" y="819826"/>
                  </a:lnTo>
                  <a:lnTo>
                    <a:pt x="795" y="805146"/>
                  </a:lnTo>
                  <a:lnTo>
                    <a:pt x="397" y="789277"/>
                  </a:lnTo>
                  <a:lnTo>
                    <a:pt x="0" y="773010"/>
                  </a:lnTo>
                  <a:lnTo>
                    <a:pt x="0" y="756347"/>
                  </a:lnTo>
                  <a:lnTo>
                    <a:pt x="795" y="738494"/>
                  </a:lnTo>
                  <a:lnTo>
                    <a:pt x="1987" y="721434"/>
                  </a:lnTo>
                  <a:lnTo>
                    <a:pt x="3576" y="703184"/>
                  </a:lnTo>
                  <a:lnTo>
                    <a:pt x="5563" y="684934"/>
                  </a:lnTo>
                  <a:lnTo>
                    <a:pt x="9139" y="667477"/>
                  </a:lnTo>
                  <a:lnTo>
                    <a:pt x="12715" y="649227"/>
                  </a:lnTo>
                  <a:lnTo>
                    <a:pt x="17483" y="631770"/>
                  </a:lnTo>
                  <a:lnTo>
                    <a:pt x="22649" y="614313"/>
                  </a:lnTo>
                  <a:lnTo>
                    <a:pt x="25430" y="605982"/>
                  </a:lnTo>
                  <a:lnTo>
                    <a:pt x="29006" y="597253"/>
                  </a:lnTo>
                  <a:lnTo>
                    <a:pt x="32185" y="588922"/>
                  </a:lnTo>
                  <a:lnTo>
                    <a:pt x="36158" y="580987"/>
                  </a:lnTo>
                  <a:lnTo>
                    <a:pt x="40132" y="573052"/>
                  </a:lnTo>
                  <a:lnTo>
                    <a:pt x="44503" y="565117"/>
                  </a:lnTo>
                  <a:lnTo>
                    <a:pt x="48873" y="557579"/>
                  </a:lnTo>
                  <a:lnTo>
                    <a:pt x="53244" y="549644"/>
                  </a:lnTo>
                  <a:lnTo>
                    <a:pt x="58410" y="542503"/>
                  </a:lnTo>
                  <a:lnTo>
                    <a:pt x="63973" y="535362"/>
                  </a:lnTo>
                  <a:lnTo>
                    <a:pt x="69535" y="528617"/>
                  </a:lnTo>
                  <a:lnTo>
                    <a:pt x="75496" y="522269"/>
                  </a:lnTo>
                  <a:lnTo>
                    <a:pt x="81456" y="515921"/>
                  </a:lnTo>
                  <a:lnTo>
                    <a:pt x="87416" y="509970"/>
                  </a:lnTo>
                  <a:lnTo>
                    <a:pt x="94171" y="504416"/>
                  </a:lnTo>
                  <a:lnTo>
                    <a:pt x="101720" y="498861"/>
                  </a:lnTo>
                  <a:lnTo>
                    <a:pt x="108873" y="493704"/>
                  </a:lnTo>
                  <a:lnTo>
                    <a:pt x="116422" y="488943"/>
                  </a:lnTo>
                  <a:lnTo>
                    <a:pt x="124369" y="484579"/>
                  </a:lnTo>
                  <a:lnTo>
                    <a:pt x="132713" y="480611"/>
                  </a:lnTo>
                  <a:lnTo>
                    <a:pt x="141455" y="477040"/>
                  </a:lnTo>
                  <a:lnTo>
                    <a:pt x="150594" y="473470"/>
                  </a:lnTo>
                  <a:lnTo>
                    <a:pt x="159733" y="470693"/>
                  </a:lnTo>
                  <a:lnTo>
                    <a:pt x="169667" y="467915"/>
                  </a:lnTo>
                  <a:lnTo>
                    <a:pt x="172845" y="467915"/>
                  </a:lnTo>
                  <a:lnTo>
                    <a:pt x="179998" y="468312"/>
                  </a:lnTo>
                  <a:lnTo>
                    <a:pt x="200262" y="469502"/>
                  </a:lnTo>
                  <a:lnTo>
                    <a:pt x="231652" y="471883"/>
                  </a:lnTo>
                  <a:lnTo>
                    <a:pt x="312711" y="730162"/>
                  </a:lnTo>
                  <a:lnTo>
                    <a:pt x="329400" y="728575"/>
                  </a:lnTo>
                  <a:lnTo>
                    <a:pt x="327413" y="709135"/>
                  </a:lnTo>
                  <a:lnTo>
                    <a:pt x="322247" y="527427"/>
                  </a:lnTo>
                  <a:lnTo>
                    <a:pt x="315492" y="509970"/>
                  </a:lnTo>
                  <a:lnTo>
                    <a:pt x="329002" y="486959"/>
                  </a:lnTo>
                  <a:lnTo>
                    <a:pt x="359598" y="486562"/>
                  </a:lnTo>
                  <a:lnTo>
                    <a:pt x="371916" y="509970"/>
                  </a:lnTo>
                  <a:lnTo>
                    <a:pt x="366353" y="530601"/>
                  </a:lnTo>
                  <a:lnTo>
                    <a:pt x="393372" y="722624"/>
                  </a:lnTo>
                  <a:lnTo>
                    <a:pt x="402114" y="721831"/>
                  </a:lnTo>
                  <a:lnTo>
                    <a:pt x="397346" y="476247"/>
                  </a:lnTo>
                  <a:lnTo>
                    <a:pt x="403703" y="473073"/>
                  </a:lnTo>
                  <a:lnTo>
                    <a:pt x="408869" y="470693"/>
                  </a:lnTo>
                  <a:lnTo>
                    <a:pt x="411253" y="468709"/>
                  </a:lnTo>
                  <a:lnTo>
                    <a:pt x="412047" y="467915"/>
                  </a:lnTo>
                  <a:lnTo>
                    <a:pt x="416816" y="467122"/>
                  </a:lnTo>
                  <a:lnTo>
                    <a:pt x="421584" y="467122"/>
                  </a:lnTo>
                  <a:lnTo>
                    <a:pt x="425557" y="466725"/>
                  </a:lnTo>
                  <a:close/>
                  <a:moveTo>
                    <a:pt x="2003425" y="196850"/>
                  </a:moveTo>
                  <a:lnTo>
                    <a:pt x="2003425" y="720725"/>
                  </a:lnTo>
                  <a:lnTo>
                    <a:pt x="1071562" y="720328"/>
                  </a:lnTo>
                  <a:lnTo>
                    <a:pt x="1251744" y="585391"/>
                  </a:lnTo>
                  <a:lnTo>
                    <a:pt x="1404144" y="665163"/>
                  </a:lnTo>
                  <a:lnTo>
                    <a:pt x="1657350" y="399256"/>
                  </a:lnTo>
                  <a:lnTo>
                    <a:pt x="1796653" y="458788"/>
                  </a:lnTo>
                  <a:lnTo>
                    <a:pt x="2003425" y="196850"/>
                  </a:lnTo>
                  <a:close/>
                  <a:moveTo>
                    <a:pt x="140097" y="182563"/>
                  </a:moveTo>
                  <a:lnTo>
                    <a:pt x="138509" y="201216"/>
                  </a:lnTo>
                  <a:lnTo>
                    <a:pt x="137319" y="215107"/>
                  </a:lnTo>
                  <a:lnTo>
                    <a:pt x="137716" y="215504"/>
                  </a:lnTo>
                  <a:lnTo>
                    <a:pt x="138509" y="201216"/>
                  </a:lnTo>
                  <a:lnTo>
                    <a:pt x="139303" y="194469"/>
                  </a:lnTo>
                  <a:lnTo>
                    <a:pt x="140097" y="188516"/>
                  </a:lnTo>
                  <a:lnTo>
                    <a:pt x="140097" y="182563"/>
                  </a:lnTo>
                  <a:close/>
                  <a:moveTo>
                    <a:pt x="164306" y="111125"/>
                  </a:moveTo>
                  <a:lnTo>
                    <a:pt x="162719" y="111522"/>
                  </a:lnTo>
                  <a:lnTo>
                    <a:pt x="161131" y="111919"/>
                  </a:lnTo>
                  <a:lnTo>
                    <a:pt x="159544" y="112713"/>
                  </a:lnTo>
                  <a:lnTo>
                    <a:pt x="158353" y="113507"/>
                  </a:lnTo>
                  <a:lnTo>
                    <a:pt x="155972" y="117078"/>
                  </a:lnTo>
                  <a:lnTo>
                    <a:pt x="153591" y="120650"/>
                  </a:lnTo>
                  <a:lnTo>
                    <a:pt x="158353" y="115491"/>
                  </a:lnTo>
                  <a:lnTo>
                    <a:pt x="161131" y="113110"/>
                  </a:lnTo>
                  <a:lnTo>
                    <a:pt x="164306" y="111125"/>
                  </a:lnTo>
                  <a:close/>
                  <a:moveTo>
                    <a:pt x="988111" y="91679"/>
                  </a:moveTo>
                  <a:lnTo>
                    <a:pt x="984541" y="92075"/>
                  </a:lnTo>
                  <a:lnTo>
                    <a:pt x="980971" y="93266"/>
                  </a:lnTo>
                  <a:lnTo>
                    <a:pt x="977798" y="94853"/>
                  </a:lnTo>
                  <a:lnTo>
                    <a:pt x="975022" y="97632"/>
                  </a:lnTo>
                  <a:lnTo>
                    <a:pt x="972642" y="100013"/>
                  </a:lnTo>
                  <a:lnTo>
                    <a:pt x="971055" y="103188"/>
                  </a:lnTo>
                  <a:lnTo>
                    <a:pt x="970262" y="106760"/>
                  </a:lnTo>
                  <a:lnTo>
                    <a:pt x="969865" y="110332"/>
                  </a:lnTo>
                  <a:lnTo>
                    <a:pt x="969865" y="578644"/>
                  </a:lnTo>
                  <a:lnTo>
                    <a:pt x="1457734" y="287338"/>
                  </a:lnTo>
                  <a:lnTo>
                    <a:pt x="1494622" y="333375"/>
                  </a:lnTo>
                  <a:lnTo>
                    <a:pt x="969865" y="642938"/>
                  </a:lnTo>
                  <a:lnTo>
                    <a:pt x="969865" y="758032"/>
                  </a:lnTo>
                  <a:lnTo>
                    <a:pt x="970262" y="762001"/>
                  </a:lnTo>
                  <a:lnTo>
                    <a:pt x="971055" y="765176"/>
                  </a:lnTo>
                  <a:lnTo>
                    <a:pt x="972642" y="768747"/>
                  </a:lnTo>
                  <a:lnTo>
                    <a:pt x="975022" y="771129"/>
                  </a:lnTo>
                  <a:lnTo>
                    <a:pt x="977798" y="773510"/>
                  </a:lnTo>
                  <a:lnTo>
                    <a:pt x="980971" y="775494"/>
                  </a:lnTo>
                  <a:lnTo>
                    <a:pt x="984541" y="776685"/>
                  </a:lnTo>
                  <a:lnTo>
                    <a:pt x="988111" y="776685"/>
                  </a:lnTo>
                  <a:lnTo>
                    <a:pt x="2043178" y="776685"/>
                  </a:lnTo>
                  <a:lnTo>
                    <a:pt x="2047144" y="776685"/>
                  </a:lnTo>
                  <a:lnTo>
                    <a:pt x="2050714" y="775494"/>
                  </a:lnTo>
                  <a:lnTo>
                    <a:pt x="2053887" y="773510"/>
                  </a:lnTo>
                  <a:lnTo>
                    <a:pt x="2056663" y="771129"/>
                  </a:lnTo>
                  <a:lnTo>
                    <a:pt x="2059043" y="768747"/>
                  </a:lnTo>
                  <a:lnTo>
                    <a:pt x="2060630" y="765176"/>
                  </a:lnTo>
                  <a:lnTo>
                    <a:pt x="2061820" y="762001"/>
                  </a:lnTo>
                  <a:lnTo>
                    <a:pt x="2062216" y="758032"/>
                  </a:lnTo>
                  <a:lnTo>
                    <a:pt x="2062216" y="110332"/>
                  </a:lnTo>
                  <a:lnTo>
                    <a:pt x="2061820" y="106760"/>
                  </a:lnTo>
                  <a:lnTo>
                    <a:pt x="2060630" y="103188"/>
                  </a:lnTo>
                  <a:lnTo>
                    <a:pt x="2059043" y="100013"/>
                  </a:lnTo>
                  <a:lnTo>
                    <a:pt x="2056663" y="97632"/>
                  </a:lnTo>
                  <a:lnTo>
                    <a:pt x="2053887" y="94853"/>
                  </a:lnTo>
                  <a:lnTo>
                    <a:pt x="2050714" y="93266"/>
                  </a:lnTo>
                  <a:lnTo>
                    <a:pt x="2047144" y="92075"/>
                  </a:lnTo>
                  <a:lnTo>
                    <a:pt x="2043178" y="91679"/>
                  </a:lnTo>
                  <a:lnTo>
                    <a:pt x="988111" y="91679"/>
                  </a:lnTo>
                  <a:close/>
                  <a:moveTo>
                    <a:pt x="273050" y="38100"/>
                  </a:moveTo>
                  <a:lnTo>
                    <a:pt x="286544" y="38497"/>
                  </a:lnTo>
                  <a:lnTo>
                    <a:pt x="299641" y="38894"/>
                  </a:lnTo>
                  <a:lnTo>
                    <a:pt x="312341" y="40085"/>
                  </a:lnTo>
                  <a:lnTo>
                    <a:pt x="323850" y="42466"/>
                  </a:lnTo>
                  <a:lnTo>
                    <a:pt x="335756" y="44847"/>
                  </a:lnTo>
                  <a:lnTo>
                    <a:pt x="347266" y="47229"/>
                  </a:lnTo>
                  <a:lnTo>
                    <a:pt x="357981" y="50800"/>
                  </a:lnTo>
                  <a:lnTo>
                    <a:pt x="368697" y="53975"/>
                  </a:lnTo>
                  <a:lnTo>
                    <a:pt x="378222" y="57944"/>
                  </a:lnTo>
                  <a:lnTo>
                    <a:pt x="387747" y="61516"/>
                  </a:lnTo>
                  <a:lnTo>
                    <a:pt x="396478" y="65881"/>
                  </a:lnTo>
                  <a:lnTo>
                    <a:pt x="404813" y="70247"/>
                  </a:lnTo>
                  <a:lnTo>
                    <a:pt x="412750" y="74216"/>
                  </a:lnTo>
                  <a:lnTo>
                    <a:pt x="419894" y="78582"/>
                  </a:lnTo>
                  <a:lnTo>
                    <a:pt x="432197" y="86519"/>
                  </a:lnTo>
                  <a:lnTo>
                    <a:pt x="442516" y="93266"/>
                  </a:lnTo>
                  <a:lnTo>
                    <a:pt x="449660" y="99219"/>
                  </a:lnTo>
                  <a:lnTo>
                    <a:pt x="455613" y="104378"/>
                  </a:lnTo>
                  <a:lnTo>
                    <a:pt x="454025" y="107553"/>
                  </a:lnTo>
                  <a:lnTo>
                    <a:pt x="451644" y="111522"/>
                  </a:lnTo>
                  <a:lnTo>
                    <a:pt x="448866" y="116285"/>
                  </a:lnTo>
                  <a:lnTo>
                    <a:pt x="444897" y="122238"/>
                  </a:lnTo>
                  <a:lnTo>
                    <a:pt x="440532" y="128588"/>
                  </a:lnTo>
                  <a:lnTo>
                    <a:pt x="434578" y="134938"/>
                  </a:lnTo>
                  <a:lnTo>
                    <a:pt x="427832" y="141288"/>
                  </a:lnTo>
                  <a:lnTo>
                    <a:pt x="423863" y="144066"/>
                  </a:lnTo>
                  <a:lnTo>
                    <a:pt x="420291" y="146844"/>
                  </a:lnTo>
                  <a:lnTo>
                    <a:pt x="415925" y="149225"/>
                  </a:lnTo>
                  <a:lnTo>
                    <a:pt x="411163" y="151607"/>
                  </a:lnTo>
                  <a:lnTo>
                    <a:pt x="406797" y="153591"/>
                  </a:lnTo>
                  <a:lnTo>
                    <a:pt x="401638" y="155179"/>
                  </a:lnTo>
                  <a:lnTo>
                    <a:pt x="396082" y="156369"/>
                  </a:lnTo>
                  <a:lnTo>
                    <a:pt x="390525" y="157560"/>
                  </a:lnTo>
                  <a:lnTo>
                    <a:pt x="384572" y="157957"/>
                  </a:lnTo>
                  <a:lnTo>
                    <a:pt x="379016" y="157957"/>
                  </a:lnTo>
                  <a:lnTo>
                    <a:pt x="372666" y="157560"/>
                  </a:lnTo>
                  <a:lnTo>
                    <a:pt x="365919" y="155973"/>
                  </a:lnTo>
                  <a:lnTo>
                    <a:pt x="358775" y="154385"/>
                  </a:lnTo>
                  <a:lnTo>
                    <a:pt x="351235" y="152003"/>
                  </a:lnTo>
                  <a:lnTo>
                    <a:pt x="343694" y="148828"/>
                  </a:lnTo>
                  <a:lnTo>
                    <a:pt x="335756" y="145257"/>
                  </a:lnTo>
                  <a:lnTo>
                    <a:pt x="327025" y="140891"/>
                  </a:lnTo>
                  <a:lnTo>
                    <a:pt x="317103" y="136525"/>
                  </a:lnTo>
                  <a:lnTo>
                    <a:pt x="355203" y="155179"/>
                  </a:lnTo>
                  <a:lnTo>
                    <a:pt x="373063" y="163116"/>
                  </a:lnTo>
                  <a:lnTo>
                    <a:pt x="381397" y="166688"/>
                  </a:lnTo>
                  <a:lnTo>
                    <a:pt x="389335" y="169466"/>
                  </a:lnTo>
                  <a:lnTo>
                    <a:pt x="397272" y="172244"/>
                  </a:lnTo>
                  <a:lnTo>
                    <a:pt x="404813" y="173832"/>
                  </a:lnTo>
                  <a:lnTo>
                    <a:pt x="411957" y="175023"/>
                  </a:lnTo>
                  <a:lnTo>
                    <a:pt x="418703" y="175419"/>
                  </a:lnTo>
                  <a:lnTo>
                    <a:pt x="425053" y="175023"/>
                  </a:lnTo>
                  <a:lnTo>
                    <a:pt x="428228" y="174625"/>
                  </a:lnTo>
                  <a:lnTo>
                    <a:pt x="431007" y="173832"/>
                  </a:lnTo>
                  <a:lnTo>
                    <a:pt x="434182" y="173038"/>
                  </a:lnTo>
                  <a:lnTo>
                    <a:pt x="436563" y="171847"/>
                  </a:lnTo>
                  <a:lnTo>
                    <a:pt x="438944" y="169863"/>
                  </a:lnTo>
                  <a:lnTo>
                    <a:pt x="441722" y="168276"/>
                  </a:lnTo>
                  <a:lnTo>
                    <a:pt x="442913" y="180976"/>
                  </a:lnTo>
                  <a:lnTo>
                    <a:pt x="443310" y="192882"/>
                  </a:lnTo>
                  <a:lnTo>
                    <a:pt x="443310" y="203994"/>
                  </a:lnTo>
                  <a:lnTo>
                    <a:pt x="442913" y="215107"/>
                  </a:lnTo>
                  <a:lnTo>
                    <a:pt x="444500" y="213122"/>
                  </a:lnTo>
                  <a:lnTo>
                    <a:pt x="445691" y="212328"/>
                  </a:lnTo>
                  <a:lnTo>
                    <a:pt x="446882" y="212328"/>
                  </a:lnTo>
                  <a:lnTo>
                    <a:pt x="447675" y="212726"/>
                  </a:lnTo>
                  <a:lnTo>
                    <a:pt x="448072" y="213519"/>
                  </a:lnTo>
                  <a:lnTo>
                    <a:pt x="448866" y="216297"/>
                  </a:lnTo>
                  <a:lnTo>
                    <a:pt x="448866" y="221457"/>
                  </a:lnTo>
                  <a:lnTo>
                    <a:pt x="448866" y="228204"/>
                  </a:lnTo>
                  <a:lnTo>
                    <a:pt x="447675" y="244079"/>
                  </a:lnTo>
                  <a:lnTo>
                    <a:pt x="445294" y="262335"/>
                  </a:lnTo>
                  <a:lnTo>
                    <a:pt x="443310" y="279797"/>
                  </a:lnTo>
                  <a:lnTo>
                    <a:pt x="440928" y="294482"/>
                  </a:lnTo>
                  <a:lnTo>
                    <a:pt x="439738" y="300038"/>
                  </a:lnTo>
                  <a:lnTo>
                    <a:pt x="438547" y="303213"/>
                  </a:lnTo>
                  <a:lnTo>
                    <a:pt x="437753" y="304800"/>
                  </a:lnTo>
                  <a:lnTo>
                    <a:pt x="437357" y="304800"/>
                  </a:lnTo>
                  <a:lnTo>
                    <a:pt x="436960" y="304007"/>
                  </a:lnTo>
                  <a:lnTo>
                    <a:pt x="435769" y="313929"/>
                  </a:lnTo>
                  <a:lnTo>
                    <a:pt x="434182" y="323057"/>
                  </a:lnTo>
                  <a:lnTo>
                    <a:pt x="432197" y="332185"/>
                  </a:lnTo>
                  <a:lnTo>
                    <a:pt x="429816" y="341313"/>
                  </a:lnTo>
                  <a:lnTo>
                    <a:pt x="427435" y="349647"/>
                  </a:lnTo>
                  <a:lnTo>
                    <a:pt x="424260" y="357982"/>
                  </a:lnTo>
                  <a:lnTo>
                    <a:pt x="421482" y="365919"/>
                  </a:lnTo>
                  <a:lnTo>
                    <a:pt x="417513" y="373460"/>
                  </a:lnTo>
                  <a:lnTo>
                    <a:pt x="413941" y="381397"/>
                  </a:lnTo>
                  <a:lnTo>
                    <a:pt x="409972" y="388938"/>
                  </a:lnTo>
                  <a:lnTo>
                    <a:pt x="406003" y="395685"/>
                  </a:lnTo>
                  <a:lnTo>
                    <a:pt x="401241" y="402432"/>
                  </a:lnTo>
                  <a:lnTo>
                    <a:pt x="396875" y="408782"/>
                  </a:lnTo>
                  <a:lnTo>
                    <a:pt x="391716" y="415132"/>
                  </a:lnTo>
                  <a:lnTo>
                    <a:pt x="386953" y="420688"/>
                  </a:lnTo>
                  <a:lnTo>
                    <a:pt x="381794" y="426244"/>
                  </a:lnTo>
                  <a:lnTo>
                    <a:pt x="376635" y="431801"/>
                  </a:lnTo>
                  <a:lnTo>
                    <a:pt x="371078" y="436563"/>
                  </a:lnTo>
                  <a:lnTo>
                    <a:pt x="365919" y="440929"/>
                  </a:lnTo>
                  <a:lnTo>
                    <a:pt x="360363" y="445691"/>
                  </a:lnTo>
                  <a:lnTo>
                    <a:pt x="354806" y="449660"/>
                  </a:lnTo>
                  <a:lnTo>
                    <a:pt x="349250" y="453232"/>
                  </a:lnTo>
                  <a:lnTo>
                    <a:pt x="343297" y="456804"/>
                  </a:lnTo>
                  <a:lnTo>
                    <a:pt x="337741" y="459582"/>
                  </a:lnTo>
                  <a:lnTo>
                    <a:pt x="332185" y="462757"/>
                  </a:lnTo>
                  <a:lnTo>
                    <a:pt x="326628" y="464741"/>
                  </a:lnTo>
                  <a:lnTo>
                    <a:pt x="320675" y="466726"/>
                  </a:lnTo>
                  <a:lnTo>
                    <a:pt x="315119" y="468313"/>
                  </a:lnTo>
                  <a:lnTo>
                    <a:pt x="309563" y="469901"/>
                  </a:lnTo>
                  <a:lnTo>
                    <a:pt x="304403" y="470694"/>
                  </a:lnTo>
                  <a:lnTo>
                    <a:pt x="298847" y="471091"/>
                  </a:lnTo>
                  <a:lnTo>
                    <a:pt x="293688" y="471488"/>
                  </a:lnTo>
                  <a:lnTo>
                    <a:pt x="288925" y="471091"/>
                  </a:lnTo>
                  <a:lnTo>
                    <a:pt x="284956" y="470694"/>
                  </a:lnTo>
                  <a:lnTo>
                    <a:pt x="280194" y="469901"/>
                  </a:lnTo>
                  <a:lnTo>
                    <a:pt x="275034" y="467916"/>
                  </a:lnTo>
                  <a:lnTo>
                    <a:pt x="270669" y="466329"/>
                  </a:lnTo>
                  <a:lnTo>
                    <a:pt x="265509" y="464344"/>
                  </a:lnTo>
                  <a:lnTo>
                    <a:pt x="259953" y="462360"/>
                  </a:lnTo>
                  <a:lnTo>
                    <a:pt x="254794" y="459185"/>
                  </a:lnTo>
                  <a:lnTo>
                    <a:pt x="244078" y="452438"/>
                  </a:lnTo>
                  <a:lnTo>
                    <a:pt x="232966" y="444898"/>
                  </a:lnTo>
                  <a:lnTo>
                    <a:pt x="221853" y="435769"/>
                  </a:lnTo>
                  <a:lnTo>
                    <a:pt x="211534" y="425450"/>
                  </a:lnTo>
                  <a:lnTo>
                    <a:pt x="200819" y="413941"/>
                  </a:lnTo>
                  <a:lnTo>
                    <a:pt x="190500" y="402035"/>
                  </a:lnTo>
                  <a:lnTo>
                    <a:pt x="185737" y="395685"/>
                  </a:lnTo>
                  <a:lnTo>
                    <a:pt x="180578" y="388938"/>
                  </a:lnTo>
                  <a:lnTo>
                    <a:pt x="176609" y="381794"/>
                  </a:lnTo>
                  <a:lnTo>
                    <a:pt x="171847" y="374651"/>
                  </a:lnTo>
                  <a:lnTo>
                    <a:pt x="167481" y="367507"/>
                  </a:lnTo>
                  <a:lnTo>
                    <a:pt x="163512" y="359569"/>
                  </a:lnTo>
                  <a:lnTo>
                    <a:pt x="159544" y="351632"/>
                  </a:lnTo>
                  <a:lnTo>
                    <a:pt x="156369" y="343694"/>
                  </a:lnTo>
                  <a:lnTo>
                    <a:pt x="152797" y="335757"/>
                  </a:lnTo>
                  <a:lnTo>
                    <a:pt x="150019" y="327422"/>
                  </a:lnTo>
                  <a:lnTo>
                    <a:pt x="147241" y="318691"/>
                  </a:lnTo>
                  <a:lnTo>
                    <a:pt x="144859" y="310357"/>
                  </a:lnTo>
                  <a:lnTo>
                    <a:pt x="142875" y="316310"/>
                  </a:lnTo>
                  <a:lnTo>
                    <a:pt x="140494" y="320676"/>
                  </a:lnTo>
                  <a:lnTo>
                    <a:pt x="139700" y="322263"/>
                  </a:lnTo>
                  <a:lnTo>
                    <a:pt x="138509" y="323057"/>
                  </a:lnTo>
                  <a:lnTo>
                    <a:pt x="137319" y="323851"/>
                  </a:lnTo>
                  <a:lnTo>
                    <a:pt x="136128" y="324247"/>
                  </a:lnTo>
                  <a:lnTo>
                    <a:pt x="134541" y="323851"/>
                  </a:lnTo>
                  <a:lnTo>
                    <a:pt x="133350" y="323057"/>
                  </a:lnTo>
                  <a:lnTo>
                    <a:pt x="132159" y="321866"/>
                  </a:lnTo>
                  <a:lnTo>
                    <a:pt x="130969" y="319485"/>
                  </a:lnTo>
                  <a:lnTo>
                    <a:pt x="128587" y="314722"/>
                  </a:lnTo>
                  <a:lnTo>
                    <a:pt x="126603" y="308372"/>
                  </a:lnTo>
                  <a:lnTo>
                    <a:pt x="125016" y="300038"/>
                  </a:lnTo>
                  <a:lnTo>
                    <a:pt x="123825" y="290513"/>
                  </a:lnTo>
                  <a:lnTo>
                    <a:pt x="123031" y="280591"/>
                  </a:lnTo>
                  <a:lnTo>
                    <a:pt x="122634" y="269478"/>
                  </a:lnTo>
                  <a:lnTo>
                    <a:pt x="123031" y="259557"/>
                  </a:lnTo>
                  <a:lnTo>
                    <a:pt x="123428" y="250032"/>
                  </a:lnTo>
                  <a:lnTo>
                    <a:pt x="124619" y="241300"/>
                  </a:lnTo>
                  <a:lnTo>
                    <a:pt x="125809" y="233760"/>
                  </a:lnTo>
                  <a:lnTo>
                    <a:pt x="127397" y="227013"/>
                  </a:lnTo>
                  <a:lnTo>
                    <a:pt x="129778" y="221854"/>
                  </a:lnTo>
                  <a:lnTo>
                    <a:pt x="131762" y="217488"/>
                  </a:lnTo>
                  <a:lnTo>
                    <a:pt x="132953" y="216297"/>
                  </a:lnTo>
                  <a:lnTo>
                    <a:pt x="134144" y="215504"/>
                  </a:lnTo>
                  <a:lnTo>
                    <a:pt x="130572" y="211138"/>
                  </a:lnTo>
                  <a:lnTo>
                    <a:pt x="127000" y="207169"/>
                  </a:lnTo>
                  <a:lnTo>
                    <a:pt x="124619" y="202407"/>
                  </a:lnTo>
                  <a:lnTo>
                    <a:pt x="122634" y="197247"/>
                  </a:lnTo>
                  <a:lnTo>
                    <a:pt x="120253" y="192485"/>
                  </a:lnTo>
                  <a:lnTo>
                    <a:pt x="119062" y="186928"/>
                  </a:lnTo>
                  <a:lnTo>
                    <a:pt x="118269" y="181372"/>
                  </a:lnTo>
                  <a:lnTo>
                    <a:pt x="117475" y="175816"/>
                  </a:lnTo>
                  <a:lnTo>
                    <a:pt x="117475" y="170260"/>
                  </a:lnTo>
                  <a:lnTo>
                    <a:pt x="117475" y="164704"/>
                  </a:lnTo>
                  <a:lnTo>
                    <a:pt x="117872" y="158751"/>
                  </a:lnTo>
                  <a:lnTo>
                    <a:pt x="118269" y="152797"/>
                  </a:lnTo>
                  <a:lnTo>
                    <a:pt x="120253" y="140891"/>
                  </a:lnTo>
                  <a:lnTo>
                    <a:pt x="123428" y="129381"/>
                  </a:lnTo>
                  <a:lnTo>
                    <a:pt x="126603" y="118666"/>
                  </a:lnTo>
                  <a:lnTo>
                    <a:pt x="130969" y="107951"/>
                  </a:lnTo>
                  <a:lnTo>
                    <a:pt x="135334" y="98426"/>
                  </a:lnTo>
                  <a:lnTo>
                    <a:pt x="139700" y="90091"/>
                  </a:lnTo>
                  <a:lnTo>
                    <a:pt x="144066" y="82154"/>
                  </a:lnTo>
                  <a:lnTo>
                    <a:pt x="148034" y="76597"/>
                  </a:lnTo>
                  <a:lnTo>
                    <a:pt x="152003" y="72231"/>
                  </a:lnTo>
                  <a:lnTo>
                    <a:pt x="153194" y="70644"/>
                  </a:lnTo>
                  <a:lnTo>
                    <a:pt x="154781" y="69850"/>
                  </a:lnTo>
                  <a:lnTo>
                    <a:pt x="170656" y="61913"/>
                  </a:lnTo>
                  <a:lnTo>
                    <a:pt x="186134" y="55960"/>
                  </a:lnTo>
                  <a:lnTo>
                    <a:pt x="201216" y="50403"/>
                  </a:lnTo>
                  <a:lnTo>
                    <a:pt x="216297" y="46038"/>
                  </a:lnTo>
                  <a:lnTo>
                    <a:pt x="230981" y="42863"/>
                  </a:lnTo>
                  <a:lnTo>
                    <a:pt x="245269" y="40482"/>
                  </a:lnTo>
                  <a:lnTo>
                    <a:pt x="259556" y="38894"/>
                  </a:lnTo>
                  <a:lnTo>
                    <a:pt x="273050" y="38100"/>
                  </a:lnTo>
                  <a:close/>
                  <a:moveTo>
                    <a:pt x="982954" y="0"/>
                  </a:moveTo>
                  <a:lnTo>
                    <a:pt x="988111" y="0"/>
                  </a:lnTo>
                  <a:lnTo>
                    <a:pt x="2043178" y="0"/>
                  </a:lnTo>
                  <a:lnTo>
                    <a:pt x="2049127" y="0"/>
                  </a:lnTo>
                  <a:lnTo>
                    <a:pt x="2054680" y="397"/>
                  </a:lnTo>
                  <a:lnTo>
                    <a:pt x="2060233" y="1191"/>
                  </a:lnTo>
                  <a:lnTo>
                    <a:pt x="2065786" y="1985"/>
                  </a:lnTo>
                  <a:lnTo>
                    <a:pt x="2070942" y="3572"/>
                  </a:lnTo>
                  <a:lnTo>
                    <a:pt x="2076099" y="5160"/>
                  </a:lnTo>
                  <a:lnTo>
                    <a:pt x="2081255" y="6747"/>
                  </a:lnTo>
                  <a:lnTo>
                    <a:pt x="2086411" y="8732"/>
                  </a:lnTo>
                  <a:lnTo>
                    <a:pt x="2091171" y="11113"/>
                  </a:lnTo>
                  <a:lnTo>
                    <a:pt x="2095931" y="13494"/>
                  </a:lnTo>
                  <a:lnTo>
                    <a:pt x="2100691" y="16272"/>
                  </a:lnTo>
                  <a:lnTo>
                    <a:pt x="2105054" y="19050"/>
                  </a:lnTo>
                  <a:lnTo>
                    <a:pt x="2109417" y="21828"/>
                  </a:lnTo>
                  <a:lnTo>
                    <a:pt x="2113780" y="25401"/>
                  </a:lnTo>
                  <a:lnTo>
                    <a:pt x="2121713" y="32544"/>
                  </a:lnTo>
                  <a:lnTo>
                    <a:pt x="2128852" y="40085"/>
                  </a:lnTo>
                  <a:lnTo>
                    <a:pt x="2131629" y="44451"/>
                  </a:lnTo>
                  <a:lnTo>
                    <a:pt x="2135198" y="48816"/>
                  </a:lnTo>
                  <a:lnTo>
                    <a:pt x="2137578" y="53182"/>
                  </a:lnTo>
                  <a:lnTo>
                    <a:pt x="2140751" y="57944"/>
                  </a:lnTo>
                  <a:lnTo>
                    <a:pt x="2143131" y="62707"/>
                  </a:lnTo>
                  <a:lnTo>
                    <a:pt x="2145114" y="67469"/>
                  </a:lnTo>
                  <a:lnTo>
                    <a:pt x="2147494" y="72628"/>
                  </a:lnTo>
                  <a:lnTo>
                    <a:pt x="2149081" y="77788"/>
                  </a:lnTo>
                  <a:lnTo>
                    <a:pt x="2150271" y="82947"/>
                  </a:lnTo>
                  <a:lnTo>
                    <a:pt x="2151461" y="88107"/>
                  </a:lnTo>
                  <a:lnTo>
                    <a:pt x="2152254" y="93663"/>
                  </a:lnTo>
                  <a:lnTo>
                    <a:pt x="2153444" y="99219"/>
                  </a:lnTo>
                  <a:lnTo>
                    <a:pt x="2153841" y="105172"/>
                  </a:lnTo>
                  <a:lnTo>
                    <a:pt x="2154237" y="110332"/>
                  </a:lnTo>
                  <a:lnTo>
                    <a:pt x="2154237" y="758032"/>
                  </a:lnTo>
                  <a:lnTo>
                    <a:pt x="2153841" y="763588"/>
                  </a:lnTo>
                  <a:lnTo>
                    <a:pt x="2153444" y="769144"/>
                  </a:lnTo>
                  <a:lnTo>
                    <a:pt x="2152254" y="775097"/>
                  </a:lnTo>
                  <a:lnTo>
                    <a:pt x="2151461" y="779860"/>
                  </a:lnTo>
                  <a:lnTo>
                    <a:pt x="2150271" y="785416"/>
                  </a:lnTo>
                  <a:lnTo>
                    <a:pt x="2149081" y="790972"/>
                  </a:lnTo>
                  <a:lnTo>
                    <a:pt x="2147494" y="796132"/>
                  </a:lnTo>
                  <a:lnTo>
                    <a:pt x="2145114" y="800894"/>
                  </a:lnTo>
                  <a:lnTo>
                    <a:pt x="2143131" y="805657"/>
                  </a:lnTo>
                  <a:lnTo>
                    <a:pt x="2140751" y="810816"/>
                  </a:lnTo>
                  <a:lnTo>
                    <a:pt x="2137578" y="815579"/>
                  </a:lnTo>
                  <a:lnTo>
                    <a:pt x="2135198" y="819547"/>
                  </a:lnTo>
                  <a:lnTo>
                    <a:pt x="2131629" y="824310"/>
                  </a:lnTo>
                  <a:lnTo>
                    <a:pt x="2128852" y="827882"/>
                  </a:lnTo>
                  <a:lnTo>
                    <a:pt x="2124886" y="832247"/>
                  </a:lnTo>
                  <a:lnTo>
                    <a:pt x="2121713" y="836216"/>
                  </a:lnTo>
                  <a:lnTo>
                    <a:pt x="2117350" y="839788"/>
                  </a:lnTo>
                  <a:lnTo>
                    <a:pt x="2113780" y="843360"/>
                  </a:lnTo>
                  <a:lnTo>
                    <a:pt x="2109417" y="846535"/>
                  </a:lnTo>
                  <a:lnTo>
                    <a:pt x="2105054" y="849710"/>
                  </a:lnTo>
                  <a:lnTo>
                    <a:pt x="2100691" y="852488"/>
                  </a:lnTo>
                  <a:lnTo>
                    <a:pt x="2095931" y="854869"/>
                  </a:lnTo>
                  <a:lnTo>
                    <a:pt x="2091171" y="857647"/>
                  </a:lnTo>
                  <a:lnTo>
                    <a:pt x="2086411" y="859632"/>
                  </a:lnTo>
                  <a:lnTo>
                    <a:pt x="2081255" y="861616"/>
                  </a:lnTo>
                  <a:lnTo>
                    <a:pt x="2076099" y="863601"/>
                  </a:lnTo>
                  <a:lnTo>
                    <a:pt x="2070942" y="865188"/>
                  </a:lnTo>
                  <a:lnTo>
                    <a:pt x="2065786" y="866379"/>
                  </a:lnTo>
                  <a:lnTo>
                    <a:pt x="2060233" y="867172"/>
                  </a:lnTo>
                  <a:lnTo>
                    <a:pt x="2054680" y="867966"/>
                  </a:lnTo>
                  <a:lnTo>
                    <a:pt x="2049127" y="868363"/>
                  </a:lnTo>
                  <a:lnTo>
                    <a:pt x="2043178" y="868363"/>
                  </a:lnTo>
                  <a:lnTo>
                    <a:pt x="988111" y="868363"/>
                  </a:lnTo>
                  <a:lnTo>
                    <a:pt x="982954" y="868363"/>
                  </a:lnTo>
                  <a:lnTo>
                    <a:pt x="977401" y="867966"/>
                  </a:lnTo>
                  <a:lnTo>
                    <a:pt x="971452" y="867172"/>
                  </a:lnTo>
                  <a:lnTo>
                    <a:pt x="966295" y="866379"/>
                  </a:lnTo>
                  <a:lnTo>
                    <a:pt x="960742" y="865188"/>
                  </a:lnTo>
                  <a:lnTo>
                    <a:pt x="955586" y="863601"/>
                  </a:lnTo>
                  <a:lnTo>
                    <a:pt x="950430" y="861616"/>
                  </a:lnTo>
                  <a:lnTo>
                    <a:pt x="945273" y="859632"/>
                  </a:lnTo>
                  <a:lnTo>
                    <a:pt x="940514" y="857647"/>
                  </a:lnTo>
                  <a:lnTo>
                    <a:pt x="935754" y="854869"/>
                  </a:lnTo>
                  <a:lnTo>
                    <a:pt x="930994" y="852488"/>
                  </a:lnTo>
                  <a:lnTo>
                    <a:pt x="926631" y="849710"/>
                  </a:lnTo>
                  <a:lnTo>
                    <a:pt x="922268" y="846535"/>
                  </a:lnTo>
                  <a:lnTo>
                    <a:pt x="918302" y="843360"/>
                  </a:lnTo>
                  <a:lnTo>
                    <a:pt x="913939" y="839788"/>
                  </a:lnTo>
                  <a:lnTo>
                    <a:pt x="910369" y="836216"/>
                  </a:lnTo>
                  <a:lnTo>
                    <a:pt x="906402" y="832247"/>
                  </a:lnTo>
                  <a:lnTo>
                    <a:pt x="903229" y="827882"/>
                  </a:lnTo>
                  <a:lnTo>
                    <a:pt x="899659" y="824310"/>
                  </a:lnTo>
                  <a:lnTo>
                    <a:pt x="896883" y="819547"/>
                  </a:lnTo>
                  <a:lnTo>
                    <a:pt x="893710" y="815579"/>
                  </a:lnTo>
                  <a:lnTo>
                    <a:pt x="891330" y="810816"/>
                  </a:lnTo>
                  <a:lnTo>
                    <a:pt x="888950" y="805657"/>
                  </a:lnTo>
                  <a:lnTo>
                    <a:pt x="886570" y="800894"/>
                  </a:lnTo>
                  <a:lnTo>
                    <a:pt x="884587" y="796132"/>
                  </a:lnTo>
                  <a:lnTo>
                    <a:pt x="883001" y="790972"/>
                  </a:lnTo>
                  <a:lnTo>
                    <a:pt x="881414" y="785416"/>
                  </a:lnTo>
                  <a:lnTo>
                    <a:pt x="879827" y="779860"/>
                  </a:lnTo>
                  <a:lnTo>
                    <a:pt x="879034" y="775097"/>
                  </a:lnTo>
                  <a:lnTo>
                    <a:pt x="878241" y="769144"/>
                  </a:lnTo>
                  <a:lnTo>
                    <a:pt x="877844" y="763588"/>
                  </a:lnTo>
                  <a:lnTo>
                    <a:pt x="877844" y="758032"/>
                  </a:lnTo>
                  <a:lnTo>
                    <a:pt x="877844" y="696913"/>
                  </a:lnTo>
                  <a:lnTo>
                    <a:pt x="833420" y="723504"/>
                  </a:lnTo>
                  <a:lnTo>
                    <a:pt x="804862" y="676672"/>
                  </a:lnTo>
                  <a:lnTo>
                    <a:pt x="877844" y="633413"/>
                  </a:lnTo>
                  <a:lnTo>
                    <a:pt x="877844" y="110332"/>
                  </a:lnTo>
                  <a:lnTo>
                    <a:pt x="877844" y="105172"/>
                  </a:lnTo>
                  <a:lnTo>
                    <a:pt x="878241" y="99219"/>
                  </a:lnTo>
                  <a:lnTo>
                    <a:pt x="879034" y="93663"/>
                  </a:lnTo>
                  <a:lnTo>
                    <a:pt x="879827" y="88107"/>
                  </a:lnTo>
                  <a:lnTo>
                    <a:pt x="881414" y="82947"/>
                  </a:lnTo>
                  <a:lnTo>
                    <a:pt x="883001" y="77788"/>
                  </a:lnTo>
                  <a:lnTo>
                    <a:pt x="884587" y="72628"/>
                  </a:lnTo>
                  <a:lnTo>
                    <a:pt x="886570" y="67469"/>
                  </a:lnTo>
                  <a:lnTo>
                    <a:pt x="888950" y="62707"/>
                  </a:lnTo>
                  <a:lnTo>
                    <a:pt x="891330" y="57944"/>
                  </a:lnTo>
                  <a:lnTo>
                    <a:pt x="893710" y="53182"/>
                  </a:lnTo>
                  <a:lnTo>
                    <a:pt x="896883" y="48816"/>
                  </a:lnTo>
                  <a:lnTo>
                    <a:pt x="899659" y="44451"/>
                  </a:lnTo>
                  <a:lnTo>
                    <a:pt x="903229" y="40085"/>
                  </a:lnTo>
                  <a:lnTo>
                    <a:pt x="910369" y="32544"/>
                  </a:lnTo>
                  <a:lnTo>
                    <a:pt x="918302" y="25401"/>
                  </a:lnTo>
                  <a:lnTo>
                    <a:pt x="922268" y="21828"/>
                  </a:lnTo>
                  <a:lnTo>
                    <a:pt x="926631" y="19050"/>
                  </a:lnTo>
                  <a:lnTo>
                    <a:pt x="930994" y="16272"/>
                  </a:lnTo>
                  <a:lnTo>
                    <a:pt x="935754" y="13494"/>
                  </a:lnTo>
                  <a:lnTo>
                    <a:pt x="940514" y="11113"/>
                  </a:lnTo>
                  <a:lnTo>
                    <a:pt x="945273" y="8732"/>
                  </a:lnTo>
                  <a:lnTo>
                    <a:pt x="950430" y="6747"/>
                  </a:lnTo>
                  <a:lnTo>
                    <a:pt x="955586" y="5160"/>
                  </a:lnTo>
                  <a:lnTo>
                    <a:pt x="960742" y="3572"/>
                  </a:lnTo>
                  <a:lnTo>
                    <a:pt x="966295" y="1985"/>
                  </a:lnTo>
                  <a:lnTo>
                    <a:pt x="971452" y="1191"/>
                  </a:lnTo>
                  <a:lnTo>
                    <a:pt x="977401" y="397"/>
                  </a:lnTo>
                  <a:lnTo>
                    <a:pt x="982954" y="0"/>
                  </a:lnTo>
                  <a:close/>
                </a:path>
              </a:pathLst>
            </a:custGeom>
            <a:solidFill>
              <a:schemeClr val="accent3"/>
            </a:solidFill>
            <a:ln>
              <a:noFill/>
            </a:ln>
            <a:effectLst>
              <a:innerShdw blurRad="63500" dist="50800" dir="13500000">
                <a:prstClr val="black">
                  <a:alpha val="50000"/>
                </a:prstClr>
              </a:inn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endParaRPr>
            </a:p>
          </p:txBody>
        </p:sp>
        <p:sp>
          <p:nvSpPr>
            <p:cNvPr id="93" name="Rectangle 5"/>
            <p:cNvSpPr/>
            <p:nvPr/>
          </p:nvSpPr>
          <p:spPr bwMode="auto">
            <a:xfrm>
              <a:off x="6448124" y="3868330"/>
              <a:ext cx="1715560" cy="11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900" dirty="0">
                  <a:solidFill>
                    <a:schemeClr val="tx1">
                      <a:lumMod val="65000"/>
                      <a:lumOff val="35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a:t>
              </a:r>
              <a:endParaRPr lang="en-US" altLang="zh-CN" sz="900" dirty="0">
                <a:solidFill>
                  <a:schemeClr val="tx1">
                    <a:lumMod val="65000"/>
                    <a:lumOff val="35000"/>
                  </a:schemeClr>
                </a:solidFill>
                <a:latin typeface="微软雅黑" panose="020B0503020204020204" charset="-122"/>
                <a:ea typeface="微软雅黑" panose="020B0503020204020204" charset="-122"/>
                <a:cs typeface="Lato Light" charset="0"/>
                <a:sym typeface="Lato Light" charset="0"/>
              </a:endParaRPr>
            </a:p>
          </p:txBody>
        </p:sp>
      </p:grpSp>
      <p:grpSp>
        <p:nvGrpSpPr>
          <p:cNvPr id="7" name="组合 6"/>
          <p:cNvGrpSpPr/>
          <p:nvPr/>
        </p:nvGrpSpPr>
        <p:grpSpPr>
          <a:xfrm>
            <a:off x="6426018" y="1139382"/>
            <a:ext cx="1533539" cy="3234374"/>
            <a:chOff x="8568023" y="1519176"/>
            <a:chExt cx="2044719" cy="4312498"/>
          </a:xfrm>
        </p:grpSpPr>
        <p:sp>
          <p:nvSpPr>
            <p:cNvPr id="57" name="圆角矩形 56"/>
            <p:cNvSpPr/>
            <p:nvPr/>
          </p:nvSpPr>
          <p:spPr>
            <a:xfrm>
              <a:off x="8568023" y="1519176"/>
              <a:ext cx="2044719" cy="4312498"/>
            </a:xfrm>
            <a:prstGeom prst="roundRect">
              <a:avLst/>
            </a:prstGeom>
            <a:gradFill flip="none" rotWithShape="1">
              <a:gsLst>
                <a:gs pos="0">
                  <a:schemeClr val="bg1"/>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8" name="椭圆 57"/>
            <p:cNvSpPr/>
            <p:nvPr/>
          </p:nvSpPr>
          <p:spPr>
            <a:xfrm>
              <a:off x="8835139" y="1701002"/>
              <a:ext cx="1510486" cy="1510484"/>
            </a:xfrm>
            <a:prstGeom prst="ellipse">
              <a:avLst/>
            </a:prstGeom>
            <a:solidFill>
              <a:schemeClr val="accent4"/>
            </a:solidFill>
            <a:ln w="14288" cap="flat">
              <a:noFill/>
              <a:prstDash val="solid"/>
              <a:miter lim="800000"/>
            </a:ln>
            <a:effectLst>
              <a:innerShdw blurRad="88900" dist="63500" dir="13500000">
                <a:prstClr val="black">
                  <a:alpha val="50000"/>
                </a:prstClr>
              </a:innerShdw>
            </a:effectLst>
          </p:spPr>
          <p:txBody>
            <a:bodyPr vert="horz" wrap="square" lIns="91440" tIns="45720" rIns="91440" bIns="45720" numCol="1" anchor="t" anchorCtr="0" compatLnSpc="1"/>
            <a:lstStyle/>
            <a:p>
              <a:endParaRPr lang="zh-CN" altLang="en-US" dirty="0">
                <a:solidFill>
                  <a:schemeClr val="tx1"/>
                </a:solidFill>
                <a:latin typeface="微软雅黑" panose="020B0503020204020204" charset="-122"/>
                <a:ea typeface="微软雅黑" panose="020B0503020204020204" charset="-122"/>
              </a:endParaRPr>
            </a:p>
          </p:txBody>
        </p:sp>
        <p:sp>
          <p:nvSpPr>
            <p:cNvPr id="59" name="椭圆 58"/>
            <p:cNvSpPr/>
            <p:nvPr/>
          </p:nvSpPr>
          <p:spPr>
            <a:xfrm>
              <a:off x="8978387" y="1836279"/>
              <a:ext cx="1223990" cy="1223990"/>
            </a:xfrm>
            <a:prstGeom prst="ellipse">
              <a:avLst/>
            </a:prstGeom>
            <a:gradFill flip="none" rotWithShape="1">
              <a:gsLst>
                <a:gs pos="0">
                  <a:schemeClr val="bg1"/>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60" name="椭圆 59"/>
            <p:cNvSpPr/>
            <p:nvPr/>
          </p:nvSpPr>
          <p:spPr>
            <a:xfrm>
              <a:off x="8946305" y="1804197"/>
              <a:ext cx="1288155" cy="1288153"/>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3000" dirty="0">
                <a:solidFill>
                  <a:srgbClr val="0087CF"/>
                </a:solidFill>
                <a:latin typeface="微软雅黑" panose="020B0503020204020204" charset="-122"/>
                <a:ea typeface="微软雅黑" panose="020B0503020204020204" charset="-122"/>
              </a:endParaRPr>
            </a:p>
          </p:txBody>
        </p:sp>
        <p:sp>
          <p:nvSpPr>
            <p:cNvPr id="62" name="文本框 61"/>
            <p:cNvSpPr txBox="1"/>
            <p:nvPr/>
          </p:nvSpPr>
          <p:spPr>
            <a:xfrm>
              <a:off x="9330535" y="5185494"/>
              <a:ext cx="729260" cy="615553"/>
            </a:xfrm>
            <a:prstGeom prst="rect">
              <a:avLst/>
            </a:prstGeom>
            <a:noFill/>
          </p:spPr>
          <p:txBody>
            <a:bodyPr wrap="none" rtlCol="0">
              <a:spAutoFit/>
            </a:bodyPr>
            <a:lstStyle/>
            <a:p>
              <a:r>
                <a:rPr lang="en-US" altLang="zh-CN" sz="2400" dirty="0">
                  <a:solidFill>
                    <a:schemeClr val="tx1">
                      <a:lumMod val="65000"/>
                      <a:lumOff val="35000"/>
                    </a:schemeClr>
                  </a:solidFill>
                  <a:latin typeface="微软雅黑" panose="020B0503020204020204" charset="-122"/>
                  <a:ea typeface="微软雅黑" panose="020B0503020204020204" charset="-122"/>
                </a:rPr>
                <a:t>04</a:t>
              </a:r>
              <a:endParaRPr lang="zh-CN" altLang="en-US" sz="2400" dirty="0">
                <a:solidFill>
                  <a:schemeClr val="tx1">
                    <a:lumMod val="65000"/>
                    <a:lumOff val="35000"/>
                  </a:schemeClr>
                </a:solidFill>
                <a:latin typeface="微软雅黑" panose="020B0503020204020204" charset="-122"/>
                <a:ea typeface="微软雅黑" panose="020B0503020204020204" charset="-122"/>
              </a:endParaRPr>
            </a:p>
          </p:txBody>
        </p:sp>
        <p:grpSp>
          <p:nvGrpSpPr>
            <p:cNvPr id="88" name="组合 87"/>
            <p:cNvGrpSpPr/>
            <p:nvPr/>
          </p:nvGrpSpPr>
          <p:grpSpPr>
            <a:xfrm>
              <a:off x="8759353" y="5186696"/>
              <a:ext cx="1662059" cy="31862"/>
              <a:chOff x="3060700" y="4724400"/>
              <a:chExt cx="5955507" cy="7880"/>
            </a:xfrm>
          </p:grpSpPr>
          <p:cxnSp>
            <p:nvCxnSpPr>
              <p:cNvPr id="89" name="直接连接符 88"/>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5" name="矩形 34"/>
            <p:cNvSpPr/>
            <p:nvPr/>
          </p:nvSpPr>
          <p:spPr>
            <a:xfrm>
              <a:off x="8954312" y="3364468"/>
              <a:ext cx="1272143" cy="430887"/>
            </a:xfrm>
            <a:prstGeom prst="rect">
              <a:avLst/>
            </a:prstGeom>
          </p:spPr>
          <p:txBody>
            <a:bodyPr wrap="none">
              <a:spAutoFit/>
            </a:bodyPr>
            <a:lstStyle/>
            <a:p>
              <a:pPr algn="ctr"/>
              <a:r>
                <a:rPr lang="zh-CN" altLang="en-US" sz="1500" dirty="0">
                  <a:solidFill>
                    <a:schemeClr val="accent4"/>
                  </a:solidFill>
                  <a:latin typeface="微软雅黑" panose="020B0503020204020204" charset="-122"/>
                  <a:ea typeface="微软雅黑" panose="020B0503020204020204" charset="-122"/>
                </a:rPr>
                <a:t>利用资源</a:t>
              </a:r>
            </a:p>
          </p:txBody>
        </p:sp>
        <p:sp>
          <p:nvSpPr>
            <p:cNvPr id="36" name="KSO_Shape"/>
            <p:cNvSpPr/>
            <p:nvPr/>
          </p:nvSpPr>
          <p:spPr bwMode="auto">
            <a:xfrm>
              <a:off x="9258256" y="2172770"/>
              <a:ext cx="664252" cy="463922"/>
            </a:xfrm>
            <a:custGeom>
              <a:avLst/>
              <a:gdLst>
                <a:gd name="T0" fmla="*/ 1391139 w 4254"/>
                <a:gd name="T1" fmla="*/ 144776 h 2969"/>
                <a:gd name="T2" fmla="*/ 1364476 w 4254"/>
                <a:gd name="T3" fmla="*/ 0 h 2969"/>
                <a:gd name="T4" fmla="*/ 501944 w 4254"/>
                <a:gd name="T5" fmla="*/ 622705 h 2969"/>
                <a:gd name="T6" fmla="*/ 0 w 4254"/>
                <a:gd name="T7" fmla="*/ 1256840 h 2969"/>
                <a:gd name="T8" fmla="*/ 717366 w 4254"/>
                <a:gd name="T9" fmla="*/ 622705 h 2969"/>
                <a:gd name="T10" fmla="*/ 1335697 w 4254"/>
                <a:gd name="T11" fmla="*/ 496979 h 2969"/>
                <a:gd name="T12" fmla="*/ 1495252 w 4254"/>
                <a:gd name="T13" fmla="*/ 496979 h 2969"/>
                <a:gd name="T14" fmla="*/ 422378 w 4254"/>
                <a:gd name="T15" fmla="*/ 679853 h 2969"/>
                <a:gd name="T16" fmla="*/ 2116 w 4254"/>
                <a:gd name="T17" fmla="*/ 710756 h 2969"/>
                <a:gd name="T18" fmla="*/ 33435 w 4254"/>
                <a:gd name="T19" fmla="*/ 380566 h 2969"/>
                <a:gd name="T20" fmla="*/ 360587 w 4254"/>
                <a:gd name="T21" fmla="*/ 648951 h 2969"/>
                <a:gd name="T22" fmla="*/ 360587 w 4254"/>
                <a:gd name="T23" fmla="*/ 546084 h 2969"/>
                <a:gd name="T24" fmla="*/ 86761 w 4254"/>
                <a:gd name="T25" fmla="*/ 442794 h 2969"/>
                <a:gd name="T26" fmla="*/ 64330 w 4254"/>
                <a:gd name="T27" fmla="*/ 442794 h 2969"/>
                <a:gd name="T28" fmla="*/ 155747 w 4254"/>
                <a:gd name="T29" fmla="*/ 442794 h 2969"/>
                <a:gd name="T30" fmla="*/ 188335 w 4254"/>
                <a:gd name="T31" fmla="*/ 442794 h 2969"/>
                <a:gd name="T32" fmla="*/ 64330 w 4254"/>
                <a:gd name="T33" fmla="*/ 581643 h 2969"/>
                <a:gd name="T34" fmla="*/ 391483 w 4254"/>
                <a:gd name="T35" fmla="*/ 761131 h 2969"/>
                <a:gd name="T36" fmla="*/ 422378 w 4254"/>
                <a:gd name="T37" fmla="*/ 1091321 h 2969"/>
                <a:gd name="T38" fmla="*/ 2116 w 4254"/>
                <a:gd name="T39" fmla="*/ 1060419 h 2969"/>
                <a:gd name="T40" fmla="*/ 391483 w 4254"/>
                <a:gd name="T41" fmla="*/ 761131 h 2969"/>
                <a:gd name="T42" fmla="*/ 325883 w 4254"/>
                <a:gd name="T43" fmla="*/ 1029093 h 2969"/>
                <a:gd name="T44" fmla="*/ 325883 w 4254"/>
                <a:gd name="T45" fmla="*/ 822936 h 2969"/>
                <a:gd name="T46" fmla="*/ 155323 w 4254"/>
                <a:gd name="T47" fmla="*/ 1029093 h 2969"/>
                <a:gd name="T48" fmla="*/ 86761 w 4254"/>
                <a:gd name="T49" fmla="*/ 822936 h 2969"/>
                <a:gd name="T50" fmla="*/ 224309 w 4254"/>
                <a:gd name="T51" fmla="*/ 1029093 h 2969"/>
                <a:gd name="T52" fmla="*/ 224732 w 4254"/>
                <a:gd name="T53" fmla="*/ 822936 h 2969"/>
                <a:gd name="T54" fmla="*/ 86761 w 4254"/>
                <a:gd name="T55" fmla="*/ 1029093 h 2969"/>
                <a:gd name="T56" fmla="*/ 1288295 w 4254"/>
                <a:gd name="T57" fmla="*/ 761131 h 2969"/>
                <a:gd name="T58" fmla="*/ 1257400 w 4254"/>
                <a:gd name="T59" fmla="*/ 1091321 h 2969"/>
                <a:gd name="T60" fmla="*/ 868033 w 4254"/>
                <a:gd name="T61" fmla="*/ 792034 h 2969"/>
                <a:gd name="T62" fmla="*/ 1159212 w 4254"/>
                <a:gd name="T63" fmla="*/ 822936 h 2969"/>
                <a:gd name="T64" fmla="*/ 1123238 w 4254"/>
                <a:gd name="T65" fmla="*/ 822936 h 2969"/>
                <a:gd name="T66" fmla="*/ 1226505 w 4254"/>
                <a:gd name="T67" fmla="*/ 822936 h 2969"/>
                <a:gd name="T68" fmla="*/ 985267 w 4254"/>
                <a:gd name="T69" fmla="*/ 1029093 h 2969"/>
                <a:gd name="T70" fmla="*/ 1053829 w 4254"/>
                <a:gd name="T71" fmla="*/ 1029093 h 2969"/>
                <a:gd name="T72" fmla="*/ 1053829 w 4254"/>
                <a:gd name="T73" fmla="*/ 1029093 h 2969"/>
                <a:gd name="T74" fmla="*/ 1159212 w 4254"/>
                <a:gd name="T75" fmla="*/ 1029093 h 2969"/>
                <a:gd name="T76" fmla="*/ 930247 w 4254"/>
                <a:gd name="T77" fmla="*/ 1029093 h 2969"/>
                <a:gd name="T78" fmla="*/ 1799551 w 4254"/>
                <a:gd name="T79" fmla="*/ 792034 h 2969"/>
                <a:gd name="T80" fmla="*/ 1410184 w 4254"/>
                <a:gd name="T81" fmla="*/ 1091321 h 2969"/>
                <a:gd name="T82" fmla="*/ 1379289 w 4254"/>
                <a:gd name="T83" fmla="*/ 761131 h 2969"/>
                <a:gd name="T84" fmla="*/ 1737337 w 4254"/>
                <a:gd name="T85" fmla="*/ 1024013 h 2969"/>
                <a:gd name="T86" fmla="*/ 1670467 w 4254"/>
                <a:gd name="T87" fmla="*/ 822936 h 2969"/>
                <a:gd name="T88" fmla="*/ 1737337 w 4254"/>
                <a:gd name="T89" fmla="*/ 926650 h 2969"/>
                <a:gd name="T90" fmla="*/ 1441079 w 4254"/>
                <a:gd name="T91" fmla="*/ 864421 h 2969"/>
                <a:gd name="T92" fmla="*/ 1496099 w 4254"/>
                <a:gd name="T93" fmla="*/ 822936 h 2969"/>
                <a:gd name="T94" fmla="*/ 1634070 w 4254"/>
                <a:gd name="T95" fmla="*/ 1029093 h 2969"/>
                <a:gd name="T96" fmla="*/ 1634070 w 4254"/>
                <a:gd name="T97" fmla="*/ 1029093 h 2969"/>
                <a:gd name="T98" fmla="*/ 1441079 w 4254"/>
                <a:gd name="T99" fmla="*/ 962209 h 2969"/>
                <a:gd name="T100" fmla="*/ 1087687 w 4254"/>
                <a:gd name="T101" fmla="*/ 251876 h 2969"/>
                <a:gd name="T102" fmla="*/ 963259 w 4254"/>
                <a:gd name="T103" fmla="*/ 325111 h 2969"/>
                <a:gd name="T104" fmla="*/ 838408 w 4254"/>
                <a:gd name="T105" fmla="*/ 368713 h 2969"/>
                <a:gd name="T106" fmla="*/ 770692 w 4254"/>
                <a:gd name="T107" fmla="*/ 356013 h 2969"/>
                <a:gd name="T108" fmla="*/ 877768 w 4254"/>
                <a:gd name="T109" fmla="*/ 316221 h 2969"/>
                <a:gd name="T110" fmla="*/ 1001772 w 4254"/>
                <a:gd name="T111" fmla="*/ 248066 h 2969"/>
                <a:gd name="T112" fmla="*/ 1156249 w 4254"/>
                <a:gd name="T113" fmla="*/ 184145 h 2969"/>
                <a:gd name="T114" fmla="*/ 1184605 w 4254"/>
                <a:gd name="T115" fmla="*/ 159592 h 2969"/>
                <a:gd name="T116" fmla="*/ 1325116 w 4254"/>
                <a:gd name="T117" fmla="*/ 97364 h 29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254" h="2969">
                  <a:moveTo>
                    <a:pt x="3533" y="1174"/>
                  </a:moveTo>
                  <a:cubicBezTo>
                    <a:pt x="3237" y="1174"/>
                    <a:pt x="3237" y="1174"/>
                    <a:pt x="3237" y="1174"/>
                  </a:cubicBezTo>
                  <a:cubicBezTo>
                    <a:pt x="3237" y="374"/>
                    <a:pt x="3237" y="374"/>
                    <a:pt x="3237" y="374"/>
                  </a:cubicBezTo>
                  <a:cubicBezTo>
                    <a:pt x="3287" y="342"/>
                    <a:pt x="3287" y="342"/>
                    <a:pt x="3287" y="342"/>
                  </a:cubicBezTo>
                  <a:cubicBezTo>
                    <a:pt x="3348" y="303"/>
                    <a:pt x="3348" y="303"/>
                    <a:pt x="3348" y="303"/>
                  </a:cubicBezTo>
                  <a:cubicBezTo>
                    <a:pt x="3321" y="237"/>
                    <a:pt x="3321" y="237"/>
                    <a:pt x="3321" y="237"/>
                  </a:cubicBezTo>
                  <a:cubicBezTo>
                    <a:pt x="3258" y="82"/>
                    <a:pt x="3258" y="82"/>
                    <a:pt x="3258" y="82"/>
                  </a:cubicBezTo>
                  <a:cubicBezTo>
                    <a:pt x="3224" y="0"/>
                    <a:pt x="3224" y="0"/>
                    <a:pt x="3224" y="0"/>
                  </a:cubicBezTo>
                  <a:cubicBezTo>
                    <a:pt x="3143" y="36"/>
                    <a:pt x="3143" y="36"/>
                    <a:pt x="3143" y="36"/>
                  </a:cubicBezTo>
                  <a:cubicBezTo>
                    <a:pt x="1402" y="807"/>
                    <a:pt x="1402" y="807"/>
                    <a:pt x="1402" y="807"/>
                  </a:cubicBezTo>
                  <a:cubicBezTo>
                    <a:pt x="1186" y="807"/>
                    <a:pt x="1186" y="807"/>
                    <a:pt x="1186" y="807"/>
                  </a:cubicBezTo>
                  <a:cubicBezTo>
                    <a:pt x="1186" y="1471"/>
                    <a:pt x="1186" y="1471"/>
                    <a:pt x="1186" y="1471"/>
                  </a:cubicBezTo>
                  <a:cubicBezTo>
                    <a:pt x="1301" y="1471"/>
                    <a:pt x="1301" y="1471"/>
                    <a:pt x="1301" y="1471"/>
                  </a:cubicBezTo>
                  <a:cubicBezTo>
                    <a:pt x="1301" y="2697"/>
                    <a:pt x="1301" y="2697"/>
                    <a:pt x="1301" y="2697"/>
                  </a:cubicBezTo>
                  <a:cubicBezTo>
                    <a:pt x="0" y="2697"/>
                    <a:pt x="0" y="2697"/>
                    <a:pt x="0" y="2697"/>
                  </a:cubicBezTo>
                  <a:cubicBezTo>
                    <a:pt x="0" y="2969"/>
                    <a:pt x="0" y="2969"/>
                    <a:pt x="0" y="2969"/>
                  </a:cubicBezTo>
                  <a:cubicBezTo>
                    <a:pt x="4254" y="2969"/>
                    <a:pt x="4254" y="2969"/>
                    <a:pt x="4254" y="2969"/>
                  </a:cubicBezTo>
                  <a:cubicBezTo>
                    <a:pt x="4254" y="2697"/>
                    <a:pt x="4254" y="2697"/>
                    <a:pt x="4254" y="2697"/>
                  </a:cubicBezTo>
                  <a:cubicBezTo>
                    <a:pt x="1695" y="2697"/>
                    <a:pt x="1695" y="2697"/>
                    <a:pt x="1695" y="2697"/>
                  </a:cubicBezTo>
                  <a:cubicBezTo>
                    <a:pt x="1695" y="1471"/>
                    <a:pt x="1695" y="1471"/>
                    <a:pt x="1695" y="1471"/>
                  </a:cubicBezTo>
                  <a:cubicBezTo>
                    <a:pt x="1821" y="1471"/>
                    <a:pt x="1821" y="1471"/>
                    <a:pt x="1821" y="1471"/>
                  </a:cubicBezTo>
                  <a:cubicBezTo>
                    <a:pt x="1821" y="1278"/>
                    <a:pt x="1821" y="1278"/>
                    <a:pt x="1821" y="1278"/>
                  </a:cubicBezTo>
                  <a:cubicBezTo>
                    <a:pt x="3156" y="426"/>
                    <a:pt x="3156" y="426"/>
                    <a:pt x="3156" y="426"/>
                  </a:cubicBezTo>
                  <a:cubicBezTo>
                    <a:pt x="3156" y="1174"/>
                    <a:pt x="3156" y="1174"/>
                    <a:pt x="3156" y="1174"/>
                  </a:cubicBezTo>
                  <a:cubicBezTo>
                    <a:pt x="2855" y="1174"/>
                    <a:pt x="2855" y="1174"/>
                    <a:pt x="2855" y="1174"/>
                  </a:cubicBezTo>
                  <a:cubicBezTo>
                    <a:pt x="2855" y="1662"/>
                    <a:pt x="2855" y="1662"/>
                    <a:pt x="2855" y="1662"/>
                  </a:cubicBezTo>
                  <a:cubicBezTo>
                    <a:pt x="3533" y="1662"/>
                    <a:pt x="3533" y="1662"/>
                    <a:pt x="3533" y="1662"/>
                  </a:cubicBezTo>
                  <a:cubicBezTo>
                    <a:pt x="3533" y="1174"/>
                    <a:pt x="3533" y="1174"/>
                    <a:pt x="3533" y="1174"/>
                  </a:cubicBezTo>
                  <a:close/>
                  <a:moveTo>
                    <a:pt x="925" y="899"/>
                  </a:moveTo>
                  <a:cubicBezTo>
                    <a:pt x="998" y="899"/>
                    <a:pt x="998" y="899"/>
                    <a:pt x="998" y="899"/>
                  </a:cubicBezTo>
                  <a:cubicBezTo>
                    <a:pt x="998" y="972"/>
                    <a:pt x="998" y="972"/>
                    <a:pt x="998" y="972"/>
                  </a:cubicBezTo>
                  <a:cubicBezTo>
                    <a:pt x="998" y="1606"/>
                    <a:pt x="998" y="1606"/>
                    <a:pt x="998" y="1606"/>
                  </a:cubicBezTo>
                  <a:cubicBezTo>
                    <a:pt x="998" y="1679"/>
                    <a:pt x="998" y="1679"/>
                    <a:pt x="998" y="1679"/>
                  </a:cubicBezTo>
                  <a:cubicBezTo>
                    <a:pt x="925" y="1679"/>
                    <a:pt x="925" y="1679"/>
                    <a:pt x="925" y="1679"/>
                  </a:cubicBezTo>
                  <a:cubicBezTo>
                    <a:pt x="79" y="1679"/>
                    <a:pt x="79" y="1679"/>
                    <a:pt x="79" y="1679"/>
                  </a:cubicBezTo>
                  <a:cubicBezTo>
                    <a:pt x="5" y="1679"/>
                    <a:pt x="5" y="1679"/>
                    <a:pt x="5" y="1679"/>
                  </a:cubicBezTo>
                  <a:cubicBezTo>
                    <a:pt x="5" y="1606"/>
                    <a:pt x="5" y="1606"/>
                    <a:pt x="5" y="1606"/>
                  </a:cubicBezTo>
                  <a:cubicBezTo>
                    <a:pt x="5" y="972"/>
                    <a:pt x="5" y="972"/>
                    <a:pt x="5" y="972"/>
                  </a:cubicBezTo>
                  <a:cubicBezTo>
                    <a:pt x="5" y="899"/>
                    <a:pt x="5" y="899"/>
                    <a:pt x="5" y="899"/>
                  </a:cubicBezTo>
                  <a:cubicBezTo>
                    <a:pt x="79" y="899"/>
                    <a:pt x="79" y="899"/>
                    <a:pt x="79" y="899"/>
                  </a:cubicBezTo>
                  <a:cubicBezTo>
                    <a:pt x="925" y="899"/>
                    <a:pt x="925" y="899"/>
                    <a:pt x="925" y="899"/>
                  </a:cubicBezTo>
                  <a:close/>
                  <a:moveTo>
                    <a:pt x="693" y="1046"/>
                  </a:moveTo>
                  <a:cubicBezTo>
                    <a:pt x="852" y="1521"/>
                    <a:pt x="852" y="1521"/>
                    <a:pt x="852" y="1521"/>
                  </a:cubicBezTo>
                  <a:cubicBezTo>
                    <a:pt x="852" y="1533"/>
                    <a:pt x="852" y="1533"/>
                    <a:pt x="852" y="1533"/>
                  </a:cubicBezTo>
                  <a:cubicBezTo>
                    <a:pt x="770" y="1533"/>
                    <a:pt x="770" y="1533"/>
                    <a:pt x="770" y="1533"/>
                  </a:cubicBezTo>
                  <a:cubicBezTo>
                    <a:pt x="608" y="1046"/>
                    <a:pt x="608" y="1046"/>
                    <a:pt x="608" y="1046"/>
                  </a:cubicBezTo>
                  <a:cubicBezTo>
                    <a:pt x="693" y="1046"/>
                    <a:pt x="693" y="1046"/>
                    <a:pt x="693" y="1046"/>
                  </a:cubicBezTo>
                  <a:close/>
                  <a:moveTo>
                    <a:pt x="852" y="1290"/>
                  </a:moveTo>
                  <a:cubicBezTo>
                    <a:pt x="770" y="1046"/>
                    <a:pt x="770" y="1046"/>
                    <a:pt x="770" y="1046"/>
                  </a:cubicBezTo>
                  <a:cubicBezTo>
                    <a:pt x="852" y="1046"/>
                    <a:pt x="852" y="1046"/>
                    <a:pt x="852" y="1046"/>
                  </a:cubicBezTo>
                  <a:cubicBezTo>
                    <a:pt x="852" y="1290"/>
                    <a:pt x="852" y="1290"/>
                    <a:pt x="852" y="1290"/>
                  </a:cubicBezTo>
                  <a:close/>
                  <a:moveTo>
                    <a:pt x="205" y="1046"/>
                  </a:moveTo>
                  <a:cubicBezTo>
                    <a:pt x="367" y="1533"/>
                    <a:pt x="367" y="1533"/>
                    <a:pt x="367" y="1533"/>
                  </a:cubicBezTo>
                  <a:cubicBezTo>
                    <a:pt x="281" y="1533"/>
                    <a:pt x="281" y="1533"/>
                    <a:pt x="281" y="1533"/>
                  </a:cubicBezTo>
                  <a:cubicBezTo>
                    <a:pt x="152" y="1143"/>
                    <a:pt x="152" y="1143"/>
                    <a:pt x="152" y="1143"/>
                  </a:cubicBezTo>
                  <a:cubicBezTo>
                    <a:pt x="152" y="1046"/>
                    <a:pt x="152" y="1046"/>
                    <a:pt x="152" y="1046"/>
                  </a:cubicBezTo>
                  <a:cubicBezTo>
                    <a:pt x="205" y="1046"/>
                    <a:pt x="205" y="1046"/>
                    <a:pt x="205" y="1046"/>
                  </a:cubicBezTo>
                  <a:close/>
                  <a:moveTo>
                    <a:pt x="444" y="1533"/>
                  </a:moveTo>
                  <a:cubicBezTo>
                    <a:pt x="282" y="1046"/>
                    <a:pt x="282" y="1046"/>
                    <a:pt x="282" y="1046"/>
                  </a:cubicBezTo>
                  <a:cubicBezTo>
                    <a:pt x="368" y="1046"/>
                    <a:pt x="368" y="1046"/>
                    <a:pt x="368" y="1046"/>
                  </a:cubicBezTo>
                  <a:cubicBezTo>
                    <a:pt x="530" y="1533"/>
                    <a:pt x="530" y="1533"/>
                    <a:pt x="530" y="1533"/>
                  </a:cubicBezTo>
                  <a:cubicBezTo>
                    <a:pt x="444" y="1533"/>
                    <a:pt x="444" y="1533"/>
                    <a:pt x="444" y="1533"/>
                  </a:cubicBezTo>
                  <a:close/>
                  <a:moveTo>
                    <a:pt x="607" y="1533"/>
                  </a:moveTo>
                  <a:cubicBezTo>
                    <a:pt x="445" y="1046"/>
                    <a:pt x="445" y="1046"/>
                    <a:pt x="445" y="1046"/>
                  </a:cubicBezTo>
                  <a:cubicBezTo>
                    <a:pt x="531" y="1046"/>
                    <a:pt x="531" y="1046"/>
                    <a:pt x="531" y="1046"/>
                  </a:cubicBezTo>
                  <a:cubicBezTo>
                    <a:pt x="693" y="1533"/>
                    <a:pt x="693" y="1533"/>
                    <a:pt x="693" y="1533"/>
                  </a:cubicBezTo>
                  <a:cubicBezTo>
                    <a:pt x="607" y="1533"/>
                    <a:pt x="607" y="1533"/>
                    <a:pt x="607" y="1533"/>
                  </a:cubicBezTo>
                  <a:close/>
                  <a:moveTo>
                    <a:pt x="152" y="1374"/>
                  </a:moveTo>
                  <a:cubicBezTo>
                    <a:pt x="205" y="1533"/>
                    <a:pt x="205" y="1533"/>
                    <a:pt x="205" y="1533"/>
                  </a:cubicBezTo>
                  <a:cubicBezTo>
                    <a:pt x="152" y="1533"/>
                    <a:pt x="152" y="1533"/>
                    <a:pt x="152" y="1533"/>
                  </a:cubicBezTo>
                  <a:cubicBezTo>
                    <a:pt x="152" y="1374"/>
                    <a:pt x="152" y="1374"/>
                    <a:pt x="152" y="1374"/>
                  </a:cubicBezTo>
                  <a:close/>
                  <a:moveTo>
                    <a:pt x="925" y="1798"/>
                  </a:moveTo>
                  <a:cubicBezTo>
                    <a:pt x="998" y="1798"/>
                    <a:pt x="998" y="1798"/>
                    <a:pt x="998" y="1798"/>
                  </a:cubicBezTo>
                  <a:cubicBezTo>
                    <a:pt x="998" y="1871"/>
                    <a:pt x="998" y="1871"/>
                    <a:pt x="998" y="1871"/>
                  </a:cubicBezTo>
                  <a:cubicBezTo>
                    <a:pt x="998" y="2505"/>
                    <a:pt x="998" y="2505"/>
                    <a:pt x="998" y="2505"/>
                  </a:cubicBezTo>
                  <a:cubicBezTo>
                    <a:pt x="998" y="2578"/>
                    <a:pt x="998" y="2578"/>
                    <a:pt x="998" y="2578"/>
                  </a:cubicBezTo>
                  <a:cubicBezTo>
                    <a:pt x="925" y="2578"/>
                    <a:pt x="925" y="2578"/>
                    <a:pt x="925" y="2578"/>
                  </a:cubicBezTo>
                  <a:cubicBezTo>
                    <a:pt x="79" y="2578"/>
                    <a:pt x="79" y="2578"/>
                    <a:pt x="79" y="2578"/>
                  </a:cubicBezTo>
                  <a:cubicBezTo>
                    <a:pt x="5" y="2578"/>
                    <a:pt x="5" y="2578"/>
                    <a:pt x="5" y="2578"/>
                  </a:cubicBezTo>
                  <a:cubicBezTo>
                    <a:pt x="5" y="2505"/>
                    <a:pt x="5" y="2505"/>
                    <a:pt x="5" y="2505"/>
                  </a:cubicBezTo>
                  <a:cubicBezTo>
                    <a:pt x="5" y="1871"/>
                    <a:pt x="5" y="1871"/>
                    <a:pt x="5" y="1871"/>
                  </a:cubicBezTo>
                  <a:cubicBezTo>
                    <a:pt x="5" y="1798"/>
                    <a:pt x="5" y="1798"/>
                    <a:pt x="5" y="1798"/>
                  </a:cubicBezTo>
                  <a:cubicBezTo>
                    <a:pt x="79" y="1798"/>
                    <a:pt x="79" y="1798"/>
                    <a:pt x="79" y="1798"/>
                  </a:cubicBezTo>
                  <a:cubicBezTo>
                    <a:pt x="925" y="1798"/>
                    <a:pt x="925" y="1798"/>
                    <a:pt x="925" y="1798"/>
                  </a:cubicBezTo>
                  <a:close/>
                  <a:moveTo>
                    <a:pt x="693" y="1944"/>
                  </a:moveTo>
                  <a:cubicBezTo>
                    <a:pt x="852" y="2419"/>
                    <a:pt x="852" y="2419"/>
                    <a:pt x="852" y="2419"/>
                  </a:cubicBezTo>
                  <a:cubicBezTo>
                    <a:pt x="852" y="2431"/>
                    <a:pt x="852" y="2431"/>
                    <a:pt x="852" y="2431"/>
                  </a:cubicBezTo>
                  <a:cubicBezTo>
                    <a:pt x="770" y="2431"/>
                    <a:pt x="770" y="2431"/>
                    <a:pt x="770" y="2431"/>
                  </a:cubicBezTo>
                  <a:cubicBezTo>
                    <a:pt x="608" y="1944"/>
                    <a:pt x="608" y="1944"/>
                    <a:pt x="608" y="1944"/>
                  </a:cubicBezTo>
                  <a:cubicBezTo>
                    <a:pt x="693" y="1944"/>
                    <a:pt x="693" y="1944"/>
                    <a:pt x="693" y="1944"/>
                  </a:cubicBezTo>
                  <a:close/>
                  <a:moveTo>
                    <a:pt x="852" y="2189"/>
                  </a:moveTo>
                  <a:cubicBezTo>
                    <a:pt x="770" y="1944"/>
                    <a:pt x="770" y="1944"/>
                    <a:pt x="770" y="1944"/>
                  </a:cubicBezTo>
                  <a:cubicBezTo>
                    <a:pt x="852" y="1944"/>
                    <a:pt x="852" y="1944"/>
                    <a:pt x="852" y="1944"/>
                  </a:cubicBezTo>
                  <a:cubicBezTo>
                    <a:pt x="852" y="2189"/>
                    <a:pt x="852" y="2189"/>
                    <a:pt x="852" y="2189"/>
                  </a:cubicBezTo>
                  <a:close/>
                  <a:moveTo>
                    <a:pt x="205" y="1944"/>
                  </a:moveTo>
                  <a:cubicBezTo>
                    <a:pt x="367" y="2431"/>
                    <a:pt x="367" y="2431"/>
                    <a:pt x="367" y="2431"/>
                  </a:cubicBezTo>
                  <a:cubicBezTo>
                    <a:pt x="281" y="2431"/>
                    <a:pt x="281" y="2431"/>
                    <a:pt x="281" y="2431"/>
                  </a:cubicBezTo>
                  <a:cubicBezTo>
                    <a:pt x="152" y="2042"/>
                    <a:pt x="152" y="2042"/>
                    <a:pt x="152" y="2042"/>
                  </a:cubicBezTo>
                  <a:cubicBezTo>
                    <a:pt x="152" y="1944"/>
                    <a:pt x="152" y="1944"/>
                    <a:pt x="152" y="1944"/>
                  </a:cubicBezTo>
                  <a:cubicBezTo>
                    <a:pt x="205" y="1944"/>
                    <a:pt x="205" y="1944"/>
                    <a:pt x="205" y="1944"/>
                  </a:cubicBezTo>
                  <a:close/>
                  <a:moveTo>
                    <a:pt x="444" y="2431"/>
                  </a:moveTo>
                  <a:cubicBezTo>
                    <a:pt x="282" y="1944"/>
                    <a:pt x="282" y="1944"/>
                    <a:pt x="282" y="1944"/>
                  </a:cubicBezTo>
                  <a:cubicBezTo>
                    <a:pt x="368" y="1944"/>
                    <a:pt x="368" y="1944"/>
                    <a:pt x="368" y="1944"/>
                  </a:cubicBezTo>
                  <a:cubicBezTo>
                    <a:pt x="530" y="2431"/>
                    <a:pt x="530" y="2431"/>
                    <a:pt x="530" y="2431"/>
                  </a:cubicBezTo>
                  <a:cubicBezTo>
                    <a:pt x="444" y="2431"/>
                    <a:pt x="444" y="2431"/>
                    <a:pt x="444" y="2431"/>
                  </a:cubicBezTo>
                  <a:close/>
                  <a:moveTo>
                    <a:pt x="607" y="2431"/>
                  </a:moveTo>
                  <a:cubicBezTo>
                    <a:pt x="445" y="1944"/>
                    <a:pt x="445" y="1944"/>
                    <a:pt x="445" y="1944"/>
                  </a:cubicBezTo>
                  <a:cubicBezTo>
                    <a:pt x="531" y="1944"/>
                    <a:pt x="531" y="1944"/>
                    <a:pt x="531" y="1944"/>
                  </a:cubicBezTo>
                  <a:cubicBezTo>
                    <a:pt x="693" y="2431"/>
                    <a:pt x="693" y="2431"/>
                    <a:pt x="693" y="2431"/>
                  </a:cubicBezTo>
                  <a:cubicBezTo>
                    <a:pt x="607" y="2431"/>
                    <a:pt x="607" y="2431"/>
                    <a:pt x="607" y="2431"/>
                  </a:cubicBezTo>
                  <a:close/>
                  <a:moveTo>
                    <a:pt x="152" y="2273"/>
                  </a:moveTo>
                  <a:cubicBezTo>
                    <a:pt x="205" y="2431"/>
                    <a:pt x="205" y="2431"/>
                    <a:pt x="205" y="2431"/>
                  </a:cubicBezTo>
                  <a:cubicBezTo>
                    <a:pt x="152" y="2431"/>
                    <a:pt x="152" y="2431"/>
                    <a:pt x="152" y="2431"/>
                  </a:cubicBezTo>
                  <a:cubicBezTo>
                    <a:pt x="152" y="2273"/>
                    <a:pt x="152" y="2273"/>
                    <a:pt x="152" y="2273"/>
                  </a:cubicBezTo>
                  <a:close/>
                  <a:moveTo>
                    <a:pt x="2971" y="1798"/>
                  </a:moveTo>
                  <a:cubicBezTo>
                    <a:pt x="3044" y="1798"/>
                    <a:pt x="3044" y="1798"/>
                    <a:pt x="3044" y="1798"/>
                  </a:cubicBezTo>
                  <a:cubicBezTo>
                    <a:pt x="3044" y="1871"/>
                    <a:pt x="3044" y="1871"/>
                    <a:pt x="3044" y="1871"/>
                  </a:cubicBezTo>
                  <a:cubicBezTo>
                    <a:pt x="3044" y="2505"/>
                    <a:pt x="3044" y="2505"/>
                    <a:pt x="3044" y="2505"/>
                  </a:cubicBezTo>
                  <a:cubicBezTo>
                    <a:pt x="3044" y="2578"/>
                    <a:pt x="3044" y="2578"/>
                    <a:pt x="3044" y="2578"/>
                  </a:cubicBezTo>
                  <a:cubicBezTo>
                    <a:pt x="2971" y="2578"/>
                    <a:pt x="2971" y="2578"/>
                    <a:pt x="2971" y="2578"/>
                  </a:cubicBezTo>
                  <a:cubicBezTo>
                    <a:pt x="2124" y="2578"/>
                    <a:pt x="2124" y="2578"/>
                    <a:pt x="2124" y="2578"/>
                  </a:cubicBezTo>
                  <a:cubicBezTo>
                    <a:pt x="2051" y="2578"/>
                    <a:pt x="2051" y="2578"/>
                    <a:pt x="2051" y="2578"/>
                  </a:cubicBezTo>
                  <a:cubicBezTo>
                    <a:pt x="2051" y="2505"/>
                    <a:pt x="2051" y="2505"/>
                    <a:pt x="2051" y="2505"/>
                  </a:cubicBezTo>
                  <a:cubicBezTo>
                    <a:pt x="2051" y="1871"/>
                    <a:pt x="2051" y="1871"/>
                    <a:pt x="2051" y="1871"/>
                  </a:cubicBezTo>
                  <a:cubicBezTo>
                    <a:pt x="2051" y="1798"/>
                    <a:pt x="2051" y="1798"/>
                    <a:pt x="2051" y="1798"/>
                  </a:cubicBezTo>
                  <a:cubicBezTo>
                    <a:pt x="2124" y="1798"/>
                    <a:pt x="2124" y="1798"/>
                    <a:pt x="2124" y="1798"/>
                  </a:cubicBezTo>
                  <a:cubicBezTo>
                    <a:pt x="2971" y="1798"/>
                    <a:pt x="2971" y="1798"/>
                    <a:pt x="2971" y="1798"/>
                  </a:cubicBezTo>
                  <a:close/>
                  <a:moveTo>
                    <a:pt x="2739" y="1944"/>
                  </a:moveTo>
                  <a:cubicBezTo>
                    <a:pt x="2898" y="2419"/>
                    <a:pt x="2898" y="2419"/>
                    <a:pt x="2898" y="2419"/>
                  </a:cubicBezTo>
                  <a:cubicBezTo>
                    <a:pt x="2898" y="2431"/>
                    <a:pt x="2898" y="2431"/>
                    <a:pt x="2898" y="2431"/>
                  </a:cubicBezTo>
                  <a:cubicBezTo>
                    <a:pt x="2816" y="2431"/>
                    <a:pt x="2816" y="2431"/>
                    <a:pt x="2816" y="2431"/>
                  </a:cubicBezTo>
                  <a:cubicBezTo>
                    <a:pt x="2654" y="1944"/>
                    <a:pt x="2654" y="1944"/>
                    <a:pt x="2654" y="1944"/>
                  </a:cubicBezTo>
                  <a:cubicBezTo>
                    <a:pt x="2739" y="1944"/>
                    <a:pt x="2739" y="1944"/>
                    <a:pt x="2739" y="1944"/>
                  </a:cubicBezTo>
                  <a:close/>
                  <a:moveTo>
                    <a:pt x="2898" y="2189"/>
                  </a:moveTo>
                  <a:cubicBezTo>
                    <a:pt x="2816" y="1944"/>
                    <a:pt x="2816" y="1944"/>
                    <a:pt x="2816" y="1944"/>
                  </a:cubicBezTo>
                  <a:cubicBezTo>
                    <a:pt x="2898" y="1944"/>
                    <a:pt x="2898" y="1944"/>
                    <a:pt x="2898" y="1944"/>
                  </a:cubicBezTo>
                  <a:cubicBezTo>
                    <a:pt x="2898" y="2189"/>
                    <a:pt x="2898" y="2189"/>
                    <a:pt x="2898" y="2189"/>
                  </a:cubicBezTo>
                  <a:close/>
                  <a:moveTo>
                    <a:pt x="2251" y="1944"/>
                  </a:moveTo>
                  <a:cubicBezTo>
                    <a:pt x="2414" y="2431"/>
                    <a:pt x="2414" y="2431"/>
                    <a:pt x="2414" y="2431"/>
                  </a:cubicBezTo>
                  <a:cubicBezTo>
                    <a:pt x="2328" y="2431"/>
                    <a:pt x="2328" y="2431"/>
                    <a:pt x="2328" y="2431"/>
                  </a:cubicBezTo>
                  <a:cubicBezTo>
                    <a:pt x="2198" y="2042"/>
                    <a:pt x="2198" y="2042"/>
                    <a:pt x="2198" y="2042"/>
                  </a:cubicBezTo>
                  <a:cubicBezTo>
                    <a:pt x="2198" y="1944"/>
                    <a:pt x="2198" y="1944"/>
                    <a:pt x="2198" y="1944"/>
                  </a:cubicBezTo>
                  <a:cubicBezTo>
                    <a:pt x="2251" y="1944"/>
                    <a:pt x="2251" y="1944"/>
                    <a:pt x="2251" y="1944"/>
                  </a:cubicBezTo>
                  <a:close/>
                  <a:moveTo>
                    <a:pt x="2490" y="2431"/>
                  </a:moveTo>
                  <a:cubicBezTo>
                    <a:pt x="2328" y="1944"/>
                    <a:pt x="2328" y="1944"/>
                    <a:pt x="2328" y="1944"/>
                  </a:cubicBezTo>
                  <a:cubicBezTo>
                    <a:pt x="2414" y="1944"/>
                    <a:pt x="2414" y="1944"/>
                    <a:pt x="2414" y="1944"/>
                  </a:cubicBezTo>
                  <a:cubicBezTo>
                    <a:pt x="2576" y="2431"/>
                    <a:pt x="2576" y="2431"/>
                    <a:pt x="2576" y="2431"/>
                  </a:cubicBezTo>
                  <a:cubicBezTo>
                    <a:pt x="2490" y="2431"/>
                    <a:pt x="2490" y="2431"/>
                    <a:pt x="2490" y="2431"/>
                  </a:cubicBezTo>
                  <a:close/>
                  <a:moveTo>
                    <a:pt x="2653" y="2431"/>
                  </a:moveTo>
                  <a:cubicBezTo>
                    <a:pt x="2491" y="1944"/>
                    <a:pt x="2491" y="1944"/>
                    <a:pt x="2491" y="1944"/>
                  </a:cubicBezTo>
                  <a:cubicBezTo>
                    <a:pt x="2577" y="1944"/>
                    <a:pt x="2577" y="1944"/>
                    <a:pt x="2577" y="1944"/>
                  </a:cubicBezTo>
                  <a:cubicBezTo>
                    <a:pt x="2739" y="2431"/>
                    <a:pt x="2739" y="2431"/>
                    <a:pt x="2739" y="2431"/>
                  </a:cubicBezTo>
                  <a:cubicBezTo>
                    <a:pt x="2653" y="2431"/>
                    <a:pt x="2653" y="2431"/>
                    <a:pt x="2653" y="2431"/>
                  </a:cubicBezTo>
                  <a:close/>
                  <a:moveTo>
                    <a:pt x="2198" y="2273"/>
                  </a:moveTo>
                  <a:cubicBezTo>
                    <a:pt x="2251" y="2431"/>
                    <a:pt x="2251" y="2431"/>
                    <a:pt x="2251" y="2431"/>
                  </a:cubicBezTo>
                  <a:cubicBezTo>
                    <a:pt x="2198" y="2431"/>
                    <a:pt x="2198" y="2431"/>
                    <a:pt x="2198" y="2431"/>
                  </a:cubicBezTo>
                  <a:cubicBezTo>
                    <a:pt x="2198" y="2273"/>
                    <a:pt x="2198" y="2273"/>
                    <a:pt x="2198" y="2273"/>
                  </a:cubicBezTo>
                  <a:close/>
                  <a:moveTo>
                    <a:pt x="4179" y="1798"/>
                  </a:moveTo>
                  <a:cubicBezTo>
                    <a:pt x="4252" y="1798"/>
                    <a:pt x="4252" y="1798"/>
                    <a:pt x="4252" y="1798"/>
                  </a:cubicBezTo>
                  <a:cubicBezTo>
                    <a:pt x="4252" y="1871"/>
                    <a:pt x="4252" y="1871"/>
                    <a:pt x="4252" y="1871"/>
                  </a:cubicBezTo>
                  <a:cubicBezTo>
                    <a:pt x="4252" y="2505"/>
                    <a:pt x="4252" y="2505"/>
                    <a:pt x="4252" y="2505"/>
                  </a:cubicBezTo>
                  <a:cubicBezTo>
                    <a:pt x="4252" y="2578"/>
                    <a:pt x="4252" y="2578"/>
                    <a:pt x="4252" y="2578"/>
                  </a:cubicBezTo>
                  <a:cubicBezTo>
                    <a:pt x="4179" y="2578"/>
                    <a:pt x="4179" y="2578"/>
                    <a:pt x="4179" y="2578"/>
                  </a:cubicBezTo>
                  <a:cubicBezTo>
                    <a:pt x="3332" y="2578"/>
                    <a:pt x="3332" y="2578"/>
                    <a:pt x="3332" y="2578"/>
                  </a:cubicBezTo>
                  <a:cubicBezTo>
                    <a:pt x="3259" y="2578"/>
                    <a:pt x="3259" y="2578"/>
                    <a:pt x="3259" y="2578"/>
                  </a:cubicBezTo>
                  <a:cubicBezTo>
                    <a:pt x="3259" y="2505"/>
                    <a:pt x="3259" y="2505"/>
                    <a:pt x="3259" y="2505"/>
                  </a:cubicBezTo>
                  <a:cubicBezTo>
                    <a:pt x="3259" y="1871"/>
                    <a:pt x="3259" y="1871"/>
                    <a:pt x="3259" y="1871"/>
                  </a:cubicBezTo>
                  <a:cubicBezTo>
                    <a:pt x="3259" y="1798"/>
                    <a:pt x="3259" y="1798"/>
                    <a:pt x="3259" y="1798"/>
                  </a:cubicBezTo>
                  <a:cubicBezTo>
                    <a:pt x="3332" y="1798"/>
                    <a:pt x="3332" y="1798"/>
                    <a:pt x="3332" y="1798"/>
                  </a:cubicBezTo>
                  <a:cubicBezTo>
                    <a:pt x="4179" y="1798"/>
                    <a:pt x="4179" y="1798"/>
                    <a:pt x="4179" y="1798"/>
                  </a:cubicBezTo>
                  <a:close/>
                  <a:moveTo>
                    <a:pt x="3947" y="1944"/>
                  </a:moveTo>
                  <a:cubicBezTo>
                    <a:pt x="4105" y="2419"/>
                    <a:pt x="4105" y="2419"/>
                    <a:pt x="4105" y="2419"/>
                  </a:cubicBezTo>
                  <a:cubicBezTo>
                    <a:pt x="4105" y="2431"/>
                    <a:pt x="4105" y="2431"/>
                    <a:pt x="4105" y="2431"/>
                  </a:cubicBezTo>
                  <a:cubicBezTo>
                    <a:pt x="4023" y="2431"/>
                    <a:pt x="4023" y="2431"/>
                    <a:pt x="4023" y="2431"/>
                  </a:cubicBezTo>
                  <a:cubicBezTo>
                    <a:pt x="3861" y="1944"/>
                    <a:pt x="3861" y="1944"/>
                    <a:pt x="3861" y="1944"/>
                  </a:cubicBezTo>
                  <a:cubicBezTo>
                    <a:pt x="3947" y="1944"/>
                    <a:pt x="3947" y="1944"/>
                    <a:pt x="3947" y="1944"/>
                  </a:cubicBezTo>
                  <a:close/>
                  <a:moveTo>
                    <a:pt x="4105" y="2189"/>
                  </a:moveTo>
                  <a:cubicBezTo>
                    <a:pt x="4024" y="1944"/>
                    <a:pt x="4024" y="1944"/>
                    <a:pt x="4024" y="1944"/>
                  </a:cubicBezTo>
                  <a:cubicBezTo>
                    <a:pt x="4105" y="1944"/>
                    <a:pt x="4105" y="1944"/>
                    <a:pt x="4105" y="1944"/>
                  </a:cubicBezTo>
                  <a:cubicBezTo>
                    <a:pt x="4105" y="2189"/>
                    <a:pt x="4105" y="2189"/>
                    <a:pt x="4105" y="2189"/>
                  </a:cubicBezTo>
                  <a:close/>
                  <a:moveTo>
                    <a:pt x="3458" y="1944"/>
                  </a:moveTo>
                  <a:cubicBezTo>
                    <a:pt x="3621" y="2431"/>
                    <a:pt x="3621" y="2431"/>
                    <a:pt x="3621" y="2431"/>
                  </a:cubicBezTo>
                  <a:cubicBezTo>
                    <a:pt x="3535" y="2431"/>
                    <a:pt x="3535" y="2431"/>
                    <a:pt x="3535" y="2431"/>
                  </a:cubicBezTo>
                  <a:cubicBezTo>
                    <a:pt x="3405" y="2042"/>
                    <a:pt x="3405" y="2042"/>
                    <a:pt x="3405" y="2042"/>
                  </a:cubicBezTo>
                  <a:cubicBezTo>
                    <a:pt x="3405" y="1944"/>
                    <a:pt x="3405" y="1944"/>
                    <a:pt x="3405" y="1944"/>
                  </a:cubicBezTo>
                  <a:cubicBezTo>
                    <a:pt x="3458" y="1944"/>
                    <a:pt x="3458" y="1944"/>
                    <a:pt x="3458" y="1944"/>
                  </a:cubicBezTo>
                  <a:close/>
                  <a:moveTo>
                    <a:pt x="3698" y="2431"/>
                  </a:moveTo>
                  <a:cubicBezTo>
                    <a:pt x="3535" y="1944"/>
                    <a:pt x="3535" y="1944"/>
                    <a:pt x="3535" y="1944"/>
                  </a:cubicBezTo>
                  <a:cubicBezTo>
                    <a:pt x="3621" y="1944"/>
                    <a:pt x="3621" y="1944"/>
                    <a:pt x="3621" y="1944"/>
                  </a:cubicBezTo>
                  <a:cubicBezTo>
                    <a:pt x="3784" y="2431"/>
                    <a:pt x="3784" y="2431"/>
                    <a:pt x="3784" y="2431"/>
                  </a:cubicBezTo>
                  <a:cubicBezTo>
                    <a:pt x="3698" y="2431"/>
                    <a:pt x="3698" y="2431"/>
                    <a:pt x="3698" y="2431"/>
                  </a:cubicBezTo>
                  <a:close/>
                  <a:moveTo>
                    <a:pt x="3861" y="2431"/>
                  </a:moveTo>
                  <a:cubicBezTo>
                    <a:pt x="3698" y="1944"/>
                    <a:pt x="3698" y="1944"/>
                    <a:pt x="3698" y="1944"/>
                  </a:cubicBezTo>
                  <a:cubicBezTo>
                    <a:pt x="3784" y="1944"/>
                    <a:pt x="3784" y="1944"/>
                    <a:pt x="3784" y="1944"/>
                  </a:cubicBezTo>
                  <a:cubicBezTo>
                    <a:pt x="3947" y="2431"/>
                    <a:pt x="3947" y="2431"/>
                    <a:pt x="3947" y="2431"/>
                  </a:cubicBezTo>
                  <a:cubicBezTo>
                    <a:pt x="3861" y="2431"/>
                    <a:pt x="3861" y="2431"/>
                    <a:pt x="3861" y="2431"/>
                  </a:cubicBezTo>
                  <a:close/>
                  <a:moveTo>
                    <a:pt x="3405" y="2273"/>
                  </a:moveTo>
                  <a:cubicBezTo>
                    <a:pt x="3458" y="2431"/>
                    <a:pt x="3458" y="2431"/>
                    <a:pt x="3458" y="2431"/>
                  </a:cubicBezTo>
                  <a:cubicBezTo>
                    <a:pt x="3405" y="2431"/>
                    <a:pt x="3405" y="2431"/>
                    <a:pt x="3405" y="2431"/>
                  </a:cubicBezTo>
                  <a:cubicBezTo>
                    <a:pt x="3405" y="2273"/>
                    <a:pt x="3405" y="2273"/>
                    <a:pt x="3405" y="2273"/>
                  </a:cubicBezTo>
                  <a:close/>
                  <a:moveTo>
                    <a:pt x="2449" y="532"/>
                  </a:moveTo>
                  <a:cubicBezTo>
                    <a:pt x="2639" y="448"/>
                    <a:pt x="2639" y="448"/>
                    <a:pt x="2639" y="448"/>
                  </a:cubicBezTo>
                  <a:cubicBezTo>
                    <a:pt x="2604" y="574"/>
                    <a:pt x="2604" y="574"/>
                    <a:pt x="2604" y="574"/>
                  </a:cubicBezTo>
                  <a:cubicBezTo>
                    <a:pt x="2570" y="595"/>
                    <a:pt x="2570" y="595"/>
                    <a:pt x="2570" y="595"/>
                  </a:cubicBezTo>
                  <a:cubicBezTo>
                    <a:pt x="2449" y="532"/>
                    <a:pt x="2449" y="532"/>
                    <a:pt x="2449" y="532"/>
                  </a:cubicBezTo>
                  <a:close/>
                  <a:moveTo>
                    <a:pt x="2123" y="676"/>
                  </a:moveTo>
                  <a:cubicBezTo>
                    <a:pt x="2280" y="607"/>
                    <a:pt x="2280" y="607"/>
                    <a:pt x="2280" y="607"/>
                  </a:cubicBezTo>
                  <a:cubicBezTo>
                    <a:pt x="2276" y="768"/>
                    <a:pt x="2276" y="768"/>
                    <a:pt x="2276" y="768"/>
                  </a:cubicBezTo>
                  <a:cubicBezTo>
                    <a:pt x="2123" y="676"/>
                    <a:pt x="2123" y="676"/>
                    <a:pt x="2123" y="676"/>
                  </a:cubicBezTo>
                  <a:close/>
                  <a:moveTo>
                    <a:pt x="1886" y="782"/>
                  </a:moveTo>
                  <a:cubicBezTo>
                    <a:pt x="1988" y="737"/>
                    <a:pt x="1988" y="737"/>
                    <a:pt x="1988" y="737"/>
                  </a:cubicBezTo>
                  <a:cubicBezTo>
                    <a:pt x="1981" y="871"/>
                    <a:pt x="1981" y="871"/>
                    <a:pt x="1981" y="871"/>
                  </a:cubicBezTo>
                  <a:cubicBezTo>
                    <a:pt x="1886" y="782"/>
                    <a:pt x="1886" y="782"/>
                    <a:pt x="1886" y="782"/>
                  </a:cubicBezTo>
                  <a:close/>
                  <a:moveTo>
                    <a:pt x="1970" y="978"/>
                  </a:moveTo>
                  <a:cubicBezTo>
                    <a:pt x="1821" y="1073"/>
                    <a:pt x="1821" y="1073"/>
                    <a:pt x="1821" y="1073"/>
                  </a:cubicBezTo>
                  <a:cubicBezTo>
                    <a:pt x="1821" y="841"/>
                    <a:pt x="1821" y="841"/>
                    <a:pt x="1821" y="841"/>
                  </a:cubicBezTo>
                  <a:cubicBezTo>
                    <a:pt x="1970" y="978"/>
                    <a:pt x="1970" y="978"/>
                    <a:pt x="1970" y="978"/>
                  </a:cubicBezTo>
                  <a:close/>
                  <a:moveTo>
                    <a:pt x="2207" y="827"/>
                  </a:moveTo>
                  <a:cubicBezTo>
                    <a:pt x="2065" y="917"/>
                    <a:pt x="2065" y="917"/>
                    <a:pt x="2065" y="917"/>
                  </a:cubicBezTo>
                  <a:cubicBezTo>
                    <a:pt x="2074" y="747"/>
                    <a:pt x="2074" y="747"/>
                    <a:pt x="2074" y="747"/>
                  </a:cubicBezTo>
                  <a:cubicBezTo>
                    <a:pt x="2207" y="827"/>
                    <a:pt x="2207" y="827"/>
                    <a:pt x="2207" y="827"/>
                  </a:cubicBezTo>
                  <a:close/>
                  <a:moveTo>
                    <a:pt x="2486" y="649"/>
                  </a:moveTo>
                  <a:cubicBezTo>
                    <a:pt x="2363" y="727"/>
                    <a:pt x="2363" y="727"/>
                    <a:pt x="2363" y="727"/>
                  </a:cubicBezTo>
                  <a:cubicBezTo>
                    <a:pt x="2367" y="586"/>
                    <a:pt x="2367" y="586"/>
                    <a:pt x="2367" y="586"/>
                  </a:cubicBezTo>
                  <a:cubicBezTo>
                    <a:pt x="2486" y="649"/>
                    <a:pt x="2486" y="649"/>
                    <a:pt x="2486" y="649"/>
                  </a:cubicBezTo>
                  <a:close/>
                  <a:moveTo>
                    <a:pt x="2774" y="465"/>
                  </a:moveTo>
                  <a:cubicBezTo>
                    <a:pt x="2713" y="504"/>
                    <a:pt x="2713" y="504"/>
                    <a:pt x="2713" y="504"/>
                  </a:cubicBezTo>
                  <a:cubicBezTo>
                    <a:pt x="2732" y="435"/>
                    <a:pt x="2732" y="435"/>
                    <a:pt x="2732" y="435"/>
                  </a:cubicBezTo>
                  <a:cubicBezTo>
                    <a:pt x="2774" y="465"/>
                    <a:pt x="2774" y="465"/>
                    <a:pt x="2774" y="465"/>
                  </a:cubicBezTo>
                  <a:close/>
                  <a:moveTo>
                    <a:pt x="2938" y="360"/>
                  </a:moveTo>
                  <a:cubicBezTo>
                    <a:pt x="2851" y="416"/>
                    <a:pt x="2851" y="416"/>
                    <a:pt x="2851" y="416"/>
                  </a:cubicBezTo>
                  <a:cubicBezTo>
                    <a:pt x="2833" y="403"/>
                    <a:pt x="2815" y="389"/>
                    <a:pt x="2799" y="377"/>
                  </a:cubicBezTo>
                  <a:cubicBezTo>
                    <a:pt x="2931" y="318"/>
                    <a:pt x="2931" y="318"/>
                    <a:pt x="2931" y="318"/>
                  </a:cubicBezTo>
                  <a:cubicBezTo>
                    <a:pt x="2933" y="332"/>
                    <a:pt x="2936" y="345"/>
                    <a:pt x="2938" y="360"/>
                  </a:cubicBezTo>
                  <a:close/>
                  <a:moveTo>
                    <a:pt x="2996" y="290"/>
                  </a:moveTo>
                  <a:cubicBezTo>
                    <a:pt x="3131" y="230"/>
                    <a:pt x="3131" y="230"/>
                    <a:pt x="3131" y="230"/>
                  </a:cubicBezTo>
                  <a:cubicBezTo>
                    <a:pt x="3134" y="235"/>
                    <a:pt x="3134" y="235"/>
                    <a:pt x="3134" y="235"/>
                  </a:cubicBezTo>
                  <a:cubicBezTo>
                    <a:pt x="2988" y="328"/>
                    <a:pt x="2988" y="328"/>
                    <a:pt x="2988" y="328"/>
                  </a:cubicBezTo>
                  <a:cubicBezTo>
                    <a:pt x="2991" y="313"/>
                    <a:pt x="2994" y="300"/>
                    <a:pt x="2996" y="290"/>
                  </a:cubicBezTo>
                  <a:close/>
                </a:path>
              </a:pathLst>
            </a:custGeom>
            <a:solidFill>
              <a:schemeClr val="accent4"/>
            </a:solidFill>
            <a:ln>
              <a:noFill/>
            </a:ln>
            <a:effectLst>
              <a:innerShdw blurRad="63500" dist="50800" dir="13500000">
                <a:prstClr val="black">
                  <a:alpha val="50000"/>
                </a:prstClr>
              </a:innerShdw>
            </a:effec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微软雅黑" panose="020B0503020204020204" charset="-122"/>
                <a:ea typeface="微软雅黑" panose="020B0503020204020204" charset="-122"/>
              </a:endParaRPr>
            </a:p>
          </p:txBody>
        </p:sp>
        <p:sp>
          <p:nvSpPr>
            <p:cNvPr id="94" name="Rectangle 5"/>
            <p:cNvSpPr/>
            <p:nvPr/>
          </p:nvSpPr>
          <p:spPr bwMode="auto">
            <a:xfrm>
              <a:off x="8732602" y="3868330"/>
              <a:ext cx="1715560" cy="11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900" dirty="0">
                  <a:solidFill>
                    <a:schemeClr val="tx1">
                      <a:lumMod val="65000"/>
                      <a:lumOff val="35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a:t>
              </a:r>
              <a:endParaRPr lang="en-US" altLang="zh-CN" sz="900" dirty="0">
                <a:solidFill>
                  <a:schemeClr val="tx1">
                    <a:lumMod val="65000"/>
                    <a:lumOff val="35000"/>
                  </a:schemeClr>
                </a:solidFill>
                <a:latin typeface="微软雅黑" panose="020B0503020204020204" charset="-122"/>
                <a:ea typeface="微软雅黑" panose="020B0503020204020204" charset="-122"/>
                <a:cs typeface="Lato Light" charset="0"/>
                <a:sym typeface="Lato Light"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4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6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改善方法</a:t>
            </a:r>
          </a:p>
        </p:txBody>
      </p:sp>
      <p:pic>
        <p:nvPicPr>
          <p:cNvPr id="61" name="Picture 3" descr="C:\Users\Administrator\Desktop\787637.png"/>
          <p:cNvPicPr>
            <a:picLocks noChangeAspect="1" noChangeArrowheads="1"/>
          </p:cNvPicPr>
          <p:nvPr/>
        </p:nvPicPr>
        <p:blipFill>
          <a:blip r:embed="rId2" cstate="screen"/>
          <a:srcRect/>
          <a:stretch>
            <a:fillRect/>
          </a:stretch>
        </p:blipFill>
        <p:spPr bwMode="auto">
          <a:xfrm>
            <a:off x="2922297" y="876636"/>
            <a:ext cx="2906623" cy="409276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63" name="组合 62"/>
          <p:cNvGrpSpPr/>
          <p:nvPr/>
        </p:nvGrpSpPr>
        <p:grpSpPr>
          <a:xfrm>
            <a:off x="3993327" y="4095838"/>
            <a:ext cx="764561" cy="764734"/>
            <a:chOff x="3832873" y="2297208"/>
            <a:chExt cx="1516550" cy="1516550"/>
          </a:xfrm>
        </p:grpSpPr>
        <p:grpSp>
          <p:nvGrpSpPr>
            <p:cNvPr id="64" name="组合 63"/>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kern="0">
                  <a:solidFill>
                    <a:sysClr val="windowText" lastClr="000000"/>
                  </a:solidFill>
                  <a:latin typeface="微软雅黑" panose="020B0503020204020204" charset="-122"/>
                  <a:ea typeface="微软雅黑" panose="020B0503020204020204" charset="-122"/>
                </a:endParaRPr>
              </a:p>
            </p:txBody>
          </p:sp>
          <p:sp>
            <p:nvSpPr>
              <p:cNvPr id="67" name="椭圆 6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kern="0">
                  <a:solidFill>
                    <a:sysClr val="window" lastClr="FFFFFF"/>
                  </a:solidFill>
                  <a:latin typeface="微软雅黑" panose="020B0503020204020204" charset="-122"/>
                  <a:ea typeface="微软雅黑" panose="020B0503020204020204" charset="-122"/>
                </a:endParaRPr>
              </a:p>
            </p:txBody>
          </p:sp>
        </p:grpSp>
        <p:sp>
          <p:nvSpPr>
            <p:cNvPr id="65" name="椭圆 64"/>
            <p:cNvSpPr/>
            <p:nvPr/>
          </p:nvSpPr>
          <p:spPr>
            <a:xfrm>
              <a:off x="3983164" y="2466913"/>
              <a:ext cx="1185736" cy="1185736"/>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nvGrpSpPr>
          <p:cNvPr id="68" name="组合 67"/>
          <p:cNvGrpSpPr/>
          <p:nvPr/>
        </p:nvGrpSpPr>
        <p:grpSpPr>
          <a:xfrm>
            <a:off x="3236114" y="3280065"/>
            <a:ext cx="764561" cy="764734"/>
            <a:chOff x="3832873" y="2297208"/>
            <a:chExt cx="1516550" cy="1516550"/>
          </a:xfrm>
        </p:grpSpPr>
        <p:grpSp>
          <p:nvGrpSpPr>
            <p:cNvPr id="69" name="组合 68"/>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kern="0">
                  <a:solidFill>
                    <a:sysClr val="windowText" lastClr="000000"/>
                  </a:solidFill>
                  <a:latin typeface="微软雅黑" panose="020B0503020204020204" charset="-122"/>
                  <a:ea typeface="微软雅黑" panose="020B0503020204020204" charset="-122"/>
                </a:endParaRPr>
              </a:p>
            </p:txBody>
          </p:sp>
          <p:sp>
            <p:nvSpPr>
              <p:cNvPr id="72" name="椭圆 7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kern="0">
                  <a:solidFill>
                    <a:sysClr val="window" lastClr="FFFFFF"/>
                  </a:solidFill>
                  <a:latin typeface="微软雅黑" panose="020B0503020204020204" charset="-122"/>
                  <a:ea typeface="微软雅黑" panose="020B0503020204020204" charset="-122"/>
                </a:endParaRPr>
              </a:p>
            </p:txBody>
          </p:sp>
        </p:grpSp>
        <p:sp>
          <p:nvSpPr>
            <p:cNvPr id="70" name="椭圆 69"/>
            <p:cNvSpPr/>
            <p:nvPr/>
          </p:nvSpPr>
          <p:spPr>
            <a:xfrm>
              <a:off x="3983164" y="2466913"/>
              <a:ext cx="1185736" cy="1185736"/>
            </a:xfrm>
            <a:prstGeom prst="ellipse">
              <a:avLst/>
            </a:prstGeom>
            <a:solidFill>
              <a:schemeClr val="accent5"/>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nvGrpSpPr>
          <p:cNvPr id="73" name="组合 72"/>
          <p:cNvGrpSpPr/>
          <p:nvPr/>
        </p:nvGrpSpPr>
        <p:grpSpPr>
          <a:xfrm>
            <a:off x="4762444" y="2781489"/>
            <a:ext cx="764561" cy="764734"/>
            <a:chOff x="3832873" y="2297208"/>
            <a:chExt cx="1516550" cy="1516550"/>
          </a:xfrm>
        </p:grpSpPr>
        <p:grpSp>
          <p:nvGrpSpPr>
            <p:cNvPr id="74" name="组合 73"/>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kern="0">
                  <a:solidFill>
                    <a:sysClr val="windowText" lastClr="000000"/>
                  </a:solidFill>
                  <a:latin typeface="微软雅黑" panose="020B0503020204020204" charset="-122"/>
                  <a:ea typeface="微软雅黑" panose="020B0503020204020204" charset="-122"/>
                </a:endParaRPr>
              </a:p>
            </p:txBody>
          </p:sp>
          <p:sp>
            <p:nvSpPr>
              <p:cNvPr id="77" name="椭圆 7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kern="0">
                  <a:solidFill>
                    <a:sysClr val="window" lastClr="FFFFFF"/>
                  </a:solidFill>
                  <a:latin typeface="微软雅黑" panose="020B0503020204020204" charset="-122"/>
                  <a:ea typeface="微软雅黑" panose="020B0503020204020204" charset="-122"/>
                </a:endParaRPr>
              </a:p>
            </p:txBody>
          </p:sp>
        </p:grpSp>
        <p:sp>
          <p:nvSpPr>
            <p:cNvPr id="75" name="椭圆 74"/>
            <p:cNvSpPr/>
            <p:nvPr/>
          </p:nvSpPr>
          <p:spPr>
            <a:xfrm>
              <a:off x="3983164" y="2466913"/>
              <a:ext cx="1185736" cy="1185736"/>
            </a:xfrm>
            <a:prstGeom prst="ellipse">
              <a:avLst/>
            </a:prstGeom>
            <a:solidFill>
              <a:schemeClr val="accent3"/>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nvGrpSpPr>
          <p:cNvPr id="78" name="组合 77"/>
          <p:cNvGrpSpPr/>
          <p:nvPr/>
        </p:nvGrpSpPr>
        <p:grpSpPr>
          <a:xfrm>
            <a:off x="3236114" y="2308590"/>
            <a:ext cx="764561" cy="764734"/>
            <a:chOff x="3832873" y="2297208"/>
            <a:chExt cx="1516550" cy="1516550"/>
          </a:xfrm>
        </p:grpSpPr>
        <p:grpSp>
          <p:nvGrpSpPr>
            <p:cNvPr id="91" name="组合 9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96" name="同心圆 9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kern="0">
                  <a:solidFill>
                    <a:sysClr val="windowText" lastClr="000000"/>
                  </a:solidFill>
                  <a:latin typeface="微软雅黑" panose="020B0503020204020204" charset="-122"/>
                  <a:ea typeface="微软雅黑" panose="020B0503020204020204" charset="-122"/>
                </a:endParaRPr>
              </a:p>
            </p:txBody>
          </p:sp>
          <p:sp>
            <p:nvSpPr>
              <p:cNvPr id="97" name="椭圆 9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kern="0">
                  <a:solidFill>
                    <a:sysClr val="window" lastClr="FFFFFF"/>
                  </a:solidFill>
                  <a:latin typeface="微软雅黑" panose="020B0503020204020204" charset="-122"/>
                  <a:ea typeface="微软雅黑" panose="020B0503020204020204" charset="-122"/>
                </a:endParaRPr>
              </a:p>
            </p:txBody>
          </p:sp>
        </p:grpSp>
        <p:sp>
          <p:nvSpPr>
            <p:cNvPr id="95" name="椭圆 94"/>
            <p:cNvSpPr/>
            <p:nvPr/>
          </p:nvSpPr>
          <p:spPr>
            <a:xfrm>
              <a:off x="3983164" y="2466913"/>
              <a:ext cx="1185736" cy="1185736"/>
            </a:xfrm>
            <a:prstGeom prst="ellipse">
              <a:avLst/>
            </a:prstGeom>
            <a:solidFill>
              <a:schemeClr val="accent6"/>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nvGrpSpPr>
          <p:cNvPr id="98" name="组合 97"/>
          <p:cNvGrpSpPr/>
          <p:nvPr/>
        </p:nvGrpSpPr>
        <p:grpSpPr>
          <a:xfrm>
            <a:off x="4762444" y="1798585"/>
            <a:ext cx="764561" cy="764734"/>
            <a:chOff x="3832873" y="2297208"/>
            <a:chExt cx="1516550" cy="1516550"/>
          </a:xfrm>
        </p:grpSpPr>
        <p:grpSp>
          <p:nvGrpSpPr>
            <p:cNvPr id="99" name="组合 98"/>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01" name="同心圆 10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kern="0">
                  <a:solidFill>
                    <a:sysClr val="windowText" lastClr="000000"/>
                  </a:solidFill>
                  <a:latin typeface="微软雅黑" panose="020B0503020204020204" charset="-122"/>
                  <a:ea typeface="微软雅黑" panose="020B0503020204020204" charset="-122"/>
                </a:endParaRPr>
              </a:p>
            </p:txBody>
          </p:sp>
          <p:sp>
            <p:nvSpPr>
              <p:cNvPr id="102" name="椭圆 10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kern="0">
                  <a:solidFill>
                    <a:sysClr val="window" lastClr="FFFFFF"/>
                  </a:solidFill>
                  <a:latin typeface="微软雅黑" panose="020B0503020204020204" charset="-122"/>
                  <a:ea typeface="微软雅黑" panose="020B0503020204020204" charset="-122"/>
                </a:endParaRPr>
              </a:p>
            </p:txBody>
          </p:sp>
        </p:grpSp>
        <p:sp>
          <p:nvSpPr>
            <p:cNvPr id="100" name="椭圆 99"/>
            <p:cNvSpPr/>
            <p:nvPr/>
          </p:nvSpPr>
          <p:spPr>
            <a:xfrm>
              <a:off x="3983164" y="2466913"/>
              <a:ext cx="1185736" cy="1185736"/>
            </a:xfrm>
            <a:prstGeom prst="ellipse">
              <a:avLst/>
            </a:prstGeom>
            <a:solidFill>
              <a:schemeClr val="accent4"/>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nvGrpSpPr>
          <p:cNvPr id="103" name="组合 102"/>
          <p:cNvGrpSpPr/>
          <p:nvPr/>
        </p:nvGrpSpPr>
        <p:grpSpPr>
          <a:xfrm>
            <a:off x="3993327" y="952830"/>
            <a:ext cx="764561" cy="764734"/>
            <a:chOff x="3832873" y="2297208"/>
            <a:chExt cx="1516550" cy="1516550"/>
          </a:xfrm>
        </p:grpSpPr>
        <p:grpSp>
          <p:nvGrpSpPr>
            <p:cNvPr id="104" name="组合 103"/>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06" name="同心圆 10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kern="0">
                  <a:solidFill>
                    <a:sysClr val="windowText" lastClr="000000"/>
                  </a:solidFill>
                  <a:latin typeface="微软雅黑" panose="020B0503020204020204" charset="-122"/>
                  <a:ea typeface="微软雅黑" panose="020B0503020204020204" charset="-122"/>
                </a:endParaRPr>
              </a:p>
            </p:txBody>
          </p:sp>
          <p:sp>
            <p:nvSpPr>
              <p:cNvPr id="107" name="椭圆 10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913765" fontAlgn="auto">
                  <a:spcBef>
                    <a:spcPts val="0"/>
                  </a:spcBef>
                  <a:spcAft>
                    <a:spcPts val="0"/>
                  </a:spcAft>
                  <a:defRPr/>
                </a:pPr>
                <a:endParaRPr lang="zh-CN" altLang="en-US" kern="0">
                  <a:solidFill>
                    <a:sysClr val="window" lastClr="FFFFFF"/>
                  </a:solidFill>
                  <a:latin typeface="微软雅黑" panose="020B0503020204020204" charset="-122"/>
                  <a:ea typeface="微软雅黑" panose="020B0503020204020204" charset="-122"/>
                </a:endParaRPr>
              </a:p>
            </p:txBody>
          </p:sp>
        </p:grpSp>
        <p:sp>
          <p:nvSpPr>
            <p:cNvPr id="105" name="椭圆 104"/>
            <p:cNvSpPr/>
            <p:nvPr/>
          </p:nvSpPr>
          <p:spPr>
            <a:xfrm>
              <a:off x="3983164" y="2466913"/>
              <a:ext cx="1185736" cy="1185736"/>
            </a:xfrm>
            <a:prstGeom prst="ellipse">
              <a:avLst/>
            </a:prstGeom>
            <a:solidFill>
              <a:schemeClr val="accent2"/>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nvGrpSpPr>
          <p:cNvPr id="108" name="Group 34"/>
          <p:cNvGrpSpPr/>
          <p:nvPr/>
        </p:nvGrpSpPr>
        <p:grpSpPr>
          <a:xfrm>
            <a:off x="4234509" y="1165565"/>
            <a:ext cx="299403" cy="243687"/>
            <a:chOff x="1550139" y="1314466"/>
            <a:chExt cx="509139" cy="414300"/>
          </a:xfrm>
          <a:solidFill>
            <a:schemeClr val="bg1"/>
          </a:solidFill>
        </p:grpSpPr>
        <p:sp>
          <p:nvSpPr>
            <p:cNvPr id="109"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10"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11"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grpSp>
      <p:sp>
        <p:nvSpPr>
          <p:cNvPr id="112" name="矩形 3"/>
          <p:cNvSpPr>
            <a:spLocks noChangeArrowheads="1"/>
          </p:cNvSpPr>
          <p:nvPr/>
        </p:nvSpPr>
        <p:spPr bwMode="auto">
          <a:xfrm>
            <a:off x="4902007" y="1186126"/>
            <a:ext cx="907670" cy="3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5" tIns="34283" rIns="68565" bIns="34283">
            <a:spAutoFit/>
          </a:bodyPr>
          <a:lstStyle/>
          <a:p>
            <a:r>
              <a:rPr lang="zh-CN" altLang="en-US" sz="1500" b="1" dirty="0">
                <a:solidFill>
                  <a:schemeClr val="accent2"/>
                </a:solidFill>
                <a:latin typeface="微软雅黑" panose="020B0503020204020204" charset="-122"/>
                <a:ea typeface="微软雅黑" panose="020B0503020204020204" charset="-122"/>
                <a:sym typeface="Arial" panose="020B0604020202020204" pitchFamily="34" charset="0"/>
              </a:rPr>
              <a:t>添加标题</a:t>
            </a:r>
          </a:p>
        </p:txBody>
      </p:sp>
      <p:sp>
        <p:nvSpPr>
          <p:cNvPr id="113" name="文本框 13"/>
          <p:cNvSpPr txBox="1"/>
          <p:nvPr/>
        </p:nvSpPr>
        <p:spPr>
          <a:xfrm>
            <a:off x="5752743" y="1038406"/>
            <a:ext cx="2437659" cy="565047"/>
          </a:xfrm>
          <a:prstGeom prst="rect">
            <a:avLst/>
          </a:prstGeom>
          <a:noFill/>
        </p:spPr>
        <p:txBody>
          <a:bodyPr wrap="square" lIns="65807" tIns="32903" rIns="65807" bIns="32903" rtlCol="0">
            <a:spAutoFit/>
          </a:bodyPr>
          <a:lstStyle/>
          <a:p>
            <a:pPr algn="l">
              <a:lnSpc>
                <a:spcPct val="120000"/>
              </a:lnSpc>
              <a:spcBef>
                <a:spcPct val="0"/>
              </a:spcBef>
              <a:buNone/>
            </a:pPr>
            <a:r>
              <a:rPr lang="zh-CN" altLang="en-US" sz="90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单击此处添加文本内容单击此处添加文本内容单击此处添加文本内容单击此处添加文本内容单击此处添加文本内容</a:t>
            </a:r>
          </a:p>
        </p:txBody>
      </p:sp>
      <p:sp>
        <p:nvSpPr>
          <p:cNvPr id="114" name="矩形 3"/>
          <p:cNvSpPr>
            <a:spLocks noChangeArrowheads="1"/>
          </p:cNvSpPr>
          <p:nvPr/>
        </p:nvSpPr>
        <p:spPr bwMode="auto">
          <a:xfrm>
            <a:off x="5759195" y="1790965"/>
            <a:ext cx="907670" cy="3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5" tIns="34283" rIns="68565" bIns="34283">
            <a:spAutoFit/>
          </a:bodyPr>
          <a:lstStyle/>
          <a:p>
            <a:r>
              <a:rPr lang="zh-CN" altLang="en-US" sz="1500" b="1" dirty="0">
                <a:solidFill>
                  <a:schemeClr val="accent4"/>
                </a:solidFill>
                <a:latin typeface="微软雅黑" panose="020B0503020204020204" charset="-122"/>
                <a:ea typeface="微软雅黑" panose="020B0503020204020204" charset="-122"/>
                <a:sym typeface="Arial" panose="020B0604020202020204" pitchFamily="34" charset="0"/>
              </a:rPr>
              <a:t>添加标题</a:t>
            </a:r>
          </a:p>
        </p:txBody>
      </p:sp>
      <p:sp>
        <p:nvSpPr>
          <p:cNvPr id="115" name="文本框 13"/>
          <p:cNvSpPr txBox="1"/>
          <p:nvPr/>
        </p:nvSpPr>
        <p:spPr>
          <a:xfrm>
            <a:off x="5752743" y="2095743"/>
            <a:ext cx="2437659" cy="565047"/>
          </a:xfrm>
          <a:prstGeom prst="rect">
            <a:avLst/>
          </a:prstGeom>
          <a:noFill/>
        </p:spPr>
        <p:txBody>
          <a:bodyPr wrap="square" lIns="65807" tIns="32903" rIns="65807" bIns="32903" rtlCol="0">
            <a:spAutoFit/>
          </a:bodyPr>
          <a:lstStyle/>
          <a:p>
            <a:pPr algn="l">
              <a:lnSpc>
                <a:spcPct val="120000"/>
              </a:lnSpc>
              <a:spcBef>
                <a:spcPct val="0"/>
              </a:spcBef>
              <a:buNone/>
            </a:pPr>
            <a:r>
              <a:rPr lang="zh-CN" altLang="en-US" sz="90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单击此处添加文本内容单击此处添加文本内容单击此处添加文本内容单击此处添加文本内容单击此处添加文本内容</a:t>
            </a:r>
          </a:p>
        </p:txBody>
      </p:sp>
      <p:sp>
        <p:nvSpPr>
          <p:cNvPr id="116" name="Freeform 20"/>
          <p:cNvSpPr>
            <a:spLocks noEditPoints="1"/>
          </p:cNvSpPr>
          <p:nvPr/>
        </p:nvSpPr>
        <p:spPr bwMode="auto">
          <a:xfrm>
            <a:off x="4987950" y="2070559"/>
            <a:ext cx="298304" cy="202754"/>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18" tIns="45709" rIns="91418" bIns="45709" numCol="1" anchor="t" anchorCtr="0" compatLnSpc="1"/>
          <a:lstStyle/>
          <a:p>
            <a:endParaRPr lang="en-US">
              <a:latin typeface="微软雅黑" panose="020B0503020204020204" charset="-122"/>
              <a:ea typeface="微软雅黑" panose="020B0503020204020204" charset="-122"/>
            </a:endParaRPr>
          </a:p>
        </p:txBody>
      </p:sp>
      <p:sp>
        <p:nvSpPr>
          <p:cNvPr id="117" name="矩形 3"/>
          <p:cNvSpPr>
            <a:spLocks noChangeArrowheads="1"/>
          </p:cNvSpPr>
          <p:nvPr/>
        </p:nvSpPr>
        <p:spPr bwMode="auto">
          <a:xfrm>
            <a:off x="2096254" y="2171936"/>
            <a:ext cx="907910" cy="300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5" tIns="34283" rIns="68565" bIns="34283">
            <a:spAutoFit/>
          </a:bodyPr>
          <a:lstStyle/>
          <a:p>
            <a:r>
              <a:rPr lang="zh-CN" altLang="en-US" sz="1500" b="1" dirty="0">
                <a:solidFill>
                  <a:schemeClr val="accent6"/>
                </a:solidFill>
                <a:latin typeface="微软雅黑" panose="020B0503020204020204" charset="-122"/>
                <a:ea typeface="微软雅黑" panose="020B0503020204020204" charset="-122"/>
                <a:sym typeface="Arial" panose="020B0604020202020204" pitchFamily="34" charset="0"/>
              </a:rPr>
              <a:t>添加标题</a:t>
            </a:r>
          </a:p>
        </p:txBody>
      </p:sp>
      <p:sp>
        <p:nvSpPr>
          <p:cNvPr id="118" name="文本框 13"/>
          <p:cNvSpPr txBox="1"/>
          <p:nvPr/>
        </p:nvSpPr>
        <p:spPr>
          <a:xfrm>
            <a:off x="725069" y="2465851"/>
            <a:ext cx="2332949" cy="565047"/>
          </a:xfrm>
          <a:prstGeom prst="rect">
            <a:avLst/>
          </a:prstGeom>
          <a:noFill/>
        </p:spPr>
        <p:txBody>
          <a:bodyPr wrap="square" lIns="65807" tIns="32903" rIns="65807" bIns="32903" rtlCol="0">
            <a:spAutoFit/>
          </a:bodyPr>
          <a:lstStyle/>
          <a:p>
            <a:pPr algn="r">
              <a:lnSpc>
                <a:spcPct val="120000"/>
              </a:lnSpc>
              <a:spcBef>
                <a:spcPct val="0"/>
              </a:spcBef>
              <a:buNone/>
            </a:pPr>
            <a:r>
              <a:rPr lang="zh-CN" altLang="en-US" sz="90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单击此处添加文本内容单击此处添加文本内容单击此处添加文本内容单击此处添加文本内容单击此处添加文本内容</a:t>
            </a:r>
          </a:p>
        </p:txBody>
      </p:sp>
      <p:grpSp>
        <p:nvGrpSpPr>
          <p:cNvPr id="119" name="Group 20"/>
          <p:cNvGrpSpPr/>
          <p:nvPr/>
        </p:nvGrpSpPr>
        <p:grpSpPr>
          <a:xfrm>
            <a:off x="3456114" y="2567653"/>
            <a:ext cx="309319" cy="214295"/>
            <a:chOff x="7416800" y="1122363"/>
            <a:chExt cx="366713" cy="254000"/>
          </a:xfrm>
          <a:solidFill>
            <a:schemeClr val="bg1"/>
          </a:solidFill>
        </p:grpSpPr>
        <p:sp>
          <p:nvSpPr>
            <p:cNvPr id="120"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21"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grpSp>
      <p:sp>
        <p:nvSpPr>
          <p:cNvPr id="122" name="矩形 3"/>
          <p:cNvSpPr>
            <a:spLocks noChangeArrowheads="1"/>
          </p:cNvSpPr>
          <p:nvPr/>
        </p:nvSpPr>
        <p:spPr bwMode="auto">
          <a:xfrm>
            <a:off x="5752742" y="2781488"/>
            <a:ext cx="907670" cy="3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5" tIns="34283" rIns="68565" bIns="34283">
            <a:spAutoFit/>
          </a:bodyPr>
          <a:lstStyle/>
          <a:p>
            <a:r>
              <a:rPr lang="zh-CN" altLang="en-US" sz="1500" b="1" dirty="0">
                <a:solidFill>
                  <a:schemeClr val="accent3"/>
                </a:solidFill>
                <a:latin typeface="微软雅黑" panose="020B0503020204020204" charset="-122"/>
                <a:ea typeface="微软雅黑" panose="020B0503020204020204" charset="-122"/>
                <a:sym typeface="Arial" panose="020B0604020202020204" pitchFamily="34" charset="0"/>
              </a:rPr>
              <a:t>添加标题</a:t>
            </a:r>
          </a:p>
        </p:txBody>
      </p:sp>
      <p:sp>
        <p:nvSpPr>
          <p:cNvPr id="123" name="文本框 13"/>
          <p:cNvSpPr txBox="1"/>
          <p:nvPr/>
        </p:nvSpPr>
        <p:spPr>
          <a:xfrm>
            <a:off x="5752743" y="3073567"/>
            <a:ext cx="2437659" cy="565047"/>
          </a:xfrm>
          <a:prstGeom prst="rect">
            <a:avLst/>
          </a:prstGeom>
          <a:noFill/>
        </p:spPr>
        <p:txBody>
          <a:bodyPr wrap="square" lIns="65807" tIns="32903" rIns="65807" bIns="32903" rtlCol="0">
            <a:spAutoFit/>
          </a:bodyPr>
          <a:lstStyle/>
          <a:p>
            <a:pPr algn="l">
              <a:lnSpc>
                <a:spcPct val="120000"/>
              </a:lnSpc>
              <a:spcBef>
                <a:spcPct val="0"/>
              </a:spcBef>
              <a:buNone/>
            </a:pPr>
            <a:r>
              <a:rPr lang="zh-CN" altLang="en-US" sz="90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单击此处添加文本内容单击此处添加文本内容单击此处添加文本内容单击此处添加文本内容单击此处添加文本内容</a:t>
            </a:r>
          </a:p>
        </p:txBody>
      </p:sp>
      <p:grpSp>
        <p:nvGrpSpPr>
          <p:cNvPr id="124" name="组合 123"/>
          <p:cNvGrpSpPr/>
          <p:nvPr/>
        </p:nvGrpSpPr>
        <p:grpSpPr>
          <a:xfrm>
            <a:off x="4989431" y="2980095"/>
            <a:ext cx="316622" cy="302731"/>
            <a:chOff x="3294063" y="754063"/>
            <a:chExt cx="5600701" cy="5353051"/>
          </a:xfrm>
          <a:solidFill>
            <a:schemeClr val="bg1"/>
          </a:solidFill>
        </p:grpSpPr>
        <p:sp>
          <p:nvSpPr>
            <p:cNvPr id="125"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微软雅黑" panose="020B0503020204020204" charset="-122"/>
                <a:ea typeface="微软雅黑" panose="020B0503020204020204" charset="-122"/>
              </a:endParaRPr>
            </a:p>
          </p:txBody>
        </p:sp>
        <p:sp>
          <p:nvSpPr>
            <p:cNvPr id="126"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微软雅黑" panose="020B0503020204020204" charset="-122"/>
                <a:ea typeface="微软雅黑" panose="020B0503020204020204" charset="-122"/>
              </a:endParaRPr>
            </a:p>
          </p:txBody>
        </p:sp>
        <p:sp>
          <p:nvSpPr>
            <p:cNvPr id="127"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微软雅黑" panose="020B0503020204020204" charset="-122"/>
                <a:ea typeface="微软雅黑" panose="020B0503020204020204" charset="-122"/>
              </a:endParaRPr>
            </a:p>
          </p:txBody>
        </p:sp>
        <p:sp>
          <p:nvSpPr>
            <p:cNvPr id="128"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微软雅黑" panose="020B0503020204020204" charset="-122"/>
                <a:ea typeface="微软雅黑" panose="020B0503020204020204" charset="-122"/>
              </a:endParaRPr>
            </a:p>
          </p:txBody>
        </p:sp>
        <p:sp>
          <p:nvSpPr>
            <p:cNvPr id="129"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微软雅黑" panose="020B0503020204020204" charset="-122"/>
                <a:ea typeface="微软雅黑" panose="020B0503020204020204" charset="-122"/>
              </a:endParaRPr>
            </a:p>
          </p:txBody>
        </p:sp>
        <p:sp>
          <p:nvSpPr>
            <p:cNvPr id="130"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微软雅黑" panose="020B0503020204020204" charset="-122"/>
                <a:ea typeface="微软雅黑" panose="020B0503020204020204" charset="-122"/>
              </a:endParaRPr>
            </a:p>
          </p:txBody>
        </p:sp>
        <p:sp>
          <p:nvSpPr>
            <p:cNvPr id="131"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微软雅黑" panose="020B0503020204020204" charset="-122"/>
                <a:ea typeface="微软雅黑" panose="020B0503020204020204" charset="-122"/>
              </a:endParaRPr>
            </a:p>
          </p:txBody>
        </p:sp>
        <p:sp>
          <p:nvSpPr>
            <p:cNvPr id="132"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微软雅黑" panose="020B0503020204020204" charset="-122"/>
                <a:ea typeface="微软雅黑" panose="020B0503020204020204" charset="-122"/>
              </a:endParaRPr>
            </a:p>
          </p:txBody>
        </p:sp>
        <p:sp>
          <p:nvSpPr>
            <p:cNvPr id="133"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微软雅黑" panose="020B0503020204020204" charset="-122"/>
                <a:ea typeface="微软雅黑" panose="020B0503020204020204" charset="-122"/>
              </a:endParaRPr>
            </a:p>
          </p:txBody>
        </p:sp>
        <p:sp>
          <p:nvSpPr>
            <p:cNvPr id="134"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微软雅黑" panose="020B0503020204020204" charset="-122"/>
                <a:ea typeface="微软雅黑" panose="020B0503020204020204" charset="-122"/>
              </a:endParaRPr>
            </a:p>
          </p:txBody>
        </p:sp>
        <p:sp>
          <p:nvSpPr>
            <p:cNvPr id="135"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fontAlgn="auto">
                <a:spcBef>
                  <a:spcPts val="0"/>
                </a:spcBef>
                <a:spcAft>
                  <a:spcPts val="0"/>
                </a:spcAft>
              </a:pPr>
              <a:endParaRPr lang="zh-CN" altLang="en-US" sz="1400">
                <a:solidFill>
                  <a:prstClr val="black"/>
                </a:solidFill>
                <a:latin typeface="微软雅黑" panose="020B0503020204020204" charset="-122"/>
                <a:ea typeface="微软雅黑" panose="020B0503020204020204" charset="-122"/>
              </a:endParaRPr>
            </a:p>
          </p:txBody>
        </p:sp>
      </p:grpSp>
      <p:sp>
        <p:nvSpPr>
          <p:cNvPr id="136" name="矩形 3"/>
          <p:cNvSpPr>
            <a:spLocks noChangeArrowheads="1"/>
          </p:cNvSpPr>
          <p:nvPr/>
        </p:nvSpPr>
        <p:spPr bwMode="auto">
          <a:xfrm>
            <a:off x="2096255" y="3333896"/>
            <a:ext cx="907670" cy="3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5" tIns="34283" rIns="68565" bIns="34283">
            <a:spAutoFit/>
          </a:bodyPr>
          <a:lstStyle/>
          <a:p>
            <a:r>
              <a:rPr lang="zh-CN" altLang="en-US" sz="1500" b="1" dirty="0">
                <a:solidFill>
                  <a:schemeClr val="accent5"/>
                </a:solidFill>
                <a:latin typeface="微软雅黑" panose="020B0503020204020204" charset="-122"/>
                <a:ea typeface="微软雅黑" panose="020B0503020204020204" charset="-122"/>
                <a:sym typeface="Arial" panose="020B0604020202020204" pitchFamily="34" charset="0"/>
              </a:rPr>
              <a:t>添加标题</a:t>
            </a:r>
          </a:p>
        </p:txBody>
      </p:sp>
      <p:sp>
        <p:nvSpPr>
          <p:cNvPr id="137" name="文本框 13"/>
          <p:cNvSpPr txBox="1"/>
          <p:nvPr/>
        </p:nvSpPr>
        <p:spPr>
          <a:xfrm>
            <a:off x="725069" y="3599239"/>
            <a:ext cx="2332949" cy="565047"/>
          </a:xfrm>
          <a:prstGeom prst="rect">
            <a:avLst/>
          </a:prstGeom>
          <a:noFill/>
        </p:spPr>
        <p:txBody>
          <a:bodyPr wrap="square" lIns="65807" tIns="32903" rIns="65807" bIns="32903" rtlCol="0">
            <a:spAutoFit/>
          </a:bodyPr>
          <a:lstStyle/>
          <a:p>
            <a:pPr algn="r">
              <a:lnSpc>
                <a:spcPct val="120000"/>
              </a:lnSpc>
              <a:spcBef>
                <a:spcPct val="0"/>
              </a:spcBef>
              <a:buNone/>
            </a:pPr>
            <a:r>
              <a:rPr lang="zh-CN" altLang="en-US" sz="90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单击此处添加文本内容单击此处添加文本内容单击此处添加文本内容单击此处添加文本内容单击此处添加文本内容</a:t>
            </a:r>
          </a:p>
        </p:txBody>
      </p:sp>
      <p:grpSp>
        <p:nvGrpSpPr>
          <p:cNvPr id="138" name="Group 23"/>
          <p:cNvGrpSpPr/>
          <p:nvPr/>
        </p:nvGrpSpPr>
        <p:grpSpPr>
          <a:xfrm>
            <a:off x="3515278" y="3543431"/>
            <a:ext cx="256867" cy="223986"/>
            <a:chOff x="7540014" y="4306907"/>
            <a:chExt cx="389342" cy="339426"/>
          </a:xfrm>
          <a:solidFill>
            <a:schemeClr val="bg1"/>
          </a:solidFill>
        </p:grpSpPr>
        <p:sp>
          <p:nvSpPr>
            <p:cNvPr id="139"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40"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41"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42"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43"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44"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45"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46"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47"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48"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49"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grpSp>
      <p:sp>
        <p:nvSpPr>
          <p:cNvPr id="150" name="矩形 3"/>
          <p:cNvSpPr>
            <a:spLocks noChangeArrowheads="1"/>
          </p:cNvSpPr>
          <p:nvPr/>
        </p:nvSpPr>
        <p:spPr bwMode="auto">
          <a:xfrm>
            <a:off x="4902007" y="4302572"/>
            <a:ext cx="907670" cy="3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65" tIns="34283" rIns="68565" bIns="34283">
            <a:spAutoFit/>
          </a:bodyPr>
          <a:lstStyle/>
          <a:p>
            <a:r>
              <a:rPr lang="zh-CN" altLang="en-US" sz="1500" b="1" dirty="0">
                <a:solidFill>
                  <a:schemeClr val="accent1"/>
                </a:solidFill>
                <a:latin typeface="微软雅黑" panose="020B0503020204020204" charset="-122"/>
                <a:ea typeface="微软雅黑" panose="020B0503020204020204" charset="-122"/>
                <a:sym typeface="Arial" panose="020B0604020202020204" pitchFamily="34" charset="0"/>
              </a:rPr>
              <a:t>添加标题</a:t>
            </a:r>
          </a:p>
        </p:txBody>
      </p:sp>
      <p:sp>
        <p:nvSpPr>
          <p:cNvPr id="151" name="文本框 13"/>
          <p:cNvSpPr txBox="1"/>
          <p:nvPr/>
        </p:nvSpPr>
        <p:spPr>
          <a:xfrm>
            <a:off x="5752743" y="4154853"/>
            <a:ext cx="2437659" cy="565047"/>
          </a:xfrm>
          <a:prstGeom prst="rect">
            <a:avLst/>
          </a:prstGeom>
          <a:noFill/>
        </p:spPr>
        <p:txBody>
          <a:bodyPr wrap="square" lIns="65807" tIns="32903" rIns="65807" bIns="32903" rtlCol="0">
            <a:spAutoFit/>
          </a:bodyPr>
          <a:lstStyle/>
          <a:p>
            <a:pPr algn="l">
              <a:lnSpc>
                <a:spcPct val="120000"/>
              </a:lnSpc>
              <a:spcBef>
                <a:spcPct val="0"/>
              </a:spcBef>
              <a:buNone/>
            </a:pPr>
            <a:r>
              <a:rPr lang="zh-CN" altLang="en-US" sz="900" dirty="0">
                <a:solidFill>
                  <a:schemeClr val="tx1">
                    <a:lumMod val="65000"/>
                    <a:lumOff val="35000"/>
                  </a:schemeClr>
                </a:solidFill>
                <a:latin typeface="微软雅黑" panose="020B0503020204020204" charset="-122"/>
                <a:ea typeface="微软雅黑" panose="020B0503020204020204" charset="-122"/>
                <a:sym typeface="微软雅黑" panose="020B0503020204020204" charset="-122"/>
              </a:rPr>
              <a:t>单击此处添加文本内容单击此处添加文本内容单击此处添加文本内容单击此处添加文本内容单击此处添加文本内容</a:t>
            </a:r>
          </a:p>
        </p:txBody>
      </p:sp>
      <p:grpSp>
        <p:nvGrpSpPr>
          <p:cNvPr id="152" name="Group 9"/>
          <p:cNvGrpSpPr/>
          <p:nvPr/>
        </p:nvGrpSpPr>
        <p:grpSpPr>
          <a:xfrm>
            <a:off x="4231347" y="4388642"/>
            <a:ext cx="288521" cy="213994"/>
            <a:chOff x="4572000" y="3414713"/>
            <a:chExt cx="374651" cy="277813"/>
          </a:xfrm>
          <a:solidFill>
            <a:schemeClr val="bg1"/>
          </a:solidFill>
        </p:grpSpPr>
        <p:sp>
          <p:nvSpPr>
            <p:cNvPr id="153"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sp>
          <p:nvSpPr>
            <p:cNvPr id="154"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down)">
                                      <p:cBhvr>
                                        <p:cTn id="7" dur="500"/>
                                        <p:tgtEl>
                                          <p:spTgt spid="61"/>
                                        </p:tgtEl>
                                      </p:cBhvr>
                                    </p:animEffect>
                                  </p:childTnLst>
                                </p:cTn>
                              </p:par>
                            </p:childTnLst>
                          </p:cTn>
                        </p:par>
                        <p:par>
                          <p:cTn id="8" fill="hold">
                            <p:stCondLst>
                              <p:cond delay="500"/>
                            </p:stCondLst>
                            <p:childTnLst>
                              <p:par>
                                <p:cTn id="9" presetID="23" presetClass="entr" presetSubtype="36"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p:cTn id="11" dur="500" fill="hold"/>
                                        <p:tgtEl>
                                          <p:spTgt spid="63"/>
                                        </p:tgtEl>
                                        <p:attrNameLst>
                                          <p:attrName>ppt_w</p:attrName>
                                        </p:attrNameLst>
                                      </p:cBhvr>
                                      <p:tavLst>
                                        <p:tav tm="0">
                                          <p:val>
                                            <p:strVal val="(6*min(max(#ppt_w*#ppt_h,.3),1)-7.4)/-.7*#ppt_w"/>
                                          </p:val>
                                        </p:tav>
                                        <p:tav tm="100000">
                                          <p:val>
                                            <p:strVal val="#ppt_w"/>
                                          </p:val>
                                        </p:tav>
                                      </p:tavLst>
                                    </p:anim>
                                    <p:anim calcmode="lin" valueType="num">
                                      <p:cBhvr>
                                        <p:cTn id="12" dur="500" fill="hold"/>
                                        <p:tgtEl>
                                          <p:spTgt spid="63"/>
                                        </p:tgtEl>
                                        <p:attrNameLst>
                                          <p:attrName>ppt_h</p:attrName>
                                        </p:attrNameLst>
                                      </p:cBhvr>
                                      <p:tavLst>
                                        <p:tav tm="0">
                                          <p:val>
                                            <p:strVal val="(6*min(max(#ppt_w*#ppt_h,.3),1)-7.4)/-.7*#ppt_h"/>
                                          </p:val>
                                        </p:tav>
                                        <p:tav tm="100000">
                                          <p:val>
                                            <p:strVal val="#ppt_h"/>
                                          </p:val>
                                        </p:tav>
                                      </p:tavLst>
                                    </p:anim>
                                    <p:anim calcmode="lin" valueType="num">
                                      <p:cBhvr>
                                        <p:cTn id="13" dur="500" fill="hold"/>
                                        <p:tgtEl>
                                          <p:spTgt spid="63"/>
                                        </p:tgtEl>
                                        <p:attrNameLst>
                                          <p:attrName>ppt_x</p:attrName>
                                        </p:attrNameLst>
                                      </p:cBhvr>
                                      <p:tavLst>
                                        <p:tav tm="0">
                                          <p:val>
                                            <p:fltVal val="0.5"/>
                                          </p:val>
                                        </p:tav>
                                        <p:tav tm="100000">
                                          <p:val>
                                            <p:strVal val="#ppt_x"/>
                                          </p:val>
                                        </p:tav>
                                      </p:tavLst>
                                    </p:anim>
                                    <p:anim calcmode="lin" valueType="num">
                                      <p:cBhvr>
                                        <p:cTn id="14" dur="500" fill="hold"/>
                                        <p:tgtEl>
                                          <p:spTgt spid="63"/>
                                        </p:tgtEl>
                                        <p:attrNameLst>
                                          <p:attrName>ppt_y</p:attrName>
                                        </p:attrNameLst>
                                      </p:cBhvr>
                                      <p:tavLst>
                                        <p:tav tm="0">
                                          <p:val>
                                            <p:strVal val="1+(6*min(max(#ppt_w*#ppt_h,.3),1)-7.4)/-.7*#ppt_h/2"/>
                                          </p:val>
                                        </p:tav>
                                        <p:tav tm="100000">
                                          <p:val>
                                            <p:strVal val="#ppt_y"/>
                                          </p:val>
                                        </p:tav>
                                      </p:tavLst>
                                    </p:anim>
                                  </p:childTnLst>
                                </p:cTn>
                              </p:par>
                              <p:par>
                                <p:cTn id="15" presetID="23" presetClass="entr" presetSubtype="36" fill="hold" nodeType="withEffect">
                                  <p:stCondLst>
                                    <p:cond delay="200"/>
                                  </p:stCondLst>
                                  <p:childTnLst>
                                    <p:set>
                                      <p:cBhvr>
                                        <p:cTn id="16" dur="1" fill="hold">
                                          <p:stCondLst>
                                            <p:cond delay="0"/>
                                          </p:stCondLst>
                                        </p:cTn>
                                        <p:tgtEl>
                                          <p:spTgt spid="68"/>
                                        </p:tgtEl>
                                        <p:attrNameLst>
                                          <p:attrName>style.visibility</p:attrName>
                                        </p:attrNameLst>
                                      </p:cBhvr>
                                      <p:to>
                                        <p:strVal val="visible"/>
                                      </p:to>
                                    </p:set>
                                    <p:anim calcmode="lin" valueType="num">
                                      <p:cBhvr>
                                        <p:cTn id="17" dur="500" fill="hold"/>
                                        <p:tgtEl>
                                          <p:spTgt spid="68"/>
                                        </p:tgtEl>
                                        <p:attrNameLst>
                                          <p:attrName>ppt_w</p:attrName>
                                        </p:attrNameLst>
                                      </p:cBhvr>
                                      <p:tavLst>
                                        <p:tav tm="0">
                                          <p:val>
                                            <p:strVal val="(6*min(max(#ppt_w*#ppt_h,.3),1)-7.4)/-.7*#ppt_w"/>
                                          </p:val>
                                        </p:tav>
                                        <p:tav tm="100000">
                                          <p:val>
                                            <p:strVal val="#ppt_w"/>
                                          </p:val>
                                        </p:tav>
                                      </p:tavLst>
                                    </p:anim>
                                    <p:anim calcmode="lin" valueType="num">
                                      <p:cBhvr>
                                        <p:cTn id="18" dur="500" fill="hold"/>
                                        <p:tgtEl>
                                          <p:spTgt spid="68"/>
                                        </p:tgtEl>
                                        <p:attrNameLst>
                                          <p:attrName>ppt_h</p:attrName>
                                        </p:attrNameLst>
                                      </p:cBhvr>
                                      <p:tavLst>
                                        <p:tav tm="0">
                                          <p:val>
                                            <p:strVal val="(6*min(max(#ppt_w*#ppt_h,.3),1)-7.4)/-.7*#ppt_h"/>
                                          </p:val>
                                        </p:tav>
                                        <p:tav tm="100000">
                                          <p:val>
                                            <p:strVal val="#ppt_h"/>
                                          </p:val>
                                        </p:tav>
                                      </p:tavLst>
                                    </p:anim>
                                    <p:anim calcmode="lin" valueType="num">
                                      <p:cBhvr>
                                        <p:cTn id="19" dur="500" fill="hold"/>
                                        <p:tgtEl>
                                          <p:spTgt spid="68"/>
                                        </p:tgtEl>
                                        <p:attrNameLst>
                                          <p:attrName>ppt_x</p:attrName>
                                        </p:attrNameLst>
                                      </p:cBhvr>
                                      <p:tavLst>
                                        <p:tav tm="0">
                                          <p:val>
                                            <p:fltVal val="0.5"/>
                                          </p:val>
                                        </p:tav>
                                        <p:tav tm="100000">
                                          <p:val>
                                            <p:strVal val="#ppt_x"/>
                                          </p:val>
                                        </p:tav>
                                      </p:tavLst>
                                    </p:anim>
                                    <p:anim calcmode="lin" valueType="num">
                                      <p:cBhvr>
                                        <p:cTn id="20" dur="500" fill="hold"/>
                                        <p:tgtEl>
                                          <p:spTgt spid="68"/>
                                        </p:tgtEl>
                                        <p:attrNameLst>
                                          <p:attrName>ppt_y</p:attrName>
                                        </p:attrNameLst>
                                      </p:cBhvr>
                                      <p:tavLst>
                                        <p:tav tm="0">
                                          <p:val>
                                            <p:strVal val="1+(6*min(max(#ppt_w*#ppt_h,.3),1)-7.4)/-.7*#ppt_h/2"/>
                                          </p:val>
                                        </p:tav>
                                        <p:tav tm="100000">
                                          <p:val>
                                            <p:strVal val="#ppt_y"/>
                                          </p:val>
                                        </p:tav>
                                      </p:tavLst>
                                    </p:anim>
                                  </p:childTnLst>
                                </p:cTn>
                              </p:par>
                              <p:par>
                                <p:cTn id="21" presetID="23" presetClass="entr" presetSubtype="36" fill="hold" nodeType="withEffect">
                                  <p:stCondLst>
                                    <p:cond delay="200"/>
                                  </p:stCondLst>
                                  <p:childTnLst>
                                    <p:set>
                                      <p:cBhvr>
                                        <p:cTn id="22" dur="1" fill="hold">
                                          <p:stCondLst>
                                            <p:cond delay="0"/>
                                          </p:stCondLst>
                                        </p:cTn>
                                        <p:tgtEl>
                                          <p:spTgt spid="73"/>
                                        </p:tgtEl>
                                        <p:attrNameLst>
                                          <p:attrName>style.visibility</p:attrName>
                                        </p:attrNameLst>
                                      </p:cBhvr>
                                      <p:to>
                                        <p:strVal val="visible"/>
                                      </p:to>
                                    </p:set>
                                    <p:anim calcmode="lin" valueType="num">
                                      <p:cBhvr>
                                        <p:cTn id="23" dur="500" fill="hold"/>
                                        <p:tgtEl>
                                          <p:spTgt spid="73"/>
                                        </p:tgtEl>
                                        <p:attrNameLst>
                                          <p:attrName>ppt_w</p:attrName>
                                        </p:attrNameLst>
                                      </p:cBhvr>
                                      <p:tavLst>
                                        <p:tav tm="0">
                                          <p:val>
                                            <p:strVal val="(6*min(max(#ppt_w*#ppt_h,.3),1)-7.4)/-.7*#ppt_w"/>
                                          </p:val>
                                        </p:tav>
                                        <p:tav tm="100000">
                                          <p:val>
                                            <p:strVal val="#ppt_w"/>
                                          </p:val>
                                        </p:tav>
                                      </p:tavLst>
                                    </p:anim>
                                    <p:anim calcmode="lin" valueType="num">
                                      <p:cBhvr>
                                        <p:cTn id="24" dur="500" fill="hold"/>
                                        <p:tgtEl>
                                          <p:spTgt spid="73"/>
                                        </p:tgtEl>
                                        <p:attrNameLst>
                                          <p:attrName>ppt_h</p:attrName>
                                        </p:attrNameLst>
                                      </p:cBhvr>
                                      <p:tavLst>
                                        <p:tav tm="0">
                                          <p:val>
                                            <p:strVal val="(6*min(max(#ppt_w*#ppt_h,.3),1)-7.4)/-.7*#ppt_h"/>
                                          </p:val>
                                        </p:tav>
                                        <p:tav tm="100000">
                                          <p:val>
                                            <p:strVal val="#ppt_h"/>
                                          </p:val>
                                        </p:tav>
                                      </p:tavLst>
                                    </p:anim>
                                    <p:anim calcmode="lin" valueType="num">
                                      <p:cBhvr>
                                        <p:cTn id="25" dur="500" fill="hold"/>
                                        <p:tgtEl>
                                          <p:spTgt spid="73"/>
                                        </p:tgtEl>
                                        <p:attrNameLst>
                                          <p:attrName>ppt_x</p:attrName>
                                        </p:attrNameLst>
                                      </p:cBhvr>
                                      <p:tavLst>
                                        <p:tav tm="0">
                                          <p:val>
                                            <p:fltVal val="0.5"/>
                                          </p:val>
                                        </p:tav>
                                        <p:tav tm="100000">
                                          <p:val>
                                            <p:strVal val="#ppt_x"/>
                                          </p:val>
                                        </p:tav>
                                      </p:tavLst>
                                    </p:anim>
                                    <p:anim calcmode="lin" valueType="num">
                                      <p:cBhvr>
                                        <p:cTn id="26" dur="500" fill="hold"/>
                                        <p:tgtEl>
                                          <p:spTgt spid="73"/>
                                        </p:tgtEl>
                                        <p:attrNameLst>
                                          <p:attrName>ppt_y</p:attrName>
                                        </p:attrNameLst>
                                      </p:cBhvr>
                                      <p:tavLst>
                                        <p:tav tm="0">
                                          <p:val>
                                            <p:strVal val="1+(6*min(max(#ppt_w*#ppt_h,.3),1)-7.4)/-.7*#ppt_h/2"/>
                                          </p:val>
                                        </p:tav>
                                        <p:tav tm="100000">
                                          <p:val>
                                            <p:strVal val="#ppt_y"/>
                                          </p:val>
                                        </p:tav>
                                      </p:tavLst>
                                    </p:anim>
                                  </p:childTnLst>
                                </p:cTn>
                              </p:par>
                              <p:par>
                                <p:cTn id="27" presetID="23" presetClass="entr" presetSubtype="36" fill="hold" nodeType="withEffect">
                                  <p:stCondLst>
                                    <p:cond delay="400"/>
                                  </p:stCondLst>
                                  <p:childTnLst>
                                    <p:set>
                                      <p:cBhvr>
                                        <p:cTn id="28" dur="1" fill="hold">
                                          <p:stCondLst>
                                            <p:cond delay="0"/>
                                          </p:stCondLst>
                                        </p:cTn>
                                        <p:tgtEl>
                                          <p:spTgt spid="78"/>
                                        </p:tgtEl>
                                        <p:attrNameLst>
                                          <p:attrName>style.visibility</p:attrName>
                                        </p:attrNameLst>
                                      </p:cBhvr>
                                      <p:to>
                                        <p:strVal val="visible"/>
                                      </p:to>
                                    </p:set>
                                    <p:anim calcmode="lin" valueType="num">
                                      <p:cBhvr>
                                        <p:cTn id="29" dur="500" fill="hold"/>
                                        <p:tgtEl>
                                          <p:spTgt spid="78"/>
                                        </p:tgtEl>
                                        <p:attrNameLst>
                                          <p:attrName>ppt_w</p:attrName>
                                        </p:attrNameLst>
                                      </p:cBhvr>
                                      <p:tavLst>
                                        <p:tav tm="0">
                                          <p:val>
                                            <p:strVal val="(6*min(max(#ppt_w*#ppt_h,.3),1)-7.4)/-.7*#ppt_w"/>
                                          </p:val>
                                        </p:tav>
                                        <p:tav tm="100000">
                                          <p:val>
                                            <p:strVal val="#ppt_w"/>
                                          </p:val>
                                        </p:tav>
                                      </p:tavLst>
                                    </p:anim>
                                    <p:anim calcmode="lin" valueType="num">
                                      <p:cBhvr>
                                        <p:cTn id="30" dur="500" fill="hold"/>
                                        <p:tgtEl>
                                          <p:spTgt spid="78"/>
                                        </p:tgtEl>
                                        <p:attrNameLst>
                                          <p:attrName>ppt_h</p:attrName>
                                        </p:attrNameLst>
                                      </p:cBhvr>
                                      <p:tavLst>
                                        <p:tav tm="0">
                                          <p:val>
                                            <p:strVal val="(6*min(max(#ppt_w*#ppt_h,.3),1)-7.4)/-.7*#ppt_h"/>
                                          </p:val>
                                        </p:tav>
                                        <p:tav tm="100000">
                                          <p:val>
                                            <p:strVal val="#ppt_h"/>
                                          </p:val>
                                        </p:tav>
                                      </p:tavLst>
                                    </p:anim>
                                    <p:anim calcmode="lin" valueType="num">
                                      <p:cBhvr>
                                        <p:cTn id="31" dur="500" fill="hold"/>
                                        <p:tgtEl>
                                          <p:spTgt spid="78"/>
                                        </p:tgtEl>
                                        <p:attrNameLst>
                                          <p:attrName>ppt_x</p:attrName>
                                        </p:attrNameLst>
                                      </p:cBhvr>
                                      <p:tavLst>
                                        <p:tav tm="0">
                                          <p:val>
                                            <p:fltVal val="0.5"/>
                                          </p:val>
                                        </p:tav>
                                        <p:tav tm="100000">
                                          <p:val>
                                            <p:strVal val="#ppt_x"/>
                                          </p:val>
                                        </p:tav>
                                      </p:tavLst>
                                    </p:anim>
                                    <p:anim calcmode="lin" valueType="num">
                                      <p:cBhvr>
                                        <p:cTn id="32" dur="500" fill="hold"/>
                                        <p:tgtEl>
                                          <p:spTgt spid="78"/>
                                        </p:tgtEl>
                                        <p:attrNameLst>
                                          <p:attrName>ppt_y</p:attrName>
                                        </p:attrNameLst>
                                      </p:cBhvr>
                                      <p:tavLst>
                                        <p:tav tm="0">
                                          <p:val>
                                            <p:strVal val="1+(6*min(max(#ppt_w*#ppt_h,.3),1)-7.4)/-.7*#ppt_h/2"/>
                                          </p:val>
                                        </p:tav>
                                        <p:tav tm="100000">
                                          <p:val>
                                            <p:strVal val="#ppt_y"/>
                                          </p:val>
                                        </p:tav>
                                      </p:tavLst>
                                    </p:anim>
                                  </p:childTnLst>
                                </p:cTn>
                              </p:par>
                              <p:par>
                                <p:cTn id="33" presetID="23" presetClass="entr" presetSubtype="36" fill="hold" nodeType="withEffect">
                                  <p:stCondLst>
                                    <p:cond delay="600"/>
                                  </p:stCondLst>
                                  <p:childTnLst>
                                    <p:set>
                                      <p:cBhvr>
                                        <p:cTn id="34" dur="1" fill="hold">
                                          <p:stCondLst>
                                            <p:cond delay="0"/>
                                          </p:stCondLst>
                                        </p:cTn>
                                        <p:tgtEl>
                                          <p:spTgt spid="98"/>
                                        </p:tgtEl>
                                        <p:attrNameLst>
                                          <p:attrName>style.visibility</p:attrName>
                                        </p:attrNameLst>
                                      </p:cBhvr>
                                      <p:to>
                                        <p:strVal val="visible"/>
                                      </p:to>
                                    </p:set>
                                    <p:anim calcmode="lin" valueType="num">
                                      <p:cBhvr>
                                        <p:cTn id="35" dur="500" fill="hold"/>
                                        <p:tgtEl>
                                          <p:spTgt spid="98"/>
                                        </p:tgtEl>
                                        <p:attrNameLst>
                                          <p:attrName>ppt_w</p:attrName>
                                        </p:attrNameLst>
                                      </p:cBhvr>
                                      <p:tavLst>
                                        <p:tav tm="0">
                                          <p:val>
                                            <p:strVal val="(6*min(max(#ppt_w*#ppt_h,.3),1)-7.4)/-.7*#ppt_w"/>
                                          </p:val>
                                        </p:tav>
                                        <p:tav tm="100000">
                                          <p:val>
                                            <p:strVal val="#ppt_w"/>
                                          </p:val>
                                        </p:tav>
                                      </p:tavLst>
                                    </p:anim>
                                    <p:anim calcmode="lin" valueType="num">
                                      <p:cBhvr>
                                        <p:cTn id="36" dur="500" fill="hold"/>
                                        <p:tgtEl>
                                          <p:spTgt spid="98"/>
                                        </p:tgtEl>
                                        <p:attrNameLst>
                                          <p:attrName>ppt_h</p:attrName>
                                        </p:attrNameLst>
                                      </p:cBhvr>
                                      <p:tavLst>
                                        <p:tav tm="0">
                                          <p:val>
                                            <p:strVal val="(6*min(max(#ppt_w*#ppt_h,.3),1)-7.4)/-.7*#ppt_h"/>
                                          </p:val>
                                        </p:tav>
                                        <p:tav tm="100000">
                                          <p:val>
                                            <p:strVal val="#ppt_h"/>
                                          </p:val>
                                        </p:tav>
                                      </p:tavLst>
                                    </p:anim>
                                    <p:anim calcmode="lin" valueType="num">
                                      <p:cBhvr>
                                        <p:cTn id="37" dur="500" fill="hold"/>
                                        <p:tgtEl>
                                          <p:spTgt spid="98"/>
                                        </p:tgtEl>
                                        <p:attrNameLst>
                                          <p:attrName>ppt_x</p:attrName>
                                        </p:attrNameLst>
                                      </p:cBhvr>
                                      <p:tavLst>
                                        <p:tav tm="0">
                                          <p:val>
                                            <p:fltVal val="0.5"/>
                                          </p:val>
                                        </p:tav>
                                        <p:tav tm="100000">
                                          <p:val>
                                            <p:strVal val="#ppt_x"/>
                                          </p:val>
                                        </p:tav>
                                      </p:tavLst>
                                    </p:anim>
                                    <p:anim calcmode="lin" valueType="num">
                                      <p:cBhvr>
                                        <p:cTn id="38" dur="500" fill="hold"/>
                                        <p:tgtEl>
                                          <p:spTgt spid="98"/>
                                        </p:tgtEl>
                                        <p:attrNameLst>
                                          <p:attrName>ppt_y</p:attrName>
                                        </p:attrNameLst>
                                      </p:cBhvr>
                                      <p:tavLst>
                                        <p:tav tm="0">
                                          <p:val>
                                            <p:strVal val="1+(6*min(max(#ppt_w*#ppt_h,.3),1)-7.4)/-.7*#ppt_h/2"/>
                                          </p:val>
                                        </p:tav>
                                        <p:tav tm="100000">
                                          <p:val>
                                            <p:strVal val="#ppt_y"/>
                                          </p:val>
                                        </p:tav>
                                      </p:tavLst>
                                    </p:anim>
                                  </p:childTnLst>
                                </p:cTn>
                              </p:par>
                              <p:par>
                                <p:cTn id="39" presetID="23" presetClass="entr" presetSubtype="36" fill="hold" nodeType="withEffect">
                                  <p:stCondLst>
                                    <p:cond delay="900"/>
                                  </p:stCondLst>
                                  <p:childTnLst>
                                    <p:set>
                                      <p:cBhvr>
                                        <p:cTn id="40" dur="1" fill="hold">
                                          <p:stCondLst>
                                            <p:cond delay="0"/>
                                          </p:stCondLst>
                                        </p:cTn>
                                        <p:tgtEl>
                                          <p:spTgt spid="103"/>
                                        </p:tgtEl>
                                        <p:attrNameLst>
                                          <p:attrName>style.visibility</p:attrName>
                                        </p:attrNameLst>
                                      </p:cBhvr>
                                      <p:to>
                                        <p:strVal val="visible"/>
                                      </p:to>
                                    </p:set>
                                    <p:anim calcmode="lin" valueType="num">
                                      <p:cBhvr>
                                        <p:cTn id="41" dur="500" fill="hold"/>
                                        <p:tgtEl>
                                          <p:spTgt spid="103"/>
                                        </p:tgtEl>
                                        <p:attrNameLst>
                                          <p:attrName>ppt_w</p:attrName>
                                        </p:attrNameLst>
                                      </p:cBhvr>
                                      <p:tavLst>
                                        <p:tav tm="0">
                                          <p:val>
                                            <p:strVal val="(6*min(max(#ppt_w*#ppt_h,.3),1)-7.4)/-.7*#ppt_w"/>
                                          </p:val>
                                        </p:tav>
                                        <p:tav tm="100000">
                                          <p:val>
                                            <p:strVal val="#ppt_w"/>
                                          </p:val>
                                        </p:tav>
                                      </p:tavLst>
                                    </p:anim>
                                    <p:anim calcmode="lin" valueType="num">
                                      <p:cBhvr>
                                        <p:cTn id="42" dur="500" fill="hold"/>
                                        <p:tgtEl>
                                          <p:spTgt spid="103"/>
                                        </p:tgtEl>
                                        <p:attrNameLst>
                                          <p:attrName>ppt_h</p:attrName>
                                        </p:attrNameLst>
                                      </p:cBhvr>
                                      <p:tavLst>
                                        <p:tav tm="0">
                                          <p:val>
                                            <p:strVal val="(6*min(max(#ppt_w*#ppt_h,.3),1)-7.4)/-.7*#ppt_h"/>
                                          </p:val>
                                        </p:tav>
                                        <p:tav tm="100000">
                                          <p:val>
                                            <p:strVal val="#ppt_h"/>
                                          </p:val>
                                        </p:tav>
                                      </p:tavLst>
                                    </p:anim>
                                    <p:anim calcmode="lin" valueType="num">
                                      <p:cBhvr>
                                        <p:cTn id="43" dur="500" fill="hold"/>
                                        <p:tgtEl>
                                          <p:spTgt spid="103"/>
                                        </p:tgtEl>
                                        <p:attrNameLst>
                                          <p:attrName>ppt_x</p:attrName>
                                        </p:attrNameLst>
                                      </p:cBhvr>
                                      <p:tavLst>
                                        <p:tav tm="0">
                                          <p:val>
                                            <p:fltVal val="0.5"/>
                                          </p:val>
                                        </p:tav>
                                        <p:tav tm="100000">
                                          <p:val>
                                            <p:strVal val="#ppt_x"/>
                                          </p:val>
                                        </p:tav>
                                      </p:tavLst>
                                    </p:anim>
                                    <p:anim calcmode="lin" valueType="num">
                                      <p:cBhvr>
                                        <p:cTn id="44" dur="500" fill="hold"/>
                                        <p:tgtEl>
                                          <p:spTgt spid="103"/>
                                        </p:tgtEl>
                                        <p:attrNameLst>
                                          <p:attrName>ppt_y</p:attrName>
                                        </p:attrNameLst>
                                      </p:cBhvr>
                                      <p:tavLst>
                                        <p:tav tm="0">
                                          <p:val>
                                            <p:strVal val="1+(6*min(max(#ppt_w*#ppt_h,.3),1)-7.4)/-.7*#ppt_h/2"/>
                                          </p:val>
                                        </p:tav>
                                        <p:tav tm="100000">
                                          <p:val>
                                            <p:strVal val="#ppt_y"/>
                                          </p:val>
                                        </p:tav>
                                      </p:tavLst>
                                    </p:anim>
                                  </p:childTnLst>
                                </p:cTn>
                              </p:par>
                            </p:childTnLst>
                          </p:cTn>
                        </p:par>
                        <p:par>
                          <p:cTn id="45" fill="hold">
                            <p:stCondLst>
                              <p:cond delay="1000"/>
                            </p:stCondLst>
                            <p:childTnLst>
                              <p:par>
                                <p:cTn id="46" presetID="31" presetClass="entr" presetSubtype="0" fill="hold" nodeType="afterEffect">
                                  <p:stCondLst>
                                    <p:cond delay="0"/>
                                  </p:stCondLst>
                                  <p:childTnLst>
                                    <p:set>
                                      <p:cBhvr>
                                        <p:cTn id="47" dur="1" fill="hold">
                                          <p:stCondLst>
                                            <p:cond delay="0"/>
                                          </p:stCondLst>
                                        </p:cTn>
                                        <p:tgtEl>
                                          <p:spTgt spid="108"/>
                                        </p:tgtEl>
                                        <p:attrNameLst>
                                          <p:attrName>style.visibility</p:attrName>
                                        </p:attrNameLst>
                                      </p:cBhvr>
                                      <p:to>
                                        <p:strVal val="visible"/>
                                      </p:to>
                                    </p:set>
                                    <p:anim calcmode="lin" valueType="num">
                                      <p:cBhvr>
                                        <p:cTn id="48" dur="500" fill="hold"/>
                                        <p:tgtEl>
                                          <p:spTgt spid="108"/>
                                        </p:tgtEl>
                                        <p:attrNameLst>
                                          <p:attrName>ppt_w</p:attrName>
                                        </p:attrNameLst>
                                      </p:cBhvr>
                                      <p:tavLst>
                                        <p:tav tm="0">
                                          <p:val>
                                            <p:fltVal val="0"/>
                                          </p:val>
                                        </p:tav>
                                        <p:tav tm="100000">
                                          <p:val>
                                            <p:strVal val="#ppt_w"/>
                                          </p:val>
                                        </p:tav>
                                      </p:tavLst>
                                    </p:anim>
                                    <p:anim calcmode="lin" valueType="num">
                                      <p:cBhvr>
                                        <p:cTn id="49" dur="500" fill="hold"/>
                                        <p:tgtEl>
                                          <p:spTgt spid="108"/>
                                        </p:tgtEl>
                                        <p:attrNameLst>
                                          <p:attrName>ppt_h</p:attrName>
                                        </p:attrNameLst>
                                      </p:cBhvr>
                                      <p:tavLst>
                                        <p:tav tm="0">
                                          <p:val>
                                            <p:fltVal val="0"/>
                                          </p:val>
                                        </p:tav>
                                        <p:tav tm="100000">
                                          <p:val>
                                            <p:strVal val="#ppt_h"/>
                                          </p:val>
                                        </p:tav>
                                      </p:tavLst>
                                    </p:anim>
                                    <p:anim calcmode="lin" valueType="num">
                                      <p:cBhvr>
                                        <p:cTn id="50" dur="500" fill="hold"/>
                                        <p:tgtEl>
                                          <p:spTgt spid="108"/>
                                        </p:tgtEl>
                                        <p:attrNameLst>
                                          <p:attrName>style.rotation</p:attrName>
                                        </p:attrNameLst>
                                      </p:cBhvr>
                                      <p:tavLst>
                                        <p:tav tm="0">
                                          <p:val>
                                            <p:fltVal val="90"/>
                                          </p:val>
                                        </p:tav>
                                        <p:tav tm="100000">
                                          <p:val>
                                            <p:fltVal val="0"/>
                                          </p:val>
                                        </p:tav>
                                      </p:tavLst>
                                    </p:anim>
                                    <p:animEffect transition="in" filter="fade">
                                      <p:cBhvr>
                                        <p:cTn id="51" dur="500"/>
                                        <p:tgtEl>
                                          <p:spTgt spid="108"/>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112"/>
                                        </p:tgtEl>
                                        <p:attrNameLst>
                                          <p:attrName>style.visibility</p:attrName>
                                        </p:attrNameLst>
                                      </p:cBhvr>
                                      <p:to>
                                        <p:strVal val="visible"/>
                                      </p:to>
                                    </p:set>
                                    <p:animEffect transition="in" filter="wipe(left)">
                                      <p:cBhvr>
                                        <p:cTn id="55" dur="500"/>
                                        <p:tgtEl>
                                          <p:spTgt spid="112"/>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113"/>
                                        </p:tgtEl>
                                        <p:attrNameLst>
                                          <p:attrName>style.visibility</p:attrName>
                                        </p:attrNameLst>
                                      </p:cBhvr>
                                      <p:to>
                                        <p:strVal val="visible"/>
                                      </p:to>
                                    </p:set>
                                    <p:animEffect transition="in" filter="wipe(right)">
                                      <p:cBhvr>
                                        <p:cTn id="58" dur="750"/>
                                        <p:tgtEl>
                                          <p:spTgt spid="113"/>
                                        </p:tgtEl>
                                      </p:cBhvr>
                                    </p:animEffect>
                                  </p:childTnLst>
                                </p:cTn>
                              </p:par>
                            </p:childTnLst>
                          </p:cTn>
                        </p:par>
                        <p:par>
                          <p:cTn id="59" fill="hold">
                            <p:stCondLst>
                              <p:cond delay="2000"/>
                            </p:stCondLst>
                            <p:childTnLst>
                              <p:par>
                                <p:cTn id="60" presetID="31" presetClass="entr" presetSubtype="0" fill="hold" grpId="0" nodeType="afterEffect">
                                  <p:stCondLst>
                                    <p:cond delay="0"/>
                                  </p:stCondLst>
                                  <p:childTnLst>
                                    <p:set>
                                      <p:cBhvr>
                                        <p:cTn id="61" dur="1" fill="hold">
                                          <p:stCondLst>
                                            <p:cond delay="0"/>
                                          </p:stCondLst>
                                        </p:cTn>
                                        <p:tgtEl>
                                          <p:spTgt spid="116"/>
                                        </p:tgtEl>
                                        <p:attrNameLst>
                                          <p:attrName>style.visibility</p:attrName>
                                        </p:attrNameLst>
                                      </p:cBhvr>
                                      <p:to>
                                        <p:strVal val="visible"/>
                                      </p:to>
                                    </p:set>
                                    <p:anim calcmode="lin" valueType="num">
                                      <p:cBhvr>
                                        <p:cTn id="62" dur="500" fill="hold"/>
                                        <p:tgtEl>
                                          <p:spTgt spid="116"/>
                                        </p:tgtEl>
                                        <p:attrNameLst>
                                          <p:attrName>ppt_w</p:attrName>
                                        </p:attrNameLst>
                                      </p:cBhvr>
                                      <p:tavLst>
                                        <p:tav tm="0">
                                          <p:val>
                                            <p:fltVal val="0"/>
                                          </p:val>
                                        </p:tav>
                                        <p:tav tm="100000">
                                          <p:val>
                                            <p:strVal val="#ppt_w"/>
                                          </p:val>
                                        </p:tav>
                                      </p:tavLst>
                                    </p:anim>
                                    <p:anim calcmode="lin" valueType="num">
                                      <p:cBhvr>
                                        <p:cTn id="63" dur="500" fill="hold"/>
                                        <p:tgtEl>
                                          <p:spTgt spid="116"/>
                                        </p:tgtEl>
                                        <p:attrNameLst>
                                          <p:attrName>ppt_h</p:attrName>
                                        </p:attrNameLst>
                                      </p:cBhvr>
                                      <p:tavLst>
                                        <p:tav tm="0">
                                          <p:val>
                                            <p:fltVal val="0"/>
                                          </p:val>
                                        </p:tav>
                                        <p:tav tm="100000">
                                          <p:val>
                                            <p:strVal val="#ppt_h"/>
                                          </p:val>
                                        </p:tav>
                                      </p:tavLst>
                                    </p:anim>
                                    <p:anim calcmode="lin" valueType="num">
                                      <p:cBhvr>
                                        <p:cTn id="64" dur="500" fill="hold"/>
                                        <p:tgtEl>
                                          <p:spTgt spid="116"/>
                                        </p:tgtEl>
                                        <p:attrNameLst>
                                          <p:attrName>style.rotation</p:attrName>
                                        </p:attrNameLst>
                                      </p:cBhvr>
                                      <p:tavLst>
                                        <p:tav tm="0">
                                          <p:val>
                                            <p:fltVal val="90"/>
                                          </p:val>
                                        </p:tav>
                                        <p:tav tm="100000">
                                          <p:val>
                                            <p:fltVal val="0"/>
                                          </p:val>
                                        </p:tav>
                                      </p:tavLst>
                                    </p:anim>
                                    <p:animEffect transition="in" filter="fade">
                                      <p:cBhvr>
                                        <p:cTn id="65" dur="500"/>
                                        <p:tgtEl>
                                          <p:spTgt spid="116"/>
                                        </p:tgtEl>
                                      </p:cBhvr>
                                    </p:animEffect>
                                  </p:childTnLst>
                                </p:cTn>
                              </p:par>
                            </p:childTnLst>
                          </p:cTn>
                        </p:par>
                        <p:par>
                          <p:cTn id="66" fill="hold">
                            <p:stCondLst>
                              <p:cond delay="2500"/>
                            </p:stCondLst>
                            <p:childTnLst>
                              <p:par>
                                <p:cTn id="67" presetID="22" presetClass="entr" presetSubtype="8" fill="hold" grpId="0" nodeType="afterEffect">
                                  <p:stCondLst>
                                    <p:cond delay="0"/>
                                  </p:stCondLst>
                                  <p:childTnLst>
                                    <p:set>
                                      <p:cBhvr>
                                        <p:cTn id="68" dur="1" fill="hold">
                                          <p:stCondLst>
                                            <p:cond delay="0"/>
                                          </p:stCondLst>
                                        </p:cTn>
                                        <p:tgtEl>
                                          <p:spTgt spid="114"/>
                                        </p:tgtEl>
                                        <p:attrNameLst>
                                          <p:attrName>style.visibility</p:attrName>
                                        </p:attrNameLst>
                                      </p:cBhvr>
                                      <p:to>
                                        <p:strVal val="visible"/>
                                      </p:to>
                                    </p:set>
                                    <p:animEffect transition="in" filter="wipe(left)">
                                      <p:cBhvr>
                                        <p:cTn id="69" dur="500"/>
                                        <p:tgtEl>
                                          <p:spTgt spid="114"/>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115"/>
                                        </p:tgtEl>
                                        <p:attrNameLst>
                                          <p:attrName>style.visibility</p:attrName>
                                        </p:attrNameLst>
                                      </p:cBhvr>
                                      <p:to>
                                        <p:strVal val="visible"/>
                                      </p:to>
                                    </p:set>
                                    <p:animEffect transition="in" filter="wipe(right)">
                                      <p:cBhvr>
                                        <p:cTn id="72" dur="750"/>
                                        <p:tgtEl>
                                          <p:spTgt spid="115"/>
                                        </p:tgtEl>
                                      </p:cBhvr>
                                    </p:animEffect>
                                  </p:childTnLst>
                                </p:cTn>
                              </p:par>
                            </p:childTnLst>
                          </p:cTn>
                        </p:par>
                        <p:par>
                          <p:cTn id="73" fill="hold">
                            <p:stCondLst>
                              <p:cond delay="3000"/>
                            </p:stCondLst>
                            <p:childTnLst>
                              <p:par>
                                <p:cTn id="74" presetID="31" presetClass="entr" presetSubtype="0" fill="hold" nodeType="afterEffect">
                                  <p:stCondLst>
                                    <p:cond delay="0"/>
                                  </p:stCondLst>
                                  <p:childTnLst>
                                    <p:set>
                                      <p:cBhvr>
                                        <p:cTn id="75" dur="1" fill="hold">
                                          <p:stCondLst>
                                            <p:cond delay="0"/>
                                          </p:stCondLst>
                                        </p:cTn>
                                        <p:tgtEl>
                                          <p:spTgt spid="119"/>
                                        </p:tgtEl>
                                        <p:attrNameLst>
                                          <p:attrName>style.visibility</p:attrName>
                                        </p:attrNameLst>
                                      </p:cBhvr>
                                      <p:to>
                                        <p:strVal val="visible"/>
                                      </p:to>
                                    </p:set>
                                    <p:anim calcmode="lin" valueType="num">
                                      <p:cBhvr>
                                        <p:cTn id="76" dur="500" fill="hold"/>
                                        <p:tgtEl>
                                          <p:spTgt spid="119"/>
                                        </p:tgtEl>
                                        <p:attrNameLst>
                                          <p:attrName>ppt_w</p:attrName>
                                        </p:attrNameLst>
                                      </p:cBhvr>
                                      <p:tavLst>
                                        <p:tav tm="0">
                                          <p:val>
                                            <p:fltVal val="0"/>
                                          </p:val>
                                        </p:tav>
                                        <p:tav tm="100000">
                                          <p:val>
                                            <p:strVal val="#ppt_w"/>
                                          </p:val>
                                        </p:tav>
                                      </p:tavLst>
                                    </p:anim>
                                    <p:anim calcmode="lin" valueType="num">
                                      <p:cBhvr>
                                        <p:cTn id="77" dur="500" fill="hold"/>
                                        <p:tgtEl>
                                          <p:spTgt spid="119"/>
                                        </p:tgtEl>
                                        <p:attrNameLst>
                                          <p:attrName>ppt_h</p:attrName>
                                        </p:attrNameLst>
                                      </p:cBhvr>
                                      <p:tavLst>
                                        <p:tav tm="0">
                                          <p:val>
                                            <p:fltVal val="0"/>
                                          </p:val>
                                        </p:tav>
                                        <p:tav tm="100000">
                                          <p:val>
                                            <p:strVal val="#ppt_h"/>
                                          </p:val>
                                        </p:tav>
                                      </p:tavLst>
                                    </p:anim>
                                    <p:anim calcmode="lin" valueType="num">
                                      <p:cBhvr>
                                        <p:cTn id="78" dur="500" fill="hold"/>
                                        <p:tgtEl>
                                          <p:spTgt spid="119"/>
                                        </p:tgtEl>
                                        <p:attrNameLst>
                                          <p:attrName>style.rotation</p:attrName>
                                        </p:attrNameLst>
                                      </p:cBhvr>
                                      <p:tavLst>
                                        <p:tav tm="0">
                                          <p:val>
                                            <p:fltVal val="90"/>
                                          </p:val>
                                        </p:tav>
                                        <p:tav tm="100000">
                                          <p:val>
                                            <p:fltVal val="0"/>
                                          </p:val>
                                        </p:tav>
                                      </p:tavLst>
                                    </p:anim>
                                    <p:animEffect transition="in" filter="fade">
                                      <p:cBhvr>
                                        <p:cTn id="79" dur="500"/>
                                        <p:tgtEl>
                                          <p:spTgt spid="119"/>
                                        </p:tgtEl>
                                      </p:cBhvr>
                                    </p:animEffect>
                                  </p:childTnLst>
                                </p:cTn>
                              </p:par>
                            </p:childTnLst>
                          </p:cTn>
                        </p:par>
                        <p:par>
                          <p:cTn id="80" fill="hold">
                            <p:stCondLst>
                              <p:cond delay="3500"/>
                            </p:stCondLst>
                            <p:childTnLst>
                              <p:par>
                                <p:cTn id="81" presetID="22" presetClass="entr" presetSubtype="8" fill="hold" grpId="0" nodeType="afterEffect">
                                  <p:stCondLst>
                                    <p:cond delay="0"/>
                                  </p:stCondLst>
                                  <p:childTnLst>
                                    <p:set>
                                      <p:cBhvr>
                                        <p:cTn id="82" dur="1" fill="hold">
                                          <p:stCondLst>
                                            <p:cond delay="0"/>
                                          </p:stCondLst>
                                        </p:cTn>
                                        <p:tgtEl>
                                          <p:spTgt spid="117"/>
                                        </p:tgtEl>
                                        <p:attrNameLst>
                                          <p:attrName>style.visibility</p:attrName>
                                        </p:attrNameLst>
                                      </p:cBhvr>
                                      <p:to>
                                        <p:strVal val="visible"/>
                                      </p:to>
                                    </p:set>
                                    <p:animEffect transition="in" filter="wipe(left)">
                                      <p:cBhvr>
                                        <p:cTn id="83" dur="500"/>
                                        <p:tgtEl>
                                          <p:spTgt spid="117"/>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118"/>
                                        </p:tgtEl>
                                        <p:attrNameLst>
                                          <p:attrName>style.visibility</p:attrName>
                                        </p:attrNameLst>
                                      </p:cBhvr>
                                      <p:to>
                                        <p:strVal val="visible"/>
                                      </p:to>
                                    </p:set>
                                    <p:animEffect transition="in" filter="wipe(right)">
                                      <p:cBhvr>
                                        <p:cTn id="86" dur="750"/>
                                        <p:tgtEl>
                                          <p:spTgt spid="118"/>
                                        </p:tgtEl>
                                      </p:cBhvr>
                                    </p:animEffect>
                                  </p:childTnLst>
                                </p:cTn>
                              </p:par>
                            </p:childTnLst>
                          </p:cTn>
                        </p:par>
                        <p:par>
                          <p:cTn id="87" fill="hold">
                            <p:stCondLst>
                              <p:cond delay="4000"/>
                            </p:stCondLst>
                            <p:childTnLst>
                              <p:par>
                                <p:cTn id="88" presetID="31" presetClass="entr" presetSubtype="0" fill="hold" nodeType="afterEffect">
                                  <p:stCondLst>
                                    <p:cond delay="0"/>
                                  </p:stCondLst>
                                  <p:childTnLst>
                                    <p:set>
                                      <p:cBhvr>
                                        <p:cTn id="89" dur="1" fill="hold">
                                          <p:stCondLst>
                                            <p:cond delay="0"/>
                                          </p:stCondLst>
                                        </p:cTn>
                                        <p:tgtEl>
                                          <p:spTgt spid="124"/>
                                        </p:tgtEl>
                                        <p:attrNameLst>
                                          <p:attrName>style.visibility</p:attrName>
                                        </p:attrNameLst>
                                      </p:cBhvr>
                                      <p:to>
                                        <p:strVal val="visible"/>
                                      </p:to>
                                    </p:set>
                                    <p:anim calcmode="lin" valueType="num">
                                      <p:cBhvr>
                                        <p:cTn id="90" dur="500" fill="hold"/>
                                        <p:tgtEl>
                                          <p:spTgt spid="124"/>
                                        </p:tgtEl>
                                        <p:attrNameLst>
                                          <p:attrName>ppt_w</p:attrName>
                                        </p:attrNameLst>
                                      </p:cBhvr>
                                      <p:tavLst>
                                        <p:tav tm="0">
                                          <p:val>
                                            <p:fltVal val="0"/>
                                          </p:val>
                                        </p:tav>
                                        <p:tav tm="100000">
                                          <p:val>
                                            <p:strVal val="#ppt_w"/>
                                          </p:val>
                                        </p:tav>
                                      </p:tavLst>
                                    </p:anim>
                                    <p:anim calcmode="lin" valueType="num">
                                      <p:cBhvr>
                                        <p:cTn id="91" dur="500" fill="hold"/>
                                        <p:tgtEl>
                                          <p:spTgt spid="124"/>
                                        </p:tgtEl>
                                        <p:attrNameLst>
                                          <p:attrName>ppt_h</p:attrName>
                                        </p:attrNameLst>
                                      </p:cBhvr>
                                      <p:tavLst>
                                        <p:tav tm="0">
                                          <p:val>
                                            <p:fltVal val="0"/>
                                          </p:val>
                                        </p:tav>
                                        <p:tav tm="100000">
                                          <p:val>
                                            <p:strVal val="#ppt_h"/>
                                          </p:val>
                                        </p:tav>
                                      </p:tavLst>
                                    </p:anim>
                                    <p:anim calcmode="lin" valueType="num">
                                      <p:cBhvr>
                                        <p:cTn id="92" dur="500" fill="hold"/>
                                        <p:tgtEl>
                                          <p:spTgt spid="124"/>
                                        </p:tgtEl>
                                        <p:attrNameLst>
                                          <p:attrName>style.rotation</p:attrName>
                                        </p:attrNameLst>
                                      </p:cBhvr>
                                      <p:tavLst>
                                        <p:tav tm="0">
                                          <p:val>
                                            <p:fltVal val="90"/>
                                          </p:val>
                                        </p:tav>
                                        <p:tav tm="100000">
                                          <p:val>
                                            <p:fltVal val="0"/>
                                          </p:val>
                                        </p:tav>
                                      </p:tavLst>
                                    </p:anim>
                                    <p:animEffect transition="in" filter="fade">
                                      <p:cBhvr>
                                        <p:cTn id="93" dur="500"/>
                                        <p:tgtEl>
                                          <p:spTgt spid="124"/>
                                        </p:tgtEl>
                                      </p:cBhvr>
                                    </p:animEffect>
                                  </p:childTnLst>
                                </p:cTn>
                              </p:par>
                            </p:childTnLst>
                          </p:cTn>
                        </p:par>
                        <p:par>
                          <p:cTn id="94" fill="hold">
                            <p:stCondLst>
                              <p:cond delay="4500"/>
                            </p:stCondLst>
                            <p:childTnLst>
                              <p:par>
                                <p:cTn id="95" presetID="22" presetClass="entr" presetSubtype="8" fill="hold" grpId="0" nodeType="afterEffect">
                                  <p:stCondLst>
                                    <p:cond delay="0"/>
                                  </p:stCondLst>
                                  <p:childTnLst>
                                    <p:set>
                                      <p:cBhvr>
                                        <p:cTn id="96" dur="1" fill="hold">
                                          <p:stCondLst>
                                            <p:cond delay="0"/>
                                          </p:stCondLst>
                                        </p:cTn>
                                        <p:tgtEl>
                                          <p:spTgt spid="122"/>
                                        </p:tgtEl>
                                        <p:attrNameLst>
                                          <p:attrName>style.visibility</p:attrName>
                                        </p:attrNameLst>
                                      </p:cBhvr>
                                      <p:to>
                                        <p:strVal val="visible"/>
                                      </p:to>
                                    </p:set>
                                    <p:animEffect transition="in" filter="wipe(left)">
                                      <p:cBhvr>
                                        <p:cTn id="97" dur="500"/>
                                        <p:tgtEl>
                                          <p:spTgt spid="122"/>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123"/>
                                        </p:tgtEl>
                                        <p:attrNameLst>
                                          <p:attrName>style.visibility</p:attrName>
                                        </p:attrNameLst>
                                      </p:cBhvr>
                                      <p:to>
                                        <p:strVal val="visible"/>
                                      </p:to>
                                    </p:set>
                                    <p:animEffect transition="in" filter="wipe(right)">
                                      <p:cBhvr>
                                        <p:cTn id="100" dur="750"/>
                                        <p:tgtEl>
                                          <p:spTgt spid="123"/>
                                        </p:tgtEl>
                                      </p:cBhvr>
                                    </p:animEffect>
                                  </p:childTnLst>
                                </p:cTn>
                              </p:par>
                            </p:childTnLst>
                          </p:cTn>
                        </p:par>
                        <p:par>
                          <p:cTn id="101" fill="hold">
                            <p:stCondLst>
                              <p:cond delay="5000"/>
                            </p:stCondLst>
                            <p:childTnLst>
                              <p:par>
                                <p:cTn id="102" presetID="31" presetClass="entr" presetSubtype="0" fill="hold"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 calcmode="lin" valueType="num">
                                      <p:cBhvr>
                                        <p:cTn id="106" dur="500" fill="hold"/>
                                        <p:tgtEl>
                                          <p:spTgt spid="138"/>
                                        </p:tgtEl>
                                        <p:attrNameLst>
                                          <p:attrName>style.rotation</p:attrName>
                                        </p:attrNameLst>
                                      </p:cBhvr>
                                      <p:tavLst>
                                        <p:tav tm="0">
                                          <p:val>
                                            <p:fltVal val="90"/>
                                          </p:val>
                                        </p:tav>
                                        <p:tav tm="100000">
                                          <p:val>
                                            <p:fltVal val="0"/>
                                          </p:val>
                                        </p:tav>
                                      </p:tavLst>
                                    </p:anim>
                                    <p:animEffect transition="in" filter="fade">
                                      <p:cBhvr>
                                        <p:cTn id="107" dur="500"/>
                                        <p:tgtEl>
                                          <p:spTgt spid="138"/>
                                        </p:tgtEl>
                                      </p:cBhvr>
                                    </p:animEffect>
                                  </p:childTnLst>
                                </p:cTn>
                              </p:par>
                            </p:childTnLst>
                          </p:cTn>
                        </p:par>
                        <p:par>
                          <p:cTn id="108" fill="hold">
                            <p:stCondLst>
                              <p:cond delay="5500"/>
                            </p:stCondLst>
                            <p:childTnLst>
                              <p:par>
                                <p:cTn id="109" presetID="22" presetClass="entr" presetSubtype="8" fill="hold" grpId="0" nodeType="afterEffect">
                                  <p:stCondLst>
                                    <p:cond delay="0"/>
                                  </p:stCondLst>
                                  <p:childTnLst>
                                    <p:set>
                                      <p:cBhvr>
                                        <p:cTn id="110" dur="1" fill="hold">
                                          <p:stCondLst>
                                            <p:cond delay="0"/>
                                          </p:stCondLst>
                                        </p:cTn>
                                        <p:tgtEl>
                                          <p:spTgt spid="136"/>
                                        </p:tgtEl>
                                        <p:attrNameLst>
                                          <p:attrName>style.visibility</p:attrName>
                                        </p:attrNameLst>
                                      </p:cBhvr>
                                      <p:to>
                                        <p:strVal val="visible"/>
                                      </p:to>
                                    </p:set>
                                    <p:animEffect transition="in" filter="wipe(left)">
                                      <p:cBhvr>
                                        <p:cTn id="111" dur="500"/>
                                        <p:tgtEl>
                                          <p:spTgt spid="136"/>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137"/>
                                        </p:tgtEl>
                                        <p:attrNameLst>
                                          <p:attrName>style.visibility</p:attrName>
                                        </p:attrNameLst>
                                      </p:cBhvr>
                                      <p:to>
                                        <p:strVal val="visible"/>
                                      </p:to>
                                    </p:set>
                                    <p:animEffect transition="in" filter="wipe(right)">
                                      <p:cBhvr>
                                        <p:cTn id="114" dur="750"/>
                                        <p:tgtEl>
                                          <p:spTgt spid="137"/>
                                        </p:tgtEl>
                                      </p:cBhvr>
                                    </p:animEffect>
                                  </p:childTnLst>
                                </p:cTn>
                              </p:par>
                            </p:childTnLst>
                          </p:cTn>
                        </p:par>
                        <p:par>
                          <p:cTn id="115" fill="hold">
                            <p:stCondLst>
                              <p:cond delay="6000"/>
                            </p:stCondLst>
                            <p:childTnLst>
                              <p:par>
                                <p:cTn id="116" presetID="31" presetClass="entr" presetSubtype="0" fill="hold" nodeType="afterEffect">
                                  <p:stCondLst>
                                    <p:cond delay="0"/>
                                  </p:stCondLst>
                                  <p:childTnLst>
                                    <p:set>
                                      <p:cBhvr>
                                        <p:cTn id="117" dur="1" fill="hold">
                                          <p:stCondLst>
                                            <p:cond delay="0"/>
                                          </p:stCondLst>
                                        </p:cTn>
                                        <p:tgtEl>
                                          <p:spTgt spid="152"/>
                                        </p:tgtEl>
                                        <p:attrNameLst>
                                          <p:attrName>style.visibility</p:attrName>
                                        </p:attrNameLst>
                                      </p:cBhvr>
                                      <p:to>
                                        <p:strVal val="visible"/>
                                      </p:to>
                                    </p:set>
                                    <p:anim calcmode="lin" valueType="num">
                                      <p:cBhvr>
                                        <p:cTn id="118" dur="500" fill="hold"/>
                                        <p:tgtEl>
                                          <p:spTgt spid="152"/>
                                        </p:tgtEl>
                                        <p:attrNameLst>
                                          <p:attrName>ppt_w</p:attrName>
                                        </p:attrNameLst>
                                      </p:cBhvr>
                                      <p:tavLst>
                                        <p:tav tm="0">
                                          <p:val>
                                            <p:fltVal val="0"/>
                                          </p:val>
                                        </p:tav>
                                        <p:tav tm="100000">
                                          <p:val>
                                            <p:strVal val="#ppt_w"/>
                                          </p:val>
                                        </p:tav>
                                      </p:tavLst>
                                    </p:anim>
                                    <p:anim calcmode="lin" valueType="num">
                                      <p:cBhvr>
                                        <p:cTn id="119" dur="500" fill="hold"/>
                                        <p:tgtEl>
                                          <p:spTgt spid="152"/>
                                        </p:tgtEl>
                                        <p:attrNameLst>
                                          <p:attrName>ppt_h</p:attrName>
                                        </p:attrNameLst>
                                      </p:cBhvr>
                                      <p:tavLst>
                                        <p:tav tm="0">
                                          <p:val>
                                            <p:fltVal val="0"/>
                                          </p:val>
                                        </p:tav>
                                        <p:tav tm="100000">
                                          <p:val>
                                            <p:strVal val="#ppt_h"/>
                                          </p:val>
                                        </p:tav>
                                      </p:tavLst>
                                    </p:anim>
                                    <p:anim calcmode="lin" valueType="num">
                                      <p:cBhvr>
                                        <p:cTn id="120" dur="500" fill="hold"/>
                                        <p:tgtEl>
                                          <p:spTgt spid="152"/>
                                        </p:tgtEl>
                                        <p:attrNameLst>
                                          <p:attrName>style.rotation</p:attrName>
                                        </p:attrNameLst>
                                      </p:cBhvr>
                                      <p:tavLst>
                                        <p:tav tm="0">
                                          <p:val>
                                            <p:fltVal val="90"/>
                                          </p:val>
                                        </p:tav>
                                        <p:tav tm="100000">
                                          <p:val>
                                            <p:fltVal val="0"/>
                                          </p:val>
                                        </p:tav>
                                      </p:tavLst>
                                    </p:anim>
                                    <p:animEffect transition="in" filter="fade">
                                      <p:cBhvr>
                                        <p:cTn id="121" dur="500"/>
                                        <p:tgtEl>
                                          <p:spTgt spid="152"/>
                                        </p:tgtEl>
                                      </p:cBhvr>
                                    </p:animEffect>
                                  </p:childTnLst>
                                </p:cTn>
                              </p:par>
                            </p:childTnLst>
                          </p:cTn>
                        </p:par>
                        <p:par>
                          <p:cTn id="122" fill="hold">
                            <p:stCondLst>
                              <p:cond delay="6500"/>
                            </p:stCondLst>
                            <p:childTnLst>
                              <p:par>
                                <p:cTn id="123" presetID="22" presetClass="entr" presetSubtype="8" fill="hold" grpId="0" nodeType="afterEffect">
                                  <p:stCondLst>
                                    <p:cond delay="0"/>
                                  </p:stCondLst>
                                  <p:childTnLst>
                                    <p:set>
                                      <p:cBhvr>
                                        <p:cTn id="124" dur="1" fill="hold">
                                          <p:stCondLst>
                                            <p:cond delay="0"/>
                                          </p:stCondLst>
                                        </p:cTn>
                                        <p:tgtEl>
                                          <p:spTgt spid="150"/>
                                        </p:tgtEl>
                                        <p:attrNameLst>
                                          <p:attrName>style.visibility</p:attrName>
                                        </p:attrNameLst>
                                      </p:cBhvr>
                                      <p:to>
                                        <p:strVal val="visible"/>
                                      </p:to>
                                    </p:set>
                                    <p:animEffect transition="in" filter="wipe(left)">
                                      <p:cBhvr>
                                        <p:cTn id="125" dur="500"/>
                                        <p:tgtEl>
                                          <p:spTgt spid="150"/>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wipe(right)">
                                      <p:cBhvr>
                                        <p:cTn id="128" dur="75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P spid="114" grpId="0"/>
      <p:bldP spid="115" grpId="0"/>
      <p:bldP spid="116" grpId="0" animBg="1"/>
      <p:bldP spid="117" grpId="0"/>
      <p:bldP spid="118" grpId="0"/>
      <p:bldP spid="122" grpId="0"/>
      <p:bldP spid="123" grpId="0"/>
      <p:bldP spid="136" grpId="0"/>
      <p:bldP spid="137" grpId="0"/>
      <p:bldP spid="150" grpId="0"/>
      <p:bldP spid="15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p:nvPr/>
        </p:nvCxnSpPr>
        <p:spPr>
          <a:xfrm>
            <a:off x="3700059" y="2462747"/>
            <a:ext cx="3236046"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700059" y="1869612"/>
            <a:ext cx="2677656" cy="577081"/>
          </a:xfrm>
          <a:prstGeom prst="rect">
            <a:avLst/>
          </a:prstGeom>
        </p:spPr>
        <p:txBody>
          <a:bodyPr wrap="none" lIns="68580" tIns="34290" rIns="68580" bIns="34290">
            <a:spAutoFit/>
          </a:bodyPr>
          <a:lstStyle/>
          <a:p>
            <a:r>
              <a:rPr lang="zh-CN" altLang="en-US" sz="3300" b="1" dirty="0">
                <a:solidFill>
                  <a:schemeClr val="accent4"/>
                </a:solidFill>
                <a:latin typeface="微软雅黑" panose="020B0503020204020204" charset="-122"/>
                <a:ea typeface="微软雅黑" panose="020B0503020204020204" charset="-122"/>
              </a:rPr>
              <a:t>明年工作计划</a:t>
            </a:r>
          </a:p>
        </p:txBody>
      </p:sp>
      <p:sp>
        <p:nvSpPr>
          <p:cNvPr id="18" name="矩形 17"/>
          <p:cNvSpPr/>
          <p:nvPr/>
        </p:nvSpPr>
        <p:spPr>
          <a:xfrm>
            <a:off x="3735758" y="2602327"/>
            <a:ext cx="1073371"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总体思路</a:t>
            </a:r>
          </a:p>
        </p:txBody>
      </p:sp>
      <p:sp>
        <p:nvSpPr>
          <p:cNvPr id="19" name="矩形 18"/>
          <p:cNvSpPr/>
          <p:nvPr/>
        </p:nvSpPr>
        <p:spPr>
          <a:xfrm>
            <a:off x="5364533" y="2586272"/>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具体目标规划</a:t>
            </a:r>
          </a:p>
        </p:txBody>
      </p:sp>
      <p:sp>
        <p:nvSpPr>
          <p:cNvPr id="20" name="矩形 19"/>
          <p:cNvSpPr/>
          <p:nvPr/>
        </p:nvSpPr>
        <p:spPr>
          <a:xfrm>
            <a:off x="3735758" y="2915903"/>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计划实施阶段</a:t>
            </a:r>
          </a:p>
        </p:txBody>
      </p:sp>
      <p:sp>
        <p:nvSpPr>
          <p:cNvPr id="21" name="矩形 20"/>
          <p:cNvSpPr/>
          <p:nvPr/>
        </p:nvSpPr>
        <p:spPr>
          <a:xfrm>
            <a:off x="5364533" y="2899847"/>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能力提升计划</a:t>
            </a:r>
          </a:p>
        </p:txBody>
      </p:sp>
      <p:grpSp>
        <p:nvGrpSpPr>
          <p:cNvPr id="2" name="组合 1"/>
          <p:cNvGrpSpPr/>
          <p:nvPr/>
        </p:nvGrpSpPr>
        <p:grpSpPr>
          <a:xfrm>
            <a:off x="1839138" y="1629843"/>
            <a:ext cx="1837257" cy="1837257"/>
            <a:chOff x="2452184" y="2173124"/>
            <a:chExt cx="2449676" cy="2449676"/>
          </a:xfrm>
        </p:grpSpPr>
        <p:grpSp>
          <p:nvGrpSpPr>
            <p:cNvPr id="7" name="组合 6"/>
            <p:cNvGrpSpPr/>
            <p:nvPr/>
          </p:nvGrpSpPr>
          <p:grpSpPr>
            <a:xfrm>
              <a:off x="2452184" y="2173124"/>
              <a:ext cx="2449676" cy="2449676"/>
              <a:chOff x="2099081" y="2031187"/>
              <a:chExt cx="2739620" cy="2739620"/>
            </a:xfrm>
          </p:grpSpPr>
          <p:sp>
            <p:nvSpPr>
              <p:cNvPr id="4" name="椭圆 3"/>
              <p:cNvSpPr/>
              <p:nvPr/>
            </p:nvSpPr>
            <p:spPr>
              <a:xfrm>
                <a:off x="2099081" y="2031187"/>
                <a:ext cx="2739620" cy="2739620"/>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2377216" y="2309322"/>
                <a:ext cx="2183348" cy="2183348"/>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椭圆 8"/>
            <p:cNvSpPr/>
            <p:nvPr/>
          </p:nvSpPr>
          <p:spPr>
            <a:xfrm>
              <a:off x="2938198" y="2659139"/>
              <a:ext cx="1477648" cy="1477646"/>
            </a:xfrm>
            <a:prstGeom prst="ellipse">
              <a:avLst/>
            </a:prstGeom>
            <a:solidFill>
              <a:schemeClr val="accent4"/>
            </a:solidFill>
            <a:ln>
              <a:noFill/>
            </a:ln>
            <a:effectLst>
              <a:innerShdw blurRad="2032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0"/>
            </a:p>
          </p:txBody>
        </p:sp>
        <p:sp>
          <p:nvSpPr>
            <p:cNvPr id="14" name="KSO_Shape"/>
            <p:cNvSpPr/>
            <p:nvPr/>
          </p:nvSpPr>
          <p:spPr bwMode="auto">
            <a:xfrm>
              <a:off x="3351272" y="3019142"/>
              <a:ext cx="757638" cy="757638"/>
            </a:xfrm>
            <a:custGeom>
              <a:avLst/>
              <a:gdLst>
                <a:gd name="T0" fmla="*/ 366124 w 1611313"/>
                <a:gd name="T1" fmla="*/ 1610945 h 1611313"/>
                <a:gd name="T2" fmla="*/ 489434 w 1611313"/>
                <a:gd name="T3" fmla="*/ 1727064 h 1611313"/>
                <a:gd name="T4" fmla="*/ 599113 w 1611313"/>
                <a:gd name="T5" fmla="*/ 1611260 h 1611313"/>
                <a:gd name="T6" fmla="*/ 599113 w 1611313"/>
                <a:gd name="T7" fmla="*/ 1952659 h 1611313"/>
                <a:gd name="T8" fmla="*/ 366124 w 1611313"/>
                <a:gd name="T9" fmla="*/ 1952659 h 1611313"/>
                <a:gd name="T10" fmla="*/ 1027366 w 1611313"/>
                <a:gd name="T11" fmla="*/ 1324703 h 1611313"/>
                <a:gd name="T12" fmla="*/ 1156381 w 1611313"/>
                <a:gd name="T13" fmla="*/ 1446550 h 1611313"/>
                <a:gd name="T14" fmla="*/ 1252430 w 1611313"/>
                <a:gd name="T15" fmla="*/ 1537618 h 1611313"/>
                <a:gd name="T16" fmla="*/ 1260354 w 1611313"/>
                <a:gd name="T17" fmla="*/ 1529368 h 1611313"/>
                <a:gd name="T18" fmla="*/ 1260354 w 1611313"/>
                <a:gd name="T19" fmla="*/ 1952661 h 1611313"/>
                <a:gd name="T20" fmla="*/ 1027366 w 1611313"/>
                <a:gd name="T21" fmla="*/ 1952661 h 1611313"/>
                <a:gd name="T22" fmla="*/ 929733 w 1611313"/>
                <a:gd name="T23" fmla="*/ 1260353 h 1611313"/>
                <a:gd name="T24" fmla="*/ 929733 w 1611313"/>
                <a:gd name="T25" fmla="*/ 1952659 h 1611313"/>
                <a:gd name="T26" fmla="*/ 696745 w 1611313"/>
                <a:gd name="T27" fmla="*/ 1952659 h 1611313"/>
                <a:gd name="T28" fmla="*/ 696745 w 1611313"/>
                <a:gd name="T29" fmla="*/ 1507605 h 1611313"/>
                <a:gd name="T30" fmla="*/ 1590975 w 1611313"/>
                <a:gd name="T31" fmla="*/ 1180471 h 1611313"/>
                <a:gd name="T32" fmla="*/ 1590975 w 1611313"/>
                <a:gd name="T33" fmla="*/ 1952659 h 1611313"/>
                <a:gd name="T34" fmla="*/ 1357986 w 1611313"/>
                <a:gd name="T35" fmla="*/ 1952659 h 1611313"/>
                <a:gd name="T36" fmla="*/ 1357986 w 1611313"/>
                <a:gd name="T37" fmla="*/ 1427204 h 1611313"/>
                <a:gd name="T38" fmla="*/ 1846571 w 1611313"/>
                <a:gd name="T39" fmla="*/ 909762 h 1611313"/>
                <a:gd name="T40" fmla="*/ 1921595 w 1611313"/>
                <a:gd name="T41" fmla="*/ 980386 h 1611313"/>
                <a:gd name="T42" fmla="*/ 1921595 w 1611313"/>
                <a:gd name="T43" fmla="*/ 1952659 h 1611313"/>
                <a:gd name="T44" fmla="*/ 1688608 w 1611313"/>
                <a:gd name="T45" fmla="*/ 1952659 h 1611313"/>
                <a:gd name="T46" fmla="*/ 1688608 w 1611313"/>
                <a:gd name="T47" fmla="*/ 1077614 h 1611313"/>
                <a:gd name="T48" fmla="*/ 1369516 w 1611313"/>
                <a:gd name="T49" fmla="*/ 201924 h 1611313"/>
                <a:gd name="T50" fmla="*/ 1966622 w 1611313"/>
                <a:gd name="T51" fmla="*/ 256445 h 1611313"/>
                <a:gd name="T52" fmla="*/ 2048074 w 1611313"/>
                <a:gd name="T53" fmla="*/ 848901 h 1611313"/>
                <a:gd name="T54" fmla="*/ 1846503 w 1611313"/>
                <a:gd name="T55" fmla="*/ 655536 h 1611313"/>
                <a:gd name="T56" fmla="*/ 1253200 w 1611313"/>
                <a:gd name="T57" fmla="*/ 1284446 h 1611313"/>
                <a:gd name="T58" fmla="*/ 1157170 w 1611313"/>
                <a:gd name="T59" fmla="*/ 1193787 h 1611313"/>
                <a:gd name="T60" fmla="*/ 977783 w 1611313"/>
                <a:gd name="T61" fmla="*/ 1024514 h 1611313"/>
                <a:gd name="T62" fmla="*/ 944188 w 1611313"/>
                <a:gd name="T63" fmla="*/ 992815 h 1611313"/>
                <a:gd name="T64" fmla="*/ 490970 w 1611313"/>
                <a:gd name="T65" fmla="*/ 1473371 h 1611313"/>
                <a:gd name="T66" fmla="*/ 215237 w 1611313"/>
                <a:gd name="T67" fmla="*/ 1213123 h 1611313"/>
                <a:gd name="T68" fmla="*/ 668454 w 1611313"/>
                <a:gd name="T69" fmla="*/ 732565 h 1611313"/>
                <a:gd name="T70" fmla="*/ 793961 w 1611313"/>
                <a:gd name="T71" fmla="*/ 599429 h 1611313"/>
                <a:gd name="T72" fmla="*/ 919784 w 1611313"/>
                <a:gd name="T73" fmla="*/ 466293 h 1611313"/>
                <a:gd name="T74" fmla="*/ 1228796 w 1611313"/>
                <a:gd name="T75" fmla="*/ 757924 h 1611313"/>
                <a:gd name="T76" fmla="*/ 1570770 w 1611313"/>
                <a:gd name="T77" fmla="*/ 395287 h 1611313"/>
                <a:gd name="T78" fmla="*/ 0 w 1611313"/>
                <a:gd name="T79" fmla="*/ 0 h 1611313"/>
                <a:gd name="T80" fmla="*/ 96958 w 1611313"/>
                <a:gd name="T81" fmla="*/ 0 h 1611313"/>
                <a:gd name="T82" fmla="*/ 96958 w 1611313"/>
                <a:gd name="T83" fmla="*/ 2155273 h 1611313"/>
                <a:gd name="T84" fmla="*/ 2252216 w 1611313"/>
                <a:gd name="T85" fmla="*/ 2155273 h 1611313"/>
                <a:gd name="T86" fmla="*/ 2252216 w 1611313"/>
                <a:gd name="T87" fmla="*/ 2252216 h 1611313"/>
                <a:gd name="T88" fmla="*/ 96958 w 1611313"/>
                <a:gd name="T89" fmla="*/ 2252216 h 1611313"/>
                <a:gd name="T90" fmla="*/ 0 w 1611313"/>
                <a:gd name="T91" fmla="*/ 2252216 h 1611313"/>
                <a:gd name="T92" fmla="*/ 0 w 1611313"/>
                <a:gd name="T93" fmla="*/ 2155273 h 16113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11313" h="1611313">
                  <a:moveTo>
                    <a:pt x="261938" y="1152525"/>
                  </a:moveTo>
                  <a:lnTo>
                    <a:pt x="350158" y="1235601"/>
                  </a:lnTo>
                  <a:lnTo>
                    <a:pt x="428626" y="1152751"/>
                  </a:lnTo>
                  <a:lnTo>
                    <a:pt x="428626" y="1397000"/>
                  </a:lnTo>
                  <a:lnTo>
                    <a:pt x="261938" y="1397000"/>
                  </a:lnTo>
                  <a:lnTo>
                    <a:pt x="261938" y="1152525"/>
                  </a:lnTo>
                  <a:close/>
                  <a:moveTo>
                    <a:pt x="735013" y="947738"/>
                  </a:moveTo>
                  <a:lnTo>
                    <a:pt x="827315" y="1034912"/>
                  </a:lnTo>
                  <a:lnTo>
                    <a:pt x="896031" y="1100065"/>
                  </a:lnTo>
                  <a:lnTo>
                    <a:pt x="901701" y="1094163"/>
                  </a:lnTo>
                  <a:lnTo>
                    <a:pt x="901701" y="1397001"/>
                  </a:lnTo>
                  <a:lnTo>
                    <a:pt x="735013" y="1397001"/>
                  </a:lnTo>
                  <a:lnTo>
                    <a:pt x="735013" y="947738"/>
                  </a:lnTo>
                  <a:close/>
                  <a:moveTo>
                    <a:pt x="665163" y="901700"/>
                  </a:moveTo>
                  <a:lnTo>
                    <a:pt x="665163" y="1397000"/>
                  </a:lnTo>
                  <a:lnTo>
                    <a:pt x="498475" y="1397000"/>
                  </a:lnTo>
                  <a:lnTo>
                    <a:pt x="498475" y="1078593"/>
                  </a:lnTo>
                  <a:lnTo>
                    <a:pt x="665163" y="901700"/>
                  </a:lnTo>
                  <a:close/>
                  <a:moveTo>
                    <a:pt x="1138238" y="844550"/>
                  </a:moveTo>
                  <a:lnTo>
                    <a:pt x="1138238" y="1397000"/>
                  </a:lnTo>
                  <a:lnTo>
                    <a:pt x="971550" y="1397000"/>
                  </a:lnTo>
                  <a:lnTo>
                    <a:pt x="971550" y="1021071"/>
                  </a:lnTo>
                  <a:lnTo>
                    <a:pt x="1138238" y="844550"/>
                  </a:lnTo>
                  <a:close/>
                  <a:moveTo>
                    <a:pt x="1321101" y="650875"/>
                  </a:moveTo>
                  <a:lnTo>
                    <a:pt x="1374776" y="701402"/>
                  </a:lnTo>
                  <a:lnTo>
                    <a:pt x="1374776" y="1397000"/>
                  </a:lnTo>
                  <a:lnTo>
                    <a:pt x="1208088" y="1397000"/>
                  </a:lnTo>
                  <a:lnTo>
                    <a:pt x="1208088" y="770962"/>
                  </a:lnTo>
                  <a:lnTo>
                    <a:pt x="1321101" y="650875"/>
                  </a:lnTo>
                  <a:close/>
                  <a:moveTo>
                    <a:pt x="979799" y="144463"/>
                  </a:moveTo>
                  <a:lnTo>
                    <a:pt x="1406989" y="183470"/>
                  </a:lnTo>
                  <a:lnTo>
                    <a:pt x="1465263" y="607333"/>
                  </a:lnTo>
                  <a:lnTo>
                    <a:pt x="1321052" y="468993"/>
                  </a:lnTo>
                  <a:lnTo>
                    <a:pt x="896583" y="918937"/>
                  </a:lnTo>
                  <a:lnTo>
                    <a:pt x="827879" y="854076"/>
                  </a:lnTo>
                  <a:lnTo>
                    <a:pt x="699540" y="732972"/>
                  </a:lnTo>
                  <a:lnTo>
                    <a:pt x="675505" y="710294"/>
                  </a:lnTo>
                  <a:lnTo>
                    <a:pt x="351257" y="1054101"/>
                  </a:lnTo>
                  <a:lnTo>
                    <a:pt x="153988" y="867910"/>
                  </a:lnTo>
                  <a:lnTo>
                    <a:pt x="478235" y="524102"/>
                  </a:lnTo>
                  <a:lnTo>
                    <a:pt x="568027" y="428852"/>
                  </a:lnTo>
                  <a:lnTo>
                    <a:pt x="658045" y="333602"/>
                  </a:lnTo>
                  <a:lnTo>
                    <a:pt x="879123" y="542245"/>
                  </a:lnTo>
                  <a:lnTo>
                    <a:pt x="1123783" y="282802"/>
                  </a:lnTo>
                  <a:lnTo>
                    <a:pt x="979799" y="144463"/>
                  </a:lnTo>
                  <a:close/>
                  <a:moveTo>
                    <a:pt x="0" y="0"/>
                  </a:moveTo>
                  <a:lnTo>
                    <a:pt x="69367" y="0"/>
                  </a:lnTo>
                  <a:lnTo>
                    <a:pt x="69367" y="1541956"/>
                  </a:lnTo>
                  <a:lnTo>
                    <a:pt x="1611313" y="1541956"/>
                  </a:lnTo>
                  <a:lnTo>
                    <a:pt x="1611313" y="1611313"/>
                  </a:lnTo>
                  <a:lnTo>
                    <a:pt x="69367" y="1611313"/>
                  </a:lnTo>
                  <a:lnTo>
                    <a:pt x="0" y="1611313"/>
                  </a:lnTo>
                  <a:lnTo>
                    <a:pt x="0" y="1541956"/>
                  </a:lnTo>
                  <a:lnTo>
                    <a:pt x="0"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2" presetClass="entr" presetSubtype="2" decel="100000"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50" presetClass="entr" presetSubtype="0" decel="10000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1000" fill="hold"/>
                                        <p:tgtEl>
                                          <p:spTgt spid="18"/>
                                        </p:tgtEl>
                                        <p:attrNameLst>
                                          <p:attrName>ppt_w</p:attrName>
                                        </p:attrNameLst>
                                      </p:cBhvr>
                                      <p:tavLst>
                                        <p:tav tm="0">
                                          <p:val>
                                            <p:strVal val="#ppt_w+.3"/>
                                          </p:val>
                                        </p:tav>
                                        <p:tav tm="100000">
                                          <p:val>
                                            <p:strVal val="#ppt_w"/>
                                          </p:val>
                                        </p:tav>
                                      </p:tavLst>
                                    </p:anim>
                                    <p:anim calcmode="lin" valueType="num">
                                      <p:cBhvr>
                                        <p:cTn id="23" dur="1000" fill="hold"/>
                                        <p:tgtEl>
                                          <p:spTgt spid="18"/>
                                        </p:tgtEl>
                                        <p:attrNameLst>
                                          <p:attrName>ppt_h</p:attrName>
                                        </p:attrNameLst>
                                      </p:cBhvr>
                                      <p:tavLst>
                                        <p:tav tm="0">
                                          <p:val>
                                            <p:strVal val="#ppt_h"/>
                                          </p:val>
                                        </p:tav>
                                        <p:tav tm="100000">
                                          <p:val>
                                            <p:strVal val="#ppt_h"/>
                                          </p:val>
                                        </p:tav>
                                      </p:tavLst>
                                    </p:anim>
                                    <p:animEffect transition="in" filter="fade">
                                      <p:cBhvr>
                                        <p:cTn id="24" dur="1000"/>
                                        <p:tgtEl>
                                          <p:spTgt spid="18"/>
                                        </p:tgtEl>
                                      </p:cBhvr>
                                    </p:animEffect>
                                  </p:childTnLst>
                                </p:cTn>
                              </p:par>
                              <p:par>
                                <p:cTn id="25" presetID="50" presetClass="entr" presetSubtype="0" decel="100000" fill="hold" grpId="0" nodeType="withEffect">
                                  <p:stCondLst>
                                    <p:cond delay="25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strVal val="#ppt_w+.3"/>
                                          </p:val>
                                        </p:tav>
                                        <p:tav tm="100000">
                                          <p:val>
                                            <p:strVal val="#ppt_w"/>
                                          </p:val>
                                        </p:tav>
                                      </p:tavLst>
                                    </p:anim>
                                    <p:anim calcmode="lin" valueType="num">
                                      <p:cBhvr>
                                        <p:cTn id="28" dur="1000" fill="hold"/>
                                        <p:tgtEl>
                                          <p:spTgt spid="19"/>
                                        </p:tgtEl>
                                        <p:attrNameLst>
                                          <p:attrName>ppt_h</p:attrName>
                                        </p:attrNameLst>
                                      </p:cBhvr>
                                      <p:tavLst>
                                        <p:tav tm="0">
                                          <p:val>
                                            <p:strVal val="#ppt_h"/>
                                          </p:val>
                                        </p:tav>
                                        <p:tav tm="100000">
                                          <p:val>
                                            <p:strVal val="#ppt_h"/>
                                          </p:val>
                                        </p:tav>
                                      </p:tavLst>
                                    </p:anim>
                                    <p:animEffect transition="in" filter="fade">
                                      <p:cBhvr>
                                        <p:cTn id="29" dur="1000"/>
                                        <p:tgtEl>
                                          <p:spTgt spid="19"/>
                                        </p:tgtEl>
                                      </p:cBhvr>
                                    </p:animEffect>
                                  </p:childTnLst>
                                </p:cTn>
                              </p:par>
                              <p:par>
                                <p:cTn id="30" presetID="50" presetClass="entr" presetSubtype="0" decel="100000" fill="hold" grpId="0" nodeType="withEffect">
                                  <p:stCondLst>
                                    <p:cond delay="55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strVal val="#ppt_w+.3"/>
                                          </p:val>
                                        </p:tav>
                                        <p:tav tm="100000">
                                          <p:val>
                                            <p:strVal val="#ppt_w"/>
                                          </p:val>
                                        </p:tav>
                                      </p:tavLst>
                                    </p:anim>
                                    <p:anim calcmode="lin" valueType="num">
                                      <p:cBhvr>
                                        <p:cTn id="33" dur="1000" fill="hold"/>
                                        <p:tgtEl>
                                          <p:spTgt spid="20"/>
                                        </p:tgtEl>
                                        <p:attrNameLst>
                                          <p:attrName>ppt_h</p:attrName>
                                        </p:attrNameLst>
                                      </p:cBhvr>
                                      <p:tavLst>
                                        <p:tav tm="0">
                                          <p:val>
                                            <p:strVal val="#ppt_h"/>
                                          </p:val>
                                        </p:tav>
                                        <p:tav tm="100000">
                                          <p:val>
                                            <p:strVal val="#ppt_h"/>
                                          </p:val>
                                        </p:tav>
                                      </p:tavLst>
                                    </p:anim>
                                    <p:animEffect transition="in" filter="fade">
                                      <p:cBhvr>
                                        <p:cTn id="34" dur="1000"/>
                                        <p:tgtEl>
                                          <p:spTgt spid="20"/>
                                        </p:tgtEl>
                                      </p:cBhvr>
                                    </p:animEffect>
                                  </p:childTnLst>
                                </p:cTn>
                              </p:par>
                              <p:par>
                                <p:cTn id="35" presetID="50" presetClass="entr" presetSubtype="0" decel="100000" fill="hold" grpId="0" nodeType="withEffect">
                                  <p:stCondLst>
                                    <p:cond delay="85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strVal val="#ppt_w+.3"/>
                                          </p:val>
                                        </p:tav>
                                        <p:tav tm="100000">
                                          <p:val>
                                            <p:strVal val="#ppt_w"/>
                                          </p:val>
                                        </p:tav>
                                      </p:tavLst>
                                    </p:anim>
                                    <p:anim calcmode="lin" valueType="num">
                                      <p:cBhvr>
                                        <p:cTn id="38" dur="1000" fill="hold"/>
                                        <p:tgtEl>
                                          <p:spTgt spid="21"/>
                                        </p:tgtEl>
                                        <p:attrNameLst>
                                          <p:attrName>ppt_h</p:attrName>
                                        </p:attrNameLst>
                                      </p:cBhvr>
                                      <p:tavLst>
                                        <p:tav tm="0">
                                          <p:val>
                                            <p:strVal val="#ppt_h"/>
                                          </p:val>
                                        </p:tav>
                                        <p:tav tm="100000">
                                          <p:val>
                                            <p:strVal val="#ppt_h"/>
                                          </p:val>
                                        </p:tav>
                                      </p:tavLst>
                                    </p:anim>
                                    <p:animEffect transition="in" filter="fade">
                                      <p:cBhvr>
                                        <p:cTn id="3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总体思路</a:t>
            </a:r>
          </a:p>
        </p:txBody>
      </p:sp>
      <p:grpSp>
        <p:nvGrpSpPr>
          <p:cNvPr id="40" name="组合 39"/>
          <p:cNvGrpSpPr/>
          <p:nvPr/>
        </p:nvGrpSpPr>
        <p:grpSpPr>
          <a:xfrm>
            <a:off x="2897230" y="1343704"/>
            <a:ext cx="1918068" cy="680813"/>
            <a:chOff x="3666731" y="1984470"/>
            <a:chExt cx="2636520" cy="1447800"/>
          </a:xfrm>
        </p:grpSpPr>
        <p:sp>
          <p:nvSpPr>
            <p:cNvPr id="41" name="任意多边形 40"/>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42" name="文本框 47"/>
            <p:cNvSpPr txBox="1"/>
            <p:nvPr/>
          </p:nvSpPr>
          <p:spPr>
            <a:xfrm>
              <a:off x="3971726" y="2364755"/>
              <a:ext cx="2230360" cy="687235"/>
            </a:xfrm>
            <a:prstGeom prst="rect">
              <a:avLst/>
            </a:prstGeom>
            <a:noFill/>
          </p:spPr>
          <p:txBody>
            <a:bodyPr wrap="square" rtlCol="0" anchor="ctr">
              <a:spAutoFit/>
            </a:bodyPr>
            <a:lstStyle/>
            <a:p>
              <a:pPr algn="ctr"/>
              <a:r>
                <a:rPr lang="zh-CN" altLang="en-US" sz="1500" b="1" dirty="0">
                  <a:solidFill>
                    <a:schemeClr val="bg1"/>
                  </a:solidFill>
                  <a:latin typeface="Arial" panose="020B0604020202020204" pitchFamily="34" charset="0"/>
                  <a:ea typeface="微软雅黑" panose="020B0503020204020204" charset="-122"/>
                  <a:cs typeface="Arial" panose="020B0604020202020204" pitchFamily="34" charset="0"/>
                </a:rPr>
                <a:t>输入内容</a:t>
              </a:r>
              <a:endParaRPr lang="zh-CN" altLang="en-US" sz="1500" b="1" baseline="-3000" dirty="0">
                <a:solidFill>
                  <a:schemeClr val="bg1"/>
                </a:solidFill>
                <a:latin typeface="Arial" panose="020B0604020202020204" pitchFamily="34" charset="0"/>
                <a:ea typeface="微软雅黑" panose="020B0503020204020204" charset="-122"/>
                <a:cs typeface="Arial" panose="020B0604020202020204" pitchFamily="34" charset="0"/>
              </a:endParaRPr>
            </a:p>
          </p:txBody>
        </p:sp>
      </p:grpSp>
      <p:grpSp>
        <p:nvGrpSpPr>
          <p:cNvPr id="43" name="组合 42"/>
          <p:cNvGrpSpPr/>
          <p:nvPr/>
        </p:nvGrpSpPr>
        <p:grpSpPr>
          <a:xfrm>
            <a:off x="1294089" y="1343704"/>
            <a:ext cx="1918068" cy="680813"/>
            <a:chOff x="1436370" y="1984470"/>
            <a:chExt cx="2636520" cy="1447800"/>
          </a:xfrm>
        </p:grpSpPr>
        <p:sp>
          <p:nvSpPr>
            <p:cNvPr id="44" name="任意多边形 43"/>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45" name="文本框 50"/>
            <p:cNvSpPr txBox="1"/>
            <p:nvPr/>
          </p:nvSpPr>
          <p:spPr>
            <a:xfrm>
              <a:off x="1709209" y="2340618"/>
              <a:ext cx="2293960" cy="735506"/>
            </a:xfrm>
            <a:prstGeom prst="rect">
              <a:avLst/>
            </a:prstGeom>
            <a:noFill/>
          </p:spPr>
          <p:txBody>
            <a:bodyPr wrap="square" rtlCol="0" anchor="ctr">
              <a:spAutoFit/>
            </a:bodyPr>
            <a:lstStyle/>
            <a:p>
              <a:pPr algn="ctr">
                <a:lnSpc>
                  <a:spcPct val="120000"/>
                </a:lnSpc>
              </a:pPr>
              <a:r>
                <a:rPr lang="zh-CN" altLang="en-US" sz="1500" b="1" dirty="0">
                  <a:solidFill>
                    <a:schemeClr val="bg1"/>
                  </a:solidFill>
                  <a:latin typeface="Arial" panose="020B0604020202020204" pitchFamily="34" charset="0"/>
                  <a:ea typeface="微软雅黑" panose="020B0503020204020204" charset="-122"/>
                  <a:cs typeface="Arial" panose="020B0604020202020204" pitchFamily="34" charset="0"/>
                </a:rPr>
                <a:t>输入内容</a:t>
              </a:r>
              <a:endParaRPr lang="zh-CN" altLang="en-US" sz="1500" b="1" baseline="-3000" dirty="0">
                <a:solidFill>
                  <a:schemeClr val="bg1"/>
                </a:solidFill>
                <a:latin typeface="Arial" panose="020B0604020202020204" pitchFamily="34" charset="0"/>
                <a:ea typeface="微软雅黑" panose="020B0503020204020204" charset="-122"/>
                <a:cs typeface="Arial" panose="020B0604020202020204" pitchFamily="34" charset="0"/>
              </a:endParaRPr>
            </a:p>
          </p:txBody>
        </p:sp>
      </p:grpSp>
      <p:grpSp>
        <p:nvGrpSpPr>
          <p:cNvPr id="46" name="组合 45"/>
          <p:cNvGrpSpPr/>
          <p:nvPr/>
        </p:nvGrpSpPr>
        <p:grpSpPr>
          <a:xfrm>
            <a:off x="6103511" y="1343704"/>
            <a:ext cx="1918068" cy="680813"/>
            <a:chOff x="8127453" y="1984470"/>
            <a:chExt cx="2636520" cy="1447800"/>
          </a:xfrm>
        </p:grpSpPr>
        <p:sp>
          <p:nvSpPr>
            <p:cNvPr id="47" name="任意多边形 46"/>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48" name="文本框 53"/>
            <p:cNvSpPr txBox="1"/>
            <p:nvPr/>
          </p:nvSpPr>
          <p:spPr>
            <a:xfrm>
              <a:off x="8439016" y="2364755"/>
              <a:ext cx="2230360" cy="687235"/>
            </a:xfrm>
            <a:prstGeom prst="rect">
              <a:avLst/>
            </a:prstGeom>
            <a:noFill/>
          </p:spPr>
          <p:txBody>
            <a:bodyPr wrap="square" rtlCol="0" anchor="ctr">
              <a:spAutoFit/>
            </a:bodyPr>
            <a:lstStyle/>
            <a:p>
              <a:pPr algn="ctr"/>
              <a:r>
                <a:rPr lang="zh-CN" altLang="en-US" sz="1500" b="1" dirty="0">
                  <a:solidFill>
                    <a:schemeClr val="bg1"/>
                  </a:solidFill>
                  <a:latin typeface="Arial" panose="020B0604020202020204" pitchFamily="34" charset="0"/>
                  <a:ea typeface="微软雅黑" panose="020B0503020204020204" charset="-122"/>
                  <a:cs typeface="Arial" panose="020B0604020202020204" pitchFamily="34" charset="0"/>
                </a:rPr>
                <a:t>输入内容</a:t>
              </a:r>
              <a:endParaRPr lang="zh-CN" altLang="en-US" sz="1500" b="1" baseline="-3000" dirty="0">
                <a:solidFill>
                  <a:schemeClr val="bg1"/>
                </a:solidFill>
                <a:latin typeface="Arial" panose="020B0604020202020204" pitchFamily="34" charset="0"/>
                <a:ea typeface="微软雅黑" panose="020B0503020204020204" charset="-122"/>
                <a:cs typeface="Arial" panose="020B0604020202020204" pitchFamily="34" charset="0"/>
              </a:endParaRPr>
            </a:p>
          </p:txBody>
        </p:sp>
      </p:grpSp>
      <p:grpSp>
        <p:nvGrpSpPr>
          <p:cNvPr id="49" name="组合 48"/>
          <p:cNvGrpSpPr/>
          <p:nvPr/>
        </p:nvGrpSpPr>
        <p:grpSpPr>
          <a:xfrm>
            <a:off x="4500370" y="1343704"/>
            <a:ext cx="1918068" cy="680813"/>
            <a:chOff x="5897092" y="1984470"/>
            <a:chExt cx="2636520" cy="1447800"/>
          </a:xfrm>
        </p:grpSpPr>
        <p:sp>
          <p:nvSpPr>
            <p:cNvPr id="50" name="任意多边形 49"/>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bg1"/>
                </a:solidFill>
                <a:latin typeface="Arial" panose="020B0604020202020204" pitchFamily="34" charset="0"/>
                <a:ea typeface="微软雅黑" panose="020B0503020204020204" charset="-122"/>
                <a:cs typeface="Arial" panose="020B0604020202020204" pitchFamily="34" charset="0"/>
              </a:endParaRPr>
            </a:p>
          </p:txBody>
        </p:sp>
        <p:sp>
          <p:nvSpPr>
            <p:cNvPr id="51" name="文本框 56"/>
            <p:cNvSpPr txBox="1"/>
            <p:nvPr/>
          </p:nvSpPr>
          <p:spPr>
            <a:xfrm>
              <a:off x="6227711" y="2340622"/>
              <a:ext cx="2205655" cy="735506"/>
            </a:xfrm>
            <a:prstGeom prst="rect">
              <a:avLst/>
            </a:prstGeom>
            <a:noFill/>
          </p:spPr>
          <p:txBody>
            <a:bodyPr wrap="square" rtlCol="0" anchor="ctr">
              <a:spAutoFit/>
            </a:bodyPr>
            <a:lstStyle/>
            <a:p>
              <a:pPr algn="ctr">
                <a:lnSpc>
                  <a:spcPct val="120000"/>
                </a:lnSpc>
              </a:pPr>
              <a:r>
                <a:rPr lang="zh-CN" altLang="en-US" sz="1500" b="1" dirty="0">
                  <a:solidFill>
                    <a:schemeClr val="bg1"/>
                  </a:solidFill>
                  <a:latin typeface="Arial" panose="020B0604020202020204" pitchFamily="34" charset="0"/>
                  <a:ea typeface="微软雅黑" panose="020B0503020204020204" charset="-122"/>
                  <a:cs typeface="Arial" panose="020B0604020202020204" pitchFamily="34" charset="0"/>
                </a:rPr>
                <a:t>输入内容</a:t>
              </a:r>
              <a:endParaRPr lang="zh-CN" altLang="en-US" sz="1500" b="1" baseline="-3000" dirty="0">
                <a:solidFill>
                  <a:schemeClr val="bg1"/>
                </a:solidFill>
                <a:latin typeface="Arial" panose="020B0604020202020204" pitchFamily="34" charset="0"/>
                <a:ea typeface="微软雅黑" panose="020B0503020204020204" charset="-122"/>
                <a:cs typeface="Arial" panose="020B0604020202020204" pitchFamily="34" charset="0"/>
              </a:endParaRPr>
            </a:p>
          </p:txBody>
        </p:sp>
      </p:grpSp>
      <p:sp>
        <p:nvSpPr>
          <p:cNvPr id="52" name="矩形 47"/>
          <p:cNvSpPr>
            <a:spLocks noChangeArrowheads="1"/>
          </p:cNvSpPr>
          <p:nvPr/>
        </p:nvSpPr>
        <p:spPr bwMode="auto">
          <a:xfrm>
            <a:off x="1084452" y="3837325"/>
            <a:ext cx="7039088" cy="678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anose="020B0503020204020204" charset="-122"/>
              </a:rPr>
              <a:t>在此录入本图表的综合描述说明，在此录入本图表的综合描述说明，在此录入本图表的综合描述说明。在此录入本图表的综合描述说明，在此录入本图表的综合描述说明，在此录入上述图表的综合描述说明，在此录入上述图表的综合描述说明，在此录入上述图表的综合描述说明。</a:t>
            </a:r>
          </a:p>
        </p:txBody>
      </p:sp>
      <p:sp>
        <p:nvSpPr>
          <p:cNvPr id="53" name="矩形 52"/>
          <p:cNvSpPr/>
          <p:nvPr/>
        </p:nvSpPr>
        <p:spPr>
          <a:xfrm>
            <a:off x="1824464" y="2233018"/>
            <a:ext cx="754038" cy="315465"/>
          </a:xfrm>
          <a:prstGeom prst="rect">
            <a:avLst/>
          </a:prstGeom>
        </p:spPr>
        <p:txBody>
          <a:bodyPr wrap="none" lIns="68573" tIns="34287" rIns="68573" bIns="34287">
            <a:spAutoFit/>
          </a:bodyPr>
          <a:lstStyle/>
          <a:p>
            <a:pPr algn="ctr"/>
            <a:r>
              <a:rPr lang="zh-CN" altLang="en-US" sz="1600" b="1" dirty="0">
                <a:solidFill>
                  <a:schemeClr val="accent1">
                    <a:lumMod val="75000"/>
                  </a:schemeClr>
                </a:solidFill>
                <a:latin typeface="微软雅黑" panose="020B0503020204020204" charset="-122"/>
                <a:ea typeface="微软雅黑" panose="020B0503020204020204" charset="-122"/>
              </a:rPr>
              <a:t>思路一</a:t>
            </a:r>
            <a:endParaRPr lang="en-US" altLang="zh-CN" sz="1600" b="1" dirty="0">
              <a:solidFill>
                <a:schemeClr val="accent1">
                  <a:lumMod val="75000"/>
                </a:schemeClr>
              </a:solidFill>
              <a:latin typeface="微软雅黑" panose="020B0503020204020204" charset="-122"/>
              <a:ea typeface="微软雅黑" panose="020B0503020204020204" charset="-122"/>
            </a:endParaRPr>
          </a:p>
        </p:txBody>
      </p:sp>
      <p:sp>
        <p:nvSpPr>
          <p:cNvPr id="54" name="矩形 47"/>
          <p:cNvSpPr>
            <a:spLocks noChangeArrowheads="1"/>
          </p:cNvSpPr>
          <p:nvPr/>
        </p:nvSpPr>
        <p:spPr bwMode="auto">
          <a:xfrm>
            <a:off x="1488256" y="2592358"/>
            <a:ext cx="1430914"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anose="020B0503020204020204" charset="-122"/>
              </a:rPr>
              <a:t>在此录入上述图表的描述说明，在此录入上述图表的描述说明，在此录入上述图表的描述说明。</a:t>
            </a:r>
          </a:p>
        </p:txBody>
      </p:sp>
      <p:sp>
        <p:nvSpPr>
          <p:cNvPr id="55" name="矩形 54"/>
          <p:cNvSpPr/>
          <p:nvPr/>
        </p:nvSpPr>
        <p:spPr>
          <a:xfrm>
            <a:off x="3449943" y="2233018"/>
            <a:ext cx="754038" cy="315465"/>
          </a:xfrm>
          <a:prstGeom prst="rect">
            <a:avLst/>
          </a:prstGeom>
        </p:spPr>
        <p:txBody>
          <a:bodyPr wrap="none" lIns="68573" tIns="34287" rIns="68573" bIns="34287">
            <a:spAutoFit/>
          </a:bodyPr>
          <a:lstStyle/>
          <a:p>
            <a:pPr algn="ctr"/>
            <a:r>
              <a:rPr lang="zh-CN" altLang="en-US" sz="1600" b="1" dirty="0">
                <a:solidFill>
                  <a:schemeClr val="accent3">
                    <a:lumMod val="75000"/>
                  </a:schemeClr>
                </a:solidFill>
                <a:latin typeface="微软雅黑" panose="020B0503020204020204" charset="-122"/>
                <a:ea typeface="微软雅黑" panose="020B0503020204020204" charset="-122"/>
              </a:rPr>
              <a:t>思路二</a:t>
            </a:r>
            <a:endParaRPr lang="en-US" altLang="zh-CN" sz="1600" b="1" dirty="0">
              <a:solidFill>
                <a:schemeClr val="accent3">
                  <a:lumMod val="75000"/>
                </a:schemeClr>
              </a:solidFill>
              <a:latin typeface="微软雅黑" panose="020B0503020204020204" charset="-122"/>
              <a:ea typeface="微软雅黑" panose="020B0503020204020204" charset="-122"/>
            </a:endParaRPr>
          </a:p>
        </p:txBody>
      </p:sp>
      <p:sp>
        <p:nvSpPr>
          <p:cNvPr id="56" name="矩形 47"/>
          <p:cNvSpPr>
            <a:spLocks noChangeArrowheads="1"/>
          </p:cNvSpPr>
          <p:nvPr/>
        </p:nvSpPr>
        <p:spPr bwMode="auto">
          <a:xfrm>
            <a:off x="3145738" y="2592358"/>
            <a:ext cx="1406521"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anose="020B0503020204020204" charset="-122"/>
              </a:rPr>
              <a:t>在此录入上述图表的描述说明，在此录入上述图表的描述说明，在此录入上述图表的描述说明。</a:t>
            </a:r>
          </a:p>
        </p:txBody>
      </p:sp>
      <p:sp>
        <p:nvSpPr>
          <p:cNvPr id="57" name="矩形 56"/>
          <p:cNvSpPr/>
          <p:nvPr/>
        </p:nvSpPr>
        <p:spPr>
          <a:xfrm>
            <a:off x="5075422" y="2233018"/>
            <a:ext cx="754038" cy="315465"/>
          </a:xfrm>
          <a:prstGeom prst="rect">
            <a:avLst/>
          </a:prstGeom>
        </p:spPr>
        <p:txBody>
          <a:bodyPr wrap="none" lIns="68573" tIns="34287" rIns="68573" bIns="34287">
            <a:spAutoFit/>
          </a:bodyPr>
          <a:lstStyle/>
          <a:p>
            <a:pPr algn="ctr"/>
            <a:r>
              <a:rPr lang="zh-CN" altLang="en-US" sz="1600" b="1" dirty="0">
                <a:solidFill>
                  <a:schemeClr val="accent2">
                    <a:lumMod val="75000"/>
                  </a:schemeClr>
                </a:solidFill>
                <a:latin typeface="微软雅黑" panose="020B0503020204020204" charset="-122"/>
                <a:ea typeface="微软雅黑" panose="020B0503020204020204" charset="-122"/>
              </a:rPr>
              <a:t>思路三</a:t>
            </a:r>
            <a:endParaRPr lang="en-US" altLang="zh-CN" sz="1600" b="1" dirty="0">
              <a:solidFill>
                <a:schemeClr val="accent2">
                  <a:lumMod val="75000"/>
                </a:schemeClr>
              </a:solidFill>
              <a:latin typeface="微软雅黑" panose="020B0503020204020204" charset="-122"/>
              <a:ea typeface="微软雅黑" panose="020B0503020204020204" charset="-122"/>
            </a:endParaRPr>
          </a:p>
        </p:txBody>
      </p:sp>
      <p:sp>
        <p:nvSpPr>
          <p:cNvPr id="58" name="矩形 47"/>
          <p:cNvSpPr>
            <a:spLocks noChangeArrowheads="1"/>
          </p:cNvSpPr>
          <p:nvPr/>
        </p:nvSpPr>
        <p:spPr bwMode="auto">
          <a:xfrm>
            <a:off x="4778827" y="2592358"/>
            <a:ext cx="1419455"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anose="020B0503020204020204" charset="-122"/>
              </a:rPr>
              <a:t>在此录入上述图表的描述说明，在此录入上述图表的描述说明，在此录入上述图表的描述说明。</a:t>
            </a:r>
          </a:p>
        </p:txBody>
      </p:sp>
      <p:sp>
        <p:nvSpPr>
          <p:cNvPr id="59" name="矩形 58"/>
          <p:cNvSpPr/>
          <p:nvPr/>
        </p:nvSpPr>
        <p:spPr>
          <a:xfrm>
            <a:off x="6700900" y="2233018"/>
            <a:ext cx="754038" cy="315465"/>
          </a:xfrm>
          <a:prstGeom prst="rect">
            <a:avLst/>
          </a:prstGeom>
        </p:spPr>
        <p:txBody>
          <a:bodyPr wrap="none" lIns="68573" tIns="34287" rIns="68573" bIns="34287">
            <a:spAutoFit/>
          </a:bodyPr>
          <a:lstStyle/>
          <a:p>
            <a:pPr algn="ctr"/>
            <a:r>
              <a:rPr lang="zh-CN" altLang="en-US" sz="1600" b="1" dirty="0">
                <a:solidFill>
                  <a:schemeClr val="accent5">
                    <a:lumMod val="75000"/>
                  </a:schemeClr>
                </a:solidFill>
                <a:latin typeface="微软雅黑" panose="020B0503020204020204" charset="-122"/>
                <a:ea typeface="微软雅黑" panose="020B0503020204020204" charset="-122"/>
              </a:rPr>
              <a:t>思路四</a:t>
            </a:r>
            <a:endParaRPr lang="en-US" altLang="zh-CN" sz="1600" b="1" dirty="0">
              <a:solidFill>
                <a:schemeClr val="accent5">
                  <a:lumMod val="75000"/>
                </a:schemeClr>
              </a:solidFill>
              <a:latin typeface="微软雅黑" panose="020B0503020204020204" charset="-122"/>
              <a:ea typeface="微软雅黑" panose="020B0503020204020204" charset="-122"/>
            </a:endParaRPr>
          </a:p>
        </p:txBody>
      </p:sp>
      <p:sp>
        <p:nvSpPr>
          <p:cNvPr id="60" name="矩形 47"/>
          <p:cNvSpPr>
            <a:spLocks noChangeArrowheads="1"/>
          </p:cNvSpPr>
          <p:nvPr/>
        </p:nvSpPr>
        <p:spPr bwMode="auto">
          <a:xfrm>
            <a:off x="6424851" y="2592358"/>
            <a:ext cx="1406245" cy="108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anose="020B0503020204020204" charset="-122"/>
              </a:rPr>
              <a:t>在此录入上述图表的描述说明，在此录入上述图表的描述说明，在此录入上述图表的描述说明。</a:t>
            </a:r>
          </a:p>
        </p:txBody>
      </p:sp>
      <p:cxnSp>
        <p:nvCxnSpPr>
          <p:cNvPr id="61" name="直接连接符 8"/>
          <p:cNvCxnSpPr/>
          <p:nvPr/>
        </p:nvCxnSpPr>
        <p:spPr>
          <a:xfrm>
            <a:off x="1094033" y="3745567"/>
            <a:ext cx="701992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400" fill="hold"/>
                                        <p:tgtEl>
                                          <p:spTgt spid="43"/>
                                        </p:tgtEl>
                                        <p:attrNameLst>
                                          <p:attrName>ppt_x</p:attrName>
                                        </p:attrNameLst>
                                      </p:cBhvr>
                                      <p:tavLst>
                                        <p:tav tm="0">
                                          <p:val>
                                            <p:strVal val="0-#ppt_w/2"/>
                                          </p:val>
                                        </p:tav>
                                        <p:tav tm="100000">
                                          <p:val>
                                            <p:strVal val="#ppt_x"/>
                                          </p:val>
                                        </p:tav>
                                      </p:tavLst>
                                    </p:anim>
                                    <p:anim calcmode="lin" valueType="num">
                                      <p:cBhvr additive="base">
                                        <p:cTn id="8" dur="400" fill="hold"/>
                                        <p:tgtEl>
                                          <p:spTgt spid="43"/>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400"/>
                                        <p:tgtEl>
                                          <p:spTgt spid="53"/>
                                        </p:tgtEl>
                                        <p:attrNameLst>
                                          <p:attrName>ppt_y</p:attrName>
                                        </p:attrNameLst>
                                      </p:cBhvr>
                                      <p:tavLst>
                                        <p:tav tm="0">
                                          <p:val>
                                            <p:strVal val="#ppt_y-#ppt_h*1.125000"/>
                                          </p:val>
                                        </p:tav>
                                        <p:tav tm="100000">
                                          <p:val>
                                            <p:strVal val="#ppt_y"/>
                                          </p:val>
                                        </p:tav>
                                      </p:tavLst>
                                    </p:anim>
                                    <p:animEffect transition="in" filter="wipe(down)">
                                      <p:cBhvr>
                                        <p:cTn id="12" dur="400"/>
                                        <p:tgtEl>
                                          <p:spTgt spid="53"/>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400"/>
                                        <p:tgtEl>
                                          <p:spTgt spid="54"/>
                                        </p:tgtEl>
                                        <p:attrNameLst>
                                          <p:attrName>ppt_y</p:attrName>
                                        </p:attrNameLst>
                                      </p:cBhvr>
                                      <p:tavLst>
                                        <p:tav tm="0">
                                          <p:val>
                                            <p:strVal val="#ppt_y-#ppt_h*1.125000"/>
                                          </p:val>
                                        </p:tav>
                                        <p:tav tm="100000">
                                          <p:val>
                                            <p:strVal val="#ppt_y"/>
                                          </p:val>
                                        </p:tav>
                                      </p:tavLst>
                                    </p:anim>
                                    <p:animEffect transition="in" filter="wipe(down)">
                                      <p:cBhvr>
                                        <p:cTn id="16" dur="400"/>
                                        <p:tgtEl>
                                          <p:spTgt spid="54"/>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400"/>
                                        <p:tgtEl>
                                          <p:spTgt spid="40"/>
                                        </p:tgtEl>
                                        <p:attrNameLst>
                                          <p:attrName>ppt_x</p:attrName>
                                        </p:attrNameLst>
                                      </p:cBhvr>
                                      <p:tavLst>
                                        <p:tav tm="0">
                                          <p:val>
                                            <p:strVal val="#ppt_x-#ppt_w*1.125000"/>
                                          </p:val>
                                        </p:tav>
                                        <p:tav tm="100000">
                                          <p:val>
                                            <p:strVal val="#ppt_x"/>
                                          </p:val>
                                        </p:tav>
                                      </p:tavLst>
                                    </p:anim>
                                    <p:animEffect transition="in" filter="wipe(right)">
                                      <p:cBhvr>
                                        <p:cTn id="21" dur="400"/>
                                        <p:tgtEl>
                                          <p:spTgt spid="40"/>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55"/>
                                        </p:tgtEl>
                                        <p:attrNameLst>
                                          <p:attrName>style.visibility</p:attrName>
                                        </p:attrNameLst>
                                      </p:cBhvr>
                                      <p:to>
                                        <p:strVal val="visible"/>
                                      </p:to>
                                    </p:set>
                                    <p:anim calcmode="lin" valueType="num">
                                      <p:cBhvr additive="base">
                                        <p:cTn id="24" dur="400"/>
                                        <p:tgtEl>
                                          <p:spTgt spid="55"/>
                                        </p:tgtEl>
                                        <p:attrNameLst>
                                          <p:attrName>ppt_y</p:attrName>
                                        </p:attrNameLst>
                                      </p:cBhvr>
                                      <p:tavLst>
                                        <p:tav tm="0">
                                          <p:val>
                                            <p:strVal val="#ppt_y-#ppt_h*1.125000"/>
                                          </p:val>
                                        </p:tav>
                                        <p:tav tm="100000">
                                          <p:val>
                                            <p:strVal val="#ppt_y"/>
                                          </p:val>
                                        </p:tav>
                                      </p:tavLst>
                                    </p:anim>
                                    <p:animEffect transition="in" filter="wipe(down)">
                                      <p:cBhvr>
                                        <p:cTn id="25" dur="400"/>
                                        <p:tgtEl>
                                          <p:spTgt spid="55"/>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56"/>
                                        </p:tgtEl>
                                        <p:attrNameLst>
                                          <p:attrName>style.visibility</p:attrName>
                                        </p:attrNameLst>
                                      </p:cBhvr>
                                      <p:to>
                                        <p:strVal val="visible"/>
                                      </p:to>
                                    </p:set>
                                    <p:anim calcmode="lin" valueType="num">
                                      <p:cBhvr additive="base">
                                        <p:cTn id="28" dur="400"/>
                                        <p:tgtEl>
                                          <p:spTgt spid="56"/>
                                        </p:tgtEl>
                                        <p:attrNameLst>
                                          <p:attrName>ppt_y</p:attrName>
                                        </p:attrNameLst>
                                      </p:cBhvr>
                                      <p:tavLst>
                                        <p:tav tm="0">
                                          <p:val>
                                            <p:strVal val="#ppt_y-#ppt_h*1.125000"/>
                                          </p:val>
                                        </p:tav>
                                        <p:tav tm="100000">
                                          <p:val>
                                            <p:strVal val="#ppt_y"/>
                                          </p:val>
                                        </p:tav>
                                      </p:tavLst>
                                    </p:anim>
                                    <p:animEffect transition="in" filter="wipe(down)">
                                      <p:cBhvr>
                                        <p:cTn id="29" dur="400"/>
                                        <p:tgtEl>
                                          <p:spTgt spid="56"/>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400"/>
                                        <p:tgtEl>
                                          <p:spTgt spid="49"/>
                                        </p:tgtEl>
                                        <p:attrNameLst>
                                          <p:attrName>ppt_x</p:attrName>
                                        </p:attrNameLst>
                                      </p:cBhvr>
                                      <p:tavLst>
                                        <p:tav tm="0">
                                          <p:val>
                                            <p:strVal val="#ppt_x-#ppt_w*1.125000"/>
                                          </p:val>
                                        </p:tav>
                                        <p:tav tm="100000">
                                          <p:val>
                                            <p:strVal val="#ppt_x"/>
                                          </p:val>
                                        </p:tav>
                                      </p:tavLst>
                                    </p:anim>
                                    <p:animEffect transition="in" filter="wipe(right)">
                                      <p:cBhvr>
                                        <p:cTn id="34" dur="400"/>
                                        <p:tgtEl>
                                          <p:spTgt spid="49"/>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57"/>
                                        </p:tgtEl>
                                        <p:attrNameLst>
                                          <p:attrName>style.visibility</p:attrName>
                                        </p:attrNameLst>
                                      </p:cBhvr>
                                      <p:to>
                                        <p:strVal val="visible"/>
                                      </p:to>
                                    </p:set>
                                    <p:anim calcmode="lin" valueType="num">
                                      <p:cBhvr additive="base">
                                        <p:cTn id="37" dur="400"/>
                                        <p:tgtEl>
                                          <p:spTgt spid="57"/>
                                        </p:tgtEl>
                                        <p:attrNameLst>
                                          <p:attrName>ppt_y</p:attrName>
                                        </p:attrNameLst>
                                      </p:cBhvr>
                                      <p:tavLst>
                                        <p:tav tm="0">
                                          <p:val>
                                            <p:strVal val="#ppt_y-#ppt_h*1.125000"/>
                                          </p:val>
                                        </p:tav>
                                        <p:tav tm="100000">
                                          <p:val>
                                            <p:strVal val="#ppt_y"/>
                                          </p:val>
                                        </p:tav>
                                      </p:tavLst>
                                    </p:anim>
                                    <p:animEffect transition="in" filter="wipe(down)">
                                      <p:cBhvr>
                                        <p:cTn id="38" dur="400"/>
                                        <p:tgtEl>
                                          <p:spTgt spid="57"/>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58"/>
                                        </p:tgtEl>
                                        <p:attrNameLst>
                                          <p:attrName>style.visibility</p:attrName>
                                        </p:attrNameLst>
                                      </p:cBhvr>
                                      <p:to>
                                        <p:strVal val="visible"/>
                                      </p:to>
                                    </p:set>
                                    <p:anim calcmode="lin" valueType="num">
                                      <p:cBhvr additive="base">
                                        <p:cTn id="41" dur="400"/>
                                        <p:tgtEl>
                                          <p:spTgt spid="58"/>
                                        </p:tgtEl>
                                        <p:attrNameLst>
                                          <p:attrName>ppt_y</p:attrName>
                                        </p:attrNameLst>
                                      </p:cBhvr>
                                      <p:tavLst>
                                        <p:tav tm="0">
                                          <p:val>
                                            <p:strVal val="#ppt_y-#ppt_h*1.125000"/>
                                          </p:val>
                                        </p:tav>
                                        <p:tav tm="100000">
                                          <p:val>
                                            <p:strVal val="#ppt_y"/>
                                          </p:val>
                                        </p:tav>
                                      </p:tavLst>
                                    </p:anim>
                                    <p:animEffect transition="in" filter="wipe(down)">
                                      <p:cBhvr>
                                        <p:cTn id="42" dur="400"/>
                                        <p:tgtEl>
                                          <p:spTgt spid="58"/>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additive="base">
                                        <p:cTn id="46" dur="400"/>
                                        <p:tgtEl>
                                          <p:spTgt spid="46"/>
                                        </p:tgtEl>
                                        <p:attrNameLst>
                                          <p:attrName>ppt_x</p:attrName>
                                        </p:attrNameLst>
                                      </p:cBhvr>
                                      <p:tavLst>
                                        <p:tav tm="0">
                                          <p:val>
                                            <p:strVal val="#ppt_x-#ppt_w*1.125000"/>
                                          </p:val>
                                        </p:tav>
                                        <p:tav tm="100000">
                                          <p:val>
                                            <p:strVal val="#ppt_x"/>
                                          </p:val>
                                        </p:tav>
                                      </p:tavLst>
                                    </p:anim>
                                    <p:animEffect transition="in" filter="wipe(right)">
                                      <p:cBhvr>
                                        <p:cTn id="47" dur="400"/>
                                        <p:tgtEl>
                                          <p:spTgt spid="46"/>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59"/>
                                        </p:tgtEl>
                                        <p:attrNameLst>
                                          <p:attrName>style.visibility</p:attrName>
                                        </p:attrNameLst>
                                      </p:cBhvr>
                                      <p:to>
                                        <p:strVal val="visible"/>
                                      </p:to>
                                    </p:set>
                                    <p:anim calcmode="lin" valueType="num">
                                      <p:cBhvr additive="base">
                                        <p:cTn id="50" dur="400"/>
                                        <p:tgtEl>
                                          <p:spTgt spid="59"/>
                                        </p:tgtEl>
                                        <p:attrNameLst>
                                          <p:attrName>ppt_y</p:attrName>
                                        </p:attrNameLst>
                                      </p:cBhvr>
                                      <p:tavLst>
                                        <p:tav tm="0">
                                          <p:val>
                                            <p:strVal val="#ppt_y-#ppt_h*1.125000"/>
                                          </p:val>
                                        </p:tav>
                                        <p:tav tm="100000">
                                          <p:val>
                                            <p:strVal val="#ppt_y"/>
                                          </p:val>
                                        </p:tav>
                                      </p:tavLst>
                                    </p:anim>
                                    <p:animEffect transition="in" filter="wipe(down)">
                                      <p:cBhvr>
                                        <p:cTn id="51" dur="400"/>
                                        <p:tgtEl>
                                          <p:spTgt spid="59"/>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60"/>
                                        </p:tgtEl>
                                        <p:attrNameLst>
                                          <p:attrName>style.visibility</p:attrName>
                                        </p:attrNameLst>
                                      </p:cBhvr>
                                      <p:to>
                                        <p:strVal val="visible"/>
                                      </p:to>
                                    </p:set>
                                    <p:anim calcmode="lin" valueType="num">
                                      <p:cBhvr additive="base">
                                        <p:cTn id="54" dur="400"/>
                                        <p:tgtEl>
                                          <p:spTgt spid="60"/>
                                        </p:tgtEl>
                                        <p:attrNameLst>
                                          <p:attrName>ppt_y</p:attrName>
                                        </p:attrNameLst>
                                      </p:cBhvr>
                                      <p:tavLst>
                                        <p:tav tm="0">
                                          <p:val>
                                            <p:strVal val="#ppt_y-#ppt_h*1.125000"/>
                                          </p:val>
                                        </p:tav>
                                        <p:tav tm="100000">
                                          <p:val>
                                            <p:strVal val="#ppt_y"/>
                                          </p:val>
                                        </p:tav>
                                      </p:tavLst>
                                    </p:anim>
                                    <p:animEffect transition="in" filter="wipe(down)">
                                      <p:cBhvr>
                                        <p:cTn id="55" dur="400"/>
                                        <p:tgtEl>
                                          <p:spTgt spid="60"/>
                                        </p:tgtEl>
                                      </p:cBhvr>
                                    </p:animEffect>
                                  </p:childTnLst>
                                </p:cTn>
                              </p:par>
                            </p:childTnLst>
                          </p:cTn>
                        </p:par>
                        <p:par>
                          <p:cTn id="56" fill="hold">
                            <p:stCondLst>
                              <p:cond delay="2000"/>
                            </p:stCondLst>
                            <p:childTnLst>
                              <p:par>
                                <p:cTn id="57" presetID="16" presetClass="entr" presetSubtype="37" fill="hold" nodeType="after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barn(outVertical)">
                                      <p:cBhvr>
                                        <p:cTn id="59" dur="750"/>
                                        <p:tgtEl>
                                          <p:spTgt spid="61"/>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6" grpId="0"/>
      <p:bldP spid="57" grpId="0"/>
      <p:bldP spid="58" grpId="0"/>
      <p:bldP spid="59" grpId="0"/>
      <p:bldP spid="6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具体目标规划</a:t>
            </a:r>
          </a:p>
        </p:txBody>
      </p:sp>
      <p:grpSp>
        <p:nvGrpSpPr>
          <p:cNvPr id="3" name="组合 2"/>
          <p:cNvGrpSpPr/>
          <p:nvPr/>
        </p:nvGrpSpPr>
        <p:grpSpPr>
          <a:xfrm>
            <a:off x="251520" y="2992672"/>
            <a:ext cx="8712968" cy="328532"/>
            <a:chOff x="534438" y="3368953"/>
            <a:chExt cx="10944224" cy="438144"/>
          </a:xfrm>
          <a:solidFill>
            <a:schemeClr val="bg1">
              <a:lumMod val="65000"/>
            </a:schemeClr>
          </a:solidFill>
        </p:grpSpPr>
        <p:sp>
          <p:nvSpPr>
            <p:cNvPr id="4" name="矩形 3"/>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charset="-122"/>
                <a:ea typeface="微软雅黑" panose="020B0503020204020204" charset="-122"/>
              </a:endParaRPr>
            </a:p>
          </p:txBody>
        </p:sp>
        <p:grpSp>
          <p:nvGrpSpPr>
            <p:cNvPr id="5" name="组合 4"/>
            <p:cNvGrpSpPr/>
            <p:nvPr/>
          </p:nvGrpSpPr>
          <p:grpSpPr>
            <a:xfrm>
              <a:off x="534438" y="3368953"/>
              <a:ext cx="10944224" cy="438144"/>
              <a:chOff x="623889" y="3209929"/>
              <a:chExt cx="10944224" cy="438144"/>
            </a:xfrm>
            <a:grpFill/>
          </p:grpSpPr>
          <p:sp>
            <p:nvSpPr>
              <p:cNvPr id="6" name="矩形 5"/>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charset="-122"/>
                  <a:ea typeface="微软雅黑" panose="020B0503020204020204" charset="-122"/>
                </a:endParaRPr>
              </a:p>
            </p:txBody>
          </p:sp>
          <p:sp>
            <p:nvSpPr>
              <p:cNvPr id="7" name="矩形 6"/>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charset="-122"/>
                  <a:ea typeface="微软雅黑" panose="020B0503020204020204" charset="-122"/>
                </a:endParaRPr>
              </a:p>
            </p:txBody>
          </p:sp>
          <p:sp>
            <p:nvSpPr>
              <p:cNvPr id="8" name="矩形 7"/>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charset="-122"/>
                  <a:ea typeface="微软雅黑" panose="020B0503020204020204" charset="-122"/>
                </a:endParaRPr>
              </a:p>
            </p:txBody>
          </p:sp>
          <p:sp>
            <p:nvSpPr>
              <p:cNvPr id="9" name="矩形 8"/>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charset="-122"/>
                  <a:ea typeface="微软雅黑" panose="020B0503020204020204" charset="-122"/>
                </a:endParaRPr>
              </a:p>
            </p:txBody>
          </p:sp>
          <p:sp>
            <p:nvSpPr>
              <p:cNvPr id="10" name="矩形 9"/>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charset="-122"/>
                  <a:ea typeface="微软雅黑" panose="020B0503020204020204" charset="-122"/>
                </a:endParaRPr>
              </a:p>
            </p:txBody>
          </p:sp>
          <p:sp>
            <p:nvSpPr>
              <p:cNvPr id="11" name="矩形 10"/>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charset="-122"/>
                  <a:ea typeface="微软雅黑" panose="020B0503020204020204" charset="-122"/>
                </a:endParaRPr>
              </a:p>
            </p:txBody>
          </p:sp>
          <p:sp>
            <p:nvSpPr>
              <p:cNvPr id="12" name="等腰三角形 11"/>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panose="020B0503020204020204" charset="-122"/>
                  <a:ea typeface="微软雅黑" panose="020B0503020204020204" charset="-122"/>
                </a:endParaRPr>
              </a:p>
            </p:txBody>
          </p:sp>
        </p:grpSp>
      </p:grpSp>
      <p:cxnSp>
        <p:nvCxnSpPr>
          <p:cNvPr id="13" name="肘形连接符 12"/>
          <p:cNvCxnSpPr>
            <a:stCxn id="15" idx="3"/>
            <a:endCxn id="18" idx="1"/>
          </p:cNvCxnSpPr>
          <p:nvPr/>
        </p:nvCxnSpPr>
        <p:spPr>
          <a:xfrm rot="5400000" flipH="1" flipV="1">
            <a:off x="841239" y="2472271"/>
            <a:ext cx="646842" cy="218546"/>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836839" y="2904964"/>
            <a:ext cx="437094" cy="507177"/>
            <a:chOff x="1109756" y="3090803"/>
            <a:chExt cx="583096" cy="676392"/>
          </a:xfrm>
          <a:gradFill>
            <a:gsLst>
              <a:gs pos="0">
                <a:schemeClr val="bg1">
                  <a:lumMod val="85000"/>
                </a:schemeClr>
              </a:gs>
              <a:gs pos="100000">
                <a:schemeClr val="bg1"/>
              </a:gs>
            </a:gsLst>
            <a:lin ang="5400000" scaled="0"/>
          </a:gradFill>
          <a:effectLst>
            <a:outerShdw blurRad="228600" dist="228600" dir="5400000" algn="t" rotWithShape="0">
              <a:prstClr val="black">
                <a:alpha val="30000"/>
              </a:prstClr>
            </a:outerShdw>
          </a:effectLst>
        </p:grpSpPr>
        <p:sp>
          <p:nvSpPr>
            <p:cNvPr id="15" name="六边形 14"/>
            <p:cNvSpPr/>
            <p:nvPr/>
          </p:nvSpPr>
          <p:spPr>
            <a:xfrm rot="5400000">
              <a:off x="1063108" y="3137451"/>
              <a:ext cx="676392" cy="583096"/>
            </a:xfrm>
            <a:prstGeom prst="hexagon">
              <a:avLst/>
            </a:prstGeom>
            <a:grpFill/>
            <a:ln w="12700">
              <a:gradFill>
                <a:gsLst>
                  <a:gs pos="0">
                    <a:schemeClr val="bg1"/>
                  </a:gs>
                  <a:gs pos="100000">
                    <a:schemeClr val="bg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latin typeface="微软雅黑" panose="020B0503020204020204" charset="-122"/>
                <a:ea typeface="微软雅黑" panose="020B0503020204020204" charset="-122"/>
              </a:endParaRPr>
            </a:p>
          </p:txBody>
        </p:sp>
        <p:sp>
          <p:nvSpPr>
            <p:cNvPr id="16" name="文本框 64"/>
            <p:cNvSpPr txBox="1"/>
            <p:nvPr/>
          </p:nvSpPr>
          <p:spPr>
            <a:xfrm>
              <a:off x="1115001" y="3231615"/>
              <a:ext cx="577851" cy="369417"/>
            </a:xfrm>
            <a:prstGeom prst="rect">
              <a:avLst/>
            </a:prstGeom>
            <a:noFill/>
            <a:ln w="12700">
              <a:noFill/>
            </a:ln>
            <a:effectLst/>
          </p:spPr>
          <p:txBody>
            <a:bodyPr wrap="square" rtlCol="0">
              <a:spAutoFit/>
            </a:bodyPr>
            <a:lstStyle/>
            <a:p>
              <a:pPr algn="ctr"/>
              <a:r>
                <a:rPr lang="en-US" altLang="zh-CN" sz="1200" b="1" dirty="0">
                  <a:solidFill>
                    <a:schemeClr val="accent1">
                      <a:lumMod val="75000"/>
                    </a:schemeClr>
                  </a:solidFill>
                  <a:latin typeface="微软雅黑" panose="020B0503020204020204" charset="-122"/>
                  <a:ea typeface="微软雅黑" panose="020B0503020204020204" charset="-122"/>
                </a:rPr>
                <a:t>4</a:t>
              </a:r>
              <a:r>
                <a:rPr lang="zh-CN" altLang="en-US" sz="1200" b="1" dirty="0">
                  <a:solidFill>
                    <a:schemeClr val="accent1">
                      <a:lumMod val="75000"/>
                    </a:schemeClr>
                  </a:solidFill>
                  <a:latin typeface="微软雅黑" panose="020B0503020204020204" charset="-122"/>
                  <a:ea typeface="微软雅黑" panose="020B0503020204020204" charset="-122"/>
                </a:rPr>
                <a:t>月</a:t>
              </a:r>
            </a:p>
          </p:txBody>
        </p:sp>
      </p:grpSp>
      <p:grpSp>
        <p:nvGrpSpPr>
          <p:cNvPr id="17" name="组合 16"/>
          <p:cNvGrpSpPr/>
          <p:nvPr/>
        </p:nvGrpSpPr>
        <p:grpSpPr>
          <a:xfrm>
            <a:off x="1273933" y="1929601"/>
            <a:ext cx="1059449" cy="803368"/>
            <a:chOff x="1853741" y="1952625"/>
            <a:chExt cx="1413335" cy="1071405"/>
          </a:xfrm>
          <a:solidFill>
            <a:schemeClr val="bg2"/>
          </a:solidFill>
        </p:grpSpPr>
        <p:sp>
          <p:nvSpPr>
            <p:cNvPr id="18" name="矩形 17"/>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9" name="文本框 66"/>
            <p:cNvSpPr txBox="1"/>
            <p:nvPr/>
          </p:nvSpPr>
          <p:spPr>
            <a:xfrm>
              <a:off x="1853742" y="1997871"/>
              <a:ext cx="1413334" cy="1026159"/>
            </a:xfrm>
            <a:prstGeom prst="rect">
              <a:avLst/>
            </a:prstGeom>
            <a:grpFill/>
          </p:spPr>
          <p:txBody>
            <a:bodyPr wrap="square" rtlCol="0">
              <a:spAutoFit/>
            </a:bodyPr>
            <a:lstStyle/>
            <a:p>
              <a:pPr algn="just"/>
              <a:r>
                <a:rPr lang="zh-CN" altLang="en-US" sz="1100" dirty="0">
                  <a:solidFill>
                    <a:schemeClr val="tx1">
                      <a:lumMod val="75000"/>
                      <a:lumOff val="25000"/>
                    </a:schemeClr>
                  </a:solidFill>
                  <a:latin typeface="微软雅黑" panose="020B0503020204020204" charset="-122"/>
                  <a:ea typeface="微软雅黑" panose="020B0503020204020204" charset="-122"/>
                </a:rPr>
                <a:t>在这里添加你的文字内容或者在此处插入图片</a:t>
              </a:r>
            </a:p>
          </p:txBody>
        </p:sp>
      </p:grpSp>
      <p:cxnSp>
        <p:nvCxnSpPr>
          <p:cNvPr id="20" name="肘形连接符 19"/>
          <p:cNvCxnSpPr>
            <a:stCxn id="22" idx="3"/>
            <a:endCxn id="25" idx="1"/>
          </p:cNvCxnSpPr>
          <p:nvPr/>
        </p:nvCxnSpPr>
        <p:spPr>
          <a:xfrm rot="5400000" flipH="1" flipV="1">
            <a:off x="2775525" y="2472271"/>
            <a:ext cx="646842"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2771125" y="2904964"/>
            <a:ext cx="437094" cy="507177"/>
            <a:chOff x="1109756" y="3090803"/>
            <a:chExt cx="583096" cy="676392"/>
          </a:xfrm>
          <a:gradFill>
            <a:gsLst>
              <a:gs pos="0">
                <a:schemeClr val="bg1">
                  <a:lumMod val="85000"/>
                </a:schemeClr>
              </a:gs>
              <a:gs pos="100000">
                <a:schemeClr val="bg1"/>
              </a:gs>
            </a:gsLst>
            <a:lin ang="5400000" scaled="0"/>
          </a:gradFill>
          <a:effectLst>
            <a:outerShdw blurRad="228600" dist="228600" dir="5400000" algn="t" rotWithShape="0">
              <a:prstClr val="black">
                <a:alpha val="30000"/>
              </a:prstClr>
            </a:outerShdw>
          </a:effectLst>
        </p:grpSpPr>
        <p:sp>
          <p:nvSpPr>
            <p:cNvPr id="22" name="六边形 21"/>
            <p:cNvSpPr/>
            <p:nvPr/>
          </p:nvSpPr>
          <p:spPr>
            <a:xfrm rot="5400000">
              <a:off x="1063108" y="3137451"/>
              <a:ext cx="676392" cy="583096"/>
            </a:xfrm>
            <a:prstGeom prst="hexagon">
              <a:avLst/>
            </a:prstGeom>
            <a:grpFill/>
            <a:ln w="12700">
              <a:gradFill>
                <a:gsLst>
                  <a:gs pos="0">
                    <a:schemeClr val="bg1"/>
                  </a:gs>
                  <a:gs pos="100000">
                    <a:schemeClr val="bg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latin typeface="微软雅黑" panose="020B0503020204020204" charset="-122"/>
                <a:ea typeface="微软雅黑" panose="020B0503020204020204" charset="-122"/>
              </a:endParaRPr>
            </a:p>
          </p:txBody>
        </p:sp>
        <p:sp>
          <p:nvSpPr>
            <p:cNvPr id="23" name="文本框 72"/>
            <p:cNvSpPr txBox="1"/>
            <p:nvPr/>
          </p:nvSpPr>
          <p:spPr>
            <a:xfrm>
              <a:off x="1115001" y="3231615"/>
              <a:ext cx="577851" cy="369417"/>
            </a:xfrm>
            <a:prstGeom prst="rect">
              <a:avLst/>
            </a:prstGeom>
            <a:noFill/>
            <a:ln w="12700">
              <a:noFill/>
            </a:ln>
          </p:spPr>
          <p:txBody>
            <a:bodyPr wrap="square" rtlCol="0">
              <a:spAutoFit/>
            </a:bodyPr>
            <a:lstStyle/>
            <a:p>
              <a:pPr algn="ctr"/>
              <a:r>
                <a:rPr lang="en-US" altLang="zh-CN" sz="1200" b="1" dirty="0">
                  <a:solidFill>
                    <a:schemeClr val="accent2">
                      <a:lumMod val="75000"/>
                    </a:schemeClr>
                  </a:solidFill>
                  <a:latin typeface="微软雅黑" panose="020B0503020204020204" charset="-122"/>
                  <a:ea typeface="微软雅黑" panose="020B0503020204020204" charset="-122"/>
                </a:rPr>
                <a:t>6</a:t>
              </a:r>
              <a:r>
                <a:rPr lang="zh-CN" altLang="en-US" sz="1200" b="1" dirty="0">
                  <a:solidFill>
                    <a:schemeClr val="accent2">
                      <a:lumMod val="75000"/>
                    </a:schemeClr>
                  </a:solidFill>
                  <a:latin typeface="微软雅黑" panose="020B0503020204020204" charset="-122"/>
                  <a:ea typeface="微软雅黑" panose="020B0503020204020204" charset="-122"/>
                </a:rPr>
                <a:t>月</a:t>
              </a:r>
            </a:p>
          </p:txBody>
        </p:sp>
      </p:grpSp>
      <p:grpSp>
        <p:nvGrpSpPr>
          <p:cNvPr id="24" name="组合 23"/>
          <p:cNvGrpSpPr/>
          <p:nvPr/>
        </p:nvGrpSpPr>
        <p:grpSpPr>
          <a:xfrm>
            <a:off x="3208220" y="1929601"/>
            <a:ext cx="1059449" cy="803368"/>
            <a:chOff x="1853741" y="1952625"/>
            <a:chExt cx="1413335" cy="1071405"/>
          </a:xfrm>
          <a:solidFill>
            <a:schemeClr val="bg2"/>
          </a:solidFill>
        </p:grpSpPr>
        <p:sp>
          <p:nvSpPr>
            <p:cNvPr id="25" name="矩形 24"/>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26" name="文本框 75"/>
            <p:cNvSpPr txBox="1"/>
            <p:nvPr/>
          </p:nvSpPr>
          <p:spPr>
            <a:xfrm>
              <a:off x="1853742" y="1997871"/>
              <a:ext cx="1413334" cy="1026159"/>
            </a:xfrm>
            <a:prstGeom prst="rect">
              <a:avLst/>
            </a:prstGeom>
            <a:grpFill/>
          </p:spPr>
          <p:txBody>
            <a:bodyPr wrap="square" rtlCol="0">
              <a:spAutoFit/>
            </a:bodyPr>
            <a:lstStyle>
              <a:defPPr>
                <a:defRPr lang="zh-CN"/>
              </a:defPPr>
              <a:lvl1pPr algn="just">
                <a:defRPr sz="1200">
                  <a:solidFill>
                    <a:schemeClr val="bg1"/>
                  </a:solidFill>
                  <a:latin typeface="微软雅黑" panose="020B0503020204020204" charset="-122"/>
                  <a:ea typeface="微软雅黑" panose="020B0503020204020204" charset="-122"/>
                </a:defRPr>
              </a:lvl1pPr>
            </a:lstStyle>
            <a:p>
              <a:r>
                <a:rPr lang="zh-CN" altLang="en-US" sz="1100" dirty="0">
                  <a:solidFill>
                    <a:schemeClr val="tx1">
                      <a:lumMod val="75000"/>
                      <a:lumOff val="25000"/>
                    </a:schemeClr>
                  </a:solidFill>
                </a:rPr>
                <a:t>在这里添加你的文字内容或者在此处插入图片</a:t>
              </a:r>
            </a:p>
          </p:txBody>
        </p:sp>
      </p:grpSp>
      <p:cxnSp>
        <p:nvCxnSpPr>
          <p:cNvPr id="27" name="肘形连接符 26"/>
          <p:cNvCxnSpPr>
            <a:stCxn id="29" idx="3"/>
            <a:endCxn id="32" idx="1"/>
          </p:cNvCxnSpPr>
          <p:nvPr/>
        </p:nvCxnSpPr>
        <p:spPr>
          <a:xfrm rot="5400000" flipH="1" flipV="1">
            <a:off x="4709812" y="2472271"/>
            <a:ext cx="646842" cy="218546"/>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4705412" y="2904964"/>
            <a:ext cx="437094" cy="507177"/>
            <a:chOff x="1109756" y="3090803"/>
            <a:chExt cx="583096" cy="676392"/>
          </a:xfrm>
          <a:gradFill>
            <a:gsLst>
              <a:gs pos="0">
                <a:schemeClr val="bg1">
                  <a:lumMod val="85000"/>
                </a:schemeClr>
              </a:gs>
              <a:gs pos="100000">
                <a:schemeClr val="bg1"/>
              </a:gs>
            </a:gsLst>
            <a:lin ang="5400000" scaled="0"/>
          </a:gradFill>
          <a:effectLst>
            <a:outerShdw blurRad="228600" dist="228600" dir="5400000" algn="t" rotWithShape="0">
              <a:prstClr val="black">
                <a:alpha val="30000"/>
              </a:prstClr>
            </a:outerShdw>
          </a:effectLst>
        </p:grpSpPr>
        <p:sp>
          <p:nvSpPr>
            <p:cNvPr id="29" name="六边形 28"/>
            <p:cNvSpPr/>
            <p:nvPr/>
          </p:nvSpPr>
          <p:spPr>
            <a:xfrm rot="5400000">
              <a:off x="1063108" y="3137451"/>
              <a:ext cx="676392" cy="583096"/>
            </a:xfrm>
            <a:prstGeom prst="hexagon">
              <a:avLst/>
            </a:prstGeom>
            <a:grpFill/>
            <a:ln w="12700">
              <a:gradFill>
                <a:gsLst>
                  <a:gs pos="0">
                    <a:schemeClr val="bg1"/>
                  </a:gs>
                  <a:gs pos="100000">
                    <a:schemeClr val="bg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latin typeface="微软雅黑" panose="020B0503020204020204" charset="-122"/>
                <a:ea typeface="微软雅黑" panose="020B0503020204020204" charset="-122"/>
              </a:endParaRPr>
            </a:p>
          </p:txBody>
        </p:sp>
        <p:sp>
          <p:nvSpPr>
            <p:cNvPr id="30" name="文本框 79"/>
            <p:cNvSpPr txBox="1"/>
            <p:nvPr/>
          </p:nvSpPr>
          <p:spPr>
            <a:xfrm>
              <a:off x="1115001" y="3231615"/>
              <a:ext cx="577851" cy="369417"/>
            </a:xfrm>
            <a:prstGeom prst="rect">
              <a:avLst/>
            </a:prstGeom>
            <a:noFill/>
            <a:ln w="12700">
              <a:noFill/>
            </a:ln>
          </p:spPr>
          <p:txBody>
            <a:bodyPr wrap="square" rtlCol="0">
              <a:spAutoFit/>
            </a:bodyPr>
            <a:lstStyle/>
            <a:p>
              <a:pPr algn="ctr"/>
              <a:r>
                <a:rPr lang="en-US" altLang="zh-CN" sz="1200" b="1" dirty="0">
                  <a:solidFill>
                    <a:schemeClr val="accent1">
                      <a:lumMod val="75000"/>
                    </a:schemeClr>
                  </a:solidFill>
                  <a:latin typeface="微软雅黑" panose="020B0503020204020204" charset="-122"/>
                  <a:ea typeface="微软雅黑" panose="020B0503020204020204" charset="-122"/>
                </a:rPr>
                <a:t>8</a:t>
              </a:r>
              <a:r>
                <a:rPr lang="zh-CN" altLang="en-US" sz="1200" b="1" dirty="0">
                  <a:solidFill>
                    <a:schemeClr val="accent1">
                      <a:lumMod val="75000"/>
                    </a:schemeClr>
                  </a:solidFill>
                  <a:latin typeface="微软雅黑" panose="020B0503020204020204" charset="-122"/>
                  <a:ea typeface="微软雅黑" panose="020B0503020204020204" charset="-122"/>
                </a:rPr>
                <a:t>月</a:t>
              </a:r>
            </a:p>
          </p:txBody>
        </p:sp>
      </p:grpSp>
      <p:grpSp>
        <p:nvGrpSpPr>
          <p:cNvPr id="31" name="组合 30"/>
          <p:cNvGrpSpPr/>
          <p:nvPr/>
        </p:nvGrpSpPr>
        <p:grpSpPr>
          <a:xfrm>
            <a:off x="5142506" y="1929601"/>
            <a:ext cx="1059449" cy="803368"/>
            <a:chOff x="1853741" y="1952625"/>
            <a:chExt cx="1413335" cy="1071405"/>
          </a:xfrm>
          <a:solidFill>
            <a:schemeClr val="bg2"/>
          </a:solidFill>
        </p:grpSpPr>
        <p:sp>
          <p:nvSpPr>
            <p:cNvPr id="32" name="矩形 31"/>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33" name="文本框 82"/>
            <p:cNvSpPr txBox="1"/>
            <p:nvPr/>
          </p:nvSpPr>
          <p:spPr>
            <a:xfrm>
              <a:off x="1853742" y="1997871"/>
              <a:ext cx="1413334" cy="1026159"/>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defRPr>
              </a:lvl1pPr>
            </a:lstStyle>
            <a:p>
              <a:r>
                <a:rPr lang="zh-CN" altLang="en-US" sz="1100" dirty="0">
                  <a:solidFill>
                    <a:schemeClr val="tx1">
                      <a:lumMod val="75000"/>
                      <a:lumOff val="25000"/>
                    </a:schemeClr>
                  </a:solidFill>
                </a:rPr>
                <a:t>在这里添加你的文字内容或者在此处插入图片</a:t>
              </a:r>
            </a:p>
          </p:txBody>
        </p:sp>
      </p:grpSp>
      <p:cxnSp>
        <p:nvCxnSpPr>
          <p:cNvPr id="34" name="肘形连接符 33"/>
          <p:cNvCxnSpPr>
            <a:stCxn id="36" idx="3"/>
            <a:endCxn id="39" idx="1"/>
          </p:cNvCxnSpPr>
          <p:nvPr/>
        </p:nvCxnSpPr>
        <p:spPr>
          <a:xfrm rot="5400000" flipH="1" flipV="1">
            <a:off x="6644099" y="2472271"/>
            <a:ext cx="646841"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6587212" y="2904964"/>
            <a:ext cx="539779" cy="507177"/>
            <a:chOff x="1039738" y="3090803"/>
            <a:chExt cx="720080" cy="676392"/>
          </a:xfrm>
          <a:gradFill>
            <a:gsLst>
              <a:gs pos="0">
                <a:schemeClr val="bg1">
                  <a:lumMod val="85000"/>
                </a:schemeClr>
              </a:gs>
              <a:gs pos="100000">
                <a:schemeClr val="bg1"/>
              </a:gs>
            </a:gsLst>
            <a:lin ang="5400000" scaled="0"/>
          </a:gradFill>
          <a:effectLst>
            <a:outerShdw blurRad="228600" dist="228600" dir="5400000" algn="t" rotWithShape="0">
              <a:prstClr val="black">
                <a:alpha val="30000"/>
              </a:prstClr>
            </a:outerShdw>
          </a:effectLst>
        </p:grpSpPr>
        <p:sp>
          <p:nvSpPr>
            <p:cNvPr id="36" name="六边形 35"/>
            <p:cNvSpPr/>
            <p:nvPr/>
          </p:nvSpPr>
          <p:spPr>
            <a:xfrm rot="5400000">
              <a:off x="1063108" y="3137451"/>
              <a:ext cx="676392" cy="583096"/>
            </a:xfrm>
            <a:prstGeom prst="hexagon">
              <a:avLst/>
            </a:prstGeom>
            <a:grpFill/>
            <a:ln w="12700">
              <a:gradFill>
                <a:gsLst>
                  <a:gs pos="0">
                    <a:schemeClr val="bg1"/>
                  </a:gs>
                  <a:gs pos="100000">
                    <a:schemeClr val="bg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latin typeface="微软雅黑" panose="020B0503020204020204" charset="-122"/>
                <a:ea typeface="微软雅黑" panose="020B0503020204020204" charset="-122"/>
              </a:endParaRPr>
            </a:p>
          </p:txBody>
        </p:sp>
        <p:sp>
          <p:nvSpPr>
            <p:cNvPr id="37" name="文本框 86"/>
            <p:cNvSpPr txBox="1"/>
            <p:nvPr/>
          </p:nvSpPr>
          <p:spPr>
            <a:xfrm>
              <a:off x="1039738" y="3231615"/>
              <a:ext cx="720080" cy="369417"/>
            </a:xfrm>
            <a:prstGeom prst="rect">
              <a:avLst/>
            </a:prstGeom>
            <a:noFill/>
            <a:ln w="12700">
              <a:noFill/>
            </a:ln>
          </p:spPr>
          <p:txBody>
            <a:bodyPr wrap="square" rtlCol="0">
              <a:spAutoFit/>
            </a:bodyPr>
            <a:lstStyle/>
            <a:p>
              <a:pPr algn="ctr"/>
              <a:r>
                <a:rPr lang="en-US" altLang="zh-CN" sz="1200" b="1" dirty="0">
                  <a:solidFill>
                    <a:schemeClr val="accent2">
                      <a:lumMod val="75000"/>
                    </a:schemeClr>
                  </a:solidFill>
                  <a:latin typeface="微软雅黑" panose="020B0503020204020204" charset="-122"/>
                  <a:ea typeface="微软雅黑" panose="020B0503020204020204" charset="-122"/>
                </a:rPr>
                <a:t>10</a:t>
              </a:r>
              <a:r>
                <a:rPr lang="zh-CN" altLang="en-US" sz="1200" b="1" dirty="0">
                  <a:solidFill>
                    <a:schemeClr val="accent2">
                      <a:lumMod val="75000"/>
                    </a:schemeClr>
                  </a:solidFill>
                  <a:latin typeface="微软雅黑" panose="020B0503020204020204" charset="-122"/>
                  <a:ea typeface="微软雅黑" panose="020B0503020204020204" charset="-122"/>
                </a:rPr>
                <a:t>月</a:t>
              </a:r>
            </a:p>
          </p:txBody>
        </p:sp>
      </p:grpSp>
      <p:grpSp>
        <p:nvGrpSpPr>
          <p:cNvPr id="38" name="组合 37"/>
          <p:cNvGrpSpPr/>
          <p:nvPr/>
        </p:nvGrpSpPr>
        <p:grpSpPr>
          <a:xfrm>
            <a:off x="7076793" y="1929601"/>
            <a:ext cx="1059449" cy="803368"/>
            <a:chOff x="1853741" y="1952625"/>
            <a:chExt cx="1413335" cy="1071405"/>
          </a:xfrm>
          <a:solidFill>
            <a:schemeClr val="bg2"/>
          </a:solidFill>
        </p:grpSpPr>
        <p:sp>
          <p:nvSpPr>
            <p:cNvPr id="39" name="矩形 38"/>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40" name="文本框 89"/>
            <p:cNvSpPr txBox="1"/>
            <p:nvPr/>
          </p:nvSpPr>
          <p:spPr>
            <a:xfrm>
              <a:off x="1853742" y="1997871"/>
              <a:ext cx="1413334" cy="1026159"/>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defRPr>
              </a:lvl1pPr>
            </a:lstStyle>
            <a:p>
              <a:r>
                <a:rPr lang="zh-CN" altLang="en-US" sz="1100" dirty="0">
                  <a:solidFill>
                    <a:schemeClr val="tx1">
                      <a:lumMod val="75000"/>
                      <a:lumOff val="25000"/>
                    </a:schemeClr>
                  </a:solidFill>
                </a:rPr>
                <a:t>在这里添加你的文字内容或者在此处插入图片</a:t>
              </a:r>
            </a:p>
          </p:txBody>
        </p:sp>
      </p:grpSp>
      <p:cxnSp>
        <p:nvCxnSpPr>
          <p:cNvPr id="41" name="肘形连接符 40"/>
          <p:cNvCxnSpPr>
            <a:stCxn id="43" idx="0"/>
            <a:endCxn id="46" idx="1"/>
          </p:cNvCxnSpPr>
          <p:nvPr/>
        </p:nvCxnSpPr>
        <p:spPr>
          <a:xfrm rot="16200000" flipH="1">
            <a:off x="1808713" y="3625958"/>
            <a:ext cx="646181"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1803982" y="2904964"/>
            <a:ext cx="437094" cy="507177"/>
            <a:chOff x="1109756" y="3090803"/>
            <a:chExt cx="583096" cy="676392"/>
          </a:xfrm>
          <a:gradFill>
            <a:gsLst>
              <a:gs pos="0">
                <a:schemeClr val="bg1">
                  <a:lumMod val="85000"/>
                </a:schemeClr>
              </a:gs>
              <a:gs pos="100000">
                <a:schemeClr val="bg1"/>
              </a:gs>
            </a:gsLst>
            <a:lin ang="5400000" scaled="0"/>
          </a:gradFill>
          <a:effectLst>
            <a:outerShdw blurRad="228600" dist="228600" dir="5400000" algn="t" rotWithShape="0">
              <a:prstClr val="black">
                <a:alpha val="30000"/>
              </a:prstClr>
            </a:outerShdw>
          </a:effectLst>
        </p:grpSpPr>
        <p:sp>
          <p:nvSpPr>
            <p:cNvPr id="43" name="六边形 42"/>
            <p:cNvSpPr/>
            <p:nvPr/>
          </p:nvSpPr>
          <p:spPr>
            <a:xfrm rot="5400000">
              <a:off x="1063108" y="3137451"/>
              <a:ext cx="676392" cy="583096"/>
            </a:xfrm>
            <a:prstGeom prst="hexagon">
              <a:avLst/>
            </a:prstGeom>
            <a:grpFill/>
            <a:ln w="12700">
              <a:gradFill>
                <a:gsLst>
                  <a:gs pos="0">
                    <a:schemeClr val="bg1"/>
                  </a:gs>
                  <a:gs pos="100000">
                    <a:schemeClr val="bg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latin typeface="微软雅黑" panose="020B0503020204020204" charset="-122"/>
                <a:ea typeface="微软雅黑" panose="020B0503020204020204" charset="-122"/>
              </a:endParaRPr>
            </a:p>
          </p:txBody>
        </p:sp>
        <p:sp>
          <p:nvSpPr>
            <p:cNvPr id="44" name="文本框 93"/>
            <p:cNvSpPr txBox="1"/>
            <p:nvPr/>
          </p:nvSpPr>
          <p:spPr>
            <a:xfrm>
              <a:off x="1115001" y="3231615"/>
              <a:ext cx="577851" cy="369417"/>
            </a:xfrm>
            <a:prstGeom prst="rect">
              <a:avLst/>
            </a:prstGeom>
            <a:noFill/>
            <a:ln w="12700">
              <a:noFill/>
            </a:ln>
          </p:spPr>
          <p:txBody>
            <a:bodyPr wrap="square" rtlCol="0">
              <a:spAutoFit/>
            </a:bodyPr>
            <a:lstStyle/>
            <a:p>
              <a:pPr algn="ctr"/>
              <a:r>
                <a:rPr lang="en-US" altLang="zh-CN" sz="1200" b="1" dirty="0">
                  <a:solidFill>
                    <a:schemeClr val="accent3">
                      <a:lumMod val="75000"/>
                    </a:schemeClr>
                  </a:solidFill>
                  <a:latin typeface="微软雅黑" panose="020B0503020204020204" charset="-122"/>
                  <a:ea typeface="微软雅黑" panose="020B0503020204020204" charset="-122"/>
                </a:rPr>
                <a:t>5</a:t>
              </a:r>
              <a:r>
                <a:rPr lang="zh-CN" altLang="en-US" sz="1200" b="1" dirty="0">
                  <a:solidFill>
                    <a:schemeClr val="accent3">
                      <a:lumMod val="75000"/>
                    </a:schemeClr>
                  </a:solidFill>
                  <a:latin typeface="微软雅黑" panose="020B0503020204020204" charset="-122"/>
                  <a:ea typeface="微软雅黑" panose="020B0503020204020204" charset="-122"/>
                </a:rPr>
                <a:t>月</a:t>
              </a:r>
            </a:p>
          </p:txBody>
        </p:sp>
      </p:grpSp>
      <p:grpSp>
        <p:nvGrpSpPr>
          <p:cNvPr id="45" name="组合 44"/>
          <p:cNvGrpSpPr/>
          <p:nvPr/>
        </p:nvGrpSpPr>
        <p:grpSpPr>
          <a:xfrm>
            <a:off x="2241077" y="3729801"/>
            <a:ext cx="1059449" cy="803368"/>
            <a:chOff x="1853741" y="1952625"/>
            <a:chExt cx="1413335" cy="1071405"/>
          </a:xfrm>
          <a:solidFill>
            <a:schemeClr val="bg2"/>
          </a:solidFill>
        </p:grpSpPr>
        <p:sp>
          <p:nvSpPr>
            <p:cNvPr id="46" name="矩形 45"/>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47" name="文本框 96"/>
            <p:cNvSpPr txBox="1"/>
            <p:nvPr/>
          </p:nvSpPr>
          <p:spPr>
            <a:xfrm>
              <a:off x="1853742" y="1997871"/>
              <a:ext cx="1413334" cy="1026159"/>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defRPr>
              </a:lvl1pPr>
            </a:lstStyle>
            <a:p>
              <a:r>
                <a:rPr lang="zh-CN" altLang="en-US" sz="1100" dirty="0">
                  <a:solidFill>
                    <a:schemeClr val="tx1">
                      <a:lumMod val="75000"/>
                      <a:lumOff val="25000"/>
                    </a:schemeClr>
                  </a:solidFill>
                </a:rPr>
                <a:t>在这里添加你的文字内容或者在此处插入图片</a:t>
              </a:r>
            </a:p>
          </p:txBody>
        </p:sp>
      </p:grpSp>
      <p:cxnSp>
        <p:nvCxnSpPr>
          <p:cNvPr id="48" name="肘形连接符 47"/>
          <p:cNvCxnSpPr>
            <a:stCxn id="50" idx="0"/>
            <a:endCxn id="53" idx="1"/>
          </p:cNvCxnSpPr>
          <p:nvPr/>
        </p:nvCxnSpPr>
        <p:spPr>
          <a:xfrm rot="16200000" flipH="1">
            <a:off x="3742999" y="3625958"/>
            <a:ext cx="646181"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3738268" y="2904964"/>
            <a:ext cx="437094" cy="507177"/>
            <a:chOff x="1109756" y="3090803"/>
            <a:chExt cx="583096" cy="676392"/>
          </a:xfrm>
          <a:gradFill>
            <a:gsLst>
              <a:gs pos="0">
                <a:schemeClr val="bg1">
                  <a:lumMod val="85000"/>
                </a:schemeClr>
              </a:gs>
              <a:gs pos="100000">
                <a:schemeClr val="bg1"/>
              </a:gs>
            </a:gsLst>
            <a:lin ang="5400000" scaled="0"/>
          </a:gradFill>
          <a:effectLst>
            <a:outerShdw blurRad="228600" dist="228600" dir="5400000" algn="t" rotWithShape="0">
              <a:prstClr val="black">
                <a:alpha val="30000"/>
              </a:prstClr>
            </a:outerShdw>
          </a:effectLst>
        </p:grpSpPr>
        <p:sp>
          <p:nvSpPr>
            <p:cNvPr id="50" name="六边形 49"/>
            <p:cNvSpPr/>
            <p:nvPr/>
          </p:nvSpPr>
          <p:spPr>
            <a:xfrm rot="5400000">
              <a:off x="1063108" y="3137451"/>
              <a:ext cx="676392" cy="583096"/>
            </a:xfrm>
            <a:prstGeom prst="hexagon">
              <a:avLst/>
            </a:prstGeom>
            <a:grpFill/>
            <a:ln w="12700">
              <a:gradFill>
                <a:gsLst>
                  <a:gs pos="0">
                    <a:schemeClr val="bg1"/>
                  </a:gs>
                  <a:gs pos="100000">
                    <a:schemeClr val="bg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latin typeface="微软雅黑" panose="020B0503020204020204" charset="-122"/>
                <a:ea typeface="微软雅黑" panose="020B0503020204020204" charset="-122"/>
              </a:endParaRPr>
            </a:p>
          </p:txBody>
        </p:sp>
        <p:sp>
          <p:nvSpPr>
            <p:cNvPr id="51" name="文本框 101"/>
            <p:cNvSpPr txBox="1"/>
            <p:nvPr/>
          </p:nvSpPr>
          <p:spPr>
            <a:xfrm>
              <a:off x="1115001" y="3231615"/>
              <a:ext cx="577851" cy="369417"/>
            </a:xfrm>
            <a:prstGeom prst="rect">
              <a:avLst/>
            </a:prstGeom>
            <a:noFill/>
            <a:ln w="12700">
              <a:noFill/>
            </a:ln>
          </p:spPr>
          <p:txBody>
            <a:bodyPr wrap="square" rtlCol="0">
              <a:spAutoFit/>
            </a:bodyPr>
            <a:lstStyle/>
            <a:p>
              <a:pPr algn="ctr"/>
              <a:r>
                <a:rPr lang="en-US" altLang="zh-CN" sz="1200" b="1" dirty="0">
                  <a:solidFill>
                    <a:schemeClr val="accent5">
                      <a:lumMod val="75000"/>
                    </a:schemeClr>
                  </a:solidFill>
                  <a:latin typeface="微软雅黑" panose="020B0503020204020204" charset="-122"/>
                  <a:ea typeface="微软雅黑" panose="020B0503020204020204" charset="-122"/>
                </a:rPr>
                <a:t>7</a:t>
              </a:r>
              <a:r>
                <a:rPr lang="zh-CN" altLang="en-US" sz="1200" b="1" dirty="0">
                  <a:solidFill>
                    <a:schemeClr val="accent5">
                      <a:lumMod val="75000"/>
                    </a:schemeClr>
                  </a:solidFill>
                  <a:latin typeface="微软雅黑" panose="020B0503020204020204" charset="-122"/>
                  <a:ea typeface="微软雅黑" panose="020B0503020204020204" charset="-122"/>
                </a:rPr>
                <a:t>月</a:t>
              </a:r>
            </a:p>
          </p:txBody>
        </p:sp>
      </p:grpSp>
      <p:grpSp>
        <p:nvGrpSpPr>
          <p:cNvPr id="52" name="组合 51"/>
          <p:cNvGrpSpPr/>
          <p:nvPr/>
        </p:nvGrpSpPr>
        <p:grpSpPr>
          <a:xfrm>
            <a:off x="4175363" y="3729801"/>
            <a:ext cx="1059449" cy="803368"/>
            <a:chOff x="1853741" y="1952625"/>
            <a:chExt cx="1413335" cy="1071405"/>
          </a:xfrm>
          <a:solidFill>
            <a:schemeClr val="bg2"/>
          </a:solidFill>
        </p:grpSpPr>
        <p:sp>
          <p:nvSpPr>
            <p:cNvPr id="53" name="矩形 52"/>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54" name="文本框 104"/>
            <p:cNvSpPr txBox="1"/>
            <p:nvPr/>
          </p:nvSpPr>
          <p:spPr>
            <a:xfrm>
              <a:off x="1853742" y="1997871"/>
              <a:ext cx="1413334" cy="1026159"/>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defRPr>
              </a:lvl1pPr>
            </a:lstStyle>
            <a:p>
              <a:r>
                <a:rPr lang="zh-CN" altLang="en-US" sz="1100" dirty="0">
                  <a:solidFill>
                    <a:schemeClr val="tx1">
                      <a:lumMod val="75000"/>
                      <a:lumOff val="25000"/>
                    </a:schemeClr>
                  </a:solidFill>
                </a:rPr>
                <a:t>在这里添加你的文字内容或者在此处插入图片</a:t>
              </a:r>
            </a:p>
          </p:txBody>
        </p:sp>
      </p:grpSp>
      <p:cxnSp>
        <p:nvCxnSpPr>
          <p:cNvPr id="55" name="肘形连接符 54"/>
          <p:cNvCxnSpPr>
            <a:stCxn id="57" idx="0"/>
            <a:endCxn id="60" idx="1"/>
          </p:cNvCxnSpPr>
          <p:nvPr/>
        </p:nvCxnSpPr>
        <p:spPr>
          <a:xfrm rot="16200000" flipH="1">
            <a:off x="5677286" y="3625958"/>
            <a:ext cx="646181"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6" name="组合 55"/>
          <p:cNvGrpSpPr/>
          <p:nvPr/>
        </p:nvGrpSpPr>
        <p:grpSpPr>
          <a:xfrm>
            <a:off x="5672555" y="2904964"/>
            <a:ext cx="437094" cy="507177"/>
            <a:chOff x="1109756" y="3090803"/>
            <a:chExt cx="583096" cy="676392"/>
          </a:xfrm>
          <a:gradFill>
            <a:gsLst>
              <a:gs pos="0">
                <a:schemeClr val="bg1">
                  <a:lumMod val="85000"/>
                </a:schemeClr>
              </a:gs>
              <a:gs pos="100000">
                <a:schemeClr val="bg1"/>
              </a:gs>
            </a:gsLst>
            <a:lin ang="5400000" scaled="0"/>
          </a:gradFill>
          <a:effectLst>
            <a:outerShdw blurRad="228600" dist="228600" dir="5400000" algn="t" rotWithShape="0">
              <a:prstClr val="black">
                <a:alpha val="30000"/>
              </a:prstClr>
            </a:outerShdw>
          </a:effectLst>
        </p:grpSpPr>
        <p:sp>
          <p:nvSpPr>
            <p:cNvPr id="57" name="六边形 56"/>
            <p:cNvSpPr/>
            <p:nvPr/>
          </p:nvSpPr>
          <p:spPr>
            <a:xfrm rot="5400000">
              <a:off x="1063108" y="3137451"/>
              <a:ext cx="676392" cy="583096"/>
            </a:xfrm>
            <a:prstGeom prst="hexagon">
              <a:avLst/>
            </a:prstGeom>
            <a:grpFill/>
            <a:ln w="12700">
              <a:gradFill>
                <a:gsLst>
                  <a:gs pos="0">
                    <a:schemeClr val="bg1"/>
                  </a:gs>
                  <a:gs pos="100000">
                    <a:schemeClr val="bg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latin typeface="微软雅黑" panose="020B0503020204020204" charset="-122"/>
                <a:ea typeface="微软雅黑" panose="020B0503020204020204" charset="-122"/>
              </a:endParaRPr>
            </a:p>
          </p:txBody>
        </p:sp>
        <p:sp>
          <p:nvSpPr>
            <p:cNvPr id="58" name="文本框 108"/>
            <p:cNvSpPr txBox="1"/>
            <p:nvPr/>
          </p:nvSpPr>
          <p:spPr>
            <a:xfrm>
              <a:off x="1115001" y="3231615"/>
              <a:ext cx="577851" cy="369417"/>
            </a:xfrm>
            <a:prstGeom prst="rect">
              <a:avLst/>
            </a:prstGeom>
            <a:noFill/>
            <a:ln w="12700">
              <a:noFill/>
            </a:ln>
          </p:spPr>
          <p:txBody>
            <a:bodyPr wrap="square" rtlCol="0">
              <a:spAutoFit/>
            </a:bodyPr>
            <a:lstStyle/>
            <a:p>
              <a:pPr algn="ctr"/>
              <a:r>
                <a:rPr lang="en-US" altLang="zh-CN" sz="1200" b="1" dirty="0">
                  <a:solidFill>
                    <a:schemeClr val="accent3">
                      <a:lumMod val="75000"/>
                    </a:schemeClr>
                  </a:solidFill>
                  <a:latin typeface="微软雅黑" panose="020B0503020204020204" charset="-122"/>
                  <a:ea typeface="微软雅黑" panose="020B0503020204020204" charset="-122"/>
                </a:rPr>
                <a:t>9</a:t>
              </a:r>
              <a:r>
                <a:rPr lang="zh-CN" altLang="en-US" sz="1200" b="1" dirty="0">
                  <a:solidFill>
                    <a:schemeClr val="accent3">
                      <a:lumMod val="75000"/>
                    </a:schemeClr>
                  </a:solidFill>
                  <a:latin typeface="微软雅黑" panose="020B0503020204020204" charset="-122"/>
                  <a:ea typeface="微软雅黑" panose="020B0503020204020204" charset="-122"/>
                </a:rPr>
                <a:t>月</a:t>
              </a:r>
            </a:p>
          </p:txBody>
        </p:sp>
      </p:grpSp>
      <p:grpSp>
        <p:nvGrpSpPr>
          <p:cNvPr id="59" name="组合 58"/>
          <p:cNvGrpSpPr/>
          <p:nvPr/>
        </p:nvGrpSpPr>
        <p:grpSpPr>
          <a:xfrm>
            <a:off x="6109650" y="3729801"/>
            <a:ext cx="1059449" cy="803368"/>
            <a:chOff x="1853741" y="1952625"/>
            <a:chExt cx="1413335" cy="1071405"/>
          </a:xfrm>
          <a:solidFill>
            <a:schemeClr val="bg2"/>
          </a:solidFill>
        </p:grpSpPr>
        <p:sp>
          <p:nvSpPr>
            <p:cNvPr id="60" name="矩形 59"/>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61" name="文本框 111"/>
            <p:cNvSpPr txBox="1"/>
            <p:nvPr/>
          </p:nvSpPr>
          <p:spPr>
            <a:xfrm>
              <a:off x="1853742" y="1997871"/>
              <a:ext cx="1413334" cy="1026159"/>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defRPr>
              </a:lvl1pPr>
            </a:lstStyle>
            <a:p>
              <a:r>
                <a:rPr lang="zh-CN" altLang="en-US" sz="1100" dirty="0">
                  <a:solidFill>
                    <a:schemeClr val="tx1">
                      <a:lumMod val="75000"/>
                      <a:lumOff val="25000"/>
                    </a:schemeClr>
                  </a:solidFill>
                </a:rPr>
                <a:t>在这里添加你的文字内容或者在此处插入图片</a:t>
              </a:r>
            </a:p>
          </p:txBody>
        </p:sp>
      </p:grpSp>
      <p:grpSp>
        <p:nvGrpSpPr>
          <p:cNvPr id="62" name="组合 61"/>
          <p:cNvGrpSpPr/>
          <p:nvPr/>
        </p:nvGrpSpPr>
        <p:grpSpPr>
          <a:xfrm>
            <a:off x="7541581" y="2904964"/>
            <a:ext cx="545841" cy="507177"/>
            <a:chOff x="1022698" y="3090803"/>
            <a:chExt cx="728167" cy="676392"/>
          </a:xfrm>
          <a:gradFill>
            <a:gsLst>
              <a:gs pos="0">
                <a:schemeClr val="bg1">
                  <a:lumMod val="85000"/>
                </a:schemeClr>
              </a:gs>
              <a:gs pos="100000">
                <a:schemeClr val="bg1"/>
              </a:gs>
            </a:gsLst>
            <a:lin ang="5400000" scaled="0"/>
          </a:gradFill>
          <a:effectLst>
            <a:outerShdw blurRad="228600" dist="228600" dir="5400000" algn="t" rotWithShape="0">
              <a:prstClr val="black">
                <a:alpha val="30000"/>
              </a:prstClr>
            </a:outerShdw>
          </a:effectLst>
        </p:grpSpPr>
        <p:sp>
          <p:nvSpPr>
            <p:cNvPr id="63" name="六边形 62"/>
            <p:cNvSpPr/>
            <p:nvPr/>
          </p:nvSpPr>
          <p:spPr>
            <a:xfrm rot="5400000">
              <a:off x="1063108" y="3137451"/>
              <a:ext cx="676392" cy="583096"/>
            </a:xfrm>
            <a:prstGeom prst="hexagon">
              <a:avLst/>
            </a:prstGeom>
            <a:grpFill/>
            <a:ln w="12700">
              <a:gradFill>
                <a:gsLst>
                  <a:gs pos="0">
                    <a:schemeClr val="bg1"/>
                  </a:gs>
                  <a:gs pos="100000">
                    <a:schemeClr val="bg1">
                      <a:lumMod val="8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latin typeface="微软雅黑" panose="020B0503020204020204" charset="-122"/>
                <a:ea typeface="微软雅黑" panose="020B0503020204020204" charset="-122"/>
              </a:endParaRPr>
            </a:p>
          </p:txBody>
        </p:sp>
        <p:sp>
          <p:nvSpPr>
            <p:cNvPr id="64" name="文本框 114"/>
            <p:cNvSpPr txBox="1"/>
            <p:nvPr/>
          </p:nvSpPr>
          <p:spPr>
            <a:xfrm>
              <a:off x="1022698" y="3231615"/>
              <a:ext cx="728167" cy="369417"/>
            </a:xfrm>
            <a:prstGeom prst="rect">
              <a:avLst/>
            </a:prstGeom>
            <a:noFill/>
            <a:ln w="12700">
              <a:noFill/>
            </a:ln>
          </p:spPr>
          <p:txBody>
            <a:bodyPr wrap="square" rtlCol="0">
              <a:spAutoFit/>
            </a:bodyPr>
            <a:lstStyle/>
            <a:p>
              <a:pPr algn="ctr"/>
              <a:r>
                <a:rPr lang="en-US" altLang="zh-CN" sz="1200" b="1" dirty="0">
                  <a:solidFill>
                    <a:schemeClr val="accent5">
                      <a:lumMod val="75000"/>
                    </a:schemeClr>
                  </a:solidFill>
                  <a:latin typeface="微软雅黑" panose="020B0503020204020204" charset="-122"/>
                  <a:ea typeface="微软雅黑" panose="020B0503020204020204" charset="-122"/>
                </a:rPr>
                <a:t>11</a:t>
              </a:r>
              <a:r>
                <a:rPr lang="zh-CN" altLang="en-US" sz="1200" b="1" dirty="0">
                  <a:solidFill>
                    <a:schemeClr val="accent5">
                      <a:lumMod val="75000"/>
                    </a:schemeClr>
                  </a:solidFill>
                  <a:latin typeface="微软雅黑" panose="020B0503020204020204" charset="-122"/>
                  <a:ea typeface="微软雅黑" panose="020B0503020204020204" charset="-122"/>
                </a:rPr>
                <a:t>月</a:t>
              </a:r>
            </a:p>
          </p:txBody>
        </p:sp>
      </p:grpSp>
      <p:sp>
        <p:nvSpPr>
          <p:cNvPr id="65" name="矩形 64"/>
          <p:cNvSpPr/>
          <p:nvPr/>
        </p:nvSpPr>
        <p:spPr>
          <a:xfrm>
            <a:off x="3186605" y="1102712"/>
            <a:ext cx="2880301" cy="347663"/>
          </a:xfrm>
          <a:prstGeom prst="rect">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dirty="0">
                <a:solidFill>
                  <a:schemeClr val="bg1"/>
                </a:solidFill>
                <a:latin typeface="微软雅黑" panose="020B0503020204020204" charset="-122"/>
                <a:ea typeface="微软雅黑" panose="020B0503020204020204" charset="-122"/>
              </a:rPr>
              <a:t>点击添加小标题</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outVertical)">
                                      <p:cBhvr>
                                        <p:cTn id="7" dur="500"/>
                                        <p:tgtEl>
                                          <p:spTgt spid="6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up)">
                                      <p:cBhvr>
                                        <p:cTn id="31" dur="500"/>
                                        <p:tgtEl>
                                          <p:spTgt spid="41"/>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left)">
                                      <p:cBhvr>
                                        <p:cTn id="35" dur="500"/>
                                        <p:tgtEl>
                                          <p:spTgt spid="4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up)">
                                      <p:cBhvr>
                                        <p:cTn id="55" dur="500"/>
                                        <p:tgtEl>
                                          <p:spTgt spid="48"/>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wipe(left)">
                                      <p:cBhvr>
                                        <p:cTn id="59" dur="500"/>
                                        <p:tgtEl>
                                          <p:spTgt spid="52"/>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down)">
                                      <p:cBhvr>
                                        <p:cTn id="67" dur="500"/>
                                        <p:tgtEl>
                                          <p:spTgt spid="27"/>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wipe(left)">
                                      <p:cBhvr>
                                        <p:cTn id="71" dur="500"/>
                                        <p:tgtEl>
                                          <p:spTgt spid="31"/>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500"/>
                                        <p:tgtEl>
                                          <p:spTgt spid="56"/>
                                        </p:tgtEl>
                                      </p:cBhvr>
                                    </p:animEffect>
                                  </p:childTnLst>
                                </p:cTn>
                              </p:par>
                            </p:childTnLst>
                          </p:cTn>
                        </p:par>
                        <p:par>
                          <p:cTn id="76" fill="hold">
                            <p:stCondLst>
                              <p:cond delay="9000"/>
                            </p:stCondLst>
                            <p:childTnLst>
                              <p:par>
                                <p:cTn id="77" presetID="22" presetClass="entr" presetSubtype="1" fill="hold" nodeType="after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wipe(up)">
                                      <p:cBhvr>
                                        <p:cTn id="79" dur="500"/>
                                        <p:tgtEl>
                                          <p:spTgt spid="55"/>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left)">
                                      <p:cBhvr>
                                        <p:cTn id="83" dur="500"/>
                                        <p:tgtEl>
                                          <p:spTgt spid="59"/>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down)">
                                      <p:cBhvr>
                                        <p:cTn id="91" dur="500"/>
                                        <p:tgtEl>
                                          <p:spTgt spid="34"/>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left)">
                                      <p:cBhvr>
                                        <p:cTn id="95" dur="500"/>
                                        <p:tgtEl>
                                          <p:spTgt spid="38"/>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62"/>
                                        </p:tgtEl>
                                        <p:attrNameLst>
                                          <p:attrName>style.visibility</p:attrName>
                                        </p:attrNameLst>
                                      </p:cBhvr>
                                      <p:to>
                                        <p:strVal val="visible"/>
                                      </p:to>
                                    </p:set>
                                    <p:animEffect transition="in" filter="fade">
                                      <p:cBhvr>
                                        <p:cTn id="99" dur="500"/>
                                        <p:tgtEl>
                                          <p:spTgt spid="62"/>
                                        </p:tgtEl>
                                      </p:cBhvr>
                                    </p:animEffect>
                                  </p:childTnLst>
                                </p:cTn>
                              </p:par>
                            </p:childTnLst>
                          </p:cTn>
                        </p:par>
                        <p:par>
                          <p:cTn id="100" fill="hold">
                            <p:stCondLst>
                              <p:cond delay="12000"/>
                            </p:stCondLst>
                            <p:childTnLst>
                              <p:par>
                                <p:cTn id="101" presetID="26" presetClass="emph" presetSubtype="0" fill="hold" nodeType="afterEffect">
                                  <p:stCondLst>
                                    <p:cond delay="0"/>
                                  </p:stCondLst>
                                  <p:childTnLst>
                                    <p:animEffect transition="out" filter="fade">
                                      <p:cBhvr>
                                        <p:cTn id="102" dur="500" tmFilter="0, 0; .2, .5; .8, .5; 1, 0"/>
                                        <p:tgtEl>
                                          <p:spTgt spid="62"/>
                                        </p:tgtEl>
                                      </p:cBhvr>
                                    </p:animEffect>
                                    <p:animScale>
                                      <p:cBhvr>
                                        <p:cTn id="103" dur="250" autoRev="1" fill="hold"/>
                                        <p:tgtEl>
                                          <p:spTgt spid="6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具体目标规划</a:t>
            </a:r>
          </a:p>
        </p:txBody>
      </p:sp>
      <p:sp>
        <p:nvSpPr>
          <p:cNvPr id="3" name="Oval 22"/>
          <p:cNvSpPr>
            <a:spLocks noChangeArrowheads="1"/>
          </p:cNvSpPr>
          <p:nvPr/>
        </p:nvSpPr>
        <p:spPr bwMode="auto">
          <a:xfrm>
            <a:off x="3847863" y="1203598"/>
            <a:ext cx="977235" cy="976606"/>
          </a:xfrm>
          <a:prstGeom prst="ellipse">
            <a:avLst/>
          </a:prstGeom>
          <a:gradFill>
            <a:gsLst>
              <a:gs pos="0">
                <a:schemeClr val="accent1">
                  <a:lumMod val="75000"/>
                </a:schemeClr>
              </a:gs>
              <a:gs pos="99000">
                <a:schemeClr val="accent1"/>
              </a:gs>
            </a:gsLst>
            <a:lin ang="5400000" scaled="0"/>
          </a:gradFill>
          <a:ln w="25400">
            <a:gradFill>
              <a:gsLst>
                <a:gs pos="0">
                  <a:schemeClr val="accent1"/>
                </a:gs>
                <a:gs pos="99000">
                  <a:schemeClr val="accent1">
                    <a:lumMod val="75000"/>
                  </a:schemeClr>
                </a:gs>
              </a:gsLst>
              <a:lin ang="5400000" scaled="0"/>
            </a:gradFill>
          </a:ln>
          <a:effectLst>
            <a:outerShdw blurRad="228600" dist="228600" dir="5400000" algn="t" rotWithShape="0">
              <a:prstClr val="black">
                <a:alpha val="30000"/>
              </a:prstClr>
            </a:outerShdw>
          </a:effectLst>
        </p:spPr>
        <p:txBody>
          <a:bodyPr vert="horz" wrap="square" lIns="56618" tIns="28310" rIns="56618" bIns="28310" numCol="1" anchor="ctr" anchorCtr="0" compatLnSpc="1"/>
          <a:lstStyle/>
          <a:p>
            <a:pPr algn="ctr"/>
            <a:r>
              <a:rPr lang="zh-CN" altLang="en-US" sz="2000" b="1" dirty="0">
                <a:solidFill>
                  <a:schemeClr val="bg1"/>
                </a:solidFill>
                <a:latin typeface="微软雅黑" panose="020B0503020204020204" charset="-122"/>
                <a:ea typeface="微软雅黑" panose="020B0503020204020204" charset="-122"/>
              </a:rPr>
              <a:t>标题内容</a:t>
            </a:r>
            <a:endParaRPr lang="zh-CN" altLang="en-US" sz="3200" b="1" baseline="-3000" dirty="0">
              <a:solidFill>
                <a:schemeClr val="bg1"/>
              </a:solidFill>
              <a:latin typeface="微软雅黑" panose="020B0503020204020204" charset="-122"/>
              <a:ea typeface="微软雅黑" panose="020B0503020204020204" charset="-122"/>
            </a:endParaRPr>
          </a:p>
        </p:txBody>
      </p:sp>
      <p:sp>
        <p:nvSpPr>
          <p:cNvPr id="4" name="Line 23"/>
          <p:cNvSpPr>
            <a:spLocks noChangeShapeType="1"/>
          </p:cNvSpPr>
          <p:nvPr/>
        </p:nvSpPr>
        <p:spPr bwMode="auto">
          <a:xfrm flipH="1">
            <a:off x="1475656" y="1693137"/>
            <a:ext cx="2372206" cy="0"/>
          </a:xfrm>
          <a:prstGeom prst="line">
            <a:avLst/>
          </a:prstGeom>
          <a:noFill/>
          <a:ln w="5" cap="flat">
            <a:solidFill>
              <a:schemeClr val="tx1">
                <a:lumMod val="75000"/>
                <a:lumOff val="25000"/>
              </a:schemeClr>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56618" tIns="28310" rIns="56618" bIns="28310" numCol="1" anchor="t" anchorCtr="0" compatLnSpc="1"/>
          <a:lstStyle/>
          <a:p>
            <a:endParaRPr lang="zh-CN" altLang="en-US">
              <a:solidFill>
                <a:srgbClr val="0E4D93"/>
              </a:solidFill>
            </a:endParaRPr>
          </a:p>
        </p:txBody>
      </p:sp>
      <p:sp>
        <p:nvSpPr>
          <p:cNvPr id="5" name="Freeform 27"/>
          <p:cNvSpPr/>
          <p:nvPr/>
        </p:nvSpPr>
        <p:spPr bwMode="auto">
          <a:xfrm>
            <a:off x="3212906" y="1769783"/>
            <a:ext cx="1307114" cy="1110116"/>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txBody>
          <a:bodyPr vert="horz" wrap="square" lIns="56618" tIns="28310" rIns="56618" bIns="28310" numCol="1" anchor="t" anchorCtr="0" compatLnSpc="1"/>
          <a:lstStyle/>
          <a:p>
            <a:endParaRPr lang="zh-CN" altLang="en-US">
              <a:solidFill>
                <a:srgbClr val="0E4D93"/>
              </a:solidFill>
            </a:endParaRPr>
          </a:p>
        </p:txBody>
      </p:sp>
      <p:sp>
        <p:nvSpPr>
          <p:cNvPr id="6" name="Freeform 28"/>
          <p:cNvSpPr/>
          <p:nvPr/>
        </p:nvSpPr>
        <p:spPr bwMode="auto">
          <a:xfrm>
            <a:off x="2550670" y="1769783"/>
            <a:ext cx="1969352" cy="1770252"/>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gradFill>
            <a:gsLst>
              <a:gs pos="0">
                <a:schemeClr val="accent2">
                  <a:lumMod val="75000"/>
                </a:schemeClr>
              </a:gs>
              <a:gs pos="100000">
                <a:schemeClr val="accent2"/>
              </a:gs>
            </a:gsLst>
            <a:lin ang="5400000" scaled="0"/>
          </a:gradFill>
          <a:ln w="12700">
            <a:gradFill>
              <a:gsLst>
                <a:gs pos="0">
                  <a:schemeClr val="accent2"/>
                </a:gs>
                <a:gs pos="100000">
                  <a:schemeClr val="accent2">
                    <a:lumMod val="75000"/>
                  </a:schemeClr>
                </a:gs>
              </a:gsLst>
              <a:lin ang="5400000" scaled="0"/>
            </a:gradFill>
          </a:ln>
          <a:effectLst>
            <a:outerShdw blurRad="228600" dist="228600" dir="5400000" algn="t" rotWithShape="0">
              <a:prstClr val="black">
                <a:alpha val="30000"/>
              </a:prstClr>
            </a:outerShdw>
          </a:effectLst>
        </p:spPr>
        <p:txBody>
          <a:bodyPr vert="horz" wrap="square" lIns="56618" tIns="28310" rIns="56618" bIns="28310" numCol="1" anchor="t" anchorCtr="0" compatLnSpc="1"/>
          <a:lstStyle/>
          <a:p>
            <a:endParaRPr lang="zh-CN" altLang="en-US">
              <a:solidFill>
                <a:srgbClr val="0E4D93"/>
              </a:solidFill>
            </a:endParaRPr>
          </a:p>
        </p:txBody>
      </p:sp>
      <p:sp>
        <p:nvSpPr>
          <p:cNvPr id="7" name="Freeform 29"/>
          <p:cNvSpPr/>
          <p:nvPr/>
        </p:nvSpPr>
        <p:spPr bwMode="auto">
          <a:xfrm>
            <a:off x="1908275" y="1769783"/>
            <a:ext cx="2611748" cy="2413081"/>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gradFill>
            <a:gsLst>
              <a:gs pos="0">
                <a:schemeClr val="accent5">
                  <a:lumMod val="75000"/>
                </a:schemeClr>
              </a:gs>
              <a:gs pos="100000">
                <a:schemeClr val="accent5"/>
              </a:gs>
            </a:gsLst>
            <a:lin ang="5400000" scaled="0"/>
          </a:gradFill>
          <a:ln w="12700">
            <a:gradFill>
              <a:gsLst>
                <a:gs pos="0">
                  <a:schemeClr val="accent5"/>
                </a:gs>
                <a:gs pos="100000">
                  <a:schemeClr val="accent5">
                    <a:lumMod val="75000"/>
                  </a:schemeClr>
                </a:gs>
              </a:gsLst>
              <a:lin ang="5400000" scaled="0"/>
            </a:gradFill>
          </a:ln>
          <a:effectLst>
            <a:outerShdw blurRad="228600" dist="228600" dir="5400000" algn="t" rotWithShape="0">
              <a:prstClr val="black">
                <a:alpha val="30000"/>
              </a:prstClr>
            </a:outerShdw>
          </a:effectLst>
        </p:spPr>
        <p:txBody>
          <a:bodyPr vert="horz" wrap="square" lIns="56618" tIns="28310" rIns="56618" bIns="28310" numCol="1" anchor="t" anchorCtr="0" compatLnSpc="1"/>
          <a:lstStyle/>
          <a:p>
            <a:endParaRPr lang="zh-CN" altLang="en-US">
              <a:solidFill>
                <a:srgbClr val="0E4D93"/>
              </a:solidFill>
            </a:endParaRPr>
          </a:p>
        </p:txBody>
      </p:sp>
      <p:sp>
        <p:nvSpPr>
          <p:cNvPr id="8" name="TextBox 7"/>
          <p:cNvSpPr txBox="1"/>
          <p:nvPr/>
        </p:nvSpPr>
        <p:spPr>
          <a:xfrm>
            <a:off x="4566097" y="2420378"/>
            <a:ext cx="418516" cy="576545"/>
          </a:xfrm>
          <a:prstGeom prst="rect">
            <a:avLst/>
          </a:prstGeom>
          <a:noFill/>
        </p:spPr>
        <p:txBody>
          <a:bodyPr wrap="none" lIns="56618" tIns="28310" rIns="56618" bIns="28310" rtlCol="0" anchor="ctr">
            <a:spAutoFit/>
          </a:bodyPr>
          <a:lstStyle/>
          <a:p>
            <a:r>
              <a:rPr lang="en-US" altLang="zh-CN" sz="3400" dirty="0">
                <a:solidFill>
                  <a:schemeClr val="accent3">
                    <a:lumMod val="75000"/>
                  </a:schemeClr>
                </a:solidFill>
                <a:latin typeface="微软雅黑" panose="020B0503020204020204" charset="-122"/>
                <a:ea typeface="微软雅黑" panose="020B0503020204020204" charset="-122"/>
              </a:rPr>
              <a:t>A</a:t>
            </a:r>
            <a:endParaRPr lang="zh-CN" altLang="en-US" sz="3400" dirty="0">
              <a:solidFill>
                <a:schemeClr val="accent3">
                  <a:lumMod val="75000"/>
                </a:schemeClr>
              </a:solidFill>
              <a:latin typeface="微软雅黑" panose="020B0503020204020204" charset="-122"/>
              <a:ea typeface="微软雅黑" panose="020B0503020204020204" charset="-122"/>
            </a:endParaRPr>
          </a:p>
        </p:txBody>
      </p:sp>
      <p:sp>
        <p:nvSpPr>
          <p:cNvPr id="9" name="TextBox 8"/>
          <p:cNvSpPr txBox="1"/>
          <p:nvPr/>
        </p:nvSpPr>
        <p:spPr>
          <a:xfrm>
            <a:off x="4566098" y="3067070"/>
            <a:ext cx="386054" cy="576545"/>
          </a:xfrm>
          <a:prstGeom prst="rect">
            <a:avLst/>
          </a:prstGeom>
          <a:noFill/>
        </p:spPr>
        <p:txBody>
          <a:bodyPr wrap="none" lIns="56618" tIns="28310" rIns="56618" bIns="28310" rtlCol="0" anchor="ctr">
            <a:spAutoFit/>
          </a:bodyPr>
          <a:lstStyle/>
          <a:p>
            <a:r>
              <a:rPr lang="en-US" altLang="zh-CN" sz="3400" dirty="0">
                <a:solidFill>
                  <a:schemeClr val="accent2">
                    <a:lumMod val="75000"/>
                  </a:schemeClr>
                </a:solidFill>
                <a:latin typeface="微软雅黑" panose="020B0503020204020204" charset="-122"/>
                <a:ea typeface="微软雅黑" panose="020B0503020204020204" charset="-122"/>
              </a:rPr>
              <a:t>B</a:t>
            </a:r>
            <a:endParaRPr lang="zh-CN" altLang="en-US" sz="3400" dirty="0">
              <a:solidFill>
                <a:schemeClr val="accent2">
                  <a:lumMod val="75000"/>
                </a:schemeClr>
              </a:solidFill>
              <a:latin typeface="微软雅黑" panose="020B0503020204020204" charset="-122"/>
              <a:ea typeface="微软雅黑" panose="020B0503020204020204" charset="-122"/>
            </a:endParaRPr>
          </a:p>
        </p:txBody>
      </p:sp>
      <p:sp>
        <p:nvSpPr>
          <p:cNvPr id="10" name="TextBox 9"/>
          <p:cNvSpPr txBox="1"/>
          <p:nvPr/>
        </p:nvSpPr>
        <p:spPr>
          <a:xfrm>
            <a:off x="4566097" y="3734832"/>
            <a:ext cx="404089" cy="576545"/>
          </a:xfrm>
          <a:prstGeom prst="rect">
            <a:avLst/>
          </a:prstGeom>
          <a:noFill/>
        </p:spPr>
        <p:txBody>
          <a:bodyPr wrap="none" lIns="56618" tIns="28310" rIns="56618" bIns="28310" rtlCol="0" anchor="ctr">
            <a:spAutoFit/>
          </a:bodyPr>
          <a:lstStyle/>
          <a:p>
            <a:r>
              <a:rPr lang="en-US" altLang="zh-CN" sz="3400" dirty="0">
                <a:solidFill>
                  <a:schemeClr val="accent5">
                    <a:lumMod val="75000"/>
                  </a:schemeClr>
                </a:solidFill>
                <a:latin typeface="微软雅黑" panose="020B0503020204020204" charset="-122"/>
                <a:ea typeface="微软雅黑" panose="020B0503020204020204" charset="-122"/>
              </a:rPr>
              <a:t>C</a:t>
            </a:r>
            <a:endParaRPr lang="zh-CN" altLang="en-US" sz="3400" dirty="0">
              <a:solidFill>
                <a:schemeClr val="accent5">
                  <a:lumMod val="75000"/>
                </a:schemeClr>
              </a:solidFill>
              <a:latin typeface="微软雅黑" panose="020B0503020204020204" charset="-122"/>
              <a:ea typeface="微软雅黑" panose="020B0503020204020204" charset="-122"/>
            </a:endParaRPr>
          </a:p>
        </p:txBody>
      </p:sp>
      <p:sp>
        <p:nvSpPr>
          <p:cNvPr id="11" name="TextBox 10"/>
          <p:cNvSpPr txBox="1"/>
          <p:nvPr/>
        </p:nvSpPr>
        <p:spPr>
          <a:xfrm>
            <a:off x="5048392" y="2455060"/>
            <a:ext cx="2908594" cy="611171"/>
          </a:xfrm>
          <a:prstGeom prst="rect">
            <a:avLst/>
          </a:prstGeom>
          <a:noFill/>
        </p:spPr>
        <p:txBody>
          <a:bodyPr wrap="square" lIns="56618" tIns="28310" rIns="56618" bIns="28310" rtlCol="0">
            <a:spAutoFit/>
          </a:bodyPr>
          <a:lstStyle/>
          <a:p>
            <a:pPr>
              <a:lnSpc>
                <a:spcPct val="120000"/>
              </a:lnSpc>
              <a:spcBef>
                <a:spcPct val="0"/>
              </a:spcBef>
              <a:buNone/>
            </a:pPr>
            <a:r>
              <a:rPr lang="zh-CN" altLang="en-US" sz="10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a:t>
            </a:r>
            <a:r>
              <a:rPr lang="zh-CN" altLang="en-US" sz="10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在此录入上述图表的综合描述说明。</a:t>
            </a:r>
          </a:p>
        </p:txBody>
      </p:sp>
      <p:sp>
        <p:nvSpPr>
          <p:cNvPr id="12" name="TextBox 11"/>
          <p:cNvSpPr txBox="1"/>
          <p:nvPr/>
        </p:nvSpPr>
        <p:spPr>
          <a:xfrm>
            <a:off x="5048392" y="3144276"/>
            <a:ext cx="2908594" cy="611171"/>
          </a:xfrm>
          <a:prstGeom prst="rect">
            <a:avLst/>
          </a:prstGeom>
          <a:noFill/>
        </p:spPr>
        <p:txBody>
          <a:bodyPr wrap="square" lIns="56618" tIns="28310" rIns="56618" bIns="28310" rtlCol="0">
            <a:spAutoFit/>
          </a:bodyPr>
          <a:lstStyle/>
          <a:p>
            <a:pPr>
              <a:lnSpc>
                <a:spcPct val="120000"/>
              </a:lnSpc>
              <a:spcBef>
                <a:spcPct val="0"/>
              </a:spcBef>
              <a:buNone/>
            </a:pPr>
            <a:r>
              <a:rPr lang="zh-CN" altLang="en-US" sz="10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a:t>
            </a:r>
            <a:r>
              <a:rPr lang="zh-CN" altLang="en-US" sz="10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在此录入上述图表的综合描述说明。</a:t>
            </a:r>
          </a:p>
        </p:txBody>
      </p:sp>
      <p:sp>
        <p:nvSpPr>
          <p:cNvPr id="13" name="TextBox 12"/>
          <p:cNvSpPr txBox="1"/>
          <p:nvPr/>
        </p:nvSpPr>
        <p:spPr>
          <a:xfrm>
            <a:off x="5048392" y="3819292"/>
            <a:ext cx="2908594" cy="611171"/>
          </a:xfrm>
          <a:prstGeom prst="rect">
            <a:avLst/>
          </a:prstGeom>
          <a:noFill/>
        </p:spPr>
        <p:txBody>
          <a:bodyPr wrap="square" lIns="56618" tIns="28310" rIns="56618" bIns="28310" rtlCol="0">
            <a:spAutoFit/>
          </a:bodyPr>
          <a:lstStyle/>
          <a:p>
            <a:pPr>
              <a:lnSpc>
                <a:spcPct val="120000"/>
              </a:lnSpc>
            </a:pPr>
            <a:r>
              <a:rPr lang="zh-CN" altLang="en-US" sz="10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a:t>
            </a:r>
            <a:r>
              <a:rPr lang="zh-CN" altLang="en-US" sz="1000" dirty="0">
                <a:solidFill>
                  <a:schemeClr val="tx1">
                    <a:lumMod val="75000"/>
                    <a:lumOff val="25000"/>
                  </a:schemeClr>
                </a:solidFill>
                <a:latin typeface="微软雅黑" panose="020B0503020204020204" charset="-122"/>
                <a:ea typeface="微软雅黑" panose="020B0503020204020204" charset="-122"/>
                <a:sym typeface="微软雅黑" panose="020B0503020204020204" charset="-122"/>
              </a:rPr>
              <a:t>在此录入上述图表的综合描述说明。</a:t>
            </a:r>
          </a:p>
        </p:txBody>
      </p:sp>
      <p:sp>
        <p:nvSpPr>
          <p:cNvPr id="14" name="Freeform 24"/>
          <p:cNvSpPr>
            <a:spLocks noEditPoints="1"/>
          </p:cNvSpPr>
          <p:nvPr/>
        </p:nvSpPr>
        <p:spPr bwMode="auto">
          <a:xfrm>
            <a:off x="3131058" y="1559628"/>
            <a:ext cx="275313" cy="274439"/>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gradFill>
            <a:gsLst>
              <a:gs pos="0">
                <a:schemeClr val="accent3">
                  <a:lumMod val="75000"/>
                </a:schemeClr>
              </a:gs>
              <a:gs pos="100000">
                <a:schemeClr val="accent3"/>
              </a:gs>
            </a:gsLst>
            <a:lin ang="5400000" scaled="0"/>
          </a:gradFill>
          <a:ln w="127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txBody>
          <a:bodyPr vert="horz" wrap="square" lIns="56618" tIns="28310" rIns="56618" bIns="28310" numCol="1" anchor="t" anchorCtr="0" compatLnSpc="1"/>
          <a:lstStyle/>
          <a:p>
            <a:endParaRPr lang="zh-CN" altLang="en-US">
              <a:solidFill>
                <a:srgbClr val="0E4D93"/>
              </a:solidFill>
            </a:endParaRPr>
          </a:p>
        </p:txBody>
      </p:sp>
      <p:sp>
        <p:nvSpPr>
          <p:cNvPr id="15" name="Freeform 25"/>
          <p:cNvSpPr>
            <a:spLocks noEditPoints="1"/>
          </p:cNvSpPr>
          <p:nvPr/>
        </p:nvSpPr>
        <p:spPr bwMode="auto">
          <a:xfrm>
            <a:off x="2486182" y="1559628"/>
            <a:ext cx="277793" cy="274439"/>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gradFill>
            <a:gsLst>
              <a:gs pos="0">
                <a:schemeClr val="accent2">
                  <a:lumMod val="75000"/>
                </a:schemeClr>
              </a:gs>
              <a:gs pos="100000">
                <a:schemeClr val="accent2"/>
              </a:gs>
            </a:gsLst>
            <a:lin ang="5400000" scaled="0"/>
          </a:gradFill>
          <a:ln w="12700">
            <a:gradFill>
              <a:gsLst>
                <a:gs pos="0">
                  <a:schemeClr val="accent2"/>
                </a:gs>
                <a:gs pos="100000">
                  <a:schemeClr val="accent2">
                    <a:lumMod val="75000"/>
                  </a:schemeClr>
                </a:gs>
              </a:gsLst>
              <a:lin ang="5400000" scaled="0"/>
            </a:gradFill>
          </a:ln>
          <a:effectLst>
            <a:outerShdw blurRad="228600" dist="228600" dir="5400000" algn="t" rotWithShape="0">
              <a:prstClr val="black">
                <a:alpha val="30000"/>
              </a:prstClr>
            </a:outerShdw>
          </a:effectLst>
        </p:spPr>
        <p:txBody>
          <a:bodyPr vert="horz" wrap="square" lIns="56618" tIns="28310" rIns="56618" bIns="28310" numCol="1" anchor="t" anchorCtr="0" compatLnSpc="1"/>
          <a:lstStyle/>
          <a:p>
            <a:endParaRPr lang="zh-CN" altLang="en-US">
              <a:solidFill>
                <a:srgbClr val="0E4D93"/>
              </a:solidFill>
            </a:endParaRPr>
          </a:p>
        </p:txBody>
      </p:sp>
      <p:sp>
        <p:nvSpPr>
          <p:cNvPr id="16" name="Freeform 26"/>
          <p:cNvSpPr>
            <a:spLocks noEditPoints="1"/>
          </p:cNvSpPr>
          <p:nvPr/>
        </p:nvSpPr>
        <p:spPr bwMode="auto">
          <a:xfrm>
            <a:off x="1843787" y="1559628"/>
            <a:ext cx="280273" cy="274439"/>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gradFill>
            <a:gsLst>
              <a:gs pos="0">
                <a:schemeClr val="accent5">
                  <a:lumMod val="75000"/>
                </a:schemeClr>
              </a:gs>
              <a:gs pos="100000">
                <a:schemeClr val="accent5"/>
              </a:gs>
            </a:gsLst>
            <a:lin ang="5400000" scaled="0"/>
          </a:gradFill>
          <a:ln w="12700">
            <a:gradFill>
              <a:gsLst>
                <a:gs pos="0">
                  <a:schemeClr val="accent5"/>
                </a:gs>
                <a:gs pos="100000">
                  <a:schemeClr val="accent5">
                    <a:lumMod val="75000"/>
                  </a:schemeClr>
                </a:gs>
              </a:gsLst>
              <a:lin ang="5400000" scaled="0"/>
            </a:gradFill>
          </a:ln>
          <a:effectLst>
            <a:outerShdw blurRad="228600" dist="228600" dir="5400000" algn="t" rotWithShape="0">
              <a:prstClr val="black">
                <a:alpha val="30000"/>
              </a:prstClr>
            </a:outerShdw>
          </a:effectLst>
        </p:spPr>
        <p:txBody>
          <a:bodyPr vert="horz" wrap="square" lIns="56618" tIns="28310" rIns="56618" bIns="28310" numCol="1" anchor="t" anchorCtr="0" compatLnSpc="1"/>
          <a:lstStyle/>
          <a:p>
            <a:endParaRPr lang="zh-CN" altLang="en-US">
              <a:solidFill>
                <a:srgbClr val="0E4D93"/>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 calcmode="lin" valueType="num">
                                      <p:cBhvr>
                                        <p:cTn id="19" dur="500" fill="hold"/>
                                        <p:tgtEl>
                                          <p:spTgt spid="14"/>
                                        </p:tgtEl>
                                        <p:attrNameLst>
                                          <p:attrName>style.rotation</p:attrName>
                                        </p:attrNameLst>
                                      </p:cBhvr>
                                      <p:tavLst>
                                        <p:tav tm="0">
                                          <p:val>
                                            <p:fltVal val="360"/>
                                          </p:val>
                                        </p:tav>
                                        <p:tav tm="100000">
                                          <p:val>
                                            <p:fltVal val="0"/>
                                          </p:val>
                                        </p:tav>
                                      </p:tavLst>
                                    </p:anim>
                                    <p:animEffect transition="in" filter="fade">
                                      <p:cBhvr>
                                        <p:cTn id="20" dur="500"/>
                                        <p:tgtEl>
                                          <p:spTgt spid="14"/>
                                        </p:tgtEl>
                                      </p:cBhvr>
                                    </p:animEffect>
                                  </p:childTnLst>
                                </p:cTn>
                              </p:par>
                              <p:par>
                                <p:cTn id="21" presetID="49" presetClass="entr" presetSubtype="0" decel="100000" fill="hold" grpId="0" nodeType="withEffect">
                                  <p:stCondLst>
                                    <p:cond delay="2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 calcmode="lin" valueType="num">
                                      <p:cBhvr>
                                        <p:cTn id="25" dur="500" fill="hold"/>
                                        <p:tgtEl>
                                          <p:spTgt spid="15"/>
                                        </p:tgtEl>
                                        <p:attrNameLst>
                                          <p:attrName>style.rotation</p:attrName>
                                        </p:attrNameLst>
                                      </p:cBhvr>
                                      <p:tavLst>
                                        <p:tav tm="0">
                                          <p:val>
                                            <p:fltVal val="360"/>
                                          </p:val>
                                        </p:tav>
                                        <p:tav tm="100000">
                                          <p:val>
                                            <p:fltVal val="0"/>
                                          </p:val>
                                        </p:tav>
                                      </p:tavLst>
                                    </p:anim>
                                    <p:animEffect transition="in" filter="fade">
                                      <p:cBhvr>
                                        <p:cTn id="26" dur="500"/>
                                        <p:tgtEl>
                                          <p:spTgt spid="15"/>
                                        </p:tgtEl>
                                      </p:cBhvr>
                                    </p:animEffect>
                                  </p:childTnLst>
                                </p:cTn>
                              </p:par>
                              <p:par>
                                <p:cTn id="27" presetID="49" presetClass="entr" presetSubtype="0" decel="100000" fill="hold" grpId="0" nodeType="withEffect">
                                  <p:stCondLst>
                                    <p:cond delay="40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 calcmode="lin" valueType="num">
                                      <p:cBhvr>
                                        <p:cTn id="31" dur="500" fill="hold"/>
                                        <p:tgtEl>
                                          <p:spTgt spid="16"/>
                                        </p:tgtEl>
                                        <p:attrNameLst>
                                          <p:attrName>style.rotation</p:attrName>
                                        </p:attrNameLst>
                                      </p:cBhvr>
                                      <p:tavLst>
                                        <p:tav tm="0">
                                          <p:val>
                                            <p:fltVal val="360"/>
                                          </p:val>
                                        </p:tav>
                                        <p:tav tm="100000">
                                          <p:val>
                                            <p:fltVal val="0"/>
                                          </p:val>
                                        </p:tav>
                                      </p:tavLst>
                                    </p:anim>
                                    <p:animEffect transition="in" filter="fade">
                                      <p:cBhvr>
                                        <p:cTn id="32" dur="500"/>
                                        <p:tgtEl>
                                          <p:spTgt spid="16"/>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par>
                          <p:cTn id="37" fill="hold">
                            <p:stCondLst>
                              <p:cond delay="2000"/>
                            </p:stCondLst>
                            <p:childTnLst>
                              <p:par>
                                <p:cTn id="38" presetID="45"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anim calcmode="lin" valueType="num">
                                      <p:cBhvr>
                                        <p:cTn id="41" dur="500" fill="hold"/>
                                        <p:tgtEl>
                                          <p:spTgt spid="8"/>
                                        </p:tgtEl>
                                        <p:attrNameLst>
                                          <p:attrName>ppt_w</p:attrName>
                                        </p:attrNameLst>
                                      </p:cBhvr>
                                      <p:tavLst>
                                        <p:tav tm="0" fmla="#ppt_w*sin(2.5*pi*$)">
                                          <p:val>
                                            <p:fltVal val="0"/>
                                          </p:val>
                                        </p:tav>
                                        <p:tav tm="100000">
                                          <p:val>
                                            <p:fltVal val="1"/>
                                          </p:val>
                                        </p:tav>
                                      </p:tavLst>
                                    </p:anim>
                                    <p:anim calcmode="lin" valueType="num">
                                      <p:cBhvr>
                                        <p:cTn id="42" dur="500" fill="hold"/>
                                        <p:tgtEl>
                                          <p:spTgt spid="8"/>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2500"/>
                            </p:stCondLst>
                            <p:childTnLst>
                              <p:par>
                                <p:cTn id="47" presetID="22" presetClass="entr" presetSubtype="8"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childTnLst>
                          </p:cTn>
                        </p:par>
                        <p:par>
                          <p:cTn id="50" fill="hold">
                            <p:stCondLst>
                              <p:cond delay="3000"/>
                            </p:stCondLst>
                            <p:childTnLst>
                              <p:par>
                                <p:cTn id="51" presetID="45"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anim calcmode="lin" valueType="num">
                                      <p:cBhvr>
                                        <p:cTn id="54" dur="500" fill="hold"/>
                                        <p:tgtEl>
                                          <p:spTgt spid="9"/>
                                        </p:tgtEl>
                                        <p:attrNameLst>
                                          <p:attrName>ppt_w</p:attrName>
                                        </p:attrNameLst>
                                      </p:cBhvr>
                                      <p:tavLst>
                                        <p:tav tm="0" fmla="#ppt_w*sin(2.5*pi*$)">
                                          <p:val>
                                            <p:fltVal val="0"/>
                                          </p:val>
                                        </p:tav>
                                        <p:tav tm="100000">
                                          <p:val>
                                            <p:fltVal val="1"/>
                                          </p:val>
                                        </p:tav>
                                      </p:tavLst>
                                    </p:anim>
                                    <p:anim calcmode="lin" valueType="num">
                                      <p:cBhvr>
                                        <p:cTn id="55" dur="500" fill="hold"/>
                                        <p:tgtEl>
                                          <p:spTgt spid="9"/>
                                        </p:tgtEl>
                                        <p:attrNameLst>
                                          <p:attrName>ppt_h</p:attrName>
                                        </p:attrNameLst>
                                      </p:cBhvr>
                                      <p:tavLst>
                                        <p:tav tm="0">
                                          <p:val>
                                            <p:strVal val="#ppt_h"/>
                                          </p:val>
                                        </p:tav>
                                        <p:tav tm="100000">
                                          <p:val>
                                            <p:strVal val="#ppt_h"/>
                                          </p:val>
                                        </p:tav>
                                      </p:tavLst>
                                    </p:anim>
                                  </p:childTnLst>
                                </p:cTn>
                              </p:par>
                              <p:par>
                                <p:cTn id="56" presetID="22" presetClass="entr" presetSubtype="8"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3500"/>
                            </p:stCondLst>
                            <p:childTnLst>
                              <p:par>
                                <p:cTn id="60" presetID="22" presetClass="entr" presetSubtype="8" fill="hold" grpId="0"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left)">
                                      <p:cBhvr>
                                        <p:cTn id="62" dur="500"/>
                                        <p:tgtEl>
                                          <p:spTgt spid="7"/>
                                        </p:tgtEl>
                                      </p:cBhvr>
                                    </p:animEffect>
                                  </p:childTnLst>
                                </p:cTn>
                              </p:par>
                            </p:childTnLst>
                          </p:cTn>
                        </p:par>
                        <p:par>
                          <p:cTn id="63" fill="hold">
                            <p:stCondLst>
                              <p:cond delay="4000"/>
                            </p:stCondLst>
                            <p:childTnLst>
                              <p:par>
                                <p:cTn id="64" presetID="45" presetClass="entr" presetSubtype="0" fill="hold" grpId="0"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anim calcmode="lin" valueType="num">
                                      <p:cBhvr>
                                        <p:cTn id="67" dur="500" fill="hold"/>
                                        <p:tgtEl>
                                          <p:spTgt spid="10"/>
                                        </p:tgtEl>
                                        <p:attrNameLst>
                                          <p:attrName>ppt_w</p:attrName>
                                        </p:attrNameLst>
                                      </p:cBhvr>
                                      <p:tavLst>
                                        <p:tav tm="0" fmla="#ppt_w*sin(2.5*pi*$)">
                                          <p:val>
                                            <p:fltVal val="0"/>
                                          </p:val>
                                        </p:tav>
                                        <p:tav tm="100000">
                                          <p:val>
                                            <p:fltVal val="1"/>
                                          </p:val>
                                        </p:tav>
                                      </p:tavLst>
                                    </p:anim>
                                    <p:anim calcmode="lin" valueType="num">
                                      <p:cBhvr>
                                        <p:cTn id="68" dur="500" fill="hold"/>
                                        <p:tgtEl>
                                          <p:spTgt spid="10"/>
                                        </p:tgtEl>
                                        <p:attrNameLst>
                                          <p:attrName>ppt_h</p:attrName>
                                        </p:attrNameLst>
                                      </p:cBhvr>
                                      <p:tavLst>
                                        <p:tav tm="0">
                                          <p:val>
                                            <p:strVal val="#ppt_h"/>
                                          </p:val>
                                        </p:tav>
                                        <p:tav tm="100000">
                                          <p:val>
                                            <p:strVal val="#ppt_h"/>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left)">
                                      <p:cBhvr>
                                        <p:cTn id="7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P spid="13" grpId="0"/>
      <p:bldP spid="14" grpId="0" animBg="1"/>
      <p:bldP spid="15" grpId="0"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计划实施阶段</a:t>
            </a:r>
          </a:p>
        </p:txBody>
      </p:sp>
      <p:sp>
        <p:nvSpPr>
          <p:cNvPr id="3" name="Rectangle 2"/>
          <p:cNvSpPr/>
          <p:nvPr/>
        </p:nvSpPr>
        <p:spPr>
          <a:xfrm>
            <a:off x="4600575" y="1058770"/>
            <a:ext cx="3662363" cy="1750219"/>
          </a:xfrm>
          <a:prstGeom prst="rect">
            <a:avLst/>
          </a:prstGeom>
          <a:blipFill>
            <a:blip r:embed="rId2" cstate="screen"/>
            <a:srcRect/>
            <a:stretch>
              <a:fillRect/>
            </a:stretch>
          </a:blipFill>
          <a:ln w="28575">
            <a:solidFill>
              <a:schemeClr val="accent4">
                <a:lumMod val="75000"/>
              </a:schemeClr>
            </a:soli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165" fontAlgn="auto">
              <a:spcBef>
                <a:spcPts val="0"/>
              </a:spcBef>
              <a:spcAft>
                <a:spcPts val="0"/>
              </a:spcAft>
              <a:defRPr/>
            </a:pPr>
            <a:endParaRPr lang="en-US"/>
          </a:p>
        </p:txBody>
      </p:sp>
      <p:sp>
        <p:nvSpPr>
          <p:cNvPr id="4" name="Rectangle 3"/>
          <p:cNvSpPr/>
          <p:nvPr/>
        </p:nvSpPr>
        <p:spPr>
          <a:xfrm>
            <a:off x="914400" y="1058770"/>
            <a:ext cx="3657600" cy="1752600"/>
          </a:xfrm>
          <a:prstGeom prst="rect">
            <a:avLst/>
          </a:prstGeom>
          <a:gradFill>
            <a:gsLst>
              <a:gs pos="0">
                <a:schemeClr val="bg1">
                  <a:lumMod val="85000"/>
                </a:schemeClr>
              </a:gs>
              <a:gs pos="100000">
                <a:schemeClr val="bg1"/>
              </a:gs>
            </a:gsLst>
            <a:lin ang="5400000" scaled="0"/>
          </a:gradFill>
          <a:ln w="25400">
            <a:gradFill>
              <a:gsLst>
                <a:gs pos="0">
                  <a:schemeClr val="bg1"/>
                </a:gs>
                <a:gs pos="100000">
                  <a:schemeClr val="bg1">
                    <a:lumMod val="8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defTabSz="685165" fontAlgn="auto">
              <a:spcBef>
                <a:spcPts val="0"/>
              </a:spcBef>
              <a:spcAft>
                <a:spcPts val="0"/>
              </a:spcAft>
              <a:defRPr/>
            </a:pPr>
            <a:endParaRPr lang="en-US"/>
          </a:p>
        </p:txBody>
      </p:sp>
      <p:sp>
        <p:nvSpPr>
          <p:cNvPr id="5" name="Oval 4"/>
          <p:cNvSpPr/>
          <p:nvPr/>
        </p:nvSpPr>
        <p:spPr>
          <a:xfrm>
            <a:off x="1259682" y="2943529"/>
            <a:ext cx="716756" cy="720329"/>
          </a:xfrm>
          <a:prstGeom prst="ellipse">
            <a:avLst/>
          </a:prstGeom>
          <a:gradFill>
            <a:gsLst>
              <a:gs pos="0">
                <a:schemeClr val="accent1">
                  <a:lumMod val="75000"/>
                </a:schemeClr>
              </a:gs>
              <a:gs pos="99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anchor="ctr"/>
          <a:lstStyle/>
          <a:p>
            <a:pPr algn="ctr" defTabSz="685165" fontAlgn="auto">
              <a:spcBef>
                <a:spcPts val="0"/>
              </a:spcBef>
              <a:spcAft>
                <a:spcPts val="0"/>
              </a:spcAft>
              <a:defRPr/>
            </a:pPr>
            <a:endParaRPr lang="en-US" sz="8800">
              <a:solidFill>
                <a:schemeClr val="bg1"/>
              </a:solidFill>
            </a:endParaRPr>
          </a:p>
        </p:txBody>
      </p:sp>
      <p:sp>
        <p:nvSpPr>
          <p:cNvPr id="6" name="Oval 12"/>
          <p:cNvSpPr/>
          <p:nvPr/>
        </p:nvSpPr>
        <p:spPr>
          <a:xfrm>
            <a:off x="3239691" y="2943529"/>
            <a:ext cx="717947" cy="720329"/>
          </a:xfrm>
          <a:prstGeom prst="ellipse">
            <a:avLst/>
          </a:prstGeom>
          <a:gradFill>
            <a:gsLst>
              <a:gs pos="0">
                <a:schemeClr val="accent3">
                  <a:lumMod val="75000"/>
                </a:schemeClr>
              </a:gs>
              <a:gs pos="99000">
                <a:schemeClr val="accent3"/>
              </a:gs>
            </a:gsLst>
            <a:lin ang="5400000" scaled="0"/>
          </a:gradFill>
          <a:ln w="254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anchor="ctr"/>
          <a:lstStyle/>
          <a:p>
            <a:pPr algn="ctr" defTabSz="685165" fontAlgn="auto">
              <a:spcBef>
                <a:spcPts val="0"/>
              </a:spcBef>
              <a:spcAft>
                <a:spcPts val="0"/>
              </a:spcAft>
              <a:defRPr/>
            </a:pPr>
            <a:endParaRPr lang="en-US" sz="8800">
              <a:solidFill>
                <a:schemeClr val="bg1"/>
              </a:solidFill>
            </a:endParaRPr>
          </a:p>
        </p:txBody>
      </p:sp>
      <p:sp>
        <p:nvSpPr>
          <p:cNvPr id="7" name="Oval 14"/>
          <p:cNvSpPr/>
          <p:nvPr/>
        </p:nvSpPr>
        <p:spPr>
          <a:xfrm>
            <a:off x="5219701" y="2943529"/>
            <a:ext cx="716756" cy="720329"/>
          </a:xfrm>
          <a:prstGeom prst="ellipse">
            <a:avLst/>
          </a:prstGeom>
          <a:gradFill>
            <a:gsLst>
              <a:gs pos="0">
                <a:schemeClr val="accent2">
                  <a:lumMod val="75000"/>
                </a:schemeClr>
              </a:gs>
              <a:gs pos="99000">
                <a:schemeClr val="accent2"/>
              </a:gs>
            </a:gsLst>
            <a:lin ang="5400000" scaled="0"/>
          </a:gradFill>
          <a:ln w="25400">
            <a:gradFill>
              <a:gsLst>
                <a:gs pos="0">
                  <a:schemeClr val="accent2"/>
                </a:gs>
                <a:gs pos="100000">
                  <a:schemeClr val="accent2">
                    <a:lumMod val="75000"/>
                  </a:schemeClr>
                </a:gs>
              </a:gsLst>
              <a:lin ang="5400000" scaled="0"/>
            </a:gradFill>
          </a:ln>
          <a:effectLst>
            <a:outerShdw blurRad="228600" dist="228600" dir="5400000" algn="t" rotWithShape="0">
              <a:prstClr val="black">
                <a:alpha val="3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anchor="ctr"/>
          <a:lstStyle/>
          <a:p>
            <a:pPr algn="ctr" defTabSz="685165" fontAlgn="auto">
              <a:spcBef>
                <a:spcPts val="0"/>
              </a:spcBef>
              <a:spcAft>
                <a:spcPts val="0"/>
              </a:spcAft>
              <a:defRPr/>
            </a:pPr>
            <a:endParaRPr lang="en-US" sz="8800">
              <a:solidFill>
                <a:schemeClr val="bg1"/>
              </a:solidFill>
            </a:endParaRPr>
          </a:p>
        </p:txBody>
      </p:sp>
      <p:sp>
        <p:nvSpPr>
          <p:cNvPr id="8" name="Oval 16"/>
          <p:cNvSpPr/>
          <p:nvPr/>
        </p:nvSpPr>
        <p:spPr>
          <a:xfrm>
            <a:off x="7198519" y="2943529"/>
            <a:ext cx="716756" cy="720329"/>
          </a:xfrm>
          <a:prstGeom prst="ellipse">
            <a:avLst/>
          </a:prstGeom>
          <a:gradFill>
            <a:gsLst>
              <a:gs pos="0">
                <a:schemeClr val="accent5">
                  <a:lumMod val="75000"/>
                </a:schemeClr>
              </a:gs>
              <a:gs pos="99000">
                <a:schemeClr val="accent5"/>
              </a:gs>
            </a:gsLst>
            <a:lin ang="5400000" scaled="0"/>
          </a:gradFill>
          <a:ln w="25400">
            <a:gradFill>
              <a:gsLst>
                <a:gs pos="0">
                  <a:schemeClr val="accent5"/>
                </a:gs>
                <a:gs pos="100000">
                  <a:schemeClr val="accent5">
                    <a:lumMod val="75000"/>
                  </a:schemeClr>
                </a:gs>
              </a:gsLst>
              <a:lin ang="5400000" scaled="0"/>
            </a:gradFill>
          </a:ln>
          <a:effectLst>
            <a:outerShdw blurRad="228600" dist="228600" dir="5400000" algn="t" rotWithShape="0">
              <a:prstClr val="black">
                <a:alpha val="3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anchor="ctr"/>
          <a:lstStyle/>
          <a:p>
            <a:pPr algn="ctr" defTabSz="685165" fontAlgn="auto">
              <a:spcBef>
                <a:spcPts val="0"/>
              </a:spcBef>
              <a:spcAft>
                <a:spcPts val="0"/>
              </a:spcAft>
              <a:defRPr/>
            </a:pPr>
            <a:endParaRPr lang="en-US" sz="8800">
              <a:solidFill>
                <a:schemeClr val="bg1"/>
              </a:solidFill>
            </a:endParaRPr>
          </a:p>
        </p:txBody>
      </p:sp>
      <p:grpSp>
        <p:nvGrpSpPr>
          <p:cNvPr id="9" name="Group 20"/>
          <p:cNvGrpSpPr/>
          <p:nvPr/>
        </p:nvGrpSpPr>
        <p:grpSpPr>
          <a:xfrm>
            <a:off x="1427362" y="3099530"/>
            <a:ext cx="401822" cy="404317"/>
            <a:chOff x="7971783" y="2080670"/>
            <a:chExt cx="401822" cy="404317"/>
          </a:xfrm>
          <a:solidFill>
            <a:schemeClr val="bg1"/>
          </a:solidFill>
        </p:grpSpPr>
        <p:sp>
          <p:nvSpPr>
            <p:cNvPr id="10"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11"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grpSp>
      <p:grpSp>
        <p:nvGrpSpPr>
          <p:cNvPr id="12" name="Group 23"/>
          <p:cNvGrpSpPr/>
          <p:nvPr/>
        </p:nvGrpSpPr>
        <p:grpSpPr>
          <a:xfrm>
            <a:off x="3437021" y="3143206"/>
            <a:ext cx="389342" cy="339426"/>
            <a:chOff x="7540014" y="4306907"/>
            <a:chExt cx="389342" cy="339426"/>
          </a:xfrm>
          <a:solidFill>
            <a:schemeClr val="bg1"/>
          </a:solidFill>
        </p:grpSpPr>
        <p:sp>
          <p:nvSpPr>
            <p:cNvPr id="13"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14"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15"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16"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17"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18"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19"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20" name="Rectangle 117"/>
            <p:cNvSpPr>
              <a:spLocks noChangeArrowheads="1"/>
            </p:cNvSpPr>
            <p:nvPr/>
          </p:nvSpPr>
          <p:spPr bwMode="auto">
            <a:xfrm>
              <a:off x="7589930" y="4421713"/>
              <a:ext cx="109814" cy="17471"/>
            </a:xfrm>
            <a:prstGeom prst="rect">
              <a:avLst/>
            </a:prstGeom>
            <a:grpFill/>
            <a:ln>
              <a:noFill/>
            </a:ln>
          </p:spPr>
          <p:txBody>
            <a:bodyPr/>
            <a:lstStyle/>
            <a:p>
              <a:pPr defTabSz="685165" fontAlgn="auto">
                <a:spcBef>
                  <a:spcPts val="0"/>
                </a:spcBef>
                <a:spcAft>
                  <a:spcPts val="0"/>
                </a:spcAft>
                <a:defRPr/>
              </a:pPr>
              <a:endParaRPr lang="en-US">
                <a:latin typeface="+mn-lt"/>
                <a:ea typeface="+mn-ea"/>
              </a:endParaRPr>
            </a:p>
          </p:txBody>
        </p:sp>
        <p:sp>
          <p:nvSpPr>
            <p:cNvPr id="21" name="Rectangle 118"/>
            <p:cNvSpPr>
              <a:spLocks noChangeArrowheads="1"/>
            </p:cNvSpPr>
            <p:nvPr/>
          </p:nvSpPr>
          <p:spPr bwMode="auto">
            <a:xfrm>
              <a:off x="7589930" y="4461645"/>
              <a:ext cx="109814" cy="17471"/>
            </a:xfrm>
            <a:prstGeom prst="rect">
              <a:avLst/>
            </a:prstGeom>
            <a:grpFill/>
            <a:ln>
              <a:noFill/>
            </a:ln>
          </p:spPr>
          <p:txBody>
            <a:bodyPr/>
            <a:lstStyle/>
            <a:p>
              <a:pPr defTabSz="685165" fontAlgn="auto">
                <a:spcBef>
                  <a:spcPts val="0"/>
                </a:spcBef>
                <a:spcAft>
                  <a:spcPts val="0"/>
                </a:spcAft>
                <a:defRPr/>
              </a:pPr>
              <a:endParaRPr lang="en-US">
                <a:latin typeface="+mn-lt"/>
                <a:ea typeface="+mn-ea"/>
              </a:endParaRPr>
            </a:p>
          </p:txBody>
        </p:sp>
        <p:sp>
          <p:nvSpPr>
            <p:cNvPr id="22" name="Rectangle 119"/>
            <p:cNvSpPr>
              <a:spLocks noChangeArrowheads="1"/>
            </p:cNvSpPr>
            <p:nvPr/>
          </p:nvSpPr>
          <p:spPr bwMode="auto">
            <a:xfrm>
              <a:off x="7589930" y="4506569"/>
              <a:ext cx="109814" cy="14975"/>
            </a:xfrm>
            <a:prstGeom prst="rect">
              <a:avLst/>
            </a:prstGeom>
            <a:grpFill/>
            <a:ln>
              <a:noFill/>
            </a:ln>
          </p:spPr>
          <p:txBody>
            <a:bodyPr/>
            <a:lstStyle/>
            <a:p>
              <a:pPr defTabSz="685165" fontAlgn="auto">
                <a:spcBef>
                  <a:spcPts val="0"/>
                </a:spcBef>
                <a:spcAft>
                  <a:spcPts val="0"/>
                </a:spcAft>
                <a:defRPr/>
              </a:pPr>
              <a:endParaRPr lang="en-US">
                <a:latin typeface="+mn-lt"/>
                <a:ea typeface="+mn-ea"/>
              </a:endParaRPr>
            </a:p>
          </p:txBody>
        </p:sp>
        <p:sp>
          <p:nvSpPr>
            <p:cNvPr id="23" name="Rectangle 120"/>
            <p:cNvSpPr>
              <a:spLocks noChangeArrowheads="1"/>
            </p:cNvSpPr>
            <p:nvPr/>
          </p:nvSpPr>
          <p:spPr bwMode="auto">
            <a:xfrm>
              <a:off x="7589930" y="4548998"/>
              <a:ext cx="109814" cy="17471"/>
            </a:xfrm>
            <a:prstGeom prst="rect">
              <a:avLst/>
            </a:prstGeom>
            <a:grpFill/>
            <a:ln>
              <a:noFill/>
            </a:ln>
          </p:spPr>
          <p:txBody>
            <a:bodyPr/>
            <a:lstStyle/>
            <a:p>
              <a:pPr defTabSz="685165" fontAlgn="auto">
                <a:spcBef>
                  <a:spcPts val="0"/>
                </a:spcBef>
                <a:spcAft>
                  <a:spcPts val="0"/>
                </a:spcAft>
                <a:defRPr/>
              </a:pPr>
              <a:endParaRPr lang="en-US">
                <a:latin typeface="+mn-lt"/>
                <a:ea typeface="+mn-ea"/>
              </a:endParaRPr>
            </a:p>
          </p:txBody>
        </p:sp>
      </p:grpSp>
      <p:grpSp>
        <p:nvGrpSpPr>
          <p:cNvPr id="24" name="Group 35"/>
          <p:cNvGrpSpPr/>
          <p:nvPr/>
        </p:nvGrpSpPr>
        <p:grpSpPr>
          <a:xfrm>
            <a:off x="7366135" y="3108713"/>
            <a:ext cx="379359" cy="376864"/>
            <a:chOff x="6853673" y="3715407"/>
            <a:chExt cx="379359" cy="376864"/>
          </a:xfrm>
          <a:solidFill>
            <a:schemeClr val="bg1"/>
          </a:solidFill>
        </p:grpSpPr>
        <p:sp>
          <p:nvSpPr>
            <p:cNvPr id="25"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26" name="Rectangle 151"/>
            <p:cNvSpPr>
              <a:spLocks noChangeArrowheads="1"/>
            </p:cNvSpPr>
            <p:nvPr/>
          </p:nvSpPr>
          <p:spPr bwMode="auto">
            <a:xfrm>
              <a:off x="6998429" y="3987447"/>
              <a:ext cx="22463" cy="42429"/>
            </a:xfrm>
            <a:prstGeom prst="rect">
              <a:avLst/>
            </a:prstGeom>
            <a:grpFill/>
            <a:ln>
              <a:noFill/>
            </a:ln>
          </p:spPr>
          <p:txBody>
            <a:bodyPr/>
            <a:lstStyle/>
            <a:p>
              <a:pPr defTabSz="685165" fontAlgn="auto">
                <a:spcBef>
                  <a:spcPts val="0"/>
                </a:spcBef>
                <a:spcAft>
                  <a:spcPts val="0"/>
                </a:spcAft>
                <a:defRPr/>
              </a:pPr>
              <a:endParaRPr lang="en-US">
                <a:latin typeface="+mn-lt"/>
                <a:ea typeface="+mn-ea"/>
              </a:endParaRPr>
            </a:p>
          </p:txBody>
        </p:sp>
        <p:sp>
          <p:nvSpPr>
            <p:cNvPr id="27" name="Rectangle 152"/>
            <p:cNvSpPr>
              <a:spLocks noChangeArrowheads="1"/>
            </p:cNvSpPr>
            <p:nvPr/>
          </p:nvSpPr>
          <p:spPr bwMode="auto">
            <a:xfrm>
              <a:off x="7033370" y="3987447"/>
              <a:ext cx="19966" cy="42429"/>
            </a:xfrm>
            <a:prstGeom prst="rect">
              <a:avLst/>
            </a:prstGeom>
            <a:grpFill/>
            <a:ln>
              <a:noFill/>
            </a:ln>
          </p:spPr>
          <p:txBody>
            <a:bodyPr/>
            <a:lstStyle/>
            <a:p>
              <a:pPr defTabSz="685165" fontAlgn="auto">
                <a:spcBef>
                  <a:spcPts val="0"/>
                </a:spcBef>
                <a:spcAft>
                  <a:spcPts val="0"/>
                </a:spcAft>
                <a:defRPr/>
              </a:pPr>
              <a:endParaRPr lang="en-US">
                <a:latin typeface="+mn-lt"/>
                <a:ea typeface="+mn-ea"/>
              </a:endParaRPr>
            </a:p>
          </p:txBody>
        </p:sp>
        <p:sp>
          <p:nvSpPr>
            <p:cNvPr id="28" name="Rectangle 153"/>
            <p:cNvSpPr>
              <a:spLocks noChangeArrowheads="1"/>
            </p:cNvSpPr>
            <p:nvPr/>
          </p:nvSpPr>
          <p:spPr bwMode="auto">
            <a:xfrm>
              <a:off x="7068311" y="3987447"/>
              <a:ext cx="19966" cy="42429"/>
            </a:xfrm>
            <a:prstGeom prst="rect">
              <a:avLst/>
            </a:prstGeom>
            <a:grpFill/>
            <a:ln>
              <a:noFill/>
            </a:ln>
          </p:spPr>
          <p:txBody>
            <a:bodyPr/>
            <a:lstStyle/>
            <a:p>
              <a:pPr defTabSz="685165" fontAlgn="auto">
                <a:spcBef>
                  <a:spcPts val="0"/>
                </a:spcBef>
                <a:spcAft>
                  <a:spcPts val="0"/>
                </a:spcAft>
                <a:defRPr/>
              </a:pPr>
              <a:endParaRPr lang="en-US">
                <a:latin typeface="+mn-lt"/>
                <a:ea typeface="+mn-ea"/>
              </a:endParaRPr>
            </a:p>
          </p:txBody>
        </p:sp>
        <p:sp>
          <p:nvSpPr>
            <p:cNvPr id="29"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30"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31"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32"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33"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34" name="Rectangle 159"/>
            <p:cNvSpPr>
              <a:spLocks noChangeArrowheads="1"/>
            </p:cNvSpPr>
            <p:nvPr/>
          </p:nvSpPr>
          <p:spPr bwMode="auto">
            <a:xfrm>
              <a:off x="7040858" y="3750348"/>
              <a:ext cx="7488" cy="22463"/>
            </a:xfrm>
            <a:prstGeom prst="rect">
              <a:avLst/>
            </a:prstGeom>
            <a:grpFill/>
            <a:ln>
              <a:noFill/>
            </a:ln>
          </p:spPr>
          <p:txBody>
            <a:bodyPr/>
            <a:lstStyle/>
            <a:p>
              <a:pPr defTabSz="685165" fontAlgn="auto">
                <a:spcBef>
                  <a:spcPts val="0"/>
                </a:spcBef>
                <a:spcAft>
                  <a:spcPts val="0"/>
                </a:spcAft>
                <a:defRPr/>
              </a:pPr>
              <a:endParaRPr lang="en-US">
                <a:latin typeface="+mn-lt"/>
                <a:ea typeface="+mn-ea"/>
              </a:endParaRPr>
            </a:p>
          </p:txBody>
        </p:sp>
        <p:sp>
          <p:nvSpPr>
            <p:cNvPr id="35"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36"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37"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38"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39"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40"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41" name="Rectangle 166"/>
            <p:cNvSpPr>
              <a:spLocks noChangeArrowheads="1"/>
            </p:cNvSpPr>
            <p:nvPr/>
          </p:nvSpPr>
          <p:spPr bwMode="auto">
            <a:xfrm>
              <a:off x="6893606" y="3890112"/>
              <a:ext cx="24958" cy="7488"/>
            </a:xfrm>
            <a:prstGeom prst="rect">
              <a:avLst/>
            </a:prstGeom>
            <a:grpFill/>
            <a:ln>
              <a:noFill/>
            </a:ln>
          </p:spPr>
          <p:txBody>
            <a:bodyPr/>
            <a:lstStyle/>
            <a:p>
              <a:pPr defTabSz="685165" fontAlgn="auto">
                <a:spcBef>
                  <a:spcPts val="0"/>
                </a:spcBef>
                <a:spcAft>
                  <a:spcPts val="0"/>
                </a:spcAft>
                <a:defRPr/>
              </a:pPr>
              <a:endParaRPr lang="en-US">
                <a:latin typeface="+mn-lt"/>
                <a:ea typeface="+mn-ea"/>
              </a:endParaRPr>
            </a:p>
          </p:txBody>
        </p:sp>
        <p:sp>
          <p:nvSpPr>
            <p:cNvPr id="42" name="Rectangle 167"/>
            <p:cNvSpPr>
              <a:spLocks noChangeArrowheads="1"/>
            </p:cNvSpPr>
            <p:nvPr/>
          </p:nvSpPr>
          <p:spPr bwMode="auto">
            <a:xfrm>
              <a:off x="7170638" y="3892607"/>
              <a:ext cx="27454" cy="7488"/>
            </a:xfrm>
            <a:prstGeom prst="rect">
              <a:avLst/>
            </a:prstGeom>
            <a:grpFill/>
            <a:ln>
              <a:noFill/>
            </a:ln>
          </p:spPr>
          <p:txBody>
            <a:bodyPr/>
            <a:lstStyle/>
            <a:p>
              <a:pPr defTabSz="685165" fontAlgn="auto">
                <a:spcBef>
                  <a:spcPts val="0"/>
                </a:spcBef>
                <a:spcAft>
                  <a:spcPts val="0"/>
                </a:spcAft>
                <a:defRPr/>
              </a:pPr>
              <a:endParaRPr lang="en-US">
                <a:latin typeface="+mn-lt"/>
                <a:ea typeface="+mn-ea"/>
              </a:endParaRPr>
            </a:p>
          </p:txBody>
        </p:sp>
      </p:grpSp>
      <p:grpSp>
        <p:nvGrpSpPr>
          <p:cNvPr id="43" name="Group 54"/>
          <p:cNvGrpSpPr/>
          <p:nvPr/>
        </p:nvGrpSpPr>
        <p:grpSpPr>
          <a:xfrm>
            <a:off x="5432105" y="3144956"/>
            <a:ext cx="299494" cy="389342"/>
            <a:chOff x="6421904" y="4798576"/>
            <a:chExt cx="299494" cy="389342"/>
          </a:xfrm>
          <a:solidFill>
            <a:schemeClr val="bg1"/>
          </a:solidFill>
        </p:grpSpPr>
        <p:sp>
          <p:nvSpPr>
            <p:cNvPr id="44"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sp>
          <p:nvSpPr>
            <p:cNvPr id="45"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p:spPr>
          <p:txBody>
            <a:bodyPr/>
            <a:lstStyle/>
            <a:p>
              <a:pPr defTabSz="685165" fontAlgn="auto">
                <a:spcBef>
                  <a:spcPts val="0"/>
                </a:spcBef>
                <a:spcAft>
                  <a:spcPts val="0"/>
                </a:spcAft>
                <a:defRPr/>
              </a:pPr>
              <a:endParaRPr lang="en-US">
                <a:latin typeface="+mn-lt"/>
                <a:ea typeface="+mn-ea"/>
              </a:endParaRPr>
            </a:p>
          </p:txBody>
        </p:sp>
      </p:grpSp>
      <p:sp>
        <p:nvSpPr>
          <p:cNvPr id="46" name="矩形 45"/>
          <p:cNvSpPr/>
          <p:nvPr/>
        </p:nvSpPr>
        <p:spPr>
          <a:xfrm>
            <a:off x="3310260" y="1345711"/>
            <a:ext cx="1010519" cy="330854"/>
          </a:xfrm>
          <a:prstGeom prst="rect">
            <a:avLst/>
          </a:prstGeom>
        </p:spPr>
        <p:txBody>
          <a:bodyPr wrap="none" lIns="68573" tIns="34287" rIns="68573" bIns="34287">
            <a:spAutoFit/>
          </a:bodyPr>
          <a:lstStyle/>
          <a:p>
            <a:pPr algn="r" defTabSz="685165" fontAlgn="auto">
              <a:spcBef>
                <a:spcPts val="0"/>
              </a:spcBef>
              <a:spcAft>
                <a:spcPts val="0"/>
              </a:spcAft>
              <a:defRPr/>
            </a:pPr>
            <a:r>
              <a:rPr lang="zh-CN" altLang="en-US" sz="1700" b="1" dirty="0">
                <a:solidFill>
                  <a:schemeClr val="accent4">
                    <a:lumMod val="75000"/>
                  </a:schemeClr>
                </a:solidFill>
                <a:latin typeface="微软雅黑" panose="020B0503020204020204" charset="-122"/>
                <a:ea typeface="微软雅黑" panose="020B0503020204020204" charset="-122"/>
              </a:rPr>
              <a:t>添加标题</a:t>
            </a:r>
            <a:endParaRPr lang="en-US" altLang="zh-CN" sz="1700" b="1" dirty="0">
              <a:solidFill>
                <a:schemeClr val="accent4">
                  <a:lumMod val="75000"/>
                </a:schemeClr>
              </a:solidFill>
              <a:latin typeface="微软雅黑" panose="020B0503020204020204" charset="-122"/>
              <a:ea typeface="微软雅黑" panose="020B0503020204020204" charset="-122"/>
            </a:endParaRPr>
          </a:p>
        </p:txBody>
      </p:sp>
      <p:sp>
        <p:nvSpPr>
          <p:cNvPr id="47" name="矩形 47"/>
          <p:cNvSpPr>
            <a:spLocks noChangeArrowheads="1"/>
          </p:cNvSpPr>
          <p:nvPr/>
        </p:nvSpPr>
        <p:spPr bwMode="auto">
          <a:xfrm>
            <a:off x="1172766" y="1685039"/>
            <a:ext cx="3148013" cy="881774"/>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r" defTabSz="685165" fontAlgn="auto">
              <a:lnSpc>
                <a:spcPct val="120000"/>
              </a:lnSpc>
              <a:spcBef>
                <a:spcPct val="0"/>
              </a:spcBef>
              <a:spcAft>
                <a:spcPts val="0"/>
              </a:spcAft>
              <a:buNone/>
              <a:defRPr/>
            </a:pPr>
            <a:r>
              <a:rPr lang="zh-CN" altLang="en-US" sz="1100" dirty="0">
                <a:solidFill>
                  <a:schemeClr val="accent4">
                    <a:lumMod val="75000"/>
                  </a:schemeClr>
                </a:solidFill>
                <a:sym typeface="微软雅黑" panose="020B0503020204020204" charset="-122"/>
              </a:rPr>
              <a:t>在此录入上述图表的综合描述说明，在此录入上述图表的综合描述说明，在此录入上述图表的综合描述说明，在此录入上述图表的综合描述说明，在此录入上述图表的综合描述说明</a:t>
            </a:r>
          </a:p>
        </p:txBody>
      </p:sp>
      <p:sp>
        <p:nvSpPr>
          <p:cNvPr id="48" name="矩形 47"/>
          <p:cNvSpPr>
            <a:spLocks noChangeArrowheads="1"/>
          </p:cNvSpPr>
          <p:nvPr/>
        </p:nvSpPr>
        <p:spPr bwMode="auto">
          <a:xfrm>
            <a:off x="1035844" y="3749583"/>
            <a:ext cx="1164431" cy="315465"/>
          </a:xfrm>
          <a:prstGeom prst="rect">
            <a:avLst/>
          </a:prstGeom>
          <a:noFill/>
          <a:ln w="9525">
            <a:noFill/>
            <a:miter lim="800000"/>
          </a:ln>
        </p:spPr>
        <p:txBody>
          <a:bodyPr lIns="68573" tIns="34287" rIns="68573" bIns="34287">
            <a:spAutoFit/>
          </a:bodyPr>
          <a:lstStyle/>
          <a:p>
            <a:pPr algn="ctr"/>
            <a:r>
              <a:rPr lang="zh-CN" altLang="en-US" sz="1600" b="1" dirty="0">
                <a:solidFill>
                  <a:srgbClr val="404040"/>
                </a:solidFill>
                <a:latin typeface="微软雅黑" panose="020B0503020204020204" charset="-122"/>
                <a:ea typeface="微软雅黑" panose="020B0503020204020204" charset="-122"/>
              </a:rPr>
              <a:t>添加标题</a:t>
            </a:r>
            <a:endParaRPr lang="en-US" altLang="zh-CN" sz="1600" b="1" dirty="0">
              <a:solidFill>
                <a:srgbClr val="404040"/>
              </a:solidFill>
              <a:latin typeface="微软雅黑" panose="020B0503020204020204" charset="-122"/>
              <a:ea typeface="微软雅黑" panose="020B0503020204020204" charset="-122"/>
            </a:endParaRPr>
          </a:p>
        </p:txBody>
      </p:sp>
      <p:sp>
        <p:nvSpPr>
          <p:cNvPr id="49" name="矩形 47"/>
          <p:cNvSpPr>
            <a:spLocks noChangeArrowheads="1"/>
          </p:cNvSpPr>
          <p:nvPr/>
        </p:nvSpPr>
        <p:spPr bwMode="auto">
          <a:xfrm>
            <a:off x="878682" y="4065099"/>
            <a:ext cx="1478756" cy="634527"/>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fontAlgn="auto">
              <a:lnSpc>
                <a:spcPct val="120000"/>
              </a:lnSpc>
              <a:spcBef>
                <a:spcPct val="0"/>
              </a:spcBef>
              <a:spcAft>
                <a:spcPts val="0"/>
              </a:spcAft>
              <a:buNone/>
              <a:defRPr/>
            </a:pPr>
            <a:r>
              <a:rPr lang="zh-CN" altLang="en-US" sz="1050" dirty="0">
                <a:solidFill>
                  <a:schemeClr val="tx1">
                    <a:lumMod val="65000"/>
                    <a:lumOff val="35000"/>
                  </a:schemeClr>
                </a:solidFill>
                <a:sym typeface="微软雅黑" panose="020B0503020204020204" charset="-122"/>
              </a:rPr>
              <a:t>在此录入上述图表的描述说明，在此录入上述图表的描述说明。</a:t>
            </a:r>
          </a:p>
        </p:txBody>
      </p:sp>
      <p:sp>
        <p:nvSpPr>
          <p:cNvPr id="50" name="矩形 49"/>
          <p:cNvSpPr>
            <a:spLocks noChangeArrowheads="1"/>
          </p:cNvSpPr>
          <p:nvPr/>
        </p:nvSpPr>
        <p:spPr bwMode="auto">
          <a:xfrm>
            <a:off x="3015854" y="3749583"/>
            <a:ext cx="1163240" cy="315465"/>
          </a:xfrm>
          <a:prstGeom prst="rect">
            <a:avLst/>
          </a:prstGeom>
          <a:noFill/>
          <a:ln w="9525">
            <a:noFill/>
            <a:miter lim="800000"/>
          </a:ln>
        </p:spPr>
        <p:txBody>
          <a:bodyPr lIns="68573" tIns="34287" rIns="68573" bIns="34287">
            <a:spAutoFit/>
          </a:bodyPr>
          <a:lstStyle/>
          <a:p>
            <a:pPr algn="ctr"/>
            <a:r>
              <a:rPr lang="zh-CN" altLang="en-US" sz="1600" b="1" dirty="0">
                <a:solidFill>
                  <a:srgbClr val="404040"/>
                </a:solidFill>
                <a:latin typeface="微软雅黑" panose="020B0503020204020204" charset="-122"/>
                <a:ea typeface="微软雅黑" panose="020B0503020204020204" charset="-122"/>
              </a:rPr>
              <a:t>添加标题</a:t>
            </a:r>
            <a:endParaRPr lang="en-US" altLang="zh-CN" sz="1600" b="1" dirty="0">
              <a:solidFill>
                <a:srgbClr val="404040"/>
              </a:solidFill>
              <a:latin typeface="微软雅黑" panose="020B0503020204020204" charset="-122"/>
              <a:ea typeface="微软雅黑" panose="020B0503020204020204" charset="-122"/>
            </a:endParaRPr>
          </a:p>
        </p:txBody>
      </p:sp>
      <p:sp>
        <p:nvSpPr>
          <p:cNvPr id="51" name="矩形 47"/>
          <p:cNvSpPr>
            <a:spLocks noChangeArrowheads="1"/>
          </p:cNvSpPr>
          <p:nvPr/>
        </p:nvSpPr>
        <p:spPr bwMode="auto">
          <a:xfrm>
            <a:off x="2858692" y="4065099"/>
            <a:ext cx="1477565" cy="634527"/>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fontAlgn="auto">
              <a:lnSpc>
                <a:spcPct val="120000"/>
              </a:lnSpc>
              <a:spcBef>
                <a:spcPct val="0"/>
              </a:spcBef>
              <a:spcAft>
                <a:spcPts val="0"/>
              </a:spcAft>
              <a:buNone/>
              <a:defRPr/>
            </a:pPr>
            <a:r>
              <a:rPr lang="zh-CN" altLang="en-US" sz="1050" dirty="0">
                <a:solidFill>
                  <a:schemeClr val="tx1">
                    <a:lumMod val="65000"/>
                    <a:lumOff val="35000"/>
                  </a:schemeClr>
                </a:solidFill>
                <a:sym typeface="微软雅黑" panose="020B0503020204020204" charset="-122"/>
              </a:rPr>
              <a:t>在此录入上述图表的描述说明，在此录入上述图表的描述说明。</a:t>
            </a:r>
          </a:p>
        </p:txBody>
      </p:sp>
      <p:sp>
        <p:nvSpPr>
          <p:cNvPr id="52" name="矩形 51"/>
          <p:cNvSpPr>
            <a:spLocks noChangeArrowheads="1"/>
          </p:cNvSpPr>
          <p:nvPr/>
        </p:nvSpPr>
        <p:spPr bwMode="auto">
          <a:xfrm>
            <a:off x="6974682" y="3749583"/>
            <a:ext cx="1164431" cy="315465"/>
          </a:xfrm>
          <a:prstGeom prst="rect">
            <a:avLst/>
          </a:prstGeom>
          <a:noFill/>
          <a:ln w="9525">
            <a:noFill/>
            <a:miter lim="800000"/>
          </a:ln>
        </p:spPr>
        <p:txBody>
          <a:bodyPr lIns="68573" tIns="34287" rIns="68573" bIns="34287">
            <a:spAutoFit/>
          </a:bodyPr>
          <a:lstStyle/>
          <a:p>
            <a:pPr algn="ctr"/>
            <a:r>
              <a:rPr lang="zh-CN" altLang="en-US" sz="1600" b="1" dirty="0">
                <a:solidFill>
                  <a:srgbClr val="404040"/>
                </a:solidFill>
                <a:latin typeface="微软雅黑" panose="020B0503020204020204" charset="-122"/>
                <a:ea typeface="微软雅黑" panose="020B0503020204020204" charset="-122"/>
              </a:rPr>
              <a:t>添加标题</a:t>
            </a:r>
            <a:endParaRPr lang="en-US" altLang="zh-CN" sz="1600" b="1" dirty="0">
              <a:solidFill>
                <a:srgbClr val="404040"/>
              </a:solidFill>
              <a:latin typeface="微软雅黑" panose="020B0503020204020204" charset="-122"/>
              <a:ea typeface="微软雅黑" panose="020B0503020204020204" charset="-122"/>
            </a:endParaRPr>
          </a:p>
        </p:txBody>
      </p:sp>
      <p:sp>
        <p:nvSpPr>
          <p:cNvPr id="53" name="矩形 47"/>
          <p:cNvSpPr>
            <a:spLocks noChangeArrowheads="1"/>
          </p:cNvSpPr>
          <p:nvPr/>
        </p:nvSpPr>
        <p:spPr bwMode="auto">
          <a:xfrm>
            <a:off x="6817519" y="4065099"/>
            <a:ext cx="1478756" cy="634527"/>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fontAlgn="auto">
              <a:lnSpc>
                <a:spcPct val="120000"/>
              </a:lnSpc>
              <a:spcBef>
                <a:spcPct val="0"/>
              </a:spcBef>
              <a:spcAft>
                <a:spcPts val="0"/>
              </a:spcAft>
              <a:buNone/>
              <a:defRPr/>
            </a:pPr>
            <a:r>
              <a:rPr lang="zh-CN" altLang="en-US" sz="1050" dirty="0">
                <a:solidFill>
                  <a:schemeClr val="tx1">
                    <a:lumMod val="65000"/>
                    <a:lumOff val="35000"/>
                  </a:schemeClr>
                </a:solidFill>
                <a:sym typeface="微软雅黑" panose="020B0503020204020204" charset="-122"/>
              </a:rPr>
              <a:t>在此录入上述图表的描述说明，在此录入上述图表的描述说明。</a:t>
            </a:r>
          </a:p>
        </p:txBody>
      </p:sp>
      <p:sp>
        <p:nvSpPr>
          <p:cNvPr id="54" name="矩形 53"/>
          <p:cNvSpPr>
            <a:spLocks noChangeArrowheads="1"/>
          </p:cNvSpPr>
          <p:nvPr/>
        </p:nvSpPr>
        <p:spPr bwMode="auto">
          <a:xfrm>
            <a:off x="4994673" y="3749583"/>
            <a:ext cx="1164431" cy="315465"/>
          </a:xfrm>
          <a:prstGeom prst="rect">
            <a:avLst/>
          </a:prstGeom>
          <a:noFill/>
          <a:ln w="9525">
            <a:noFill/>
            <a:miter lim="800000"/>
          </a:ln>
        </p:spPr>
        <p:txBody>
          <a:bodyPr lIns="68573" tIns="34287" rIns="68573" bIns="34287">
            <a:spAutoFit/>
          </a:bodyPr>
          <a:lstStyle/>
          <a:p>
            <a:pPr algn="ctr"/>
            <a:r>
              <a:rPr lang="zh-CN" altLang="en-US" sz="1600" b="1" dirty="0">
                <a:solidFill>
                  <a:srgbClr val="404040"/>
                </a:solidFill>
                <a:latin typeface="微软雅黑" panose="020B0503020204020204" charset="-122"/>
                <a:ea typeface="微软雅黑" panose="020B0503020204020204" charset="-122"/>
              </a:rPr>
              <a:t>添加标题</a:t>
            </a:r>
            <a:endParaRPr lang="en-US" altLang="zh-CN" sz="1600" b="1" dirty="0">
              <a:solidFill>
                <a:srgbClr val="404040"/>
              </a:solidFill>
              <a:latin typeface="微软雅黑" panose="020B0503020204020204" charset="-122"/>
              <a:ea typeface="微软雅黑" panose="020B0503020204020204" charset="-122"/>
            </a:endParaRPr>
          </a:p>
        </p:txBody>
      </p:sp>
      <p:sp>
        <p:nvSpPr>
          <p:cNvPr id="55" name="矩形 47"/>
          <p:cNvSpPr>
            <a:spLocks noChangeArrowheads="1"/>
          </p:cNvSpPr>
          <p:nvPr/>
        </p:nvSpPr>
        <p:spPr bwMode="auto">
          <a:xfrm>
            <a:off x="4837510" y="4065099"/>
            <a:ext cx="1478756" cy="634527"/>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defTabSz="685165" fontAlgn="auto">
              <a:lnSpc>
                <a:spcPct val="120000"/>
              </a:lnSpc>
              <a:spcBef>
                <a:spcPct val="0"/>
              </a:spcBef>
              <a:spcAft>
                <a:spcPts val="0"/>
              </a:spcAft>
              <a:buNone/>
              <a:defRPr/>
            </a:pPr>
            <a:r>
              <a:rPr lang="zh-CN" altLang="en-US" sz="1050" dirty="0">
                <a:solidFill>
                  <a:schemeClr val="tx1">
                    <a:lumMod val="65000"/>
                    <a:lumOff val="35000"/>
                  </a:schemeClr>
                </a:solidFill>
                <a:sym typeface="微软雅黑" panose="020B0503020204020204" charset="-122"/>
              </a:rPr>
              <a:t>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par>
                                <p:cTn id="13" presetID="22" presetClass="entr" presetSubtype="2" fill="hold" grpId="0" nodeType="withEffect">
                                  <p:stCondLst>
                                    <p:cond delay="250"/>
                                  </p:stCondLst>
                                  <p:childTnLst>
                                    <p:set>
                                      <p:cBhvr>
                                        <p:cTn id="14" dur="1" fill="hold">
                                          <p:stCondLst>
                                            <p:cond delay="0"/>
                                          </p:stCondLst>
                                        </p:cTn>
                                        <p:tgtEl>
                                          <p:spTgt spid="46"/>
                                        </p:tgtEl>
                                        <p:attrNameLst>
                                          <p:attrName>style.visibility</p:attrName>
                                        </p:attrNameLst>
                                      </p:cBhvr>
                                      <p:to>
                                        <p:strVal val="visible"/>
                                      </p:to>
                                    </p:set>
                                    <p:animEffect transition="in" filter="wipe(right)">
                                      <p:cBhvr>
                                        <p:cTn id="15" dur="500"/>
                                        <p:tgtEl>
                                          <p:spTgt spid="46"/>
                                        </p:tgtEl>
                                      </p:cBhvr>
                                    </p:animEffect>
                                  </p:childTnLst>
                                </p:cTn>
                              </p:par>
                              <p:par>
                                <p:cTn id="16" presetID="22" presetClass="entr" presetSubtype="2" fill="hold" grpId="0" nodeType="withEffect">
                                  <p:stCondLst>
                                    <p:cond delay="250"/>
                                  </p:stCondLst>
                                  <p:childTnLst>
                                    <p:set>
                                      <p:cBhvr>
                                        <p:cTn id="17" dur="1" fill="hold">
                                          <p:stCondLst>
                                            <p:cond delay="0"/>
                                          </p:stCondLst>
                                        </p:cTn>
                                        <p:tgtEl>
                                          <p:spTgt spid="47"/>
                                        </p:tgtEl>
                                        <p:attrNameLst>
                                          <p:attrName>style.visibility</p:attrName>
                                        </p:attrNameLst>
                                      </p:cBhvr>
                                      <p:to>
                                        <p:strVal val="visible"/>
                                      </p:to>
                                    </p:set>
                                    <p:animEffect transition="in" filter="wipe(right)">
                                      <p:cBhvr>
                                        <p:cTn id="18" dur="500"/>
                                        <p:tgtEl>
                                          <p:spTgt spid="47"/>
                                        </p:tgtEl>
                                      </p:cBhvr>
                                    </p:animEffect>
                                  </p:childTnLst>
                                </p:cTn>
                              </p:par>
                            </p:childTnLst>
                          </p:cTn>
                        </p:par>
                        <p:par>
                          <p:cTn id="19" fill="hold">
                            <p:stCondLst>
                              <p:cond delay="1000"/>
                            </p:stCondLst>
                            <p:childTnLst>
                              <p:par>
                                <p:cTn id="20" presetID="21" presetClass="entr" presetSubtype="1"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400"/>
                                        <p:tgtEl>
                                          <p:spTgt spid="5"/>
                                        </p:tgtEl>
                                      </p:cBhvr>
                                    </p:animEffect>
                                  </p:childTnLst>
                                </p:cTn>
                              </p:par>
                            </p:childTnLst>
                          </p:cTn>
                        </p:par>
                        <p:par>
                          <p:cTn id="23" fill="hold">
                            <p:stCondLst>
                              <p:cond delay="1500"/>
                            </p:stCondLst>
                            <p:childTnLst>
                              <p:par>
                                <p:cTn id="24" presetID="21" presetClass="entr" presetSubtype="1"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heel(1)">
                                      <p:cBhvr>
                                        <p:cTn id="26" dur="400"/>
                                        <p:tgtEl>
                                          <p:spTgt spid="6"/>
                                        </p:tgtEl>
                                      </p:cBhvr>
                                    </p:animEffect>
                                  </p:childTnLst>
                                </p:cTn>
                              </p:par>
                            </p:childTnLst>
                          </p:cTn>
                        </p:par>
                        <p:par>
                          <p:cTn id="27" fill="hold">
                            <p:stCondLst>
                              <p:cond delay="2000"/>
                            </p:stCondLst>
                            <p:childTnLst>
                              <p:par>
                                <p:cTn id="28" presetID="21" presetClass="entr" presetSubtype="1"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heel(1)">
                                      <p:cBhvr>
                                        <p:cTn id="30" dur="400"/>
                                        <p:tgtEl>
                                          <p:spTgt spid="7"/>
                                        </p:tgtEl>
                                      </p:cBhvr>
                                    </p:animEffect>
                                  </p:childTnLst>
                                </p:cTn>
                              </p:par>
                            </p:childTnLst>
                          </p:cTn>
                        </p:par>
                        <p:par>
                          <p:cTn id="31" fill="hold">
                            <p:stCondLst>
                              <p:cond delay="2500"/>
                            </p:stCondLst>
                            <p:childTnLst>
                              <p:par>
                                <p:cTn id="32" presetID="21" presetClass="entr" presetSubtype="1"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heel(1)">
                                      <p:cBhvr>
                                        <p:cTn id="34" dur="400"/>
                                        <p:tgtEl>
                                          <p:spTgt spid="8"/>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250"/>
                                        <p:tgtEl>
                                          <p:spTgt spid="9"/>
                                        </p:tgtEl>
                                      </p:cBhvr>
                                    </p:animEffect>
                                  </p:childTnLst>
                                </p:cTn>
                              </p:par>
                              <p:par>
                                <p:cTn id="39" presetID="10"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50"/>
                                        <p:tgtEl>
                                          <p:spTgt spid="12"/>
                                        </p:tgtEl>
                                      </p:cBhvr>
                                    </p:animEffect>
                                  </p:childTnLst>
                                </p:cTn>
                              </p:par>
                              <p:par>
                                <p:cTn id="42" presetID="10" presetClass="entr" presetSubtype="0" fill="hold"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250"/>
                                        <p:tgtEl>
                                          <p:spTgt spid="43"/>
                                        </p:tgtEl>
                                      </p:cBhvr>
                                    </p:animEffect>
                                  </p:childTnLst>
                                </p:cTn>
                              </p:par>
                              <p:par>
                                <p:cTn id="45" presetID="10"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250"/>
                                        <p:tgtEl>
                                          <p:spTgt spid="24"/>
                                        </p:tgtEl>
                                      </p:cBhvr>
                                    </p:animEffect>
                                  </p:childTnLst>
                                </p:cTn>
                              </p:par>
                              <p:par>
                                <p:cTn id="48" presetID="14" presetClass="entr" presetSubtype="10" fill="hold" grpId="0" nodeType="withEffect">
                                  <p:stCondLst>
                                    <p:cond delay="750"/>
                                  </p:stCondLst>
                                  <p:childTnLst>
                                    <p:set>
                                      <p:cBhvr>
                                        <p:cTn id="49" dur="1" fill="hold">
                                          <p:stCondLst>
                                            <p:cond delay="0"/>
                                          </p:stCondLst>
                                        </p:cTn>
                                        <p:tgtEl>
                                          <p:spTgt spid="48"/>
                                        </p:tgtEl>
                                        <p:attrNameLst>
                                          <p:attrName>style.visibility</p:attrName>
                                        </p:attrNameLst>
                                      </p:cBhvr>
                                      <p:to>
                                        <p:strVal val="visible"/>
                                      </p:to>
                                    </p:set>
                                    <p:animEffect transition="in" filter="randombar(horizontal)">
                                      <p:cBhvr>
                                        <p:cTn id="50" dur="400"/>
                                        <p:tgtEl>
                                          <p:spTgt spid="48"/>
                                        </p:tgtEl>
                                      </p:cBhvr>
                                    </p:animEffect>
                                  </p:childTnLst>
                                </p:cTn>
                              </p:par>
                              <p:par>
                                <p:cTn id="51" presetID="14" presetClass="entr" presetSubtype="10" fill="hold" grpId="0" nodeType="withEffect">
                                  <p:stCondLst>
                                    <p:cond delay="750"/>
                                  </p:stCondLst>
                                  <p:childTnLst>
                                    <p:set>
                                      <p:cBhvr>
                                        <p:cTn id="52" dur="1" fill="hold">
                                          <p:stCondLst>
                                            <p:cond delay="0"/>
                                          </p:stCondLst>
                                        </p:cTn>
                                        <p:tgtEl>
                                          <p:spTgt spid="49"/>
                                        </p:tgtEl>
                                        <p:attrNameLst>
                                          <p:attrName>style.visibility</p:attrName>
                                        </p:attrNameLst>
                                      </p:cBhvr>
                                      <p:to>
                                        <p:strVal val="visible"/>
                                      </p:to>
                                    </p:set>
                                    <p:animEffect transition="in" filter="randombar(horizontal)">
                                      <p:cBhvr>
                                        <p:cTn id="53" dur="400"/>
                                        <p:tgtEl>
                                          <p:spTgt spid="49"/>
                                        </p:tgtEl>
                                      </p:cBhvr>
                                    </p:animEffect>
                                  </p:childTnLst>
                                </p:cTn>
                              </p:par>
                              <p:par>
                                <p:cTn id="54" presetID="14" presetClass="entr" presetSubtype="10" fill="hold" grpId="0" nodeType="withEffect">
                                  <p:stCondLst>
                                    <p:cond delay="750"/>
                                  </p:stCondLst>
                                  <p:childTnLst>
                                    <p:set>
                                      <p:cBhvr>
                                        <p:cTn id="55" dur="1" fill="hold">
                                          <p:stCondLst>
                                            <p:cond delay="0"/>
                                          </p:stCondLst>
                                        </p:cTn>
                                        <p:tgtEl>
                                          <p:spTgt spid="50"/>
                                        </p:tgtEl>
                                        <p:attrNameLst>
                                          <p:attrName>style.visibility</p:attrName>
                                        </p:attrNameLst>
                                      </p:cBhvr>
                                      <p:to>
                                        <p:strVal val="visible"/>
                                      </p:to>
                                    </p:set>
                                    <p:animEffect transition="in" filter="randombar(horizontal)">
                                      <p:cBhvr>
                                        <p:cTn id="56" dur="400"/>
                                        <p:tgtEl>
                                          <p:spTgt spid="50"/>
                                        </p:tgtEl>
                                      </p:cBhvr>
                                    </p:animEffect>
                                  </p:childTnLst>
                                </p:cTn>
                              </p:par>
                              <p:par>
                                <p:cTn id="57" presetID="14" presetClass="entr" presetSubtype="10" fill="hold" grpId="0" nodeType="withEffect">
                                  <p:stCondLst>
                                    <p:cond delay="750"/>
                                  </p:stCondLst>
                                  <p:childTnLst>
                                    <p:set>
                                      <p:cBhvr>
                                        <p:cTn id="58" dur="1" fill="hold">
                                          <p:stCondLst>
                                            <p:cond delay="0"/>
                                          </p:stCondLst>
                                        </p:cTn>
                                        <p:tgtEl>
                                          <p:spTgt spid="51"/>
                                        </p:tgtEl>
                                        <p:attrNameLst>
                                          <p:attrName>style.visibility</p:attrName>
                                        </p:attrNameLst>
                                      </p:cBhvr>
                                      <p:to>
                                        <p:strVal val="visible"/>
                                      </p:to>
                                    </p:set>
                                    <p:animEffect transition="in" filter="randombar(horizontal)">
                                      <p:cBhvr>
                                        <p:cTn id="59" dur="400"/>
                                        <p:tgtEl>
                                          <p:spTgt spid="51"/>
                                        </p:tgtEl>
                                      </p:cBhvr>
                                    </p:animEffect>
                                  </p:childTnLst>
                                </p:cTn>
                              </p:par>
                              <p:par>
                                <p:cTn id="60" presetID="14" presetClass="entr" presetSubtype="10" fill="hold" grpId="0" nodeType="withEffect">
                                  <p:stCondLst>
                                    <p:cond delay="750"/>
                                  </p:stCondLst>
                                  <p:childTnLst>
                                    <p:set>
                                      <p:cBhvr>
                                        <p:cTn id="61" dur="1" fill="hold">
                                          <p:stCondLst>
                                            <p:cond delay="0"/>
                                          </p:stCondLst>
                                        </p:cTn>
                                        <p:tgtEl>
                                          <p:spTgt spid="52"/>
                                        </p:tgtEl>
                                        <p:attrNameLst>
                                          <p:attrName>style.visibility</p:attrName>
                                        </p:attrNameLst>
                                      </p:cBhvr>
                                      <p:to>
                                        <p:strVal val="visible"/>
                                      </p:to>
                                    </p:set>
                                    <p:animEffect transition="in" filter="randombar(horizontal)">
                                      <p:cBhvr>
                                        <p:cTn id="62" dur="400"/>
                                        <p:tgtEl>
                                          <p:spTgt spid="52"/>
                                        </p:tgtEl>
                                      </p:cBhvr>
                                    </p:animEffect>
                                  </p:childTnLst>
                                </p:cTn>
                              </p:par>
                              <p:par>
                                <p:cTn id="63" presetID="14" presetClass="entr" presetSubtype="10" fill="hold" grpId="0" nodeType="withEffect">
                                  <p:stCondLst>
                                    <p:cond delay="750"/>
                                  </p:stCondLst>
                                  <p:childTnLst>
                                    <p:set>
                                      <p:cBhvr>
                                        <p:cTn id="64" dur="1" fill="hold">
                                          <p:stCondLst>
                                            <p:cond delay="0"/>
                                          </p:stCondLst>
                                        </p:cTn>
                                        <p:tgtEl>
                                          <p:spTgt spid="53"/>
                                        </p:tgtEl>
                                        <p:attrNameLst>
                                          <p:attrName>style.visibility</p:attrName>
                                        </p:attrNameLst>
                                      </p:cBhvr>
                                      <p:to>
                                        <p:strVal val="visible"/>
                                      </p:to>
                                    </p:set>
                                    <p:animEffect transition="in" filter="randombar(horizontal)">
                                      <p:cBhvr>
                                        <p:cTn id="65" dur="400"/>
                                        <p:tgtEl>
                                          <p:spTgt spid="53"/>
                                        </p:tgtEl>
                                      </p:cBhvr>
                                    </p:animEffect>
                                  </p:childTnLst>
                                </p:cTn>
                              </p:par>
                              <p:par>
                                <p:cTn id="66" presetID="14" presetClass="entr" presetSubtype="10" fill="hold" grpId="0" nodeType="withEffect">
                                  <p:stCondLst>
                                    <p:cond delay="750"/>
                                  </p:stCondLst>
                                  <p:childTnLst>
                                    <p:set>
                                      <p:cBhvr>
                                        <p:cTn id="67" dur="1" fill="hold">
                                          <p:stCondLst>
                                            <p:cond delay="0"/>
                                          </p:stCondLst>
                                        </p:cTn>
                                        <p:tgtEl>
                                          <p:spTgt spid="54"/>
                                        </p:tgtEl>
                                        <p:attrNameLst>
                                          <p:attrName>style.visibility</p:attrName>
                                        </p:attrNameLst>
                                      </p:cBhvr>
                                      <p:to>
                                        <p:strVal val="visible"/>
                                      </p:to>
                                    </p:set>
                                    <p:animEffect transition="in" filter="randombar(horizontal)">
                                      <p:cBhvr>
                                        <p:cTn id="68" dur="400"/>
                                        <p:tgtEl>
                                          <p:spTgt spid="54"/>
                                        </p:tgtEl>
                                      </p:cBhvr>
                                    </p:animEffect>
                                  </p:childTnLst>
                                </p:cTn>
                              </p:par>
                              <p:par>
                                <p:cTn id="69" presetID="14" presetClass="entr" presetSubtype="10" fill="hold" grpId="0" nodeType="withEffect">
                                  <p:stCondLst>
                                    <p:cond delay="750"/>
                                  </p:stCondLst>
                                  <p:childTnLst>
                                    <p:set>
                                      <p:cBhvr>
                                        <p:cTn id="70" dur="1" fill="hold">
                                          <p:stCondLst>
                                            <p:cond delay="0"/>
                                          </p:stCondLst>
                                        </p:cTn>
                                        <p:tgtEl>
                                          <p:spTgt spid="55"/>
                                        </p:tgtEl>
                                        <p:attrNameLst>
                                          <p:attrName>style.visibility</p:attrName>
                                        </p:attrNameLst>
                                      </p:cBhvr>
                                      <p:to>
                                        <p:strVal val="visible"/>
                                      </p:to>
                                    </p:set>
                                    <p:animEffect transition="in" filter="randombar(horizontal)">
                                      <p:cBhvr>
                                        <p:cTn id="71" dur="4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46" grpId="0"/>
      <p:bldP spid="47" grpId="0"/>
      <p:bldP spid="48" grpId="0"/>
      <p:bldP spid="49" grpId="0"/>
      <p:bldP spid="50" grpId="0"/>
      <p:bldP spid="51" grpId="0"/>
      <p:bldP spid="52" grpId="0"/>
      <p:bldP spid="53" grpId="0"/>
      <p:bldP spid="54" grpId="0"/>
      <p:bldP spid="5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计划实施阶段</a:t>
            </a:r>
          </a:p>
        </p:txBody>
      </p:sp>
      <p:grpSp>
        <p:nvGrpSpPr>
          <p:cNvPr id="3" name="组合 12"/>
          <p:cNvGrpSpPr/>
          <p:nvPr/>
        </p:nvGrpSpPr>
        <p:grpSpPr bwMode="auto">
          <a:xfrm>
            <a:off x="6096967" y="1983061"/>
            <a:ext cx="1670050" cy="1609725"/>
            <a:chOff x="0" y="0"/>
            <a:chExt cx="1671177" cy="1609411"/>
          </a:xfrm>
        </p:grpSpPr>
        <p:sp>
          <p:nvSpPr>
            <p:cNvPr id="4"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adFill>
              <a:gsLst>
                <a:gs pos="0">
                  <a:schemeClr val="accent4">
                    <a:lumMod val="75000"/>
                  </a:schemeClr>
                </a:gs>
                <a:gs pos="100000">
                  <a:schemeClr val="accent4"/>
                </a:gs>
              </a:gsLst>
              <a:lin ang="5400000" scaled="0"/>
            </a:gradFill>
            <a:ln w="25400">
              <a:gradFill>
                <a:gsLst>
                  <a:gs pos="0">
                    <a:schemeClr val="accent4"/>
                  </a:gs>
                  <a:gs pos="100000">
                    <a:schemeClr val="accent4">
                      <a:lumMod val="75000"/>
                    </a:schemeClr>
                  </a:gs>
                </a:gsLst>
                <a:lin ang="5400000" scaled="0"/>
              </a:gradFill>
              <a:round/>
            </a:ln>
            <a:effectLst>
              <a:outerShdw blurRad="228600" dist="228600" dir="5400000" algn="t" rotWithShape="0">
                <a:prstClr val="black">
                  <a:alpha val="30000"/>
                </a:prstClr>
              </a:outerShdw>
            </a:effectLst>
          </p:spPr>
          <p:txBody>
            <a:bodyPr anchor="ctr"/>
            <a:lstStyle/>
            <a:p>
              <a:endParaRPr lang="zh-CN" altLang="en-US"/>
            </a:p>
          </p:txBody>
        </p:sp>
        <p:sp>
          <p:nvSpPr>
            <p:cNvPr id="5" name="TextBox 14"/>
            <p:cNvSpPr txBox="1">
              <a:spLocks noChangeArrowheads="1"/>
            </p:cNvSpPr>
            <p:nvPr/>
          </p:nvSpPr>
          <p:spPr bwMode="auto">
            <a:xfrm>
              <a:off x="680641" y="543095"/>
              <a:ext cx="569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FFFFFF"/>
                  </a:solidFill>
                  <a:latin typeface="Impact" panose="020B0806030902050204" pitchFamily="34" charset="0"/>
                </a:rPr>
                <a:t>05</a:t>
              </a:r>
              <a:endParaRPr lang="zh-CN" altLang="en-US" sz="2800">
                <a:solidFill>
                  <a:srgbClr val="FFFFFF"/>
                </a:solidFill>
                <a:latin typeface="Impact" panose="020B0806030902050204" pitchFamily="34" charset="0"/>
              </a:endParaRPr>
            </a:p>
          </p:txBody>
        </p:sp>
      </p:grpSp>
      <p:grpSp>
        <p:nvGrpSpPr>
          <p:cNvPr id="6" name="组合 15"/>
          <p:cNvGrpSpPr/>
          <p:nvPr/>
        </p:nvGrpSpPr>
        <p:grpSpPr bwMode="auto">
          <a:xfrm>
            <a:off x="4803154" y="1983061"/>
            <a:ext cx="1773238" cy="1609725"/>
            <a:chOff x="0" y="0"/>
            <a:chExt cx="1773781" cy="1609411"/>
          </a:xfrm>
        </p:grpSpPr>
        <p:grpSp>
          <p:nvGrpSpPr>
            <p:cNvPr id="7" name="组合 16"/>
            <p:cNvGrpSpPr/>
            <p:nvPr/>
          </p:nvGrpSpPr>
          <p:grpSpPr bwMode="auto">
            <a:xfrm>
              <a:off x="0" y="0"/>
              <a:ext cx="1773781" cy="1609411"/>
              <a:chOff x="0" y="0"/>
              <a:chExt cx="1773781" cy="1609411"/>
            </a:xfrm>
          </p:grpSpPr>
          <p:sp>
            <p:nvSpPr>
              <p:cNvPr id="9"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0"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round/>
              </a:ln>
              <a:effectLst>
                <a:outerShdw blurRad="228600" dist="228600" dir="5400000" algn="t" rotWithShape="0">
                  <a:prstClr val="black">
                    <a:alpha val="30000"/>
                  </a:prstClr>
                </a:outerShdw>
              </a:effectLst>
            </p:spPr>
            <p:txBody>
              <a:bodyPr anchor="ctr"/>
              <a:lstStyle/>
              <a:p>
                <a:endParaRPr lang="zh-CN" altLang="en-US"/>
              </a:p>
            </p:txBody>
          </p:sp>
        </p:grpSp>
        <p:sp>
          <p:nvSpPr>
            <p:cNvPr id="8" name="TextBox 17"/>
            <p:cNvSpPr txBox="1">
              <a:spLocks noChangeArrowheads="1"/>
            </p:cNvSpPr>
            <p:nvPr/>
          </p:nvSpPr>
          <p:spPr bwMode="auto">
            <a:xfrm>
              <a:off x="681551" y="543095"/>
              <a:ext cx="5565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FFFFFF"/>
                  </a:solidFill>
                  <a:latin typeface="Impact" panose="020B0806030902050204" pitchFamily="34" charset="0"/>
                </a:rPr>
                <a:t>04</a:t>
              </a:r>
              <a:endParaRPr lang="zh-CN" altLang="en-US" sz="2800">
                <a:solidFill>
                  <a:srgbClr val="FFFFFF"/>
                </a:solidFill>
                <a:latin typeface="Impact" panose="020B0806030902050204" pitchFamily="34" charset="0"/>
              </a:endParaRPr>
            </a:p>
          </p:txBody>
        </p:sp>
      </p:grpSp>
      <p:grpSp>
        <p:nvGrpSpPr>
          <p:cNvPr id="11" name="组合 20"/>
          <p:cNvGrpSpPr/>
          <p:nvPr/>
        </p:nvGrpSpPr>
        <p:grpSpPr bwMode="auto">
          <a:xfrm>
            <a:off x="3588717" y="1983061"/>
            <a:ext cx="1773237" cy="1609725"/>
            <a:chOff x="0" y="0"/>
            <a:chExt cx="1773781" cy="1609411"/>
          </a:xfrm>
          <a:effectLst>
            <a:outerShdw blurRad="228600" dist="228600" dir="5400000" algn="t" rotWithShape="0">
              <a:prstClr val="black">
                <a:alpha val="30000"/>
              </a:prstClr>
            </a:outerShdw>
          </a:effectLst>
        </p:grpSpPr>
        <p:grpSp>
          <p:nvGrpSpPr>
            <p:cNvPr id="12" name="组合 21"/>
            <p:cNvGrpSpPr/>
            <p:nvPr/>
          </p:nvGrpSpPr>
          <p:grpSpPr bwMode="auto">
            <a:xfrm>
              <a:off x="0" y="0"/>
              <a:ext cx="1773781" cy="1609411"/>
              <a:chOff x="0" y="0"/>
              <a:chExt cx="1773781" cy="1609411"/>
            </a:xfrm>
          </p:grpSpPr>
          <p:sp>
            <p:nvSpPr>
              <p:cNvPr id="14"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w="9525">
                <a:noFill/>
                <a:round/>
              </a:ln>
            </p:spPr>
            <p:txBody>
              <a:bodyPr anchor="ctr"/>
              <a:lstStyle/>
              <a:p>
                <a:endParaRPr lang="zh-CN" altLang="en-US"/>
              </a:p>
            </p:txBody>
          </p:sp>
          <p:sp>
            <p:nvSpPr>
              <p:cNvPr id="15"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round/>
              </a:ln>
            </p:spPr>
            <p:txBody>
              <a:bodyPr anchor="ctr"/>
              <a:lstStyle/>
              <a:p>
                <a:endParaRPr lang="zh-CN" altLang="en-US"/>
              </a:p>
            </p:txBody>
          </p:sp>
        </p:grpSp>
        <p:sp>
          <p:nvSpPr>
            <p:cNvPr id="13" name="TextBox 22"/>
            <p:cNvSpPr txBox="1">
              <a:spLocks noChangeArrowheads="1"/>
            </p:cNvSpPr>
            <p:nvPr/>
          </p:nvSpPr>
          <p:spPr bwMode="auto">
            <a:xfrm>
              <a:off x="681551" y="543095"/>
              <a:ext cx="567784" cy="52322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FFFFFF"/>
                  </a:solidFill>
                  <a:latin typeface="Impact" panose="020B0806030902050204" pitchFamily="34" charset="0"/>
                </a:rPr>
                <a:t>03</a:t>
              </a:r>
              <a:endParaRPr lang="zh-CN" altLang="en-US" sz="2800">
                <a:solidFill>
                  <a:srgbClr val="FFFFFF"/>
                </a:solidFill>
                <a:latin typeface="Impact" panose="020B0806030902050204" pitchFamily="34" charset="0"/>
              </a:endParaRPr>
            </a:p>
          </p:txBody>
        </p:sp>
      </p:grpSp>
      <p:grpSp>
        <p:nvGrpSpPr>
          <p:cNvPr id="16" name="组合 25"/>
          <p:cNvGrpSpPr/>
          <p:nvPr/>
        </p:nvGrpSpPr>
        <p:grpSpPr bwMode="auto">
          <a:xfrm>
            <a:off x="2374279" y="1983061"/>
            <a:ext cx="1773238" cy="1609725"/>
            <a:chOff x="0" y="0"/>
            <a:chExt cx="1773781" cy="1609411"/>
          </a:xfrm>
        </p:grpSpPr>
        <p:grpSp>
          <p:nvGrpSpPr>
            <p:cNvPr id="17" name="组合 26"/>
            <p:cNvGrpSpPr/>
            <p:nvPr/>
          </p:nvGrpSpPr>
          <p:grpSpPr bwMode="auto">
            <a:xfrm>
              <a:off x="0" y="0"/>
              <a:ext cx="1773781" cy="1609411"/>
              <a:chOff x="0" y="0"/>
              <a:chExt cx="1773781" cy="1609411"/>
            </a:xfrm>
          </p:grpSpPr>
          <p:sp>
            <p:nvSpPr>
              <p:cNvPr id="19"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0"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adFill>
                <a:gsLst>
                  <a:gs pos="0">
                    <a:schemeClr val="accent1">
                      <a:lumMod val="75000"/>
                    </a:schemeClr>
                  </a:gs>
                  <a:gs pos="100000">
                    <a:schemeClr val="accent1"/>
                  </a:gs>
                </a:gsLst>
                <a:lin ang="5400000" scaled="0"/>
              </a:gradFill>
              <a:ln w="9525">
                <a:gradFill>
                  <a:gsLst>
                    <a:gs pos="0">
                      <a:schemeClr val="accent1"/>
                    </a:gs>
                    <a:gs pos="100000">
                      <a:schemeClr val="accent1">
                        <a:lumMod val="75000"/>
                      </a:schemeClr>
                    </a:gs>
                  </a:gsLst>
                  <a:lin ang="5400000" scaled="0"/>
                </a:gradFill>
                <a:round/>
              </a:ln>
              <a:effectLst>
                <a:outerShdw blurRad="228600" dist="228600" dir="5400000" algn="t" rotWithShape="0">
                  <a:prstClr val="black">
                    <a:alpha val="30000"/>
                  </a:prstClr>
                </a:outerShdw>
              </a:effectLst>
            </p:spPr>
            <p:txBody>
              <a:bodyPr anchor="ctr"/>
              <a:lstStyle/>
              <a:p>
                <a:endParaRPr lang="zh-CN" altLang="en-US"/>
              </a:p>
            </p:txBody>
          </p:sp>
        </p:grpSp>
        <p:sp>
          <p:nvSpPr>
            <p:cNvPr id="18" name="TextBox 27"/>
            <p:cNvSpPr txBox="1">
              <a:spLocks noChangeArrowheads="1"/>
            </p:cNvSpPr>
            <p:nvPr/>
          </p:nvSpPr>
          <p:spPr bwMode="auto">
            <a:xfrm>
              <a:off x="681551" y="543095"/>
              <a:ext cx="5565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FFFFFF"/>
                  </a:solidFill>
                  <a:latin typeface="Impact" panose="020B0806030902050204" pitchFamily="34" charset="0"/>
                </a:rPr>
                <a:t>02</a:t>
              </a:r>
              <a:endParaRPr lang="zh-CN" altLang="en-US" sz="2800">
                <a:solidFill>
                  <a:srgbClr val="FFFFFF"/>
                </a:solidFill>
                <a:latin typeface="Impact" panose="020B0806030902050204" pitchFamily="34" charset="0"/>
              </a:endParaRPr>
            </a:p>
          </p:txBody>
        </p:sp>
      </p:grpSp>
      <p:grpSp>
        <p:nvGrpSpPr>
          <p:cNvPr id="21" name="组合 31"/>
          <p:cNvGrpSpPr/>
          <p:nvPr/>
        </p:nvGrpSpPr>
        <p:grpSpPr bwMode="auto">
          <a:xfrm>
            <a:off x="1159842" y="1983061"/>
            <a:ext cx="1774825" cy="1609725"/>
            <a:chOff x="0" y="0"/>
            <a:chExt cx="1773781" cy="1609411"/>
          </a:xfrm>
        </p:grpSpPr>
        <p:grpSp>
          <p:nvGrpSpPr>
            <p:cNvPr id="22" name="组合 32"/>
            <p:cNvGrpSpPr/>
            <p:nvPr/>
          </p:nvGrpSpPr>
          <p:grpSpPr bwMode="auto">
            <a:xfrm>
              <a:off x="0" y="0"/>
              <a:ext cx="1773781" cy="1609411"/>
              <a:chOff x="0" y="0"/>
              <a:chExt cx="1773781" cy="1609411"/>
            </a:xfrm>
          </p:grpSpPr>
          <p:sp>
            <p:nvSpPr>
              <p:cNvPr id="24"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5"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round/>
              </a:ln>
              <a:effectLst>
                <a:outerShdw blurRad="228600" dist="228600" dir="5400000" algn="t" rotWithShape="0">
                  <a:prstClr val="black">
                    <a:alpha val="30000"/>
                  </a:prstClr>
                </a:outerShdw>
              </a:effectLst>
            </p:spPr>
            <p:txBody>
              <a:bodyPr anchor="ctr"/>
              <a:lstStyle/>
              <a:p>
                <a:endParaRPr lang="zh-CN" altLang="en-US"/>
              </a:p>
            </p:txBody>
          </p:sp>
        </p:grpSp>
        <p:sp>
          <p:nvSpPr>
            <p:cNvPr id="23" name="TextBox 33"/>
            <p:cNvSpPr txBox="1">
              <a:spLocks noChangeArrowheads="1"/>
            </p:cNvSpPr>
            <p:nvPr/>
          </p:nvSpPr>
          <p:spPr bwMode="auto">
            <a:xfrm>
              <a:off x="681551" y="543095"/>
              <a:ext cx="5132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a:solidFill>
                    <a:srgbClr val="FFFFFF"/>
                  </a:solidFill>
                  <a:latin typeface="Impact" panose="020B0806030902050204" pitchFamily="34" charset="0"/>
                </a:rPr>
                <a:t>01</a:t>
              </a:r>
              <a:endParaRPr lang="zh-CN" altLang="en-US" sz="2800">
                <a:solidFill>
                  <a:srgbClr val="FFFFFF"/>
                </a:solidFill>
                <a:latin typeface="Impact" panose="020B0806030902050204" pitchFamily="34" charset="0"/>
              </a:endParaRPr>
            </a:p>
          </p:txBody>
        </p:sp>
      </p:grpSp>
      <p:cxnSp>
        <p:nvCxnSpPr>
          <p:cNvPr id="26" name="直接连接符 36"/>
          <p:cNvCxnSpPr>
            <a:cxnSpLocks noChangeShapeType="1"/>
          </p:cNvCxnSpPr>
          <p:nvPr/>
        </p:nvCxnSpPr>
        <p:spPr bwMode="auto">
          <a:xfrm flipV="1">
            <a:off x="1520204" y="1263923"/>
            <a:ext cx="0" cy="874713"/>
          </a:xfrm>
          <a:prstGeom prst="line">
            <a:avLst/>
          </a:prstGeom>
          <a:noFill/>
          <a:ln w="6350">
            <a:solidFill>
              <a:schemeClr val="accent3">
                <a:lumMod val="75000"/>
                <a:alpha val="98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27" name="矩形 1"/>
          <p:cNvSpPr>
            <a:spLocks noChangeArrowheads="1"/>
          </p:cNvSpPr>
          <p:nvPr/>
        </p:nvSpPr>
        <p:spPr bwMode="auto">
          <a:xfrm>
            <a:off x="1631329" y="1203598"/>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000">
                <a:solidFill>
                  <a:srgbClr val="595959"/>
                </a:solidFill>
                <a:latin typeface="微软雅黑" panose="020B0503020204020204" charset="-122"/>
                <a:ea typeface="微软雅黑" panose="020B0503020204020204" charset="-122"/>
              </a:rPr>
              <a:t>随着计算机技术的发展及印刷技术进步，平面设计在视觉感观领域的表现也越来越丰富这真正的对今天的平面设计的新。</a:t>
            </a:r>
          </a:p>
        </p:txBody>
      </p:sp>
      <p:cxnSp>
        <p:nvCxnSpPr>
          <p:cNvPr id="28" name="直接连接符 38"/>
          <p:cNvCxnSpPr>
            <a:cxnSpLocks noChangeShapeType="1"/>
          </p:cNvCxnSpPr>
          <p:nvPr/>
        </p:nvCxnSpPr>
        <p:spPr bwMode="auto">
          <a:xfrm flipV="1">
            <a:off x="2707654" y="3532461"/>
            <a:ext cx="0" cy="874712"/>
          </a:xfrm>
          <a:prstGeom prst="line">
            <a:avLst/>
          </a:prstGeom>
          <a:noFill/>
          <a:ln w="6350">
            <a:solidFill>
              <a:schemeClr val="accent1">
                <a:lumMod val="75000"/>
                <a:alpha val="98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29" name="矩形 1"/>
          <p:cNvSpPr>
            <a:spLocks noChangeArrowheads="1"/>
          </p:cNvSpPr>
          <p:nvPr/>
        </p:nvSpPr>
        <p:spPr bwMode="auto">
          <a:xfrm>
            <a:off x="2818779" y="3795986"/>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000">
                <a:solidFill>
                  <a:srgbClr val="595959"/>
                </a:solidFill>
                <a:latin typeface="微软雅黑" panose="020B0503020204020204" charset="-122"/>
                <a:ea typeface="微软雅黑" panose="020B0503020204020204" charset="-122"/>
              </a:rPr>
              <a:t>随着计算机技术的发展及印刷技术进步，平面设计在视觉感观领域的表现也越来越丰富这真正的对今天的平面设计的新。</a:t>
            </a:r>
          </a:p>
        </p:txBody>
      </p:sp>
      <p:cxnSp>
        <p:nvCxnSpPr>
          <p:cNvPr id="30" name="直接连接符 40"/>
          <p:cNvCxnSpPr>
            <a:cxnSpLocks noChangeShapeType="1"/>
          </p:cNvCxnSpPr>
          <p:nvPr/>
        </p:nvCxnSpPr>
        <p:spPr bwMode="auto">
          <a:xfrm flipV="1">
            <a:off x="3771279" y="1263923"/>
            <a:ext cx="0" cy="874713"/>
          </a:xfrm>
          <a:prstGeom prst="line">
            <a:avLst/>
          </a:prstGeom>
          <a:noFill/>
          <a:ln w="6350">
            <a:solidFill>
              <a:schemeClr val="accent5">
                <a:lumMod val="75000"/>
                <a:alpha val="98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31" name="矩形 1"/>
          <p:cNvSpPr>
            <a:spLocks noChangeArrowheads="1"/>
          </p:cNvSpPr>
          <p:nvPr/>
        </p:nvSpPr>
        <p:spPr bwMode="auto">
          <a:xfrm>
            <a:off x="3880817" y="1203598"/>
            <a:ext cx="1893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000">
                <a:solidFill>
                  <a:srgbClr val="595959"/>
                </a:solidFill>
                <a:latin typeface="微软雅黑" panose="020B0503020204020204" charset="-122"/>
                <a:ea typeface="微软雅黑" panose="020B0503020204020204" charset="-122"/>
              </a:rPr>
              <a:t>随着计算机技术的发展及印刷技术进步，平面设计在视觉感观领域的表现也越来越丰富这真正的对今天的平面设计的新。</a:t>
            </a:r>
          </a:p>
        </p:txBody>
      </p:sp>
      <p:cxnSp>
        <p:nvCxnSpPr>
          <p:cNvPr id="32" name="直接连接符 43"/>
          <p:cNvCxnSpPr>
            <a:cxnSpLocks noChangeShapeType="1"/>
          </p:cNvCxnSpPr>
          <p:nvPr/>
        </p:nvCxnSpPr>
        <p:spPr bwMode="auto">
          <a:xfrm flipV="1">
            <a:off x="4952379" y="3532461"/>
            <a:ext cx="0" cy="874712"/>
          </a:xfrm>
          <a:prstGeom prst="line">
            <a:avLst/>
          </a:prstGeom>
          <a:noFill/>
          <a:ln w="6350">
            <a:solidFill>
              <a:schemeClr val="accent2">
                <a:lumMod val="75000"/>
                <a:alpha val="98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33" name="矩形 1"/>
          <p:cNvSpPr>
            <a:spLocks noChangeArrowheads="1"/>
          </p:cNvSpPr>
          <p:nvPr/>
        </p:nvSpPr>
        <p:spPr bwMode="auto">
          <a:xfrm>
            <a:off x="5063504" y="3795986"/>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000">
                <a:solidFill>
                  <a:srgbClr val="595959"/>
                </a:solidFill>
                <a:latin typeface="微软雅黑" panose="020B0503020204020204" charset="-122"/>
                <a:ea typeface="微软雅黑" panose="020B0503020204020204" charset="-122"/>
              </a:rPr>
              <a:t>随着计算机技术的发展及印刷技术进步，平面设计在视觉感观领域的表现也越来越丰富这真正的对今天的平面设计的新。</a:t>
            </a:r>
          </a:p>
        </p:txBody>
      </p:sp>
      <p:cxnSp>
        <p:nvCxnSpPr>
          <p:cNvPr id="34" name="直接连接符 51"/>
          <p:cNvCxnSpPr>
            <a:cxnSpLocks noChangeShapeType="1"/>
          </p:cNvCxnSpPr>
          <p:nvPr/>
        </p:nvCxnSpPr>
        <p:spPr bwMode="auto">
          <a:xfrm flipV="1">
            <a:off x="6096967" y="1263923"/>
            <a:ext cx="0" cy="874713"/>
          </a:xfrm>
          <a:prstGeom prst="line">
            <a:avLst/>
          </a:prstGeom>
          <a:noFill/>
          <a:ln w="6350">
            <a:solidFill>
              <a:schemeClr val="accent4">
                <a:lumMod val="75000"/>
                <a:alpha val="98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35" name="矩形 1"/>
          <p:cNvSpPr>
            <a:spLocks noChangeArrowheads="1"/>
          </p:cNvSpPr>
          <p:nvPr/>
        </p:nvSpPr>
        <p:spPr bwMode="auto">
          <a:xfrm>
            <a:off x="6206504" y="1203598"/>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000">
                <a:solidFill>
                  <a:srgbClr val="595959"/>
                </a:solidFill>
                <a:latin typeface="微软雅黑" panose="020B0503020204020204" charset="-122"/>
                <a:ea typeface="微软雅黑" panose="020B0503020204020204" charset="-122"/>
              </a:rPr>
              <a:t>随着计算机技术的发展及印刷技术进步，平面设计在视觉感观领域的表现也越来越丰富这真正的对今天的平面设计的新。</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12" presetClass="entr" presetSubtype="8" fill="hold" nodeType="withEffect">
                                  <p:stCondLst>
                                    <p:cond delay="2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p:tgtEl>
                                          <p:spTgt spid="16"/>
                                        </p:tgtEl>
                                        <p:attrNameLst>
                                          <p:attrName>ppt_x</p:attrName>
                                        </p:attrNameLst>
                                      </p:cBhvr>
                                      <p:tavLst>
                                        <p:tav tm="0">
                                          <p:val>
                                            <p:strVal val="#ppt_x-#ppt_w*1.125000"/>
                                          </p:val>
                                        </p:tav>
                                        <p:tav tm="100000">
                                          <p:val>
                                            <p:strVal val="#ppt_x"/>
                                          </p:val>
                                        </p:tav>
                                      </p:tavLst>
                                    </p:anim>
                                    <p:animEffect transition="in" filter="wipe(right)">
                                      <p:cBhvr>
                                        <p:cTn id="12" dur="500"/>
                                        <p:tgtEl>
                                          <p:spTgt spid="16"/>
                                        </p:tgtEl>
                                      </p:cBhvr>
                                    </p:animEffect>
                                  </p:childTnLst>
                                </p:cTn>
                              </p:par>
                              <p:par>
                                <p:cTn id="13" presetID="12" presetClass="entr" presetSubtype="8" fill="hold" nodeType="withEffect">
                                  <p:stCondLst>
                                    <p:cond delay="4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p:tgtEl>
                                          <p:spTgt spid="11"/>
                                        </p:tgtEl>
                                        <p:attrNameLst>
                                          <p:attrName>ppt_x</p:attrName>
                                        </p:attrNameLst>
                                      </p:cBhvr>
                                      <p:tavLst>
                                        <p:tav tm="0">
                                          <p:val>
                                            <p:strVal val="#ppt_x-#ppt_w*1.125000"/>
                                          </p:val>
                                        </p:tav>
                                        <p:tav tm="100000">
                                          <p:val>
                                            <p:strVal val="#ppt_x"/>
                                          </p:val>
                                        </p:tav>
                                      </p:tavLst>
                                    </p:anim>
                                    <p:animEffect transition="in" filter="wipe(right)">
                                      <p:cBhvr>
                                        <p:cTn id="16" dur="500"/>
                                        <p:tgtEl>
                                          <p:spTgt spid="11"/>
                                        </p:tgtEl>
                                      </p:cBhvr>
                                    </p:animEffect>
                                  </p:childTnLst>
                                </p:cTn>
                              </p:par>
                              <p:par>
                                <p:cTn id="17" presetID="12" presetClass="entr" presetSubtype="8" fill="hold" nodeType="withEffect">
                                  <p:stCondLst>
                                    <p:cond delay="6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ppt_x</p:attrName>
                                        </p:attrNameLst>
                                      </p:cBhvr>
                                      <p:tavLst>
                                        <p:tav tm="0">
                                          <p:val>
                                            <p:strVal val="#ppt_x-#ppt_w*1.125000"/>
                                          </p:val>
                                        </p:tav>
                                        <p:tav tm="100000">
                                          <p:val>
                                            <p:strVal val="#ppt_x"/>
                                          </p:val>
                                        </p:tav>
                                      </p:tavLst>
                                    </p:anim>
                                    <p:animEffect transition="in" filter="wipe(right)">
                                      <p:cBhvr>
                                        <p:cTn id="20" dur="500"/>
                                        <p:tgtEl>
                                          <p:spTgt spid="6"/>
                                        </p:tgtEl>
                                      </p:cBhvr>
                                    </p:animEffect>
                                  </p:childTnLst>
                                </p:cTn>
                              </p:par>
                              <p:par>
                                <p:cTn id="21" presetID="12" presetClass="entr" presetSubtype="8" fill="hold" nodeType="withEffect">
                                  <p:stCondLst>
                                    <p:cond delay="80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p:tgtEl>
                                          <p:spTgt spid="3"/>
                                        </p:tgtEl>
                                        <p:attrNameLst>
                                          <p:attrName>ppt_x</p:attrName>
                                        </p:attrNameLst>
                                      </p:cBhvr>
                                      <p:tavLst>
                                        <p:tav tm="0">
                                          <p:val>
                                            <p:strVal val="#ppt_x-#ppt_w*1.125000"/>
                                          </p:val>
                                        </p:tav>
                                        <p:tav tm="100000">
                                          <p:val>
                                            <p:strVal val="#ppt_x"/>
                                          </p:val>
                                        </p:tav>
                                      </p:tavLst>
                                    </p:anim>
                                    <p:animEffect transition="in" filter="wipe(right)">
                                      <p:cBhvr>
                                        <p:cTn id="24" dur="500"/>
                                        <p:tgtEl>
                                          <p:spTgt spid="3"/>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par>
                          <p:cTn id="29" fill="hold">
                            <p:stCondLst>
                              <p:cond delay="1000"/>
                            </p:stCondLst>
                            <p:childTnLst>
                              <p:par>
                                <p:cTn id="30" presetID="2" presetClass="entr" presetSubtype="8"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300" fill="hold"/>
                                        <p:tgtEl>
                                          <p:spTgt spid="27"/>
                                        </p:tgtEl>
                                        <p:attrNameLst>
                                          <p:attrName>ppt_x</p:attrName>
                                        </p:attrNameLst>
                                      </p:cBhvr>
                                      <p:tavLst>
                                        <p:tav tm="0">
                                          <p:val>
                                            <p:strVal val="0-#ppt_w/2"/>
                                          </p:val>
                                        </p:tav>
                                        <p:tav tm="100000">
                                          <p:val>
                                            <p:strVal val="#ppt_x"/>
                                          </p:val>
                                        </p:tav>
                                      </p:tavLst>
                                    </p:anim>
                                    <p:anim calcmode="lin" valueType="num">
                                      <p:cBhvr additive="base">
                                        <p:cTn id="33" dur="300" fill="hold"/>
                                        <p:tgtEl>
                                          <p:spTgt spid="2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2" presetClass="entr" presetSubtype="4"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childTnLst>
                          </p:cTn>
                        </p:par>
                        <p:par>
                          <p:cTn id="38" fill="hold">
                            <p:stCondLst>
                              <p:cond delay="2000"/>
                            </p:stCondLst>
                            <p:childTnLst>
                              <p:par>
                                <p:cTn id="39" presetID="2" presetClass="entr" presetSubtype="8"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300" fill="hold"/>
                                        <p:tgtEl>
                                          <p:spTgt spid="29"/>
                                        </p:tgtEl>
                                        <p:attrNameLst>
                                          <p:attrName>ppt_x</p:attrName>
                                        </p:attrNameLst>
                                      </p:cBhvr>
                                      <p:tavLst>
                                        <p:tav tm="0">
                                          <p:val>
                                            <p:strVal val="0-#ppt_w/2"/>
                                          </p:val>
                                        </p:tav>
                                        <p:tav tm="100000">
                                          <p:val>
                                            <p:strVal val="#ppt_x"/>
                                          </p:val>
                                        </p:tav>
                                      </p:tavLst>
                                    </p:anim>
                                    <p:anim calcmode="lin" valueType="num">
                                      <p:cBhvr additive="base">
                                        <p:cTn id="42" dur="300" fill="hold"/>
                                        <p:tgtEl>
                                          <p:spTgt spid="29"/>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22" presetClass="entr" presetSubtype="4" fill="hold"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down)">
                                      <p:cBhvr>
                                        <p:cTn id="46" dur="500"/>
                                        <p:tgtEl>
                                          <p:spTgt spid="30"/>
                                        </p:tgtEl>
                                      </p:cBhvr>
                                    </p:animEffect>
                                  </p:childTnLst>
                                </p:cTn>
                              </p:par>
                            </p:childTnLst>
                          </p:cTn>
                        </p:par>
                        <p:par>
                          <p:cTn id="47" fill="hold">
                            <p:stCondLst>
                              <p:cond delay="3000"/>
                            </p:stCondLst>
                            <p:childTnLst>
                              <p:par>
                                <p:cTn id="48" presetID="2" presetClass="entr" presetSubtype="8"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additive="base">
                                        <p:cTn id="50" dur="300" fill="hold"/>
                                        <p:tgtEl>
                                          <p:spTgt spid="31"/>
                                        </p:tgtEl>
                                        <p:attrNameLst>
                                          <p:attrName>ppt_x</p:attrName>
                                        </p:attrNameLst>
                                      </p:cBhvr>
                                      <p:tavLst>
                                        <p:tav tm="0">
                                          <p:val>
                                            <p:strVal val="0-#ppt_w/2"/>
                                          </p:val>
                                        </p:tav>
                                        <p:tav tm="100000">
                                          <p:val>
                                            <p:strVal val="#ppt_x"/>
                                          </p:val>
                                        </p:tav>
                                      </p:tavLst>
                                    </p:anim>
                                    <p:anim calcmode="lin" valueType="num">
                                      <p:cBhvr additive="base">
                                        <p:cTn id="51" dur="300" fill="hold"/>
                                        <p:tgtEl>
                                          <p:spTgt spid="31"/>
                                        </p:tgtEl>
                                        <p:attrNameLst>
                                          <p:attrName>ppt_y</p:attrName>
                                        </p:attrNameLst>
                                      </p:cBhvr>
                                      <p:tavLst>
                                        <p:tav tm="0">
                                          <p:val>
                                            <p:strVal val="#ppt_y"/>
                                          </p:val>
                                        </p:tav>
                                        <p:tav tm="100000">
                                          <p:val>
                                            <p:strVal val="#ppt_y"/>
                                          </p:val>
                                        </p:tav>
                                      </p:tavLst>
                                    </p:anim>
                                  </p:childTnLst>
                                </p:cTn>
                              </p:par>
                            </p:childTnLst>
                          </p:cTn>
                        </p:par>
                        <p:par>
                          <p:cTn id="52" fill="hold">
                            <p:stCondLst>
                              <p:cond delay="3500"/>
                            </p:stCondLst>
                            <p:childTnLst>
                              <p:par>
                                <p:cTn id="53" presetID="22" presetClass="entr" presetSubtype="4"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down)">
                                      <p:cBhvr>
                                        <p:cTn id="55" dur="500"/>
                                        <p:tgtEl>
                                          <p:spTgt spid="32"/>
                                        </p:tgtEl>
                                      </p:cBhvr>
                                    </p:animEffect>
                                  </p:childTnLst>
                                </p:cTn>
                              </p:par>
                            </p:childTnLst>
                          </p:cTn>
                        </p:par>
                        <p:par>
                          <p:cTn id="56" fill="hold">
                            <p:stCondLst>
                              <p:cond delay="4000"/>
                            </p:stCondLst>
                            <p:childTnLst>
                              <p:par>
                                <p:cTn id="57" presetID="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300" fill="hold"/>
                                        <p:tgtEl>
                                          <p:spTgt spid="33"/>
                                        </p:tgtEl>
                                        <p:attrNameLst>
                                          <p:attrName>ppt_x</p:attrName>
                                        </p:attrNameLst>
                                      </p:cBhvr>
                                      <p:tavLst>
                                        <p:tav tm="0">
                                          <p:val>
                                            <p:strVal val="0-#ppt_w/2"/>
                                          </p:val>
                                        </p:tav>
                                        <p:tav tm="100000">
                                          <p:val>
                                            <p:strVal val="#ppt_x"/>
                                          </p:val>
                                        </p:tav>
                                      </p:tavLst>
                                    </p:anim>
                                    <p:anim calcmode="lin" valueType="num">
                                      <p:cBhvr additive="base">
                                        <p:cTn id="60" dur="300" fill="hold"/>
                                        <p:tgtEl>
                                          <p:spTgt spid="3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22" presetClass="entr" presetSubtype="4" fill="hold" nodeType="after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down)">
                                      <p:cBhvr>
                                        <p:cTn id="64" dur="500"/>
                                        <p:tgtEl>
                                          <p:spTgt spid="34"/>
                                        </p:tgtEl>
                                      </p:cBhvr>
                                    </p:animEffect>
                                  </p:childTnLst>
                                </p:cTn>
                              </p:par>
                            </p:childTnLst>
                          </p:cTn>
                        </p:par>
                        <p:par>
                          <p:cTn id="65" fill="hold">
                            <p:stCondLst>
                              <p:cond delay="5000"/>
                            </p:stCondLst>
                            <p:childTnLst>
                              <p:par>
                                <p:cTn id="66" presetID="2" presetClass="entr" presetSubtype="8" fill="hold" grpId="0" nodeType="afterEffect">
                                  <p:stCondLst>
                                    <p:cond delay="0"/>
                                  </p:stCondLst>
                                  <p:childTnLst>
                                    <p:set>
                                      <p:cBhvr>
                                        <p:cTn id="67" dur="1" fill="hold">
                                          <p:stCondLst>
                                            <p:cond delay="0"/>
                                          </p:stCondLst>
                                        </p:cTn>
                                        <p:tgtEl>
                                          <p:spTgt spid="35"/>
                                        </p:tgtEl>
                                        <p:attrNameLst>
                                          <p:attrName>style.visibility</p:attrName>
                                        </p:attrNameLst>
                                      </p:cBhvr>
                                      <p:to>
                                        <p:strVal val="visible"/>
                                      </p:to>
                                    </p:set>
                                    <p:anim calcmode="lin" valueType="num">
                                      <p:cBhvr additive="base">
                                        <p:cTn id="68" dur="300" fill="hold"/>
                                        <p:tgtEl>
                                          <p:spTgt spid="35"/>
                                        </p:tgtEl>
                                        <p:attrNameLst>
                                          <p:attrName>ppt_x</p:attrName>
                                        </p:attrNameLst>
                                      </p:cBhvr>
                                      <p:tavLst>
                                        <p:tav tm="0">
                                          <p:val>
                                            <p:strVal val="0-#ppt_w/2"/>
                                          </p:val>
                                        </p:tav>
                                        <p:tav tm="100000">
                                          <p:val>
                                            <p:strVal val="#ppt_x"/>
                                          </p:val>
                                        </p:tav>
                                      </p:tavLst>
                                    </p:anim>
                                    <p:anim calcmode="lin" valueType="num">
                                      <p:cBhvr additive="base">
                                        <p:cTn id="69" dur="3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P spid="29" grpId="0" autoUpdateAnimBg="0"/>
      <p:bldP spid="31" grpId="0" autoUpdateAnimBg="0"/>
      <p:bldP spid="33" grpId="0" autoUpdateAnimBg="0"/>
      <p:bldP spid="3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p:nvPr/>
        </p:nvCxnSpPr>
        <p:spPr>
          <a:xfrm>
            <a:off x="3700059" y="2462747"/>
            <a:ext cx="3236046"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1839138" y="1629843"/>
            <a:ext cx="1837257" cy="1837257"/>
            <a:chOff x="1959919" y="2023759"/>
            <a:chExt cx="2773806" cy="2773806"/>
          </a:xfrm>
        </p:grpSpPr>
        <p:grpSp>
          <p:nvGrpSpPr>
            <p:cNvPr id="7" name="组合 6"/>
            <p:cNvGrpSpPr/>
            <p:nvPr/>
          </p:nvGrpSpPr>
          <p:grpSpPr>
            <a:xfrm>
              <a:off x="1959919" y="2023759"/>
              <a:ext cx="2773806" cy="2773806"/>
              <a:chOff x="2099081" y="2031187"/>
              <a:chExt cx="2739620" cy="2739620"/>
            </a:xfrm>
          </p:grpSpPr>
          <p:sp>
            <p:nvSpPr>
              <p:cNvPr id="4" name="椭圆 3"/>
              <p:cNvSpPr/>
              <p:nvPr/>
            </p:nvSpPr>
            <p:spPr>
              <a:xfrm>
                <a:off x="2099081" y="2031187"/>
                <a:ext cx="2739620" cy="2739620"/>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 name="圆角矩形 4"/>
              <p:cNvSpPr/>
              <p:nvPr/>
            </p:nvSpPr>
            <p:spPr>
              <a:xfrm>
                <a:off x="2377216" y="2309322"/>
                <a:ext cx="2183348" cy="2183348"/>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9" name="椭圆 8"/>
            <p:cNvSpPr/>
            <p:nvPr/>
          </p:nvSpPr>
          <p:spPr>
            <a:xfrm>
              <a:off x="2510240" y="2574081"/>
              <a:ext cx="1673164" cy="1673161"/>
            </a:xfrm>
            <a:prstGeom prst="ellipse">
              <a:avLst/>
            </a:prstGeom>
            <a:solidFill>
              <a:schemeClr val="accent5"/>
            </a:solidFill>
            <a:ln>
              <a:noFill/>
            </a:ln>
            <a:effectLst>
              <a:innerShdw blurRad="2032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0">
                <a:latin typeface="微软雅黑" panose="020B0503020204020204" charset="-122"/>
                <a:ea typeface="微软雅黑" panose="020B0503020204020204" charset="-122"/>
              </a:endParaRPr>
            </a:p>
          </p:txBody>
        </p:sp>
        <p:sp>
          <p:nvSpPr>
            <p:cNvPr id="8" name="KSO_Shape"/>
            <p:cNvSpPr/>
            <p:nvPr/>
          </p:nvSpPr>
          <p:spPr bwMode="auto">
            <a:xfrm>
              <a:off x="3074142" y="2865303"/>
              <a:ext cx="545358" cy="1090716"/>
            </a:xfrm>
            <a:custGeom>
              <a:avLst/>
              <a:gdLst/>
              <a:ahLst/>
              <a:cxnLst/>
              <a:rect l="0" t="0" r="r" b="b"/>
              <a:pathLst>
                <a:path w="725488" h="1450976">
                  <a:moveTo>
                    <a:pt x="180975" y="543686"/>
                  </a:moveTo>
                  <a:lnTo>
                    <a:pt x="544513" y="543686"/>
                  </a:lnTo>
                  <a:lnTo>
                    <a:pt x="544513" y="785648"/>
                  </a:lnTo>
                  <a:lnTo>
                    <a:pt x="544248" y="794903"/>
                  </a:lnTo>
                  <a:lnTo>
                    <a:pt x="543187" y="804158"/>
                  </a:lnTo>
                  <a:lnTo>
                    <a:pt x="542392" y="813149"/>
                  </a:lnTo>
                  <a:lnTo>
                    <a:pt x="540536" y="822140"/>
                  </a:lnTo>
                  <a:lnTo>
                    <a:pt x="538679" y="830867"/>
                  </a:lnTo>
                  <a:lnTo>
                    <a:pt x="536293" y="839329"/>
                  </a:lnTo>
                  <a:lnTo>
                    <a:pt x="533111" y="847791"/>
                  </a:lnTo>
                  <a:lnTo>
                    <a:pt x="530194" y="856253"/>
                  </a:lnTo>
                  <a:lnTo>
                    <a:pt x="526482" y="864186"/>
                  </a:lnTo>
                  <a:lnTo>
                    <a:pt x="522504" y="871855"/>
                  </a:lnTo>
                  <a:lnTo>
                    <a:pt x="517997" y="879523"/>
                  </a:lnTo>
                  <a:lnTo>
                    <a:pt x="513224" y="886928"/>
                  </a:lnTo>
                  <a:lnTo>
                    <a:pt x="508186" y="893803"/>
                  </a:lnTo>
                  <a:lnTo>
                    <a:pt x="502882" y="900943"/>
                  </a:lnTo>
                  <a:lnTo>
                    <a:pt x="497049" y="907290"/>
                  </a:lnTo>
                  <a:lnTo>
                    <a:pt x="490950" y="913636"/>
                  </a:lnTo>
                  <a:lnTo>
                    <a:pt x="484851" y="919718"/>
                  </a:lnTo>
                  <a:lnTo>
                    <a:pt x="478222" y="925271"/>
                  </a:lnTo>
                  <a:lnTo>
                    <a:pt x="471328" y="930825"/>
                  </a:lnTo>
                  <a:lnTo>
                    <a:pt x="464169" y="935849"/>
                  </a:lnTo>
                  <a:lnTo>
                    <a:pt x="456744" y="940609"/>
                  </a:lnTo>
                  <a:lnTo>
                    <a:pt x="449054" y="944840"/>
                  </a:lnTo>
                  <a:lnTo>
                    <a:pt x="441630" y="949071"/>
                  </a:lnTo>
                  <a:lnTo>
                    <a:pt x="433145" y="952773"/>
                  </a:lnTo>
                  <a:lnTo>
                    <a:pt x="424925" y="955682"/>
                  </a:lnTo>
                  <a:lnTo>
                    <a:pt x="416705" y="958855"/>
                  </a:lnTo>
                  <a:lnTo>
                    <a:pt x="407954" y="961235"/>
                  </a:lnTo>
                  <a:lnTo>
                    <a:pt x="399204" y="963086"/>
                  </a:lnTo>
                  <a:lnTo>
                    <a:pt x="390188" y="964673"/>
                  </a:lnTo>
                  <a:lnTo>
                    <a:pt x="380908" y="965730"/>
                  </a:lnTo>
                  <a:lnTo>
                    <a:pt x="371892" y="966788"/>
                  </a:lnTo>
                  <a:lnTo>
                    <a:pt x="362612" y="966788"/>
                  </a:lnTo>
                  <a:lnTo>
                    <a:pt x="353331" y="966788"/>
                  </a:lnTo>
                  <a:lnTo>
                    <a:pt x="344050" y="965730"/>
                  </a:lnTo>
                  <a:lnTo>
                    <a:pt x="334770" y="964673"/>
                  </a:lnTo>
                  <a:lnTo>
                    <a:pt x="326019" y="963086"/>
                  </a:lnTo>
                  <a:lnTo>
                    <a:pt x="317269" y="961235"/>
                  </a:lnTo>
                  <a:lnTo>
                    <a:pt x="308518" y="958855"/>
                  </a:lnTo>
                  <a:lnTo>
                    <a:pt x="300033" y="955682"/>
                  </a:lnTo>
                  <a:lnTo>
                    <a:pt x="291813" y="952773"/>
                  </a:lnTo>
                  <a:lnTo>
                    <a:pt x="283858" y="949071"/>
                  </a:lnTo>
                  <a:lnTo>
                    <a:pt x="275903" y="944840"/>
                  </a:lnTo>
                  <a:lnTo>
                    <a:pt x="268214" y="940609"/>
                  </a:lnTo>
                  <a:lnTo>
                    <a:pt x="261054" y="935849"/>
                  </a:lnTo>
                  <a:lnTo>
                    <a:pt x="253895" y="930825"/>
                  </a:lnTo>
                  <a:lnTo>
                    <a:pt x="247001" y="925271"/>
                  </a:lnTo>
                  <a:lnTo>
                    <a:pt x="240372" y="919718"/>
                  </a:lnTo>
                  <a:lnTo>
                    <a:pt x="234008" y="913636"/>
                  </a:lnTo>
                  <a:lnTo>
                    <a:pt x="228174" y="907290"/>
                  </a:lnTo>
                  <a:lnTo>
                    <a:pt x="222341" y="900943"/>
                  </a:lnTo>
                  <a:lnTo>
                    <a:pt x="217037" y="893803"/>
                  </a:lnTo>
                  <a:lnTo>
                    <a:pt x="211999" y="886928"/>
                  </a:lnTo>
                  <a:lnTo>
                    <a:pt x="207226" y="879523"/>
                  </a:lnTo>
                  <a:lnTo>
                    <a:pt x="202984" y="871855"/>
                  </a:lnTo>
                  <a:lnTo>
                    <a:pt x="199006" y="864186"/>
                  </a:lnTo>
                  <a:lnTo>
                    <a:pt x="195294" y="856253"/>
                  </a:lnTo>
                  <a:lnTo>
                    <a:pt x="191847" y="847791"/>
                  </a:lnTo>
                  <a:lnTo>
                    <a:pt x="189195" y="839329"/>
                  </a:lnTo>
                  <a:lnTo>
                    <a:pt x="186809" y="830867"/>
                  </a:lnTo>
                  <a:lnTo>
                    <a:pt x="184422" y="822140"/>
                  </a:lnTo>
                  <a:lnTo>
                    <a:pt x="183097" y="813149"/>
                  </a:lnTo>
                  <a:lnTo>
                    <a:pt x="181771" y="804158"/>
                  </a:lnTo>
                  <a:lnTo>
                    <a:pt x="181240" y="794903"/>
                  </a:lnTo>
                  <a:lnTo>
                    <a:pt x="180975" y="785648"/>
                  </a:lnTo>
                  <a:lnTo>
                    <a:pt x="180975" y="543686"/>
                  </a:lnTo>
                  <a:close/>
                  <a:moveTo>
                    <a:pt x="60589" y="484188"/>
                  </a:moveTo>
                  <a:lnTo>
                    <a:pt x="66675" y="484453"/>
                  </a:lnTo>
                  <a:lnTo>
                    <a:pt x="72760" y="485510"/>
                  </a:lnTo>
                  <a:lnTo>
                    <a:pt x="78581" y="487096"/>
                  </a:lnTo>
                  <a:lnTo>
                    <a:pt x="84137" y="488947"/>
                  </a:lnTo>
                  <a:lnTo>
                    <a:pt x="89429" y="491591"/>
                  </a:lnTo>
                  <a:lnTo>
                    <a:pt x="94191" y="494499"/>
                  </a:lnTo>
                  <a:lnTo>
                    <a:pt x="99219" y="497935"/>
                  </a:lnTo>
                  <a:lnTo>
                    <a:pt x="103452" y="501901"/>
                  </a:lnTo>
                  <a:lnTo>
                    <a:pt x="107421" y="506131"/>
                  </a:lnTo>
                  <a:lnTo>
                    <a:pt x="110596" y="510889"/>
                  </a:lnTo>
                  <a:lnTo>
                    <a:pt x="113771" y="515912"/>
                  </a:lnTo>
                  <a:lnTo>
                    <a:pt x="116152" y="521200"/>
                  </a:lnTo>
                  <a:lnTo>
                    <a:pt x="118269" y="526487"/>
                  </a:lnTo>
                  <a:lnTo>
                    <a:pt x="119856" y="532303"/>
                  </a:lnTo>
                  <a:lnTo>
                    <a:pt x="120650" y="538383"/>
                  </a:lnTo>
                  <a:lnTo>
                    <a:pt x="121179" y="544464"/>
                  </a:lnTo>
                  <a:lnTo>
                    <a:pt x="121179" y="786095"/>
                  </a:lnTo>
                  <a:lnTo>
                    <a:pt x="121179" y="793233"/>
                  </a:lnTo>
                  <a:lnTo>
                    <a:pt x="121973" y="803807"/>
                  </a:lnTo>
                  <a:lnTo>
                    <a:pt x="123560" y="817554"/>
                  </a:lnTo>
                  <a:lnTo>
                    <a:pt x="124619" y="825750"/>
                  </a:lnTo>
                  <a:lnTo>
                    <a:pt x="126206" y="834209"/>
                  </a:lnTo>
                  <a:lnTo>
                    <a:pt x="128058" y="843462"/>
                  </a:lnTo>
                  <a:lnTo>
                    <a:pt x="130175" y="853244"/>
                  </a:lnTo>
                  <a:lnTo>
                    <a:pt x="132821" y="863290"/>
                  </a:lnTo>
                  <a:lnTo>
                    <a:pt x="136260" y="873600"/>
                  </a:lnTo>
                  <a:lnTo>
                    <a:pt x="139964" y="883910"/>
                  </a:lnTo>
                  <a:lnTo>
                    <a:pt x="144198" y="894485"/>
                  </a:lnTo>
                  <a:lnTo>
                    <a:pt x="149225" y="905588"/>
                  </a:lnTo>
                  <a:lnTo>
                    <a:pt x="154517" y="916163"/>
                  </a:lnTo>
                  <a:lnTo>
                    <a:pt x="160867" y="927002"/>
                  </a:lnTo>
                  <a:lnTo>
                    <a:pt x="164306" y="932289"/>
                  </a:lnTo>
                  <a:lnTo>
                    <a:pt x="167746" y="937577"/>
                  </a:lnTo>
                  <a:lnTo>
                    <a:pt x="171714" y="942864"/>
                  </a:lnTo>
                  <a:lnTo>
                    <a:pt x="175683" y="947887"/>
                  </a:lnTo>
                  <a:lnTo>
                    <a:pt x="179652" y="953174"/>
                  </a:lnTo>
                  <a:lnTo>
                    <a:pt x="184150" y="957933"/>
                  </a:lnTo>
                  <a:lnTo>
                    <a:pt x="188384" y="962956"/>
                  </a:lnTo>
                  <a:lnTo>
                    <a:pt x="193411" y="967714"/>
                  </a:lnTo>
                  <a:lnTo>
                    <a:pt x="198438" y="972209"/>
                  </a:lnTo>
                  <a:lnTo>
                    <a:pt x="203730" y="976967"/>
                  </a:lnTo>
                  <a:lnTo>
                    <a:pt x="209286" y="981197"/>
                  </a:lnTo>
                  <a:lnTo>
                    <a:pt x="214577" y="985427"/>
                  </a:lnTo>
                  <a:lnTo>
                    <a:pt x="220663" y="989657"/>
                  </a:lnTo>
                  <a:lnTo>
                    <a:pt x="226748" y="993622"/>
                  </a:lnTo>
                  <a:lnTo>
                    <a:pt x="233363" y="997323"/>
                  </a:lnTo>
                  <a:lnTo>
                    <a:pt x="239977" y="1001025"/>
                  </a:lnTo>
                  <a:lnTo>
                    <a:pt x="246857" y="1004461"/>
                  </a:lnTo>
                  <a:lnTo>
                    <a:pt x="254000" y="1007634"/>
                  </a:lnTo>
                  <a:lnTo>
                    <a:pt x="261673" y="1010542"/>
                  </a:lnTo>
                  <a:lnTo>
                    <a:pt x="269346" y="1013714"/>
                  </a:lnTo>
                  <a:lnTo>
                    <a:pt x="277019" y="1016093"/>
                  </a:lnTo>
                  <a:lnTo>
                    <a:pt x="285750" y="1018473"/>
                  </a:lnTo>
                  <a:lnTo>
                    <a:pt x="294217" y="1020852"/>
                  </a:lnTo>
                  <a:lnTo>
                    <a:pt x="302948" y="1022438"/>
                  </a:lnTo>
                  <a:lnTo>
                    <a:pt x="312209" y="1024024"/>
                  </a:lnTo>
                  <a:lnTo>
                    <a:pt x="321734" y="1025611"/>
                  </a:lnTo>
                  <a:lnTo>
                    <a:pt x="331523" y="1026404"/>
                  </a:lnTo>
                  <a:lnTo>
                    <a:pt x="341842" y="1027461"/>
                  </a:lnTo>
                  <a:lnTo>
                    <a:pt x="352161" y="1027726"/>
                  </a:lnTo>
                  <a:lnTo>
                    <a:pt x="362744" y="1027990"/>
                  </a:lnTo>
                  <a:lnTo>
                    <a:pt x="373857" y="1027726"/>
                  </a:lnTo>
                  <a:lnTo>
                    <a:pt x="384440" y="1027197"/>
                  </a:lnTo>
                  <a:lnTo>
                    <a:pt x="394759" y="1026404"/>
                  </a:lnTo>
                  <a:lnTo>
                    <a:pt x="404813" y="1025346"/>
                  </a:lnTo>
                  <a:lnTo>
                    <a:pt x="414602" y="1023760"/>
                  </a:lnTo>
                  <a:lnTo>
                    <a:pt x="424127" y="1022174"/>
                  </a:lnTo>
                  <a:lnTo>
                    <a:pt x="432859" y="1020059"/>
                  </a:lnTo>
                  <a:lnTo>
                    <a:pt x="441854" y="1017944"/>
                  </a:lnTo>
                  <a:lnTo>
                    <a:pt x="450321" y="1015565"/>
                  </a:lnTo>
                  <a:lnTo>
                    <a:pt x="458523" y="1012921"/>
                  </a:lnTo>
                  <a:lnTo>
                    <a:pt x="466196" y="1009749"/>
                  </a:lnTo>
                  <a:lnTo>
                    <a:pt x="473869" y="1006312"/>
                  </a:lnTo>
                  <a:lnTo>
                    <a:pt x="481013" y="1003140"/>
                  </a:lnTo>
                  <a:lnTo>
                    <a:pt x="488157" y="999438"/>
                  </a:lnTo>
                  <a:lnTo>
                    <a:pt x="494771" y="995473"/>
                  </a:lnTo>
                  <a:lnTo>
                    <a:pt x="501386" y="991507"/>
                  </a:lnTo>
                  <a:lnTo>
                    <a:pt x="507736" y="987278"/>
                  </a:lnTo>
                  <a:lnTo>
                    <a:pt x="513821" y="983048"/>
                  </a:lnTo>
                  <a:lnTo>
                    <a:pt x="519113" y="978289"/>
                  </a:lnTo>
                  <a:lnTo>
                    <a:pt x="524669" y="973795"/>
                  </a:lnTo>
                  <a:lnTo>
                    <a:pt x="530225" y="969036"/>
                  </a:lnTo>
                  <a:lnTo>
                    <a:pt x="534988" y="964013"/>
                  </a:lnTo>
                  <a:lnTo>
                    <a:pt x="540015" y="959255"/>
                  </a:lnTo>
                  <a:lnTo>
                    <a:pt x="544248" y="953967"/>
                  </a:lnTo>
                  <a:lnTo>
                    <a:pt x="548746" y="948944"/>
                  </a:lnTo>
                  <a:lnTo>
                    <a:pt x="552715" y="943657"/>
                  </a:lnTo>
                  <a:lnTo>
                    <a:pt x="556684" y="938105"/>
                  </a:lnTo>
                  <a:lnTo>
                    <a:pt x="560388" y="932554"/>
                  </a:lnTo>
                  <a:lnTo>
                    <a:pt x="564092" y="927266"/>
                  </a:lnTo>
                  <a:lnTo>
                    <a:pt x="567267" y="921715"/>
                  </a:lnTo>
                  <a:lnTo>
                    <a:pt x="573352" y="910876"/>
                  </a:lnTo>
                  <a:lnTo>
                    <a:pt x="578644" y="899772"/>
                  </a:lnTo>
                  <a:lnTo>
                    <a:pt x="583407" y="888404"/>
                  </a:lnTo>
                  <a:lnTo>
                    <a:pt x="587375" y="877830"/>
                  </a:lnTo>
                  <a:lnTo>
                    <a:pt x="591080" y="867255"/>
                  </a:lnTo>
                  <a:lnTo>
                    <a:pt x="594255" y="856416"/>
                  </a:lnTo>
                  <a:lnTo>
                    <a:pt x="596636" y="846899"/>
                  </a:lnTo>
                  <a:lnTo>
                    <a:pt x="598752" y="837117"/>
                  </a:lnTo>
                  <a:lnTo>
                    <a:pt x="600605" y="828129"/>
                  </a:lnTo>
                  <a:lnTo>
                    <a:pt x="601928" y="819934"/>
                  </a:lnTo>
                  <a:lnTo>
                    <a:pt x="602721" y="812267"/>
                  </a:lnTo>
                  <a:lnTo>
                    <a:pt x="604044" y="799577"/>
                  </a:lnTo>
                  <a:lnTo>
                    <a:pt x="604573" y="790853"/>
                  </a:lnTo>
                  <a:lnTo>
                    <a:pt x="604573" y="786095"/>
                  </a:lnTo>
                  <a:lnTo>
                    <a:pt x="604573" y="544464"/>
                  </a:lnTo>
                  <a:lnTo>
                    <a:pt x="604838" y="538383"/>
                  </a:lnTo>
                  <a:lnTo>
                    <a:pt x="605896" y="532303"/>
                  </a:lnTo>
                  <a:lnTo>
                    <a:pt x="607219" y="526487"/>
                  </a:lnTo>
                  <a:lnTo>
                    <a:pt x="609336" y="521200"/>
                  </a:lnTo>
                  <a:lnTo>
                    <a:pt x="611982" y="515912"/>
                  </a:lnTo>
                  <a:lnTo>
                    <a:pt x="614892" y="510889"/>
                  </a:lnTo>
                  <a:lnTo>
                    <a:pt x="618332" y="506131"/>
                  </a:lnTo>
                  <a:lnTo>
                    <a:pt x="622300" y="501901"/>
                  </a:lnTo>
                  <a:lnTo>
                    <a:pt x="626534" y="497935"/>
                  </a:lnTo>
                  <a:lnTo>
                    <a:pt x="631296" y="494499"/>
                  </a:lnTo>
                  <a:lnTo>
                    <a:pt x="636323" y="491591"/>
                  </a:lnTo>
                  <a:lnTo>
                    <a:pt x="641350" y="488947"/>
                  </a:lnTo>
                  <a:lnTo>
                    <a:pt x="646907" y="487096"/>
                  </a:lnTo>
                  <a:lnTo>
                    <a:pt x="652992" y="485510"/>
                  </a:lnTo>
                  <a:lnTo>
                    <a:pt x="658813" y="484453"/>
                  </a:lnTo>
                  <a:lnTo>
                    <a:pt x="664898" y="484188"/>
                  </a:lnTo>
                  <a:lnTo>
                    <a:pt x="671248" y="484453"/>
                  </a:lnTo>
                  <a:lnTo>
                    <a:pt x="677069" y="485510"/>
                  </a:lnTo>
                  <a:lnTo>
                    <a:pt x="682890" y="487096"/>
                  </a:lnTo>
                  <a:lnTo>
                    <a:pt x="688711" y="488947"/>
                  </a:lnTo>
                  <a:lnTo>
                    <a:pt x="694003" y="491591"/>
                  </a:lnTo>
                  <a:lnTo>
                    <a:pt x="698765" y="494499"/>
                  </a:lnTo>
                  <a:lnTo>
                    <a:pt x="703528" y="497935"/>
                  </a:lnTo>
                  <a:lnTo>
                    <a:pt x="708026" y="501901"/>
                  </a:lnTo>
                  <a:lnTo>
                    <a:pt x="711994" y="506131"/>
                  </a:lnTo>
                  <a:lnTo>
                    <a:pt x="715169" y="510889"/>
                  </a:lnTo>
                  <a:lnTo>
                    <a:pt x="718344" y="515912"/>
                  </a:lnTo>
                  <a:lnTo>
                    <a:pt x="720726" y="521200"/>
                  </a:lnTo>
                  <a:lnTo>
                    <a:pt x="722842" y="526487"/>
                  </a:lnTo>
                  <a:lnTo>
                    <a:pt x="724430" y="532303"/>
                  </a:lnTo>
                  <a:lnTo>
                    <a:pt x="725223" y="538383"/>
                  </a:lnTo>
                  <a:lnTo>
                    <a:pt x="725488" y="544464"/>
                  </a:lnTo>
                  <a:lnTo>
                    <a:pt x="725488" y="786095"/>
                  </a:lnTo>
                  <a:lnTo>
                    <a:pt x="725223" y="797462"/>
                  </a:lnTo>
                  <a:lnTo>
                    <a:pt x="724694" y="809095"/>
                  </a:lnTo>
                  <a:lnTo>
                    <a:pt x="723636" y="821255"/>
                  </a:lnTo>
                  <a:lnTo>
                    <a:pt x="722313" y="833681"/>
                  </a:lnTo>
                  <a:lnTo>
                    <a:pt x="720461" y="846370"/>
                  </a:lnTo>
                  <a:lnTo>
                    <a:pt x="718080" y="859853"/>
                  </a:lnTo>
                  <a:lnTo>
                    <a:pt x="714905" y="873336"/>
                  </a:lnTo>
                  <a:lnTo>
                    <a:pt x="711465" y="886554"/>
                  </a:lnTo>
                  <a:lnTo>
                    <a:pt x="707496" y="900830"/>
                  </a:lnTo>
                  <a:lnTo>
                    <a:pt x="702998" y="914312"/>
                  </a:lnTo>
                  <a:lnTo>
                    <a:pt x="698236" y="928324"/>
                  </a:lnTo>
                  <a:lnTo>
                    <a:pt x="692415" y="942335"/>
                  </a:lnTo>
                  <a:lnTo>
                    <a:pt x="686065" y="956347"/>
                  </a:lnTo>
                  <a:lnTo>
                    <a:pt x="679186" y="970094"/>
                  </a:lnTo>
                  <a:lnTo>
                    <a:pt x="671513" y="983841"/>
                  </a:lnTo>
                  <a:lnTo>
                    <a:pt x="663311" y="997323"/>
                  </a:lnTo>
                  <a:lnTo>
                    <a:pt x="658813" y="1003933"/>
                  </a:lnTo>
                  <a:lnTo>
                    <a:pt x="654315" y="1010542"/>
                  </a:lnTo>
                  <a:lnTo>
                    <a:pt x="649552" y="1017151"/>
                  </a:lnTo>
                  <a:lnTo>
                    <a:pt x="644525" y="1023496"/>
                  </a:lnTo>
                  <a:lnTo>
                    <a:pt x="639498" y="1029841"/>
                  </a:lnTo>
                  <a:lnTo>
                    <a:pt x="634207" y="1035921"/>
                  </a:lnTo>
                  <a:lnTo>
                    <a:pt x="628650" y="1042001"/>
                  </a:lnTo>
                  <a:lnTo>
                    <a:pt x="623094" y="1048082"/>
                  </a:lnTo>
                  <a:lnTo>
                    <a:pt x="617009" y="1054162"/>
                  </a:lnTo>
                  <a:lnTo>
                    <a:pt x="610923" y="1059978"/>
                  </a:lnTo>
                  <a:lnTo>
                    <a:pt x="604838" y="1065530"/>
                  </a:lnTo>
                  <a:lnTo>
                    <a:pt x="598488" y="1071082"/>
                  </a:lnTo>
                  <a:lnTo>
                    <a:pt x="591873" y="1076369"/>
                  </a:lnTo>
                  <a:lnTo>
                    <a:pt x="584730" y="1081656"/>
                  </a:lnTo>
                  <a:lnTo>
                    <a:pt x="577850" y="1086944"/>
                  </a:lnTo>
                  <a:lnTo>
                    <a:pt x="570442" y="1091702"/>
                  </a:lnTo>
                  <a:lnTo>
                    <a:pt x="563034" y="1096461"/>
                  </a:lnTo>
                  <a:lnTo>
                    <a:pt x="555096" y="1101219"/>
                  </a:lnTo>
                  <a:lnTo>
                    <a:pt x="547159" y="1105714"/>
                  </a:lnTo>
                  <a:lnTo>
                    <a:pt x="538957" y="1109944"/>
                  </a:lnTo>
                  <a:lnTo>
                    <a:pt x="530755" y="1113909"/>
                  </a:lnTo>
                  <a:lnTo>
                    <a:pt x="522288" y="1117875"/>
                  </a:lnTo>
                  <a:lnTo>
                    <a:pt x="513292" y="1121576"/>
                  </a:lnTo>
                  <a:lnTo>
                    <a:pt x="504296" y="1125277"/>
                  </a:lnTo>
                  <a:lnTo>
                    <a:pt x="495036" y="1128185"/>
                  </a:lnTo>
                  <a:lnTo>
                    <a:pt x="485246" y="1131357"/>
                  </a:lnTo>
                  <a:lnTo>
                    <a:pt x="475721" y="1134001"/>
                  </a:lnTo>
                  <a:lnTo>
                    <a:pt x="465932" y="1136909"/>
                  </a:lnTo>
                  <a:lnTo>
                    <a:pt x="455613" y="1139288"/>
                  </a:lnTo>
                  <a:lnTo>
                    <a:pt x="445029" y="1141139"/>
                  </a:lnTo>
                  <a:lnTo>
                    <a:pt x="434182" y="1142989"/>
                  </a:lnTo>
                  <a:lnTo>
                    <a:pt x="423069" y="1144840"/>
                  </a:lnTo>
                  <a:lnTo>
                    <a:pt x="423069" y="1329896"/>
                  </a:lnTo>
                  <a:lnTo>
                    <a:pt x="664898" y="1329896"/>
                  </a:lnTo>
                  <a:lnTo>
                    <a:pt x="671248" y="1330161"/>
                  </a:lnTo>
                  <a:lnTo>
                    <a:pt x="677069" y="1331218"/>
                  </a:lnTo>
                  <a:lnTo>
                    <a:pt x="682890" y="1332540"/>
                  </a:lnTo>
                  <a:lnTo>
                    <a:pt x="688711" y="1334919"/>
                  </a:lnTo>
                  <a:lnTo>
                    <a:pt x="694003" y="1337299"/>
                  </a:lnTo>
                  <a:lnTo>
                    <a:pt x="698765" y="1340207"/>
                  </a:lnTo>
                  <a:lnTo>
                    <a:pt x="703528" y="1343643"/>
                  </a:lnTo>
                  <a:lnTo>
                    <a:pt x="708026" y="1347609"/>
                  </a:lnTo>
                  <a:lnTo>
                    <a:pt x="711994" y="1351839"/>
                  </a:lnTo>
                  <a:lnTo>
                    <a:pt x="715169" y="1356862"/>
                  </a:lnTo>
                  <a:lnTo>
                    <a:pt x="718344" y="1361620"/>
                  </a:lnTo>
                  <a:lnTo>
                    <a:pt x="720726" y="1366908"/>
                  </a:lnTo>
                  <a:lnTo>
                    <a:pt x="722842" y="1372195"/>
                  </a:lnTo>
                  <a:lnTo>
                    <a:pt x="724430" y="1378011"/>
                  </a:lnTo>
                  <a:lnTo>
                    <a:pt x="725223" y="1384092"/>
                  </a:lnTo>
                  <a:lnTo>
                    <a:pt x="725488" y="1390172"/>
                  </a:lnTo>
                  <a:lnTo>
                    <a:pt x="725223" y="1396517"/>
                  </a:lnTo>
                  <a:lnTo>
                    <a:pt x="724430" y="1402333"/>
                  </a:lnTo>
                  <a:lnTo>
                    <a:pt x="722842" y="1408149"/>
                  </a:lnTo>
                  <a:lnTo>
                    <a:pt x="720726" y="1413965"/>
                  </a:lnTo>
                  <a:lnTo>
                    <a:pt x="718344" y="1419252"/>
                  </a:lnTo>
                  <a:lnTo>
                    <a:pt x="715169" y="1424011"/>
                  </a:lnTo>
                  <a:lnTo>
                    <a:pt x="711994" y="1429034"/>
                  </a:lnTo>
                  <a:lnTo>
                    <a:pt x="708026" y="1433264"/>
                  </a:lnTo>
                  <a:lnTo>
                    <a:pt x="703528" y="1436965"/>
                  </a:lnTo>
                  <a:lnTo>
                    <a:pt x="698765" y="1440402"/>
                  </a:lnTo>
                  <a:lnTo>
                    <a:pt x="694003" y="1443574"/>
                  </a:lnTo>
                  <a:lnTo>
                    <a:pt x="688711" y="1445953"/>
                  </a:lnTo>
                  <a:lnTo>
                    <a:pt x="682890" y="1448068"/>
                  </a:lnTo>
                  <a:lnTo>
                    <a:pt x="677069" y="1449654"/>
                  </a:lnTo>
                  <a:lnTo>
                    <a:pt x="671248" y="1450447"/>
                  </a:lnTo>
                  <a:lnTo>
                    <a:pt x="664898" y="1450976"/>
                  </a:lnTo>
                  <a:lnTo>
                    <a:pt x="60589" y="1450976"/>
                  </a:lnTo>
                  <a:lnTo>
                    <a:pt x="54239" y="1450447"/>
                  </a:lnTo>
                  <a:lnTo>
                    <a:pt x="48419" y="1449654"/>
                  </a:lnTo>
                  <a:lnTo>
                    <a:pt x="42598" y="1448068"/>
                  </a:lnTo>
                  <a:lnTo>
                    <a:pt x="37041" y="1445953"/>
                  </a:lnTo>
                  <a:lnTo>
                    <a:pt x="31750" y="1443574"/>
                  </a:lnTo>
                  <a:lnTo>
                    <a:pt x="26723" y="1440402"/>
                  </a:lnTo>
                  <a:lnTo>
                    <a:pt x="21960" y="1436965"/>
                  </a:lnTo>
                  <a:lnTo>
                    <a:pt x="17727" y="1433264"/>
                  </a:lnTo>
                  <a:lnTo>
                    <a:pt x="13758" y="1429034"/>
                  </a:lnTo>
                  <a:lnTo>
                    <a:pt x="10319" y="1424011"/>
                  </a:lnTo>
                  <a:lnTo>
                    <a:pt x="7408" y="1419252"/>
                  </a:lnTo>
                  <a:lnTo>
                    <a:pt x="5027" y="1413965"/>
                  </a:lnTo>
                  <a:lnTo>
                    <a:pt x="2646" y="1408149"/>
                  </a:lnTo>
                  <a:lnTo>
                    <a:pt x="1323" y="1402333"/>
                  </a:lnTo>
                  <a:lnTo>
                    <a:pt x="264" y="1396517"/>
                  </a:lnTo>
                  <a:lnTo>
                    <a:pt x="0" y="1390172"/>
                  </a:lnTo>
                  <a:lnTo>
                    <a:pt x="264" y="1384092"/>
                  </a:lnTo>
                  <a:lnTo>
                    <a:pt x="1323" y="1378011"/>
                  </a:lnTo>
                  <a:lnTo>
                    <a:pt x="2646" y="1372195"/>
                  </a:lnTo>
                  <a:lnTo>
                    <a:pt x="5027" y="1366908"/>
                  </a:lnTo>
                  <a:lnTo>
                    <a:pt x="7408" y="1361620"/>
                  </a:lnTo>
                  <a:lnTo>
                    <a:pt x="10319" y="1356862"/>
                  </a:lnTo>
                  <a:lnTo>
                    <a:pt x="13758" y="1351839"/>
                  </a:lnTo>
                  <a:lnTo>
                    <a:pt x="17727" y="1347609"/>
                  </a:lnTo>
                  <a:lnTo>
                    <a:pt x="21960" y="1343643"/>
                  </a:lnTo>
                  <a:lnTo>
                    <a:pt x="26723" y="1340207"/>
                  </a:lnTo>
                  <a:lnTo>
                    <a:pt x="31750" y="1337299"/>
                  </a:lnTo>
                  <a:lnTo>
                    <a:pt x="37041" y="1334919"/>
                  </a:lnTo>
                  <a:lnTo>
                    <a:pt x="42598" y="1332540"/>
                  </a:lnTo>
                  <a:lnTo>
                    <a:pt x="48419" y="1331218"/>
                  </a:lnTo>
                  <a:lnTo>
                    <a:pt x="54239" y="1330161"/>
                  </a:lnTo>
                  <a:lnTo>
                    <a:pt x="60589" y="1329896"/>
                  </a:lnTo>
                  <a:lnTo>
                    <a:pt x="302419" y="1329896"/>
                  </a:lnTo>
                  <a:lnTo>
                    <a:pt x="302419" y="1144840"/>
                  </a:lnTo>
                  <a:lnTo>
                    <a:pt x="291571" y="1142989"/>
                  </a:lnTo>
                  <a:lnTo>
                    <a:pt x="280459" y="1141139"/>
                  </a:lnTo>
                  <a:lnTo>
                    <a:pt x="270140" y="1139288"/>
                  </a:lnTo>
                  <a:lnTo>
                    <a:pt x="259821" y="1136909"/>
                  </a:lnTo>
                  <a:lnTo>
                    <a:pt x="250032" y="1134001"/>
                  </a:lnTo>
                  <a:lnTo>
                    <a:pt x="240242" y="1131357"/>
                  </a:lnTo>
                  <a:lnTo>
                    <a:pt x="230452" y="1128185"/>
                  </a:lnTo>
                  <a:lnTo>
                    <a:pt x="221457" y="1125277"/>
                  </a:lnTo>
                  <a:lnTo>
                    <a:pt x="212196" y="1121576"/>
                  </a:lnTo>
                  <a:lnTo>
                    <a:pt x="203465" y="1117875"/>
                  </a:lnTo>
                  <a:lnTo>
                    <a:pt x="194734" y="1113909"/>
                  </a:lnTo>
                  <a:lnTo>
                    <a:pt x="186532" y="1109944"/>
                  </a:lnTo>
                  <a:lnTo>
                    <a:pt x="178329" y="1105714"/>
                  </a:lnTo>
                  <a:lnTo>
                    <a:pt x="170392" y="1101219"/>
                  </a:lnTo>
                  <a:lnTo>
                    <a:pt x="162454" y="1096461"/>
                  </a:lnTo>
                  <a:lnTo>
                    <a:pt x="155310" y="1091702"/>
                  </a:lnTo>
                  <a:lnTo>
                    <a:pt x="147902" y="1086944"/>
                  </a:lnTo>
                  <a:lnTo>
                    <a:pt x="140758" y="1081656"/>
                  </a:lnTo>
                  <a:lnTo>
                    <a:pt x="133879" y="1076369"/>
                  </a:lnTo>
                  <a:lnTo>
                    <a:pt x="127264" y="1071082"/>
                  </a:lnTo>
                  <a:lnTo>
                    <a:pt x="120650" y="1065530"/>
                  </a:lnTo>
                  <a:lnTo>
                    <a:pt x="114564" y="1059978"/>
                  </a:lnTo>
                  <a:lnTo>
                    <a:pt x="108479" y="1054162"/>
                  </a:lnTo>
                  <a:lnTo>
                    <a:pt x="102394" y="1048082"/>
                  </a:lnTo>
                  <a:lnTo>
                    <a:pt x="97102" y="1042001"/>
                  </a:lnTo>
                  <a:lnTo>
                    <a:pt x="91546" y="1035921"/>
                  </a:lnTo>
                  <a:lnTo>
                    <a:pt x="85989" y="1029841"/>
                  </a:lnTo>
                  <a:lnTo>
                    <a:pt x="81227" y="1023496"/>
                  </a:lnTo>
                  <a:lnTo>
                    <a:pt x="75935" y="1017151"/>
                  </a:lnTo>
                  <a:lnTo>
                    <a:pt x="71437" y="1010542"/>
                  </a:lnTo>
                  <a:lnTo>
                    <a:pt x="66675" y="1003933"/>
                  </a:lnTo>
                  <a:lnTo>
                    <a:pt x="62177" y="997323"/>
                  </a:lnTo>
                  <a:lnTo>
                    <a:pt x="53975" y="983841"/>
                  </a:lnTo>
                  <a:lnTo>
                    <a:pt x="46302" y="970094"/>
                  </a:lnTo>
                  <a:lnTo>
                    <a:pt x="39687" y="956347"/>
                  </a:lnTo>
                  <a:lnTo>
                    <a:pt x="33337" y="942335"/>
                  </a:lnTo>
                  <a:lnTo>
                    <a:pt x="27516" y="928324"/>
                  </a:lnTo>
                  <a:lnTo>
                    <a:pt x="22489" y="914312"/>
                  </a:lnTo>
                  <a:lnTo>
                    <a:pt x="17991" y="900830"/>
                  </a:lnTo>
                  <a:lnTo>
                    <a:pt x="14023" y="886554"/>
                  </a:lnTo>
                  <a:lnTo>
                    <a:pt x="10583" y="873336"/>
                  </a:lnTo>
                  <a:lnTo>
                    <a:pt x="7673" y="859853"/>
                  </a:lnTo>
                  <a:lnTo>
                    <a:pt x="5291" y="846370"/>
                  </a:lnTo>
                  <a:lnTo>
                    <a:pt x="3439" y="833681"/>
                  </a:lnTo>
                  <a:lnTo>
                    <a:pt x="1852" y="821255"/>
                  </a:lnTo>
                  <a:lnTo>
                    <a:pt x="1058" y="809095"/>
                  </a:lnTo>
                  <a:lnTo>
                    <a:pt x="264" y="797462"/>
                  </a:lnTo>
                  <a:lnTo>
                    <a:pt x="0" y="786095"/>
                  </a:lnTo>
                  <a:lnTo>
                    <a:pt x="0" y="544464"/>
                  </a:lnTo>
                  <a:lnTo>
                    <a:pt x="264" y="538383"/>
                  </a:lnTo>
                  <a:lnTo>
                    <a:pt x="1323" y="532303"/>
                  </a:lnTo>
                  <a:lnTo>
                    <a:pt x="2646" y="526487"/>
                  </a:lnTo>
                  <a:lnTo>
                    <a:pt x="5027" y="521200"/>
                  </a:lnTo>
                  <a:lnTo>
                    <a:pt x="7408" y="515912"/>
                  </a:lnTo>
                  <a:lnTo>
                    <a:pt x="10319" y="510889"/>
                  </a:lnTo>
                  <a:lnTo>
                    <a:pt x="13758" y="506131"/>
                  </a:lnTo>
                  <a:lnTo>
                    <a:pt x="17727" y="501901"/>
                  </a:lnTo>
                  <a:lnTo>
                    <a:pt x="21960" y="497935"/>
                  </a:lnTo>
                  <a:lnTo>
                    <a:pt x="26723" y="494499"/>
                  </a:lnTo>
                  <a:lnTo>
                    <a:pt x="31750" y="491591"/>
                  </a:lnTo>
                  <a:lnTo>
                    <a:pt x="37041" y="488947"/>
                  </a:lnTo>
                  <a:lnTo>
                    <a:pt x="42598" y="487096"/>
                  </a:lnTo>
                  <a:lnTo>
                    <a:pt x="48419" y="485510"/>
                  </a:lnTo>
                  <a:lnTo>
                    <a:pt x="54239" y="484453"/>
                  </a:lnTo>
                  <a:lnTo>
                    <a:pt x="60589" y="484188"/>
                  </a:lnTo>
                  <a:close/>
                  <a:moveTo>
                    <a:pt x="362612" y="0"/>
                  </a:moveTo>
                  <a:lnTo>
                    <a:pt x="372158" y="265"/>
                  </a:lnTo>
                  <a:lnTo>
                    <a:pt x="381438" y="1058"/>
                  </a:lnTo>
                  <a:lnTo>
                    <a:pt x="390454" y="2116"/>
                  </a:lnTo>
                  <a:lnTo>
                    <a:pt x="399204" y="3967"/>
                  </a:lnTo>
                  <a:lnTo>
                    <a:pt x="408219" y="5553"/>
                  </a:lnTo>
                  <a:lnTo>
                    <a:pt x="416705" y="8198"/>
                  </a:lnTo>
                  <a:lnTo>
                    <a:pt x="424925" y="11107"/>
                  </a:lnTo>
                  <a:lnTo>
                    <a:pt x="433145" y="14280"/>
                  </a:lnTo>
                  <a:lnTo>
                    <a:pt x="441630" y="17982"/>
                  </a:lnTo>
                  <a:lnTo>
                    <a:pt x="449054" y="21949"/>
                  </a:lnTo>
                  <a:lnTo>
                    <a:pt x="456744" y="26444"/>
                  </a:lnTo>
                  <a:lnTo>
                    <a:pt x="464169" y="30939"/>
                  </a:lnTo>
                  <a:lnTo>
                    <a:pt x="471328" y="36228"/>
                  </a:lnTo>
                  <a:lnTo>
                    <a:pt x="478222" y="41253"/>
                  </a:lnTo>
                  <a:lnTo>
                    <a:pt x="484851" y="47070"/>
                  </a:lnTo>
                  <a:lnTo>
                    <a:pt x="490950" y="53152"/>
                  </a:lnTo>
                  <a:lnTo>
                    <a:pt x="497049" y="59234"/>
                  </a:lnTo>
                  <a:lnTo>
                    <a:pt x="502882" y="66110"/>
                  </a:lnTo>
                  <a:lnTo>
                    <a:pt x="508186" y="72721"/>
                  </a:lnTo>
                  <a:lnTo>
                    <a:pt x="513224" y="80125"/>
                  </a:lnTo>
                  <a:lnTo>
                    <a:pt x="517997" y="87265"/>
                  </a:lnTo>
                  <a:lnTo>
                    <a:pt x="522504" y="94934"/>
                  </a:lnTo>
                  <a:lnTo>
                    <a:pt x="526482" y="102602"/>
                  </a:lnTo>
                  <a:lnTo>
                    <a:pt x="530194" y="110800"/>
                  </a:lnTo>
                  <a:lnTo>
                    <a:pt x="533111" y="118998"/>
                  </a:lnTo>
                  <a:lnTo>
                    <a:pt x="536293" y="127195"/>
                  </a:lnTo>
                  <a:lnTo>
                    <a:pt x="538679" y="136186"/>
                  </a:lnTo>
                  <a:lnTo>
                    <a:pt x="540536" y="144648"/>
                  </a:lnTo>
                  <a:lnTo>
                    <a:pt x="542392" y="153903"/>
                  </a:lnTo>
                  <a:lnTo>
                    <a:pt x="543187" y="162630"/>
                  </a:lnTo>
                  <a:lnTo>
                    <a:pt x="544248" y="172150"/>
                  </a:lnTo>
                  <a:lnTo>
                    <a:pt x="544513" y="181141"/>
                  </a:lnTo>
                  <a:lnTo>
                    <a:pt x="544513" y="483394"/>
                  </a:lnTo>
                  <a:lnTo>
                    <a:pt x="180975" y="483394"/>
                  </a:lnTo>
                  <a:lnTo>
                    <a:pt x="180975" y="181141"/>
                  </a:lnTo>
                  <a:lnTo>
                    <a:pt x="181240" y="172150"/>
                  </a:lnTo>
                  <a:lnTo>
                    <a:pt x="181771" y="162630"/>
                  </a:lnTo>
                  <a:lnTo>
                    <a:pt x="183097" y="153903"/>
                  </a:lnTo>
                  <a:lnTo>
                    <a:pt x="184422" y="144648"/>
                  </a:lnTo>
                  <a:lnTo>
                    <a:pt x="186809" y="136186"/>
                  </a:lnTo>
                  <a:lnTo>
                    <a:pt x="189195" y="127195"/>
                  </a:lnTo>
                  <a:lnTo>
                    <a:pt x="191847" y="118998"/>
                  </a:lnTo>
                  <a:lnTo>
                    <a:pt x="195294" y="110800"/>
                  </a:lnTo>
                  <a:lnTo>
                    <a:pt x="199006" y="102602"/>
                  </a:lnTo>
                  <a:lnTo>
                    <a:pt x="202984" y="94934"/>
                  </a:lnTo>
                  <a:lnTo>
                    <a:pt x="207226" y="87265"/>
                  </a:lnTo>
                  <a:lnTo>
                    <a:pt x="211999" y="80125"/>
                  </a:lnTo>
                  <a:lnTo>
                    <a:pt x="217037" y="72721"/>
                  </a:lnTo>
                  <a:lnTo>
                    <a:pt x="222341" y="66110"/>
                  </a:lnTo>
                  <a:lnTo>
                    <a:pt x="228174" y="59234"/>
                  </a:lnTo>
                  <a:lnTo>
                    <a:pt x="234008" y="53152"/>
                  </a:lnTo>
                  <a:lnTo>
                    <a:pt x="240372" y="47070"/>
                  </a:lnTo>
                  <a:lnTo>
                    <a:pt x="247266" y="41253"/>
                  </a:lnTo>
                  <a:lnTo>
                    <a:pt x="253895" y="36228"/>
                  </a:lnTo>
                  <a:lnTo>
                    <a:pt x="261054" y="30939"/>
                  </a:lnTo>
                  <a:lnTo>
                    <a:pt x="268479" y="26444"/>
                  </a:lnTo>
                  <a:lnTo>
                    <a:pt x="275903" y="21949"/>
                  </a:lnTo>
                  <a:lnTo>
                    <a:pt x="283858" y="17982"/>
                  </a:lnTo>
                  <a:lnTo>
                    <a:pt x="291813" y="14280"/>
                  </a:lnTo>
                  <a:lnTo>
                    <a:pt x="300033" y="11107"/>
                  </a:lnTo>
                  <a:lnTo>
                    <a:pt x="308518" y="8198"/>
                  </a:lnTo>
                  <a:lnTo>
                    <a:pt x="317269" y="5553"/>
                  </a:lnTo>
                  <a:lnTo>
                    <a:pt x="326019" y="3967"/>
                  </a:lnTo>
                  <a:lnTo>
                    <a:pt x="334770" y="2116"/>
                  </a:lnTo>
                  <a:lnTo>
                    <a:pt x="344050" y="1058"/>
                  </a:lnTo>
                  <a:lnTo>
                    <a:pt x="353331" y="265"/>
                  </a:lnTo>
                  <a:lnTo>
                    <a:pt x="362612"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endParaRPr>
            </a:p>
          </p:txBody>
        </p:sp>
      </p:grpSp>
      <p:sp>
        <p:nvSpPr>
          <p:cNvPr id="11" name="矩形 10"/>
          <p:cNvSpPr/>
          <p:nvPr/>
        </p:nvSpPr>
        <p:spPr>
          <a:xfrm>
            <a:off x="3700059" y="1869612"/>
            <a:ext cx="2677656" cy="577081"/>
          </a:xfrm>
          <a:prstGeom prst="rect">
            <a:avLst/>
          </a:prstGeom>
        </p:spPr>
        <p:txBody>
          <a:bodyPr wrap="none" lIns="68580" tIns="34290" rIns="68580" bIns="34290">
            <a:spAutoFit/>
          </a:bodyPr>
          <a:lstStyle/>
          <a:p>
            <a:r>
              <a:rPr lang="zh-CN" altLang="en-US" sz="3300" b="1" dirty="0">
                <a:solidFill>
                  <a:schemeClr val="accent5"/>
                </a:solidFill>
                <a:latin typeface="微软雅黑" panose="020B0503020204020204" charset="-122"/>
                <a:ea typeface="微软雅黑" panose="020B0503020204020204" charset="-122"/>
              </a:rPr>
              <a:t>年度工作概述</a:t>
            </a:r>
          </a:p>
        </p:txBody>
      </p:sp>
      <p:sp>
        <p:nvSpPr>
          <p:cNvPr id="18" name="矩形 17"/>
          <p:cNvSpPr/>
          <p:nvPr/>
        </p:nvSpPr>
        <p:spPr>
          <a:xfrm>
            <a:off x="3735758" y="2602327"/>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团队成员介绍</a:t>
            </a:r>
          </a:p>
        </p:txBody>
      </p:sp>
      <p:sp>
        <p:nvSpPr>
          <p:cNvPr id="19" name="矩形 18"/>
          <p:cNvSpPr/>
          <p:nvPr/>
        </p:nvSpPr>
        <p:spPr>
          <a:xfrm>
            <a:off x="5364533" y="2586272"/>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年度工作概述</a:t>
            </a:r>
          </a:p>
        </p:txBody>
      </p:sp>
      <p:sp>
        <p:nvSpPr>
          <p:cNvPr id="20" name="矩形 19"/>
          <p:cNvSpPr/>
          <p:nvPr/>
        </p:nvSpPr>
        <p:spPr>
          <a:xfrm>
            <a:off x="3735758" y="2915903"/>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具体工作明细</a:t>
            </a:r>
          </a:p>
        </p:txBody>
      </p:sp>
      <p:sp>
        <p:nvSpPr>
          <p:cNvPr id="21" name="矩形 20"/>
          <p:cNvSpPr/>
          <p:nvPr/>
        </p:nvSpPr>
        <p:spPr>
          <a:xfrm>
            <a:off x="5364533" y="2899847"/>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重点工作回顾</a:t>
            </a:r>
          </a:p>
        </p:txBody>
      </p:sp>
      <p:sp>
        <p:nvSpPr>
          <p:cNvPr id="14" name="矩形 13"/>
          <p:cNvSpPr/>
          <p:nvPr/>
        </p:nvSpPr>
        <p:spPr>
          <a:xfrm>
            <a:off x="3735758" y="3218423"/>
            <a:ext cx="1432443" cy="284693"/>
          </a:xfrm>
          <a:prstGeom prst="rect">
            <a:avLst/>
          </a:prstGeom>
        </p:spPr>
        <p:txBody>
          <a:bodyPr wrap="none" lIns="68580" tIns="34290" rIns="68580" bIns="34290">
            <a:spAutoFit/>
          </a:bodyPr>
          <a:lstStyle/>
          <a:p>
            <a:pPr marL="214630" indent="-214630">
              <a:buFont typeface="Wingdings" panose="05000000000000000000" pitchFamily="2" charset="2"/>
              <a:buChar char="l"/>
            </a:pPr>
            <a:r>
              <a:rPr lang="zh-CN" altLang="en-US" dirty="0">
                <a:solidFill>
                  <a:schemeClr val="tx1">
                    <a:lumMod val="65000"/>
                    <a:lumOff val="35000"/>
                  </a:schemeClr>
                </a:solidFill>
                <a:latin typeface="微软雅黑" panose="020B0503020204020204" charset="-122"/>
                <a:ea typeface="微软雅黑" panose="020B0503020204020204" charset="-122"/>
              </a:rPr>
              <a:t>团队建设情况</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2" presetClass="entr" presetSubtype="2" decel="100000" fill="hold" grpId="0" nodeType="after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50" presetClass="entr" presetSubtype="0" decel="10000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1000" fill="hold"/>
                                        <p:tgtEl>
                                          <p:spTgt spid="18"/>
                                        </p:tgtEl>
                                        <p:attrNameLst>
                                          <p:attrName>ppt_w</p:attrName>
                                        </p:attrNameLst>
                                      </p:cBhvr>
                                      <p:tavLst>
                                        <p:tav tm="0">
                                          <p:val>
                                            <p:strVal val="#ppt_w+.3"/>
                                          </p:val>
                                        </p:tav>
                                        <p:tav tm="100000">
                                          <p:val>
                                            <p:strVal val="#ppt_w"/>
                                          </p:val>
                                        </p:tav>
                                      </p:tavLst>
                                    </p:anim>
                                    <p:anim calcmode="lin" valueType="num">
                                      <p:cBhvr>
                                        <p:cTn id="23" dur="1000" fill="hold"/>
                                        <p:tgtEl>
                                          <p:spTgt spid="18"/>
                                        </p:tgtEl>
                                        <p:attrNameLst>
                                          <p:attrName>ppt_h</p:attrName>
                                        </p:attrNameLst>
                                      </p:cBhvr>
                                      <p:tavLst>
                                        <p:tav tm="0">
                                          <p:val>
                                            <p:strVal val="#ppt_h"/>
                                          </p:val>
                                        </p:tav>
                                        <p:tav tm="100000">
                                          <p:val>
                                            <p:strVal val="#ppt_h"/>
                                          </p:val>
                                        </p:tav>
                                      </p:tavLst>
                                    </p:anim>
                                    <p:animEffect transition="in" filter="fade">
                                      <p:cBhvr>
                                        <p:cTn id="24" dur="1000"/>
                                        <p:tgtEl>
                                          <p:spTgt spid="18"/>
                                        </p:tgtEl>
                                      </p:cBhvr>
                                    </p:animEffect>
                                  </p:childTnLst>
                                </p:cTn>
                              </p:par>
                              <p:par>
                                <p:cTn id="25" presetID="50" presetClass="entr" presetSubtype="0" decel="100000" fill="hold" grpId="0" nodeType="withEffect">
                                  <p:stCondLst>
                                    <p:cond delay="45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strVal val="#ppt_w+.3"/>
                                          </p:val>
                                        </p:tav>
                                        <p:tav tm="100000">
                                          <p:val>
                                            <p:strVal val="#ppt_w"/>
                                          </p:val>
                                        </p:tav>
                                      </p:tavLst>
                                    </p:anim>
                                    <p:anim calcmode="lin" valueType="num">
                                      <p:cBhvr>
                                        <p:cTn id="28" dur="1000" fill="hold"/>
                                        <p:tgtEl>
                                          <p:spTgt spid="19"/>
                                        </p:tgtEl>
                                        <p:attrNameLst>
                                          <p:attrName>ppt_h</p:attrName>
                                        </p:attrNameLst>
                                      </p:cBhvr>
                                      <p:tavLst>
                                        <p:tav tm="0">
                                          <p:val>
                                            <p:strVal val="#ppt_h"/>
                                          </p:val>
                                        </p:tav>
                                        <p:tav tm="100000">
                                          <p:val>
                                            <p:strVal val="#ppt_h"/>
                                          </p:val>
                                        </p:tav>
                                      </p:tavLst>
                                    </p:anim>
                                    <p:animEffect transition="in" filter="fade">
                                      <p:cBhvr>
                                        <p:cTn id="29" dur="1000"/>
                                        <p:tgtEl>
                                          <p:spTgt spid="19"/>
                                        </p:tgtEl>
                                      </p:cBhvr>
                                    </p:animEffect>
                                  </p:childTnLst>
                                </p:cTn>
                              </p:par>
                              <p:par>
                                <p:cTn id="30" presetID="50" presetClass="entr" presetSubtype="0" decel="100000" fill="hold" grpId="0" nodeType="withEffect">
                                  <p:stCondLst>
                                    <p:cond delay="85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strVal val="#ppt_w+.3"/>
                                          </p:val>
                                        </p:tav>
                                        <p:tav tm="100000">
                                          <p:val>
                                            <p:strVal val="#ppt_w"/>
                                          </p:val>
                                        </p:tav>
                                      </p:tavLst>
                                    </p:anim>
                                    <p:anim calcmode="lin" valueType="num">
                                      <p:cBhvr>
                                        <p:cTn id="33" dur="1000" fill="hold"/>
                                        <p:tgtEl>
                                          <p:spTgt spid="20"/>
                                        </p:tgtEl>
                                        <p:attrNameLst>
                                          <p:attrName>ppt_h</p:attrName>
                                        </p:attrNameLst>
                                      </p:cBhvr>
                                      <p:tavLst>
                                        <p:tav tm="0">
                                          <p:val>
                                            <p:strVal val="#ppt_h"/>
                                          </p:val>
                                        </p:tav>
                                        <p:tav tm="100000">
                                          <p:val>
                                            <p:strVal val="#ppt_h"/>
                                          </p:val>
                                        </p:tav>
                                      </p:tavLst>
                                    </p:anim>
                                    <p:animEffect transition="in" filter="fade">
                                      <p:cBhvr>
                                        <p:cTn id="34" dur="1000"/>
                                        <p:tgtEl>
                                          <p:spTgt spid="20"/>
                                        </p:tgtEl>
                                      </p:cBhvr>
                                    </p:animEffect>
                                  </p:childTnLst>
                                </p:cTn>
                              </p:par>
                              <p:par>
                                <p:cTn id="35" presetID="50" presetClass="entr" presetSubtype="0" decel="100000" fill="hold" grpId="0" nodeType="withEffect">
                                  <p:stCondLst>
                                    <p:cond delay="125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strVal val="#ppt_w+.3"/>
                                          </p:val>
                                        </p:tav>
                                        <p:tav tm="100000">
                                          <p:val>
                                            <p:strVal val="#ppt_w"/>
                                          </p:val>
                                        </p:tav>
                                      </p:tavLst>
                                    </p:anim>
                                    <p:anim calcmode="lin" valueType="num">
                                      <p:cBhvr>
                                        <p:cTn id="38" dur="1000" fill="hold"/>
                                        <p:tgtEl>
                                          <p:spTgt spid="21"/>
                                        </p:tgtEl>
                                        <p:attrNameLst>
                                          <p:attrName>ppt_h</p:attrName>
                                        </p:attrNameLst>
                                      </p:cBhvr>
                                      <p:tavLst>
                                        <p:tav tm="0">
                                          <p:val>
                                            <p:strVal val="#ppt_h"/>
                                          </p:val>
                                        </p:tav>
                                        <p:tav tm="100000">
                                          <p:val>
                                            <p:strVal val="#ppt_h"/>
                                          </p:val>
                                        </p:tav>
                                      </p:tavLst>
                                    </p:anim>
                                    <p:animEffect transition="in" filter="fade">
                                      <p:cBhvr>
                                        <p:cTn id="39" dur="1000"/>
                                        <p:tgtEl>
                                          <p:spTgt spid="21"/>
                                        </p:tgtEl>
                                      </p:cBhvr>
                                    </p:animEffect>
                                  </p:childTnLst>
                                </p:cTn>
                              </p:par>
                              <p:par>
                                <p:cTn id="40" presetID="50" presetClass="entr" presetSubtype="0" decel="100000" fill="hold" grpId="0" nodeType="withEffect">
                                  <p:stCondLst>
                                    <p:cond delay="165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strVal val="#ppt_w+.3"/>
                                          </p:val>
                                        </p:tav>
                                        <p:tav tm="100000">
                                          <p:val>
                                            <p:strVal val="#ppt_w"/>
                                          </p:val>
                                        </p:tav>
                                      </p:tavLst>
                                    </p:anim>
                                    <p:anim calcmode="lin" valueType="num">
                                      <p:cBhvr>
                                        <p:cTn id="43" dur="1000" fill="hold"/>
                                        <p:tgtEl>
                                          <p:spTgt spid="14"/>
                                        </p:tgtEl>
                                        <p:attrNameLst>
                                          <p:attrName>ppt_h</p:attrName>
                                        </p:attrNameLst>
                                      </p:cBhvr>
                                      <p:tavLst>
                                        <p:tav tm="0">
                                          <p:val>
                                            <p:strVal val="#ppt_h"/>
                                          </p:val>
                                        </p:tav>
                                        <p:tav tm="100000">
                                          <p:val>
                                            <p:strVal val="#ppt_h"/>
                                          </p:val>
                                        </p:tav>
                                      </p:tavLst>
                                    </p:anim>
                                    <p:animEffect transition="in" filter="fade">
                                      <p:cBhvr>
                                        <p:cTn id="4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P spid="20" grpId="0"/>
      <p:bldP spid="21"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计划实施阶段</a:t>
            </a:r>
          </a:p>
        </p:txBody>
      </p:sp>
      <p:grpSp>
        <p:nvGrpSpPr>
          <p:cNvPr id="133" name="组合 132"/>
          <p:cNvGrpSpPr/>
          <p:nvPr/>
        </p:nvGrpSpPr>
        <p:grpSpPr>
          <a:xfrm>
            <a:off x="6010431" y="1252892"/>
            <a:ext cx="2117725" cy="1904400"/>
            <a:chOff x="6010431" y="1252892"/>
            <a:chExt cx="2117725" cy="1904400"/>
          </a:xfrm>
        </p:grpSpPr>
        <p:sp>
          <p:nvSpPr>
            <p:cNvPr id="134" name="Freeform 40"/>
            <p:cNvSpPr/>
            <p:nvPr/>
          </p:nvSpPr>
          <p:spPr bwMode="auto">
            <a:xfrm>
              <a:off x="6011161" y="1252892"/>
              <a:ext cx="2116800" cy="1904400"/>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solidFill>
              <a:schemeClr val="accent1"/>
            </a:soli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sp>
          <p:nvSpPr>
            <p:cNvPr id="135" name="Freeform 41"/>
            <p:cNvSpPr>
              <a:spLocks noEditPoints="1"/>
            </p:cNvSpPr>
            <p:nvPr/>
          </p:nvSpPr>
          <p:spPr bwMode="auto">
            <a:xfrm>
              <a:off x="6010431" y="1253469"/>
              <a:ext cx="2117725" cy="1903413"/>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gradFill>
              <a:gsLst>
                <a:gs pos="100000">
                  <a:srgbClr val="FFFFFF">
                    <a:lumMod val="100000"/>
                  </a:srgbClr>
                </a:gs>
                <a:gs pos="0">
                  <a:srgbClr val="D9D9DA"/>
                </a:gs>
              </a:gsLst>
              <a:lin ang="2700000" scaled="1"/>
            </a:gradFill>
            <a:ln>
              <a:noFill/>
            </a:ln>
            <a:effectLst>
              <a:outerShdw dist="88900" dir="13500000" algn="l" rotWithShape="0">
                <a:prstClr val="black">
                  <a:alpha val="40000"/>
                </a:prstClr>
              </a:outerShdw>
            </a:effectLst>
          </p:spPr>
          <p:txBody>
            <a:bodyPr/>
            <a:lstStyle/>
            <a:p>
              <a:pPr fontAlgn="auto">
                <a:spcBef>
                  <a:spcPts val="0"/>
                </a:spcBef>
                <a:spcAft>
                  <a:spcPts val="0"/>
                </a:spcAft>
                <a:defRPr/>
              </a:pPr>
              <a:endParaRPr lang="zh-CN" altLang="en-US">
                <a:solidFill>
                  <a:schemeClr val="bg1"/>
                </a:solidFill>
                <a:latin typeface="+mn-lt"/>
                <a:ea typeface="+mn-ea"/>
                <a:cs typeface="+mn-cs"/>
              </a:endParaRPr>
            </a:p>
          </p:txBody>
        </p:sp>
        <p:sp>
          <p:nvSpPr>
            <p:cNvPr id="136" name="Freeform 50"/>
            <p:cNvSpPr/>
            <p:nvPr/>
          </p:nvSpPr>
          <p:spPr bwMode="auto">
            <a:xfrm>
              <a:off x="6816881" y="1686857"/>
              <a:ext cx="400050" cy="469900"/>
            </a:xfrm>
            <a:custGeom>
              <a:avLst/>
              <a:gdLst>
                <a:gd name="T0" fmla="*/ 2147483647 w 120"/>
                <a:gd name="T1" fmla="*/ 2147483647 h 140"/>
                <a:gd name="T2" fmla="*/ 2147483647 w 120"/>
                <a:gd name="T3" fmla="*/ 2147483647 h 140"/>
                <a:gd name="T4" fmla="*/ 2147483647 w 120"/>
                <a:gd name="T5" fmla="*/ 0 h 140"/>
                <a:gd name="T6" fmla="*/ 2147483647 w 120"/>
                <a:gd name="T7" fmla="*/ 2147483647 h 140"/>
                <a:gd name="T8" fmla="*/ 2147483647 w 120"/>
                <a:gd name="T9" fmla="*/ 2147483647 h 140"/>
                <a:gd name="T10" fmla="*/ 2147483647 w 120"/>
                <a:gd name="T11" fmla="*/ 2147483647 h 140"/>
                <a:gd name="T12" fmla="*/ 2147483647 w 120"/>
                <a:gd name="T13" fmla="*/ 2147483647 h 140"/>
                <a:gd name="T14" fmla="*/ 2147483647 w 120"/>
                <a:gd name="T15" fmla="*/ 2147483647 h 140"/>
                <a:gd name="T16" fmla="*/ 2147483647 w 120"/>
                <a:gd name="T17" fmla="*/ 2147483647 h 140"/>
                <a:gd name="T18" fmla="*/ 2147483647 w 120"/>
                <a:gd name="T19" fmla="*/ 2147483647 h 140"/>
                <a:gd name="T20" fmla="*/ 2147483647 w 120"/>
                <a:gd name="T21" fmla="*/ 2147483647 h 140"/>
                <a:gd name="T22" fmla="*/ 2147483647 w 120"/>
                <a:gd name="T23" fmla="*/ 2147483647 h 140"/>
                <a:gd name="T24" fmla="*/ 2147483647 w 120"/>
                <a:gd name="T25" fmla="*/ 2147483647 h 140"/>
                <a:gd name="T26" fmla="*/ 2147483647 w 120"/>
                <a:gd name="T27" fmla="*/ 2147483647 h 140"/>
                <a:gd name="T28" fmla="*/ 2147483647 w 120"/>
                <a:gd name="T29" fmla="*/ 2147483647 h 1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0"/>
                <a:gd name="T46" fmla="*/ 0 h 140"/>
                <a:gd name="T47" fmla="*/ 120 w 120"/>
                <a:gd name="T48" fmla="*/ 140 h 1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0" h="14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chemeClr val="bg1"/>
            </a:solidFill>
            <a:ln w="9525">
              <a:noFill/>
              <a:round/>
            </a:ln>
          </p:spPr>
          <p:txBody>
            <a:bodyPr/>
            <a:lstStyle/>
            <a:p>
              <a:endParaRPr lang="zh-CN" altLang="en-US">
                <a:solidFill>
                  <a:schemeClr val="bg1"/>
                </a:solidFill>
              </a:endParaRPr>
            </a:p>
          </p:txBody>
        </p:sp>
        <p:sp>
          <p:nvSpPr>
            <p:cNvPr id="137" name="文本框 29"/>
            <p:cNvSpPr txBox="1">
              <a:spLocks noChangeArrowheads="1"/>
            </p:cNvSpPr>
            <p:nvPr/>
          </p:nvSpPr>
          <p:spPr bwMode="auto">
            <a:xfrm>
              <a:off x="6450168" y="2183744"/>
              <a:ext cx="1222375" cy="584200"/>
            </a:xfrm>
            <a:prstGeom prst="rect">
              <a:avLst/>
            </a:prstGeom>
            <a:noFill/>
            <a:ln w="9525">
              <a:noFill/>
              <a:miter lim="800000"/>
            </a:ln>
          </p:spPr>
          <p:txBody>
            <a:bodyPr wrap="none">
              <a:spAutoFit/>
            </a:bodyPr>
            <a:lstStyle/>
            <a:p>
              <a:pPr algn="ctr"/>
              <a:r>
                <a:rPr lang="en-US" altLang="zh-CN" sz="3200">
                  <a:solidFill>
                    <a:schemeClr val="bg1"/>
                  </a:solidFill>
                  <a:latin typeface="Impact" panose="020B0806030902050204" pitchFamily="34" charset="0"/>
                  <a:ea typeface="宋体" panose="02010600030101010101" pitchFamily="2" charset="-122"/>
                  <a:cs typeface="Aharoni" panose="02010803020104030203" pitchFamily="2" charset="-79"/>
                </a:rPr>
                <a:t>Step 4</a:t>
              </a:r>
              <a:endParaRPr lang="zh-CN" altLang="en-US" sz="3200">
                <a:solidFill>
                  <a:schemeClr val="bg1"/>
                </a:solidFill>
                <a:latin typeface="Impact" panose="020B0806030902050204" pitchFamily="34" charset="0"/>
                <a:ea typeface="宋体" panose="02010600030101010101" pitchFamily="2" charset="-122"/>
                <a:cs typeface="Aharoni" panose="02010803020104030203" pitchFamily="2" charset="-79"/>
              </a:endParaRPr>
            </a:p>
          </p:txBody>
        </p:sp>
      </p:grpSp>
      <p:grpSp>
        <p:nvGrpSpPr>
          <p:cNvPr id="138" name="组合 137"/>
          <p:cNvGrpSpPr/>
          <p:nvPr/>
        </p:nvGrpSpPr>
        <p:grpSpPr>
          <a:xfrm>
            <a:off x="1095640" y="3278793"/>
            <a:ext cx="1804768" cy="1348021"/>
            <a:chOff x="1092369" y="3397543"/>
            <a:chExt cx="1804768" cy="1348021"/>
          </a:xfrm>
        </p:grpSpPr>
        <p:sp>
          <p:nvSpPr>
            <p:cNvPr id="139" name="文本框 108"/>
            <p:cNvSpPr txBox="1"/>
            <p:nvPr/>
          </p:nvSpPr>
          <p:spPr bwMode="auto">
            <a:xfrm>
              <a:off x="1092369" y="3637568"/>
              <a:ext cx="1804768" cy="1107996"/>
            </a:xfrm>
            <a:prstGeom prst="rect">
              <a:avLst/>
            </a:prstGeom>
            <a:noFill/>
          </p:spPr>
          <p:txBody>
            <a:bodyPr wrap="square">
              <a:spAutoFit/>
            </a:bodyPr>
            <a:lstStyle/>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endParaRPr lang="en-US" altLang="zh-CN" sz="1000" dirty="0">
                <a:solidFill>
                  <a:schemeClr val="tx1">
                    <a:lumMod val="75000"/>
                    <a:lumOff val="25000"/>
                  </a:schemeClr>
                </a:solidFill>
                <a:latin typeface="微软雅黑" panose="020B0503020204020204" charset="-122"/>
                <a:ea typeface="微软雅黑" panose="020B0503020204020204" charset="-122"/>
              </a:endParaRP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endParaRPr lang="en-US" altLang="zh-CN" sz="1000" dirty="0">
                <a:solidFill>
                  <a:schemeClr val="tx1">
                    <a:lumMod val="75000"/>
                    <a:lumOff val="25000"/>
                  </a:schemeClr>
                </a:solidFill>
                <a:latin typeface="微软雅黑" panose="020B0503020204020204" charset="-122"/>
                <a:ea typeface="微软雅黑" panose="020B0503020204020204" charset="-122"/>
              </a:endParaRP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endParaRPr lang="en-US" altLang="zh-CN" sz="1000" dirty="0">
                <a:solidFill>
                  <a:schemeClr val="tx1">
                    <a:lumMod val="75000"/>
                    <a:lumOff val="25000"/>
                  </a:schemeClr>
                </a:solidFill>
                <a:latin typeface="微软雅黑" panose="020B0503020204020204" charset="-122"/>
                <a:ea typeface="微软雅黑" panose="020B0503020204020204" charset="-122"/>
              </a:endParaRP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p>
          </p:txBody>
        </p:sp>
        <p:sp>
          <p:nvSpPr>
            <p:cNvPr id="140" name="文本框 109"/>
            <p:cNvSpPr txBox="1"/>
            <p:nvPr/>
          </p:nvSpPr>
          <p:spPr bwMode="auto">
            <a:xfrm>
              <a:off x="1273704" y="3397543"/>
              <a:ext cx="1442098" cy="323165"/>
            </a:xfrm>
            <a:prstGeom prst="rect">
              <a:avLst/>
            </a:prstGeom>
            <a:noFill/>
          </p:spPr>
          <p:txBody>
            <a:bodyPr>
              <a:spAutoFit/>
            </a:bodyPr>
            <a:lstStyle/>
            <a:p>
              <a:pPr algn="ctr">
                <a:defRPr/>
              </a:pPr>
              <a:r>
                <a:rPr lang="zh-CN" altLang="en-US" sz="1500" b="1" dirty="0">
                  <a:solidFill>
                    <a:schemeClr val="tx1">
                      <a:lumMod val="75000"/>
                      <a:lumOff val="25000"/>
                    </a:schemeClr>
                  </a:solidFill>
                  <a:latin typeface="微软雅黑" panose="020B0503020204020204" charset="-122"/>
                  <a:ea typeface="微软雅黑" panose="020B0503020204020204" charset="-122"/>
                </a:rPr>
                <a:t>在此添加标题</a:t>
              </a:r>
            </a:p>
          </p:txBody>
        </p:sp>
      </p:grpSp>
      <p:grpSp>
        <p:nvGrpSpPr>
          <p:cNvPr id="141" name="组合 140"/>
          <p:cNvGrpSpPr/>
          <p:nvPr/>
        </p:nvGrpSpPr>
        <p:grpSpPr>
          <a:xfrm>
            <a:off x="2799821" y="3278793"/>
            <a:ext cx="1804768" cy="1348021"/>
            <a:chOff x="1092369" y="3397543"/>
            <a:chExt cx="1804768" cy="1348021"/>
          </a:xfrm>
        </p:grpSpPr>
        <p:sp>
          <p:nvSpPr>
            <p:cNvPr id="142" name="文本框 108"/>
            <p:cNvSpPr txBox="1"/>
            <p:nvPr/>
          </p:nvSpPr>
          <p:spPr bwMode="auto">
            <a:xfrm>
              <a:off x="1092369" y="3637568"/>
              <a:ext cx="1804768" cy="1107996"/>
            </a:xfrm>
            <a:prstGeom prst="rect">
              <a:avLst/>
            </a:prstGeom>
            <a:noFill/>
          </p:spPr>
          <p:txBody>
            <a:bodyPr wrap="square">
              <a:spAutoFit/>
            </a:bodyPr>
            <a:lstStyle/>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endParaRPr lang="en-US" altLang="zh-CN" sz="1000" dirty="0">
                <a:solidFill>
                  <a:schemeClr val="tx1">
                    <a:lumMod val="75000"/>
                    <a:lumOff val="25000"/>
                  </a:schemeClr>
                </a:solidFill>
                <a:latin typeface="微软雅黑" panose="020B0503020204020204" charset="-122"/>
                <a:ea typeface="微软雅黑" panose="020B0503020204020204" charset="-122"/>
              </a:endParaRP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endParaRPr lang="en-US" altLang="zh-CN" sz="1000" dirty="0">
                <a:solidFill>
                  <a:schemeClr val="tx1">
                    <a:lumMod val="75000"/>
                    <a:lumOff val="25000"/>
                  </a:schemeClr>
                </a:solidFill>
                <a:latin typeface="微软雅黑" panose="020B0503020204020204" charset="-122"/>
                <a:ea typeface="微软雅黑" panose="020B0503020204020204" charset="-122"/>
              </a:endParaRP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endParaRPr lang="en-US" altLang="zh-CN" sz="1000" dirty="0">
                <a:solidFill>
                  <a:schemeClr val="tx1">
                    <a:lumMod val="75000"/>
                    <a:lumOff val="25000"/>
                  </a:schemeClr>
                </a:solidFill>
                <a:latin typeface="微软雅黑" panose="020B0503020204020204" charset="-122"/>
                <a:ea typeface="微软雅黑" panose="020B0503020204020204" charset="-122"/>
              </a:endParaRP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p>
          </p:txBody>
        </p:sp>
        <p:sp>
          <p:nvSpPr>
            <p:cNvPr id="143" name="文本框 109"/>
            <p:cNvSpPr txBox="1"/>
            <p:nvPr/>
          </p:nvSpPr>
          <p:spPr bwMode="auto">
            <a:xfrm>
              <a:off x="1273704" y="3397543"/>
              <a:ext cx="1442098" cy="323165"/>
            </a:xfrm>
            <a:prstGeom prst="rect">
              <a:avLst/>
            </a:prstGeom>
            <a:noFill/>
          </p:spPr>
          <p:txBody>
            <a:bodyPr>
              <a:spAutoFit/>
            </a:bodyPr>
            <a:lstStyle/>
            <a:p>
              <a:pPr algn="ctr">
                <a:defRPr/>
              </a:pPr>
              <a:r>
                <a:rPr lang="zh-CN" altLang="en-US" sz="1500" b="1" dirty="0">
                  <a:solidFill>
                    <a:schemeClr val="tx1">
                      <a:lumMod val="75000"/>
                      <a:lumOff val="25000"/>
                    </a:schemeClr>
                  </a:solidFill>
                  <a:latin typeface="微软雅黑" panose="020B0503020204020204" charset="-122"/>
                  <a:ea typeface="微软雅黑" panose="020B0503020204020204" charset="-122"/>
                </a:rPr>
                <a:t>在此添加标题</a:t>
              </a:r>
            </a:p>
          </p:txBody>
        </p:sp>
      </p:grpSp>
      <p:grpSp>
        <p:nvGrpSpPr>
          <p:cNvPr id="144" name="组合 143"/>
          <p:cNvGrpSpPr/>
          <p:nvPr/>
        </p:nvGrpSpPr>
        <p:grpSpPr>
          <a:xfrm>
            <a:off x="4485746" y="3278793"/>
            <a:ext cx="1804768" cy="1348021"/>
            <a:chOff x="1092369" y="3397543"/>
            <a:chExt cx="1804768" cy="1348021"/>
          </a:xfrm>
        </p:grpSpPr>
        <p:sp>
          <p:nvSpPr>
            <p:cNvPr id="145" name="文本框 108"/>
            <p:cNvSpPr txBox="1"/>
            <p:nvPr/>
          </p:nvSpPr>
          <p:spPr bwMode="auto">
            <a:xfrm>
              <a:off x="1092369" y="3637568"/>
              <a:ext cx="1804768" cy="1107996"/>
            </a:xfrm>
            <a:prstGeom prst="rect">
              <a:avLst/>
            </a:prstGeom>
            <a:noFill/>
          </p:spPr>
          <p:txBody>
            <a:bodyPr wrap="square">
              <a:spAutoFit/>
            </a:bodyPr>
            <a:lstStyle/>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endParaRPr lang="en-US" altLang="zh-CN" sz="1000" dirty="0">
                <a:solidFill>
                  <a:schemeClr val="tx1">
                    <a:lumMod val="75000"/>
                    <a:lumOff val="25000"/>
                  </a:schemeClr>
                </a:solidFill>
                <a:latin typeface="微软雅黑" panose="020B0503020204020204" charset="-122"/>
                <a:ea typeface="微软雅黑" panose="020B0503020204020204" charset="-122"/>
              </a:endParaRP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endParaRPr lang="en-US" altLang="zh-CN" sz="1000" dirty="0">
                <a:solidFill>
                  <a:schemeClr val="tx1">
                    <a:lumMod val="75000"/>
                    <a:lumOff val="25000"/>
                  </a:schemeClr>
                </a:solidFill>
                <a:latin typeface="微软雅黑" panose="020B0503020204020204" charset="-122"/>
                <a:ea typeface="微软雅黑" panose="020B0503020204020204" charset="-122"/>
              </a:endParaRP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endParaRPr lang="en-US" altLang="zh-CN" sz="1000" dirty="0">
                <a:solidFill>
                  <a:schemeClr val="tx1">
                    <a:lumMod val="75000"/>
                    <a:lumOff val="25000"/>
                  </a:schemeClr>
                </a:solidFill>
                <a:latin typeface="微软雅黑" panose="020B0503020204020204" charset="-122"/>
                <a:ea typeface="微软雅黑" panose="020B0503020204020204" charset="-122"/>
              </a:endParaRP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p>
          </p:txBody>
        </p:sp>
        <p:sp>
          <p:nvSpPr>
            <p:cNvPr id="146" name="文本框 109"/>
            <p:cNvSpPr txBox="1"/>
            <p:nvPr/>
          </p:nvSpPr>
          <p:spPr bwMode="auto">
            <a:xfrm>
              <a:off x="1273704" y="3397543"/>
              <a:ext cx="1442098" cy="323165"/>
            </a:xfrm>
            <a:prstGeom prst="rect">
              <a:avLst/>
            </a:prstGeom>
            <a:noFill/>
          </p:spPr>
          <p:txBody>
            <a:bodyPr>
              <a:spAutoFit/>
            </a:bodyPr>
            <a:lstStyle/>
            <a:p>
              <a:pPr algn="ctr">
                <a:defRPr/>
              </a:pPr>
              <a:r>
                <a:rPr lang="zh-CN" altLang="en-US" sz="1500" b="1" dirty="0">
                  <a:solidFill>
                    <a:schemeClr val="tx1">
                      <a:lumMod val="75000"/>
                      <a:lumOff val="25000"/>
                    </a:schemeClr>
                  </a:solidFill>
                  <a:latin typeface="微软雅黑" panose="020B0503020204020204" charset="-122"/>
                  <a:ea typeface="微软雅黑" panose="020B0503020204020204" charset="-122"/>
                </a:rPr>
                <a:t>在此添加标题</a:t>
              </a:r>
            </a:p>
          </p:txBody>
        </p:sp>
      </p:grpSp>
      <p:grpSp>
        <p:nvGrpSpPr>
          <p:cNvPr id="147" name="组合 146"/>
          <p:cNvGrpSpPr/>
          <p:nvPr/>
        </p:nvGrpSpPr>
        <p:grpSpPr>
          <a:xfrm>
            <a:off x="6167177" y="3278793"/>
            <a:ext cx="1804768" cy="1348021"/>
            <a:chOff x="1092369" y="3397543"/>
            <a:chExt cx="1804768" cy="1348021"/>
          </a:xfrm>
        </p:grpSpPr>
        <p:sp>
          <p:nvSpPr>
            <p:cNvPr id="148" name="文本框 108"/>
            <p:cNvSpPr txBox="1"/>
            <p:nvPr/>
          </p:nvSpPr>
          <p:spPr bwMode="auto">
            <a:xfrm>
              <a:off x="1092369" y="3637568"/>
              <a:ext cx="1804768" cy="1107996"/>
            </a:xfrm>
            <a:prstGeom prst="rect">
              <a:avLst/>
            </a:prstGeom>
            <a:noFill/>
          </p:spPr>
          <p:txBody>
            <a:bodyPr wrap="square">
              <a:spAutoFit/>
            </a:bodyPr>
            <a:lstStyle/>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endParaRPr lang="en-US" altLang="zh-CN" sz="1000" dirty="0">
                <a:solidFill>
                  <a:schemeClr val="tx1">
                    <a:lumMod val="75000"/>
                    <a:lumOff val="25000"/>
                  </a:schemeClr>
                </a:solidFill>
                <a:latin typeface="微软雅黑" panose="020B0503020204020204" charset="-122"/>
                <a:ea typeface="微软雅黑" panose="020B0503020204020204" charset="-122"/>
              </a:endParaRP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endParaRPr lang="en-US" altLang="zh-CN" sz="1000" dirty="0">
                <a:solidFill>
                  <a:schemeClr val="tx1">
                    <a:lumMod val="75000"/>
                    <a:lumOff val="25000"/>
                  </a:schemeClr>
                </a:solidFill>
                <a:latin typeface="微软雅黑" panose="020B0503020204020204" charset="-122"/>
                <a:ea typeface="微软雅黑" panose="020B0503020204020204" charset="-122"/>
              </a:endParaRP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endParaRPr lang="en-US" altLang="zh-CN" sz="1000" dirty="0">
                <a:solidFill>
                  <a:schemeClr val="tx1">
                    <a:lumMod val="75000"/>
                    <a:lumOff val="25000"/>
                  </a:schemeClr>
                </a:solidFill>
                <a:latin typeface="微软雅黑" panose="020B0503020204020204" charset="-122"/>
                <a:ea typeface="微软雅黑" panose="020B0503020204020204" charset="-122"/>
              </a:endParaRP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p>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a:t>
              </a:r>
            </a:p>
          </p:txBody>
        </p:sp>
        <p:sp>
          <p:nvSpPr>
            <p:cNvPr id="149" name="文本框 109"/>
            <p:cNvSpPr txBox="1"/>
            <p:nvPr/>
          </p:nvSpPr>
          <p:spPr bwMode="auto">
            <a:xfrm>
              <a:off x="1273704" y="3397543"/>
              <a:ext cx="1442098" cy="323165"/>
            </a:xfrm>
            <a:prstGeom prst="rect">
              <a:avLst/>
            </a:prstGeom>
            <a:noFill/>
          </p:spPr>
          <p:txBody>
            <a:bodyPr>
              <a:spAutoFit/>
            </a:bodyPr>
            <a:lstStyle/>
            <a:p>
              <a:pPr algn="ctr">
                <a:defRPr/>
              </a:pPr>
              <a:r>
                <a:rPr lang="zh-CN" altLang="en-US" sz="1500" b="1" dirty="0">
                  <a:solidFill>
                    <a:schemeClr val="tx1">
                      <a:lumMod val="75000"/>
                      <a:lumOff val="25000"/>
                    </a:schemeClr>
                  </a:solidFill>
                  <a:latin typeface="微软雅黑" panose="020B0503020204020204" charset="-122"/>
                  <a:ea typeface="微软雅黑" panose="020B0503020204020204" charset="-122"/>
                </a:rPr>
                <a:t>在此添加标题</a:t>
              </a:r>
            </a:p>
          </p:txBody>
        </p:sp>
      </p:grpSp>
      <p:grpSp>
        <p:nvGrpSpPr>
          <p:cNvPr id="150" name="组合 149"/>
          <p:cNvGrpSpPr/>
          <p:nvPr/>
        </p:nvGrpSpPr>
        <p:grpSpPr>
          <a:xfrm>
            <a:off x="4363946" y="1252892"/>
            <a:ext cx="2116800" cy="1904400"/>
            <a:chOff x="4363946" y="1252892"/>
            <a:chExt cx="2116800" cy="1904400"/>
          </a:xfrm>
        </p:grpSpPr>
        <p:sp>
          <p:nvSpPr>
            <p:cNvPr id="151" name="Freeform 42"/>
            <p:cNvSpPr/>
            <p:nvPr/>
          </p:nvSpPr>
          <p:spPr bwMode="auto">
            <a:xfrm>
              <a:off x="4363946" y="1252892"/>
              <a:ext cx="2116800" cy="1904400"/>
            </a:xfrm>
            <a:custGeom>
              <a:avLst/>
              <a:gdLst>
                <a:gd name="T0" fmla="*/ 1149 w 1149"/>
                <a:gd name="T1" fmla="*/ 515 h 1030"/>
                <a:gd name="T2" fmla="*/ 1019 w 1149"/>
                <a:gd name="T3" fmla="*/ 412 h 1030"/>
                <a:gd name="T4" fmla="*/ 515 w 1149"/>
                <a:gd name="T5" fmla="*/ 0 h 1030"/>
                <a:gd name="T6" fmla="*/ 0 w 1149"/>
                <a:gd name="T7" fmla="*/ 515 h 1030"/>
                <a:gd name="T8" fmla="*/ 515 w 1149"/>
                <a:gd name="T9" fmla="*/ 1030 h 1030"/>
                <a:gd name="T10" fmla="*/ 1019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19" y="412"/>
                    <a:pt x="1019" y="412"/>
                    <a:pt x="1019" y="412"/>
                  </a:cubicBezTo>
                  <a:cubicBezTo>
                    <a:pt x="971" y="177"/>
                    <a:pt x="764" y="0"/>
                    <a:pt x="515" y="0"/>
                  </a:cubicBezTo>
                  <a:cubicBezTo>
                    <a:pt x="231" y="0"/>
                    <a:pt x="0" y="231"/>
                    <a:pt x="0" y="515"/>
                  </a:cubicBezTo>
                  <a:cubicBezTo>
                    <a:pt x="0" y="799"/>
                    <a:pt x="231" y="1030"/>
                    <a:pt x="515" y="1030"/>
                  </a:cubicBezTo>
                  <a:cubicBezTo>
                    <a:pt x="764" y="1030"/>
                    <a:pt x="971" y="853"/>
                    <a:pt x="1019" y="618"/>
                  </a:cubicBezTo>
                  <a:lnTo>
                    <a:pt x="1149" y="515"/>
                  </a:lnTo>
                  <a:close/>
                </a:path>
              </a:pathLst>
            </a:custGeom>
            <a:solidFill>
              <a:schemeClr val="accent4"/>
            </a:soli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sp>
          <p:nvSpPr>
            <p:cNvPr id="152" name="Freeform 43"/>
            <p:cNvSpPr>
              <a:spLocks noEditPoints="1"/>
            </p:cNvSpPr>
            <p:nvPr/>
          </p:nvSpPr>
          <p:spPr bwMode="auto">
            <a:xfrm>
              <a:off x="4364193" y="1253469"/>
              <a:ext cx="2116138" cy="1903413"/>
            </a:xfrm>
            <a:custGeom>
              <a:avLst/>
              <a:gdLst>
                <a:gd name="T0" fmla="*/ 1019 w 1149"/>
                <a:gd name="T1" fmla="*/ 412 h 1030"/>
                <a:gd name="T2" fmla="*/ 515 w 1149"/>
                <a:gd name="T3" fmla="*/ 0 h 1030"/>
                <a:gd name="T4" fmla="*/ 0 w 1149"/>
                <a:gd name="T5" fmla="*/ 515 h 1030"/>
                <a:gd name="T6" fmla="*/ 515 w 1149"/>
                <a:gd name="T7" fmla="*/ 1030 h 1030"/>
                <a:gd name="T8" fmla="*/ 1019 w 1149"/>
                <a:gd name="T9" fmla="*/ 618 h 1030"/>
                <a:gd name="T10" fmla="*/ 1149 w 1149"/>
                <a:gd name="T11" fmla="*/ 515 h 1030"/>
                <a:gd name="T12" fmla="*/ 1019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19" y="412"/>
                  </a:moveTo>
                  <a:cubicBezTo>
                    <a:pt x="971" y="177"/>
                    <a:pt x="764" y="0"/>
                    <a:pt x="515" y="0"/>
                  </a:cubicBezTo>
                  <a:cubicBezTo>
                    <a:pt x="231" y="0"/>
                    <a:pt x="0" y="231"/>
                    <a:pt x="0" y="515"/>
                  </a:cubicBezTo>
                  <a:cubicBezTo>
                    <a:pt x="0" y="799"/>
                    <a:pt x="231" y="1030"/>
                    <a:pt x="515" y="1030"/>
                  </a:cubicBezTo>
                  <a:cubicBezTo>
                    <a:pt x="764" y="1030"/>
                    <a:pt x="971" y="853"/>
                    <a:pt x="1019" y="618"/>
                  </a:cubicBezTo>
                  <a:cubicBezTo>
                    <a:pt x="1149" y="515"/>
                    <a:pt x="1149" y="515"/>
                    <a:pt x="1149" y="515"/>
                  </a:cubicBezTo>
                  <a:lnTo>
                    <a:pt x="1019"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gradFill>
              <a:gsLst>
                <a:gs pos="100000">
                  <a:srgbClr val="FFFFFF">
                    <a:lumMod val="100000"/>
                  </a:srgbClr>
                </a:gs>
                <a:gs pos="0">
                  <a:srgbClr val="D9D9DA"/>
                </a:gs>
              </a:gsLst>
              <a:lin ang="2700000" scaled="1"/>
            </a:gradFill>
            <a:ln>
              <a:noFill/>
            </a:ln>
            <a:effectLst>
              <a:outerShdw dist="88900" dir="13500000" algn="l" rotWithShape="0">
                <a:prstClr val="black">
                  <a:alpha val="40000"/>
                </a:prstClr>
              </a:outerShdw>
            </a:effectLst>
          </p:spPr>
          <p:txBody>
            <a:bodyPr/>
            <a:lstStyle/>
            <a:p>
              <a:pPr fontAlgn="auto">
                <a:spcBef>
                  <a:spcPts val="0"/>
                </a:spcBef>
                <a:spcAft>
                  <a:spcPts val="0"/>
                </a:spcAft>
                <a:defRPr/>
              </a:pPr>
              <a:endParaRPr lang="zh-CN" altLang="en-US">
                <a:solidFill>
                  <a:schemeClr val="bg1"/>
                </a:solidFill>
                <a:latin typeface="+mn-lt"/>
                <a:ea typeface="+mn-ea"/>
                <a:cs typeface="+mn-cs"/>
              </a:endParaRPr>
            </a:p>
          </p:txBody>
        </p:sp>
        <p:sp>
          <p:nvSpPr>
            <p:cNvPr id="153" name="Freeform 49"/>
            <p:cNvSpPr>
              <a:spLocks noEditPoints="1"/>
            </p:cNvSpPr>
            <p:nvPr/>
          </p:nvSpPr>
          <p:spPr bwMode="auto">
            <a:xfrm>
              <a:off x="5142068" y="1691619"/>
              <a:ext cx="481013" cy="427038"/>
            </a:xfrm>
            <a:custGeom>
              <a:avLst/>
              <a:gdLst>
                <a:gd name="T0" fmla="*/ 2147483647 w 144"/>
                <a:gd name="T1" fmla="*/ 2147483647 h 127"/>
                <a:gd name="T2" fmla="*/ 2147483647 w 144"/>
                <a:gd name="T3" fmla="*/ 2147483647 h 127"/>
                <a:gd name="T4" fmla="*/ 2147483647 w 144"/>
                <a:gd name="T5" fmla="*/ 2147483647 h 127"/>
                <a:gd name="T6" fmla="*/ 2147483647 w 144"/>
                <a:gd name="T7" fmla="*/ 2147483647 h 127"/>
                <a:gd name="T8" fmla="*/ 2147483647 w 144"/>
                <a:gd name="T9" fmla="*/ 2147483647 h 127"/>
                <a:gd name="T10" fmla="*/ 2147483647 w 144"/>
                <a:gd name="T11" fmla="*/ 0 h 127"/>
                <a:gd name="T12" fmla="*/ 2147483647 w 144"/>
                <a:gd name="T13" fmla="*/ 2147483647 h 127"/>
                <a:gd name="T14" fmla="*/ 2147483647 w 144"/>
                <a:gd name="T15" fmla="*/ 2147483647 h 127"/>
                <a:gd name="T16" fmla="*/ 2147483647 w 144"/>
                <a:gd name="T17" fmla="*/ 2147483647 h 127"/>
                <a:gd name="T18" fmla="*/ 2147483647 w 144"/>
                <a:gd name="T19" fmla="*/ 2147483647 h 127"/>
                <a:gd name="T20" fmla="*/ 2147483647 w 144"/>
                <a:gd name="T21" fmla="*/ 0 h 127"/>
                <a:gd name="T22" fmla="*/ 2147483647 w 144"/>
                <a:gd name="T23" fmla="*/ 2147483647 h 127"/>
                <a:gd name="T24" fmla="*/ 2147483647 w 144"/>
                <a:gd name="T25" fmla="*/ 2147483647 h 127"/>
                <a:gd name="T26" fmla="*/ 0 w 144"/>
                <a:gd name="T27" fmla="*/ 2147483647 h 127"/>
                <a:gd name="T28" fmla="*/ 2147483647 w 144"/>
                <a:gd name="T29" fmla="*/ 2147483647 h 127"/>
                <a:gd name="T30" fmla="*/ 2147483647 w 144"/>
                <a:gd name="T31" fmla="*/ 2147483647 h 127"/>
                <a:gd name="T32" fmla="*/ 2147483647 w 144"/>
                <a:gd name="T33" fmla="*/ 2147483647 h 127"/>
                <a:gd name="T34" fmla="*/ 2147483647 w 144"/>
                <a:gd name="T35" fmla="*/ 2147483647 h 127"/>
                <a:gd name="T36" fmla="*/ 2147483647 w 144"/>
                <a:gd name="T37" fmla="*/ 2147483647 h 127"/>
                <a:gd name="T38" fmla="*/ 2147483647 w 144"/>
                <a:gd name="T39" fmla="*/ 2147483647 h 127"/>
                <a:gd name="T40" fmla="*/ 2147483647 w 144"/>
                <a:gd name="T41" fmla="*/ 2147483647 h 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127"/>
                <a:gd name="T65" fmla="*/ 144 w 144"/>
                <a:gd name="T66" fmla="*/ 127 h 1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127">
                  <a:moveTo>
                    <a:pt x="29" y="53"/>
                  </a:moveTo>
                  <a:cubicBezTo>
                    <a:pt x="34" y="60"/>
                    <a:pt x="39" y="66"/>
                    <a:pt x="45" y="72"/>
                  </a:cubicBezTo>
                  <a:cubicBezTo>
                    <a:pt x="51" y="68"/>
                    <a:pt x="58" y="63"/>
                    <a:pt x="65" y="58"/>
                  </a:cubicBezTo>
                  <a:cubicBezTo>
                    <a:pt x="59" y="52"/>
                    <a:pt x="54" y="46"/>
                    <a:pt x="50" y="39"/>
                  </a:cubicBezTo>
                  <a:cubicBezTo>
                    <a:pt x="65" y="29"/>
                    <a:pt x="65" y="29"/>
                    <a:pt x="65" y="29"/>
                  </a:cubicBezTo>
                  <a:cubicBezTo>
                    <a:pt x="8" y="0"/>
                    <a:pt x="8" y="0"/>
                    <a:pt x="8" y="0"/>
                  </a:cubicBezTo>
                  <a:cubicBezTo>
                    <a:pt x="13" y="63"/>
                    <a:pt x="13" y="63"/>
                    <a:pt x="13" y="63"/>
                  </a:cubicBezTo>
                  <a:lnTo>
                    <a:pt x="29" y="53"/>
                  </a:lnTo>
                  <a:close/>
                  <a:moveTo>
                    <a:pt x="115" y="53"/>
                  </a:moveTo>
                  <a:cubicBezTo>
                    <a:pt x="131" y="63"/>
                    <a:pt x="131" y="63"/>
                    <a:pt x="131" y="63"/>
                  </a:cubicBezTo>
                  <a:cubicBezTo>
                    <a:pt x="136" y="0"/>
                    <a:pt x="136" y="0"/>
                    <a:pt x="136" y="0"/>
                  </a:cubicBezTo>
                  <a:cubicBezTo>
                    <a:pt x="80" y="29"/>
                    <a:pt x="80" y="29"/>
                    <a:pt x="80" y="29"/>
                  </a:cubicBezTo>
                  <a:cubicBezTo>
                    <a:pt x="95" y="39"/>
                    <a:pt x="95" y="39"/>
                    <a:pt x="95" y="39"/>
                  </a:cubicBezTo>
                  <a:cubicBezTo>
                    <a:pt x="61" y="90"/>
                    <a:pt x="1" y="103"/>
                    <a:pt x="0" y="103"/>
                  </a:cubicBezTo>
                  <a:cubicBezTo>
                    <a:pt x="5" y="127"/>
                    <a:pt x="5" y="127"/>
                    <a:pt x="5" y="127"/>
                  </a:cubicBezTo>
                  <a:cubicBezTo>
                    <a:pt x="8" y="127"/>
                    <a:pt x="75" y="112"/>
                    <a:pt x="115" y="53"/>
                  </a:cubicBezTo>
                  <a:close/>
                  <a:moveTo>
                    <a:pt x="101" y="86"/>
                  </a:moveTo>
                  <a:cubicBezTo>
                    <a:pt x="95" y="92"/>
                    <a:pt x="88" y="98"/>
                    <a:pt x="81" y="103"/>
                  </a:cubicBezTo>
                  <a:cubicBezTo>
                    <a:pt x="111" y="121"/>
                    <a:pt x="137" y="127"/>
                    <a:pt x="139" y="127"/>
                  </a:cubicBezTo>
                  <a:cubicBezTo>
                    <a:pt x="144" y="103"/>
                    <a:pt x="144" y="103"/>
                    <a:pt x="144" y="103"/>
                  </a:cubicBezTo>
                  <a:cubicBezTo>
                    <a:pt x="144" y="103"/>
                    <a:pt x="124" y="99"/>
                    <a:pt x="101" y="86"/>
                  </a:cubicBezTo>
                  <a:close/>
                </a:path>
              </a:pathLst>
            </a:custGeom>
            <a:solidFill>
              <a:schemeClr val="bg1"/>
            </a:solidFill>
            <a:ln w="9525">
              <a:noFill/>
              <a:round/>
            </a:ln>
          </p:spPr>
          <p:txBody>
            <a:bodyPr/>
            <a:lstStyle/>
            <a:p>
              <a:endParaRPr lang="zh-CN" altLang="en-US">
                <a:solidFill>
                  <a:schemeClr val="bg1"/>
                </a:solidFill>
              </a:endParaRPr>
            </a:p>
          </p:txBody>
        </p:sp>
        <p:sp>
          <p:nvSpPr>
            <p:cNvPr id="154" name="文本框 28"/>
            <p:cNvSpPr txBox="1">
              <a:spLocks noChangeArrowheads="1"/>
            </p:cNvSpPr>
            <p:nvPr/>
          </p:nvSpPr>
          <p:spPr bwMode="auto">
            <a:xfrm>
              <a:off x="4770593" y="2183744"/>
              <a:ext cx="1235075" cy="584200"/>
            </a:xfrm>
            <a:prstGeom prst="rect">
              <a:avLst/>
            </a:prstGeom>
            <a:noFill/>
            <a:ln w="9525">
              <a:noFill/>
              <a:miter lim="800000"/>
            </a:ln>
          </p:spPr>
          <p:txBody>
            <a:bodyPr wrap="none">
              <a:spAutoFit/>
            </a:bodyPr>
            <a:lstStyle/>
            <a:p>
              <a:pPr algn="ctr"/>
              <a:r>
                <a:rPr lang="en-US" altLang="zh-CN" sz="3200">
                  <a:solidFill>
                    <a:schemeClr val="bg1"/>
                  </a:solidFill>
                  <a:latin typeface="Impact" panose="020B0806030902050204" pitchFamily="34" charset="0"/>
                  <a:ea typeface="宋体" panose="02010600030101010101" pitchFamily="2" charset="-122"/>
                  <a:cs typeface="Aharoni" panose="02010803020104030203" pitchFamily="2" charset="-79"/>
                </a:rPr>
                <a:t>Step 3</a:t>
              </a:r>
              <a:endParaRPr lang="zh-CN" altLang="en-US" sz="3200">
                <a:solidFill>
                  <a:schemeClr val="bg1"/>
                </a:solidFill>
                <a:latin typeface="Impact" panose="020B0806030902050204" pitchFamily="34" charset="0"/>
                <a:ea typeface="宋体" panose="02010600030101010101" pitchFamily="2" charset="-122"/>
                <a:cs typeface="Aharoni" panose="02010803020104030203" pitchFamily="2" charset="-79"/>
              </a:endParaRPr>
            </a:p>
          </p:txBody>
        </p:sp>
      </p:grpSp>
      <p:grpSp>
        <p:nvGrpSpPr>
          <p:cNvPr id="155" name="组合 154"/>
          <p:cNvGrpSpPr/>
          <p:nvPr/>
        </p:nvGrpSpPr>
        <p:grpSpPr>
          <a:xfrm>
            <a:off x="2715802" y="1252892"/>
            <a:ext cx="2116800" cy="1904400"/>
            <a:chOff x="2715802" y="1252892"/>
            <a:chExt cx="2116800" cy="1904400"/>
          </a:xfrm>
        </p:grpSpPr>
        <p:sp>
          <p:nvSpPr>
            <p:cNvPr id="156" name="Freeform 44"/>
            <p:cNvSpPr/>
            <p:nvPr/>
          </p:nvSpPr>
          <p:spPr bwMode="auto">
            <a:xfrm>
              <a:off x="2715802" y="1252892"/>
              <a:ext cx="2116800" cy="1904400"/>
            </a:xfrm>
            <a:custGeom>
              <a:avLst/>
              <a:gdLst>
                <a:gd name="T0" fmla="*/ 1148 w 1148"/>
                <a:gd name="T1" fmla="*/ 515 h 1030"/>
                <a:gd name="T2" fmla="*/ 1019 w 1148"/>
                <a:gd name="T3" fmla="*/ 412 h 1030"/>
                <a:gd name="T4" fmla="*/ 515 w 1148"/>
                <a:gd name="T5" fmla="*/ 0 h 1030"/>
                <a:gd name="T6" fmla="*/ 0 w 1148"/>
                <a:gd name="T7" fmla="*/ 515 h 1030"/>
                <a:gd name="T8" fmla="*/ 515 w 1148"/>
                <a:gd name="T9" fmla="*/ 1030 h 1030"/>
                <a:gd name="T10" fmla="*/ 1019 w 1148"/>
                <a:gd name="T11" fmla="*/ 618 h 1030"/>
                <a:gd name="T12" fmla="*/ 1148 w 1148"/>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8" h="1030">
                  <a:moveTo>
                    <a:pt x="1148" y="515"/>
                  </a:moveTo>
                  <a:cubicBezTo>
                    <a:pt x="1019" y="412"/>
                    <a:pt x="1019" y="412"/>
                    <a:pt x="1019" y="412"/>
                  </a:cubicBezTo>
                  <a:cubicBezTo>
                    <a:pt x="971" y="177"/>
                    <a:pt x="763" y="0"/>
                    <a:pt x="515" y="0"/>
                  </a:cubicBezTo>
                  <a:cubicBezTo>
                    <a:pt x="230" y="0"/>
                    <a:pt x="0" y="231"/>
                    <a:pt x="0" y="515"/>
                  </a:cubicBezTo>
                  <a:cubicBezTo>
                    <a:pt x="0" y="799"/>
                    <a:pt x="230" y="1030"/>
                    <a:pt x="515" y="1030"/>
                  </a:cubicBezTo>
                  <a:cubicBezTo>
                    <a:pt x="763" y="1030"/>
                    <a:pt x="971" y="853"/>
                    <a:pt x="1019" y="618"/>
                  </a:cubicBezTo>
                  <a:lnTo>
                    <a:pt x="1148" y="515"/>
                  </a:lnTo>
                  <a:close/>
                </a:path>
              </a:pathLst>
            </a:custGeom>
            <a:solidFill>
              <a:schemeClr val="accent3"/>
            </a:soli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sp>
          <p:nvSpPr>
            <p:cNvPr id="157" name="Freeform 45"/>
            <p:cNvSpPr>
              <a:spLocks noEditPoints="1"/>
            </p:cNvSpPr>
            <p:nvPr/>
          </p:nvSpPr>
          <p:spPr bwMode="auto">
            <a:xfrm>
              <a:off x="2716368" y="1253469"/>
              <a:ext cx="2116138" cy="1903413"/>
            </a:xfrm>
            <a:custGeom>
              <a:avLst/>
              <a:gdLst>
                <a:gd name="T0" fmla="*/ 1019 w 1148"/>
                <a:gd name="T1" fmla="*/ 412 h 1030"/>
                <a:gd name="T2" fmla="*/ 515 w 1148"/>
                <a:gd name="T3" fmla="*/ 0 h 1030"/>
                <a:gd name="T4" fmla="*/ 0 w 1148"/>
                <a:gd name="T5" fmla="*/ 515 h 1030"/>
                <a:gd name="T6" fmla="*/ 515 w 1148"/>
                <a:gd name="T7" fmla="*/ 1030 h 1030"/>
                <a:gd name="T8" fmla="*/ 1019 w 1148"/>
                <a:gd name="T9" fmla="*/ 618 h 1030"/>
                <a:gd name="T10" fmla="*/ 1148 w 1148"/>
                <a:gd name="T11" fmla="*/ 515 h 1030"/>
                <a:gd name="T12" fmla="*/ 1019 w 1148"/>
                <a:gd name="T13" fmla="*/ 412 h 1030"/>
                <a:gd name="T14" fmla="*/ 515 w 1148"/>
                <a:gd name="T15" fmla="*/ 979 h 1030"/>
                <a:gd name="T16" fmla="*/ 51 w 1148"/>
                <a:gd name="T17" fmla="*/ 515 h 1030"/>
                <a:gd name="T18" fmla="*/ 515 w 1148"/>
                <a:gd name="T19" fmla="*/ 51 h 1030"/>
                <a:gd name="T20" fmla="*/ 979 w 1148"/>
                <a:gd name="T21" fmla="*/ 515 h 1030"/>
                <a:gd name="T22" fmla="*/ 515 w 1148"/>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8" h="1030">
                  <a:moveTo>
                    <a:pt x="1019" y="412"/>
                  </a:moveTo>
                  <a:cubicBezTo>
                    <a:pt x="971" y="177"/>
                    <a:pt x="763" y="0"/>
                    <a:pt x="515" y="0"/>
                  </a:cubicBezTo>
                  <a:cubicBezTo>
                    <a:pt x="230" y="0"/>
                    <a:pt x="0" y="231"/>
                    <a:pt x="0" y="515"/>
                  </a:cubicBezTo>
                  <a:cubicBezTo>
                    <a:pt x="0" y="799"/>
                    <a:pt x="230" y="1030"/>
                    <a:pt x="515" y="1030"/>
                  </a:cubicBezTo>
                  <a:cubicBezTo>
                    <a:pt x="763" y="1030"/>
                    <a:pt x="971" y="853"/>
                    <a:pt x="1019" y="618"/>
                  </a:cubicBezTo>
                  <a:cubicBezTo>
                    <a:pt x="1148" y="515"/>
                    <a:pt x="1148" y="515"/>
                    <a:pt x="1148" y="515"/>
                  </a:cubicBezTo>
                  <a:lnTo>
                    <a:pt x="1019" y="412"/>
                  </a:lnTo>
                  <a:close/>
                  <a:moveTo>
                    <a:pt x="515" y="979"/>
                  </a:moveTo>
                  <a:cubicBezTo>
                    <a:pt x="258" y="979"/>
                    <a:pt x="51" y="771"/>
                    <a:pt x="51" y="515"/>
                  </a:cubicBezTo>
                  <a:cubicBezTo>
                    <a:pt x="51" y="259"/>
                    <a:pt x="258" y="51"/>
                    <a:pt x="515" y="51"/>
                  </a:cubicBezTo>
                  <a:cubicBezTo>
                    <a:pt x="771" y="51"/>
                    <a:pt x="979" y="259"/>
                    <a:pt x="979" y="515"/>
                  </a:cubicBezTo>
                  <a:cubicBezTo>
                    <a:pt x="979" y="771"/>
                    <a:pt x="771" y="979"/>
                    <a:pt x="515" y="979"/>
                  </a:cubicBezTo>
                  <a:close/>
                </a:path>
              </a:pathLst>
            </a:custGeom>
            <a:gradFill>
              <a:gsLst>
                <a:gs pos="100000">
                  <a:srgbClr val="FFFFFF">
                    <a:lumMod val="100000"/>
                  </a:srgbClr>
                </a:gs>
                <a:gs pos="0">
                  <a:srgbClr val="D9D9DA"/>
                </a:gs>
              </a:gsLst>
              <a:lin ang="2700000" scaled="1"/>
            </a:gradFill>
            <a:ln>
              <a:noFill/>
            </a:ln>
            <a:effectLst>
              <a:outerShdw dist="88900" dir="13500000" algn="l" rotWithShape="0">
                <a:prstClr val="black">
                  <a:alpha val="50000"/>
                </a:prstClr>
              </a:outerShdw>
            </a:effectLst>
          </p:spPr>
          <p:txBody>
            <a:bodyPr/>
            <a:lstStyle/>
            <a:p>
              <a:pPr fontAlgn="auto">
                <a:spcBef>
                  <a:spcPts val="0"/>
                </a:spcBef>
                <a:spcAft>
                  <a:spcPts val="0"/>
                </a:spcAft>
                <a:defRPr/>
              </a:pPr>
              <a:endParaRPr lang="zh-CN" altLang="en-US">
                <a:solidFill>
                  <a:schemeClr val="bg1"/>
                </a:solidFill>
                <a:latin typeface="+mn-lt"/>
                <a:ea typeface="+mn-ea"/>
                <a:cs typeface="+mn-cs"/>
              </a:endParaRPr>
            </a:p>
          </p:txBody>
        </p:sp>
        <p:sp>
          <p:nvSpPr>
            <p:cNvPr id="158" name="Freeform 48"/>
            <p:cNvSpPr>
              <a:spLocks noEditPoints="1"/>
            </p:cNvSpPr>
            <p:nvPr/>
          </p:nvSpPr>
          <p:spPr bwMode="auto">
            <a:xfrm>
              <a:off x="3491068" y="1664632"/>
              <a:ext cx="509588" cy="509587"/>
            </a:xfrm>
            <a:custGeom>
              <a:avLst/>
              <a:gdLst>
                <a:gd name="T0" fmla="*/ 2147483647 w 152"/>
                <a:gd name="T1" fmla="*/ 2147483647 h 152"/>
                <a:gd name="T2" fmla="*/ 2147483647 w 152"/>
                <a:gd name="T3" fmla="*/ 2147483647 h 152"/>
                <a:gd name="T4" fmla="*/ 2147483647 w 152"/>
                <a:gd name="T5" fmla="*/ 2147483647 h 152"/>
                <a:gd name="T6" fmla="*/ 2147483647 w 152"/>
                <a:gd name="T7" fmla="*/ 2147483647 h 152"/>
                <a:gd name="T8" fmla="*/ 2147483647 w 152"/>
                <a:gd name="T9" fmla="*/ 2147483647 h 152"/>
                <a:gd name="T10" fmla="*/ 2147483647 w 152"/>
                <a:gd name="T11" fmla="*/ 2147483647 h 152"/>
                <a:gd name="T12" fmla="*/ 2147483647 w 152"/>
                <a:gd name="T13" fmla="*/ 2147483647 h 152"/>
                <a:gd name="T14" fmla="*/ 2147483647 w 152"/>
                <a:gd name="T15" fmla="*/ 2147483647 h 152"/>
                <a:gd name="T16" fmla="*/ 2147483647 w 152"/>
                <a:gd name="T17" fmla="*/ 0 h 152"/>
                <a:gd name="T18" fmla="*/ 2147483647 w 152"/>
                <a:gd name="T19" fmla="*/ 0 h 152"/>
                <a:gd name="T20" fmla="*/ 2147483647 w 152"/>
                <a:gd name="T21" fmla="*/ 2147483647 h 152"/>
                <a:gd name="T22" fmla="*/ 2147483647 w 152"/>
                <a:gd name="T23" fmla="*/ 2147483647 h 152"/>
                <a:gd name="T24" fmla="*/ 2147483647 w 152"/>
                <a:gd name="T25" fmla="*/ 2147483647 h 152"/>
                <a:gd name="T26" fmla="*/ 2147483647 w 152"/>
                <a:gd name="T27" fmla="*/ 2147483647 h 152"/>
                <a:gd name="T28" fmla="*/ 2147483647 w 152"/>
                <a:gd name="T29" fmla="*/ 2147483647 h 152"/>
                <a:gd name="T30" fmla="*/ 2147483647 w 152"/>
                <a:gd name="T31" fmla="*/ 2147483647 h 152"/>
                <a:gd name="T32" fmla="*/ 0 w 152"/>
                <a:gd name="T33" fmla="*/ 2147483647 h 152"/>
                <a:gd name="T34" fmla="*/ 0 w 152"/>
                <a:gd name="T35" fmla="*/ 2147483647 h 152"/>
                <a:gd name="T36" fmla="*/ 2147483647 w 152"/>
                <a:gd name="T37" fmla="*/ 2147483647 h 152"/>
                <a:gd name="T38" fmla="*/ 2147483647 w 152"/>
                <a:gd name="T39" fmla="*/ 2147483647 h 152"/>
                <a:gd name="T40" fmla="*/ 2147483647 w 152"/>
                <a:gd name="T41" fmla="*/ 2147483647 h 152"/>
                <a:gd name="T42" fmla="*/ 2147483647 w 152"/>
                <a:gd name="T43" fmla="*/ 2147483647 h 152"/>
                <a:gd name="T44" fmla="*/ 2147483647 w 152"/>
                <a:gd name="T45" fmla="*/ 2147483647 h 152"/>
                <a:gd name="T46" fmla="*/ 2147483647 w 152"/>
                <a:gd name="T47" fmla="*/ 2147483647 h 152"/>
                <a:gd name="T48" fmla="*/ 2147483647 w 152"/>
                <a:gd name="T49" fmla="*/ 2147483647 h 152"/>
                <a:gd name="T50" fmla="*/ 2147483647 w 152"/>
                <a:gd name="T51" fmla="*/ 2147483647 h 152"/>
                <a:gd name="T52" fmla="*/ 2147483647 w 152"/>
                <a:gd name="T53" fmla="*/ 2147483647 h 152"/>
                <a:gd name="T54" fmla="*/ 2147483647 w 152"/>
                <a:gd name="T55" fmla="*/ 2147483647 h 152"/>
                <a:gd name="T56" fmla="*/ 2147483647 w 152"/>
                <a:gd name="T57" fmla="*/ 2147483647 h 152"/>
                <a:gd name="T58" fmla="*/ 2147483647 w 152"/>
                <a:gd name="T59" fmla="*/ 2147483647 h 152"/>
                <a:gd name="T60" fmla="*/ 2147483647 w 152"/>
                <a:gd name="T61" fmla="*/ 2147483647 h 152"/>
                <a:gd name="T62" fmla="*/ 2147483647 w 152"/>
                <a:gd name="T63" fmla="*/ 2147483647 h 152"/>
                <a:gd name="T64" fmla="*/ 2147483647 w 152"/>
                <a:gd name="T65" fmla="*/ 2147483647 h 152"/>
                <a:gd name="T66" fmla="*/ 2147483647 w 152"/>
                <a:gd name="T67" fmla="*/ 2147483647 h 152"/>
                <a:gd name="T68" fmla="*/ 2147483647 w 152"/>
                <a:gd name="T69" fmla="*/ 2147483647 h 152"/>
                <a:gd name="T70" fmla="*/ 2147483647 w 152"/>
                <a:gd name="T71" fmla="*/ 2147483647 h 152"/>
                <a:gd name="T72" fmla="*/ 2147483647 w 152"/>
                <a:gd name="T73" fmla="*/ 2147483647 h 152"/>
                <a:gd name="T74" fmla="*/ 2147483647 w 152"/>
                <a:gd name="T75" fmla="*/ 2147483647 h 1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2"/>
                <a:gd name="T115" fmla="*/ 0 h 152"/>
                <a:gd name="T116" fmla="*/ 152 w 152"/>
                <a:gd name="T117" fmla="*/ 152 h 1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2" h="152">
                  <a:moveTo>
                    <a:pt x="152" y="88"/>
                  </a:moveTo>
                  <a:cubicBezTo>
                    <a:pt x="152" y="64"/>
                    <a:pt x="152" y="64"/>
                    <a:pt x="152" y="64"/>
                  </a:cubicBezTo>
                  <a:cubicBezTo>
                    <a:pt x="138" y="64"/>
                    <a:pt x="138" y="64"/>
                    <a:pt x="138" y="64"/>
                  </a:cubicBezTo>
                  <a:cubicBezTo>
                    <a:pt x="136" y="55"/>
                    <a:pt x="133" y="47"/>
                    <a:pt x="128" y="40"/>
                  </a:cubicBezTo>
                  <a:cubicBezTo>
                    <a:pt x="138" y="31"/>
                    <a:pt x="138" y="31"/>
                    <a:pt x="138" y="31"/>
                  </a:cubicBezTo>
                  <a:cubicBezTo>
                    <a:pt x="121" y="14"/>
                    <a:pt x="121" y="14"/>
                    <a:pt x="121" y="14"/>
                  </a:cubicBezTo>
                  <a:cubicBezTo>
                    <a:pt x="111" y="24"/>
                    <a:pt x="111" y="24"/>
                    <a:pt x="111" y="24"/>
                  </a:cubicBezTo>
                  <a:cubicBezTo>
                    <a:pt x="104" y="19"/>
                    <a:pt x="96" y="16"/>
                    <a:pt x="88" y="14"/>
                  </a:cubicBezTo>
                  <a:cubicBezTo>
                    <a:pt x="88" y="0"/>
                    <a:pt x="88" y="0"/>
                    <a:pt x="88" y="0"/>
                  </a:cubicBezTo>
                  <a:cubicBezTo>
                    <a:pt x="64" y="0"/>
                    <a:pt x="64" y="0"/>
                    <a:pt x="64" y="0"/>
                  </a:cubicBezTo>
                  <a:cubicBezTo>
                    <a:pt x="64" y="14"/>
                    <a:pt x="64" y="14"/>
                    <a:pt x="64" y="14"/>
                  </a:cubicBezTo>
                  <a:cubicBezTo>
                    <a:pt x="56" y="16"/>
                    <a:pt x="48" y="19"/>
                    <a:pt x="41" y="24"/>
                  </a:cubicBezTo>
                  <a:cubicBezTo>
                    <a:pt x="31" y="14"/>
                    <a:pt x="31" y="14"/>
                    <a:pt x="31" y="14"/>
                  </a:cubicBezTo>
                  <a:cubicBezTo>
                    <a:pt x="14" y="31"/>
                    <a:pt x="14" y="31"/>
                    <a:pt x="14" y="31"/>
                  </a:cubicBezTo>
                  <a:cubicBezTo>
                    <a:pt x="24" y="40"/>
                    <a:pt x="24" y="40"/>
                    <a:pt x="24" y="40"/>
                  </a:cubicBezTo>
                  <a:cubicBezTo>
                    <a:pt x="19" y="47"/>
                    <a:pt x="16" y="55"/>
                    <a:pt x="14" y="64"/>
                  </a:cubicBezTo>
                  <a:cubicBezTo>
                    <a:pt x="0" y="64"/>
                    <a:pt x="0" y="64"/>
                    <a:pt x="0" y="64"/>
                  </a:cubicBezTo>
                  <a:cubicBezTo>
                    <a:pt x="0" y="88"/>
                    <a:pt x="0" y="88"/>
                    <a:pt x="0" y="88"/>
                  </a:cubicBezTo>
                  <a:cubicBezTo>
                    <a:pt x="14" y="88"/>
                    <a:pt x="14" y="88"/>
                    <a:pt x="14" y="88"/>
                  </a:cubicBezTo>
                  <a:cubicBezTo>
                    <a:pt x="16" y="96"/>
                    <a:pt x="19" y="104"/>
                    <a:pt x="24" y="111"/>
                  </a:cubicBezTo>
                  <a:cubicBezTo>
                    <a:pt x="14" y="121"/>
                    <a:pt x="14" y="121"/>
                    <a:pt x="14" y="121"/>
                  </a:cubicBezTo>
                  <a:cubicBezTo>
                    <a:pt x="31" y="138"/>
                    <a:pt x="31" y="138"/>
                    <a:pt x="31" y="138"/>
                  </a:cubicBezTo>
                  <a:cubicBezTo>
                    <a:pt x="41" y="128"/>
                    <a:pt x="41" y="128"/>
                    <a:pt x="41" y="128"/>
                  </a:cubicBezTo>
                  <a:cubicBezTo>
                    <a:pt x="48" y="133"/>
                    <a:pt x="56" y="136"/>
                    <a:pt x="64" y="138"/>
                  </a:cubicBezTo>
                  <a:cubicBezTo>
                    <a:pt x="64" y="152"/>
                    <a:pt x="64" y="152"/>
                    <a:pt x="64" y="152"/>
                  </a:cubicBezTo>
                  <a:cubicBezTo>
                    <a:pt x="88" y="152"/>
                    <a:pt x="88" y="152"/>
                    <a:pt x="88" y="152"/>
                  </a:cubicBezTo>
                  <a:cubicBezTo>
                    <a:pt x="88" y="138"/>
                    <a:pt x="88" y="138"/>
                    <a:pt x="88" y="138"/>
                  </a:cubicBezTo>
                  <a:cubicBezTo>
                    <a:pt x="96" y="136"/>
                    <a:pt x="104" y="133"/>
                    <a:pt x="111" y="128"/>
                  </a:cubicBezTo>
                  <a:cubicBezTo>
                    <a:pt x="121" y="138"/>
                    <a:pt x="121" y="138"/>
                    <a:pt x="121" y="138"/>
                  </a:cubicBezTo>
                  <a:cubicBezTo>
                    <a:pt x="138" y="121"/>
                    <a:pt x="138" y="121"/>
                    <a:pt x="138" y="121"/>
                  </a:cubicBezTo>
                  <a:cubicBezTo>
                    <a:pt x="128" y="111"/>
                    <a:pt x="128" y="111"/>
                    <a:pt x="128" y="111"/>
                  </a:cubicBezTo>
                  <a:cubicBezTo>
                    <a:pt x="133" y="104"/>
                    <a:pt x="136" y="96"/>
                    <a:pt x="138" y="88"/>
                  </a:cubicBezTo>
                  <a:lnTo>
                    <a:pt x="152" y="88"/>
                  </a:lnTo>
                  <a:close/>
                  <a:moveTo>
                    <a:pt x="76" y="115"/>
                  </a:moveTo>
                  <a:cubicBezTo>
                    <a:pt x="54" y="115"/>
                    <a:pt x="37" y="98"/>
                    <a:pt x="37" y="76"/>
                  </a:cubicBezTo>
                  <a:cubicBezTo>
                    <a:pt x="37" y="54"/>
                    <a:pt x="54" y="37"/>
                    <a:pt x="76" y="37"/>
                  </a:cubicBezTo>
                  <a:cubicBezTo>
                    <a:pt x="98" y="37"/>
                    <a:pt x="115" y="54"/>
                    <a:pt x="115" y="76"/>
                  </a:cubicBezTo>
                  <a:cubicBezTo>
                    <a:pt x="115" y="98"/>
                    <a:pt x="98" y="115"/>
                    <a:pt x="76" y="115"/>
                  </a:cubicBezTo>
                  <a:close/>
                </a:path>
              </a:pathLst>
            </a:custGeom>
            <a:solidFill>
              <a:schemeClr val="bg1"/>
            </a:solidFill>
            <a:ln w="9525">
              <a:noFill/>
              <a:round/>
            </a:ln>
          </p:spPr>
          <p:txBody>
            <a:bodyPr/>
            <a:lstStyle/>
            <a:p>
              <a:endParaRPr lang="zh-CN" altLang="en-US">
                <a:solidFill>
                  <a:schemeClr val="bg1"/>
                </a:solidFill>
              </a:endParaRPr>
            </a:p>
          </p:txBody>
        </p:sp>
        <p:sp>
          <p:nvSpPr>
            <p:cNvPr id="159" name="文本框 27"/>
            <p:cNvSpPr txBox="1">
              <a:spLocks noChangeArrowheads="1"/>
            </p:cNvSpPr>
            <p:nvPr/>
          </p:nvSpPr>
          <p:spPr bwMode="auto">
            <a:xfrm>
              <a:off x="3091018" y="2183744"/>
              <a:ext cx="1222375" cy="584200"/>
            </a:xfrm>
            <a:prstGeom prst="rect">
              <a:avLst/>
            </a:prstGeom>
            <a:noFill/>
            <a:ln w="9525">
              <a:noFill/>
              <a:miter lim="800000"/>
            </a:ln>
          </p:spPr>
          <p:txBody>
            <a:bodyPr wrap="none">
              <a:spAutoFit/>
            </a:bodyPr>
            <a:lstStyle/>
            <a:p>
              <a:pPr algn="ctr"/>
              <a:r>
                <a:rPr lang="en-US" altLang="zh-CN" sz="3200">
                  <a:solidFill>
                    <a:schemeClr val="bg1"/>
                  </a:solidFill>
                  <a:latin typeface="Impact" panose="020B0806030902050204" pitchFamily="34" charset="0"/>
                  <a:ea typeface="宋体" panose="02010600030101010101" pitchFamily="2" charset="-122"/>
                  <a:cs typeface="Aharoni" panose="02010803020104030203" pitchFamily="2" charset="-79"/>
                </a:rPr>
                <a:t>Step 2</a:t>
              </a:r>
              <a:endParaRPr lang="zh-CN" altLang="en-US" sz="3200">
                <a:solidFill>
                  <a:schemeClr val="bg1"/>
                </a:solidFill>
                <a:latin typeface="Impact" panose="020B0806030902050204" pitchFamily="34" charset="0"/>
                <a:ea typeface="宋体" panose="02010600030101010101" pitchFamily="2" charset="-122"/>
                <a:cs typeface="Aharoni" panose="02010803020104030203" pitchFamily="2" charset="-79"/>
              </a:endParaRPr>
            </a:p>
          </p:txBody>
        </p:sp>
      </p:grpSp>
      <p:grpSp>
        <p:nvGrpSpPr>
          <p:cNvPr id="160" name="组合 159"/>
          <p:cNvGrpSpPr/>
          <p:nvPr/>
        </p:nvGrpSpPr>
        <p:grpSpPr>
          <a:xfrm>
            <a:off x="1058548" y="1252892"/>
            <a:ext cx="2124545" cy="1905081"/>
            <a:chOff x="1058548" y="1252892"/>
            <a:chExt cx="2124545" cy="1905081"/>
          </a:xfrm>
        </p:grpSpPr>
        <p:sp>
          <p:nvSpPr>
            <p:cNvPr id="161" name="Freeform 46"/>
            <p:cNvSpPr/>
            <p:nvPr/>
          </p:nvSpPr>
          <p:spPr bwMode="auto">
            <a:xfrm>
              <a:off x="1058548" y="1252892"/>
              <a:ext cx="2115261" cy="1905081"/>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solidFill>
              <a:schemeClr val="accent2"/>
            </a:solidFill>
            <a:ln w="19050">
              <a:gradFill flip="none" rotWithShape="1">
                <a:gsLst>
                  <a:gs pos="100000">
                    <a:srgbClr val="FFFFFF"/>
                  </a:gs>
                  <a:gs pos="0">
                    <a:srgbClr val="D9D9DA"/>
                  </a:gs>
                </a:gsLst>
                <a:lin ang="13500000" scaled="1"/>
                <a:tileRect/>
              </a:gra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sp>
          <p:nvSpPr>
            <p:cNvPr id="162" name="Freeform 51"/>
            <p:cNvSpPr/>
            <p:nvPr/>
          </p:nvSpPr>
          <p:spPr bwMode="auto">
            <a:xfrm>
              <a:off x="1595593" y="1696382"/>
              <a:ext cx="949325" cy="450850"/>
            </a:xfrm>
            <a:custGeom>
              <a:avLst/>
              <a:gdLst>
                <a:gd name="T0" fmla="*/ 2147483647 w 584"/>
                <a:gd name="T1" fmla="*/ 0 h 278"/>
                <a:gd name="T2" fmla="*/ 2147483647 w 584"/>
                <a:gd name="T3" fmla="*/ 2147483647 h 278"/>
                <a:gd name="T4" fmla="*/ 2147483647 w 584"/>
                <a:gd name="T5" fmla="*/ 2147483647 h 278"/>
                <a:gd name="T6" fmla="*/ 2147483647 w 584"/>
                <a:gd name="T7" fmla="*/ 2147483647 h 278"/>
                <a:gd name="T8" fmla="*/ 2147483647 w 584"/>
                <a:gd name="T9" fmla="*/ 2147483647 h 278"/>
                <a:gd name="T10" fmla="*/ 2147483647 w 584"/>
                <a:gd name="T11" fmla="*/ 2147483647 h 278"/>
                <a:gd name="T12" fmla="*/ 2147483647 w 584"/>
                <a:gd name="T13" fmla="*/ 2147483647 h 278"/>
                <a:gd name="T14" fmla="*/ 0 w 584"/>
                <a:gd name="T15" fmla="*/ 2147483647 h 278"/>
                <a:gd name="T16" fmla="*/ 2147483647 w 584"/>
                <a:gd name="T17" fmla="*/ 2147483647 h 278"/>
                <a:gd name="T18" fmla="*/ 2147483647 w 584"/>
                <a:gd name="T19" fmla="*/ 2147483647 h 278"/>
                <a:gd name="T20" fmla="*/ 2147483647 w 584"/>
                <a:gd name="T21" fmla="*/ 2147483647 h 278"/>
                <a:gd name="T22" fmla="*/ 2147483647 w 584"/>
                <a:gd name="T23" fmla="*/ 2147483647 h 278"/>
                <a:gd name="T24" fmla="*/ 2147483647 w 584"/>
                <a:gd name="T25" fmla="*/ 2147483647 h 278"/>
                <a:gd name="T26" fmla="*/ 2147483647 w 584"/>
                <a:gd name="T27" fmla="*/ 2147483647 h 278"/>
                <a:gd name="T28" fmla="*/ 2147483647 w 584"/>
                <a:gd name="T29" fmla="*/ 2147483647 h 278"/>
                <a:gd name="T30" fmla="*/ 2147483647 w 584"/>
                <a:gd name="T31" fmla="*/ 2147483647 h 278"/>
                <a:gd name="T32" fmla="*/ 2147483647 w 584"/>
                <a:gd name="T33" fmla="*/ 0 h 2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4"/>
                <a:gd name="T52" fmla="*/ 0 h 278"/>
                <a:gd name="T53" fmla="*/ 584 w 584"/>
                <a:gd name="T54" fmla="*/ 278 h 2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4" h="278">
                  <a:moveTo>
                    <a:pt x="584" y="0"/>
                  </a:moveTo>
                  <a:lnTo>
                    <a:pt x="449" y="31"/>
                  </a:lnTo>
                  <a:lnTo>
                    <a:pt x="469" y="62"/>
                  </a:lnTo>
                  <a:lnTo>
                    <a:pt x="278" y="200"/>
                  </a:lnTo>
                  <a:lnTo>
                    <a:pt x="214" y="116"/>
                  </a:lnTo>
                  <a:lnTo>
                    <a:pt x="204" y="101"/>
                  </a:lnTo>
                  <a:lnTo>
                    <a:pt x="190" y="112"/>
                  </a:lnTo>
                  <a:lnTo>
                    <a:pt x="0" y="250"/>
                  </a:lnTo>
                  <a:lnTo>
                    <a:pt x="21" y="278"/>
                  </a:lnTo>
                  <a:lnTo>
                    <a:pt x="196" y="151"/>
                  </a:lnTo>
                  <a:lnTo>
                    <a:pt x="260" y="237"/>
                  </a:lnTo>
                  <a:lnTo>
                    <a:pt x="270" y="252"/>
                  </a:lnTo>
                  <a:lnTo>
                    <a:pt x="284" y="241"/>
                  </a:lnTo>
                  <a:lnTo>
                    <a:pt x="490" y="91"/>
                  </a:lnTo>
                  <a:lnTo>
                    <a:pt x="512" y="120"/>
                  </a:lnTo>
                  <a:lnTo>
                    <a:pt x="584" y="0"/>
                  </a:lnTo>
                  <a:close/>
                </a:path>
              </a:pathLst>
            </a:custGeom>
            <a:solidFill>
              <a:schemeClr val="bg1"/>
            </a:solidFill>
            <a:ln w="9525">
              <a:noFill/>
              <a:round/>
            </a:ln>
          </p:spPr>
          <p:txBody>
            <a:bodyPr/>
            <a:lstStyle/>
            <a:p>
              <a:endParaRPr lang="zh-CN" altLang="en-US">
                <a:solidFill>
                  <a:schemeClr val="bg1"/>
                </a:solidFill>
              </a:endParaRPr>
            </a:p>
          </p:txBody>
        </p:sp>
        <p:sp>
          <p:nvSpPr>
            <p:cNvPr id="163" name="Freeform 47"/>
            <p:cNvSpPr>
              <a:spLocks noEditPoints="1"/>
            </p:cNvSpPr>
            <p:nvPr/>
          </p:nvSpPr>
          <p:spPr bwMode="auto">
            <a:xfrm>
              <a:off x="1066956" y="1253469"/>
              <a:ext cx="2116137" cy="1903413"/>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gradFill>
              <a:gsLst>
                <a:gs pos="100000">
                  <a:srgbClr val="FFFFFF"/>
                </a:gs>
                <a:gs pos="0">
                  <a:srgbClr val="D9D9DA"/>
                </a:gs>
              </a:gsLst>
              <a:lin ang="13500000" scaled="1"/>
            </a:gradFill>
            <a:ln>
              <a:noFill/>
            </a:ln>
            <a:effectLst>
              <a:outerShdw dist="88900" dir="13500000" algn="l" rotWithShape="0">
                <a:prstClr val="black">
                  <a:alpha val="50000"/>
                </a:prstClr>
              </a:outerShdw>
            </a:effectLst>
          </p:spPr>
          <p:txBody>
            <a:bodyPr/>
            <a:lstStyle/>
            <a:p>
              <a:pPr fontAlgn="auto">
                <a:spcBef>
                  <a:spcPts val="0"/>
                </a:spcBef>
                <a:spcAft>
                  <a:spcPts val="0"/>
                </a:spcAft>
                <a:defRPr/>
              </a:pPr>
              <a:endParaRPr lang="zh-CN" altLang="en-US">
                <a:solidFill>
                  <a:schemeClr val="bg1"/>
                </a:solidFill>
                <a:latin typeface="+mn-lt"/>
                <a:ea typeface="+mn-ea"/>
                <a:cs typeface="+mn-cs"/>
              </a:endParaRPr>
            </a:p>
          </p:txBody>
        </p:sp>
        <p:sp>
          <p:nvSpPr>
            <p:cNvPr id="164" name="文本框 26"/>
            <p:cNvSpPr txBox="1">
              <a:spLocks noChangeArrowheads="1"/>
            </p:cNvSpPr>
            <p:nvPr/>
          </p:nvSpPr>
          <p:spPr bwMode="auto">
            <a:xfrm>
              <a:off x="1411443" y="2183744"/>
              <a:ext cx="1173163" cy="584200"/>
            </a:xfrm>
            <a:prstGeom prst="rect">
              <a:avLst/>
            </a:prstGeom>
            <a:noFill/>
            <a:ln w="9525">
              <a:noFill/>
              <a:miter lim="800000"/>
            </a:ln>
          </p:spPr>
          <p:txBody>
            <a:bodyPr wrap="none">
              <a:spAutoFit/>
            </a:bodyPr>
            <a:lstStyle/>
            <a:p>
              <a:pPr algn="ctr"/>
              <a:r>
                <a:rPr lang="en-US" altLang="zh-CN" sz="3200">
                  <a:solidFill>
                    <a:schemeClr val="bg1"/>
                  </a:solidFill>
                  <a:latin typeface="Impact" panose="020B0806030902050204" pitchFamily="34" charset="0"/>
                  <a:ea typeface="宋体" panose="02010600030101010101" pitchFamily="2" charset="-122"/>
                  <a:cs typeface="Aharoni" panose="02010803020104030203" pitchFamily="2" charset="-79"/>
                </a:rPr>
                <a:t>Step 1</a:t>
              </a:r>
              <a:endParaRPr lang="zh-CN" altLang="en-US" sz="3200">
                <a:solidFill>
                  <a:schemeClr val="bg1"/>
                </a:solidFill>
                <a:latin typeface="Impact" panose="020B0806030902050204" pitchFamily="34" charset="0"/>
                <a:ea typeface="宋体" panose="02010600030101010101" pitchFamily="2" charset="-122"/>
                <a:cs typeface="Aharoni" panose="02010803020104030203" pitchFamily="2" charset="-79"/>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3"/>
                                        </p:tgtEl>
                                        <p:attrNameLst>
                                          <p:attrName>style.visibility</p:attrName>
                                        </p:attrNameLst>
                                      </p:cBhvr>
                                      <p:to>
                                        <p:strVal val="visible"/>
                                      </p:to>
                                    </p:set>
                                    <p:anim calcmode="lin" valueType="num">
                                      <p:cBhvr additive="base">
                                        <p:cTn id="7" dur="500" fill="hold"/>
                                        <p:tgtEl>
                                          <p:spTgt spid="133"/>
                                        </p:tgtEl>
                                        <p:attrNameLst>
                                          <p:attrName>ppt_x</p:attrName>
                                        </p:attrNameLst>
                                      </p:cBhvr>
                                      <p:tavLst>
                                        <p:tav tm="0">
                                          <p:val>
                                            <p:strVal val="0-#ppt_w/2"/>
                                          </p:val>
                                        </p:tav>
                                        <p:tav tm="100000">
                                          <p:val>
                                            <p:strVal val="#ppt_x"/>
                                          </p:val>
                                        </p:tav>
                                      </p:tavLst>
                                    </p:anim>
                                    <p:anim calcmode="lin" valueType="num">
                                      <p:cBhvr additive="base">
                                        <p:cTn id="8" dur="500" fill="hold"/>
                                        <p:tgtEl>
                                          <p:spTgt spid="1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50"/>
                                        </p:tgtEl>
                                        <p:attrNameLst>
                                          <p:attrName>style.visibility</p:attrName>
                                        </p:attrNameLst>
                                      </p:cBhvr>
                                      <p:to>
                                        <p:strVal val="visible"/>
                                      </p:to>
                                    </p:set>
                                    <p:anim calcmode="lin" valueType="num">
                                      <p:cBhvr additive="base">
                                        <p:cTn id="12" dur="500" fill="hold"/>
                                        <p:tgtEl>
                                          <p:spTgt spid="150"/>
                                        </p:tgtEl>
                                        <p:attrNameLst>
                                          <p:attrName>ppt_x</p:attrName>
                                        </p:attrNameLst>
                                      </p:cBhvr>
                                      <p:tavLst>
                                        <p:tav tm="0">
                                          <p:val>
                                            <p:strVal val="0-#ppt_w/2"/>
                                          </p:val>
                                        </p:tav>
                                        <p:tav tm="100000">
                                          <p:val>
                                            <p:strVal val="#ppt_x"/>
                                          </p:val>
                                        </p:tav>
                                      </p:tavLst>
                                    </p:anim>
                                    <p:anim calcmode="lin" valueType="num">
                                      <p:cBhvr additive="base">
                                        <p:cTn id="13" dur="500" fill="hold"/>
                                        <p:tgtEl>
                                          <p:spTgt spid="15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55"/>
                                        </p:tgtEl>
                                        <p:attrNameLst>
                                          <p:attrName>style.visibility</p:attrName>
                                        </p:attrNameLst>
                                      </p:cBhvr>
                                      <p:to>
                                        <p:strVal val="visible"/>
                                      </p:to>
                                    </p:set>
                                    <p:anim calcmode="lin" valueType="num">
                                      <p:cBhvr additive="base">
                                        <p:cTn id="17" dur="500" fill="hold"/>
                                        <p:tgtEl>
                                          <p:spTgt spid="155"/>
                                        </p:tgtEl>
                                        <p:attrNameLst>
                                          <p:attrName>ppt_x</p:attrName>
                                        </p:attrNameLst>
                                      </p:cBhvr>
                                      <p:tavLst>
                                        <p:tav tm="0">
                                          <p:val>
                                            <p:strVal val="0-#ppt_w/2"/>
                                          </p:val>
                                        </p:tav>
                                        <p:tav tm="100000">
                                          <p:val>
                                            <p:strVal val="#ppt_x"/>
                                          </p:val>
                                        </p:tav>
                                      </p:tavLst>
                                    </p:anim>
                                    <p:anim calcmode="lin" valueType="num">
                                      <p:cBhvr additive="base">
                                        <p:cTn id="18" dur="500" fill="hold"/>
                                        <p:tgtEl>
                                          <p:spTgt spid="15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60"/>
                                        </p:tgtEl>
                                        <p:attrNameLst>
                                          <p:attrName>style.visibility</p:attrName>
                                        </p:attrNameLst>
                                      </p:cBhvr>
                                      <p:to>
                                        <p:strVal val="visible"/>
                                      </p:to>
                                    </p:set>
                                    <p:anim calcmode="lin" valueType="num">
                                      <p:cBhvr additive="base">
                                        <p:cTn id="22" dur="500" fill="hold"/>
                                        <p:tgtEl>
                                          <p:spTgt spid="160"/>
                                        </p:tgtEl>
                                        <p:attrNameLst>
                                          <p:attrName>ppt_x</p:attrName>
                                        </p:attrNameLst>
                                      </p:cBhvr>
                                      <p:tavLst>
                                        <p:tav tm="0">
                                          <p:val>
                                            <p:strVal val="0-#ppt_w/2"/>
                                          </p:val>
                                        </p:tav>
                                        <p:tav tm="100000">
                                          <p:val>
                                            <p:strVal val="#ppt_x"/>
                                          </p:val>
                                        </p:tav>
                                      </p:tavLst>
                                    </p:anim>
                                    <p:anim calcmode="lin" valueType="num">
                                      <p:cBhvr additive="base">
                                        <p:cTn id="23" dur="500" fill="hold"/>
                                        <p:tgtEl>
                                          <p:spTgt spid="16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138"/>
                                        </p:tgtEl>
                                        <p:attrNameLst>
                                          <p:attrName>style.visibility</p:attrName>
                                        </p:attrNameLst>
                                      </p:cBhvr>
                                      <p:to>
                                        <p:strVal val="visible"/>
                                      </p:to>
                                    </p:set>
                                    <p:animEffect transition="in" filter="fade">
                                      <p:cBhvr>
                                        <p:cTn id="27" dur="1000"/>
                                        <p:tgtEl>
                                          <p:spTgt spid="138"/>
                                        </p:tgtEl>
                                      </p:cBhvr>
                                    </p:animEffect>
                                    <p:anim calcmode="lin" valueType="num">
                                      <p:cBhvr>
                                        <p:cTn id="28" dur="1000" fill="hold"/>
                                        <p:tgtEl>
                                          <p:spTgt spid="138"/>
                                        </p:tgtEl>
                                        <p:attrNameLst>
                                          <p:attrName>ppt_x</p:attrName>
                                        </p:attrNameLst>
                                      </p:cBhvr>
                                      <p:tavLst>
                                        <p:tav tm="0">
                                          <p:val>
                                            <p:strVal val="#ppt_x"/>
                                          </p:val>
                                        </p:tav>
                                        <p:tav tm="100000">
                                          <p:val>
                                            <p:strVal val="#ppt_x"/>
                                          </p:val>
                                        </p:tav>
                                      </p:tavLst>
                                    </p:anim>
                                    <p:anim calcmode="lin" valueType="num">
                                      <p:cBhvr>
                                        <p:cTn id="29" dur="1000" fill="hold"/>
                                        <p:tgtEl>
                                          <p:spTgt spid="13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41"/>
                                        </p:tgtEl>
                                        <p:attrNameLst>
                                          <p:attrName>style.visibility</p:attrName>
                                        </p:attrNameLst>
                                      </p:cBhvr>
                                      <p:to>
                                        <p:strVal val="visible"/>
                                      </p:to>
                                    </p:set>
                                    <p:animEffect transition="in" filter="fade">
                                      <p:cBhvr>
                                        <p:cTn id="32" dur="1000"/>
                                        <p:tgtEl>
                                          <p:spTgt spid="141"/>
                                        </p:tgtEl>
                                      </p:cBhvr>
                                    </p:animEffect>
                                    <p:anim calcmode="lin" valueType="num">
                                      <p:cBhvr>
                                        <p:cTn id="33" dur="1000" fill="hold"/>
                                        <p:tgtEl>
                                          <p:spTgt spid="141"/>
                                        </p:tgtEl>
                                        <p:attrNameLst>
                                          <p:attrName>ppt_x</p:attrName>
                                        </p:attrNameLst>
                                      </p:cBhvr>
                                      <p:tavLst>
                                        <p:tav tm="0">
                                          <p:val>
                                            <p:strVal val="#ppt_x"/>
                                          </p:val>
                                        </p:tav>
                                        <p:tav tm="100000">
                                          <p:val>
                                            <p:strVal val="#ppt_x"/>
                                          </p:val>
                                        </p:tav>
                                      </p:tavLst>
                                    </p:anim>
                                    <p:anim calcmode="lin" valueType="num">
                                      <p:cBhvr>
                                        <p:cTn id="34" dur="1000" fill="hold"/>
                                        <p:tgtEl>
                                          <p:spTgt spid="14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44"/>
                                        </p:tgtEl>
                                        <p:attrNameLst>
                                          <p:attrName>style.visibility</p:attrName>
                                        </p:attrNameLst>
                                      </p:cBhvr>
                                      <p:to>
                                        <p:strVal val="visible"/>
                                      </p:to>
                                    </p:set>
                                    <p:animEffect transition="in" filter="fade">
                                      <p:cBhvr>
                                        <p:cTn id="37" dur="1000"/>
                                        <p:tgtEl>
                                          <p:spTgt spid="144"/>
                                        </p:tgtEl>
                                      </p:cBhvr>
                                    </p:animEffect>
                                    <p:anim calcmode="lin" valueType="num">
                                      <p:cBhvr>
                                        <p:cTn id="38" dur="1000" fill="hold"/>
                                        <p:tgtEl>
                                          <p:spTgt spid="144"/>
                                        </p:tgtEl>
                                        <p:attrNameLst>
                                          <p:attrName>ppt_x</p:attrName>
                                        </p:attrNameLst>
                                      </p:cBhvr>
                                      <p:tavLst>
                                        <p:tav tm="0">
                                          <p:val>
                                            <p:strVal val="#ppt_x"/>
                                          </p:val>
                                        </p:tav>
                                        <p:tav tm="100000">
                                          <p:val>
                                            <p:strVal val="#ppt_x"/>
                                          </p:val>
                                        </p:tav>
                                      </p:tavLst>
                                    </p:anim>
                                    <p:anim calcmode="lin" valueType="num">
                                      <p:cBhvr>
                                        <p:cTn id="39" dur="1000" fill="hold"/>
                                        <p:tgtEl>
                                          <p:spTgt spid="14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47"/>
                                        </p:tgtEl>
                                        <p:attrNameLst>
                                          <p:attrName>style.visibility</p:attrName>
                                        </p:attrNameLst>
                                      </p:cBhvr>
                                      <p:to>
                                        <p:strVal val="visible"/>
                                      </p:to>
                                    </p:set>
                                    <p:animEffect transition="in" filter="fade">
                                      <p:cBhvr>
                                        <p:cTn id="42" dur="1000"/>
                                        <p:tgtEl>
                                          <p:spTgt spid="147"/>
                                        </p:tgtEl>
                                      </p:cBhvr>
                                    </p:animEffect>
                                    <p:anim calcmode="lin" valueType="num">
                                      <p:cBhvr>
                                        <p:cTn id="43" dur="1000" fill="hold"/>
                                        <p:tgtEl>
                                          <p:spTgt spid="147"/>
                                        </p:tgtEl>
                                        <p:attrNameLst>
                                          <p:attrName>ppt_x</p:attrName>
                                        </p:attrNameLst>
                                      </p:cBhvr>
                                      <p:tavLst>
                                        <p:tav tm="0">
                                          <p:val>
                                            <p:strVal val="#ppt_x"/>
                                          </p:val>
                                        </p:tav>
                                        <p:tav tm="100000">
                                          <p:val>
                                            <p:strVal val="#ppt_x"/>
                                          </p:val>
                                        </p:tav>
                                      </p:tavLst>
                                    </p:anim>
                                    <p:anim calcmode="lin" valueType="num">
                                      <p:cBhvr>
                                        <p:cTn id="44" dur="1000" fill="hold"/>
                                        <p:tgtEl>
                                          <p:spTgt spid="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能力提升计划</a:t>
            </a:r>
          </a:p>
        </p:txBody>
      </p:sp>
      <p:sp>
        <p:nvSpPr>
          <p:cNvPr id="3" name="空心弧 2"/>
          <p:cNvSpPr/>
          <p:nvPr/>
        </p:nvSpPr>
        <p:spPr>
          <a:xfrm>
            <a:off x="3314509" y="2404075"/>
            <a:ext cx="2512385" cy="2512385"/>
          </a:xfrm>
          <a:prstGeom prst="blockArc">
            <a:avLst>
              <a:gd name="adj1" fmla="val 10800000"/>
              <a:gd name="adj2" fmla="val 0"/>
              <a:gd name="adj3" fmla="val 4000"/>
            </a:avLst>
          </a:prstGeom>
          <a:solidFill>
            <a:srgbClr val="ECEC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4" name="等腰三角形 3"/>
          <p:cNvSpPr/>
          <p:nvPr/>
        </p:nvSpPr>
        <p:spPr>
          <a:xfrm rot="16200000">
            <a:off x="3093912" y="3481502"/>
            <a:ext cx="113398" cy="97757"/>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等腰三角形 4"/>
          <p:cNvSpPr/>
          <p:nvPr/>
        </p:nvSpPr>
        <p:spPr>
          <a:xfrm rot="19800000">
            <a:off x="3821276" y="2339956"/>
            <a:ext cx="113398" cy="97757"/>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等腰三角形 5"/>
          <p:cNvSpPr/>
          <p:nvPr/>
        </p:nvSpPr>
        <p:spPr>
          <a:xfrm rot="1800000">
            <a:off x="5189412" y="2339956"/>
            <a:ext cx="113398" cy="97757"/>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等腰三角形 6"/>
          <p:cNvSpPr/>
          <p:nvPr/>
        </p:nvSpPr>
        <p:spPr>
          <a:xfrm rot="5400000">
            <a:off x="5908117" y="3481502"/>
            <a:ext cx="113398" cy="97757"/>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8" name="组合 7"/>
          <p:cNvGrpSpPr/>
          <p:nvPr/>
        </p:nvGrpSpPr>
        <p:grpSpPr>
          <a:xfrm>
            <a:off x="3474146" y="1790654"/>
            <a:ext cx="495930" cy="495930"/>
            <a:chOff x="3474146" y="1609679"/>
            <a:chExt cx="495930" cy="495930"/>
          </a:xfrm>
        </p:grpSpPr>
        <p:grpSp>
          <p:nvGrpSpPr>
            <p:cNvPr id="9" name="组合 8"/>
            <p:cNvGrpSpPr/>
            <p:nvPr/>
          </p:nvGrpSpPr>
          <p:grpSpPr>
            <a:xfrm>
              <a:off x="3474146" y="1609679"/>
              <a:ext cx="495930" cy="495930"/>
              <a:chOff x="3092450" y="4083050"/>
              <a:chExt cx="800100" cy="800100"/>
            </a:xfrm>
          </p:grpSpPr>
          <p:sp>
            <p:nvSpPr>
              <p:cNvPr id="18" name="椭圆 17"/>
              <p:cNvSpPr/>
              <p:nvPr/>
            </p:nvSpPr>
            <p:spPr>
              <a:xfrm>
                <a:off x="3092450" y="4083050"/>
                <a:ext cx="800100" cy="800100"/>
              </a:xfrm>
              <a:prstGeom prst="ellipse">
                <a:avLst/>
              </a:prstGeom>
              <a:solidFill>
                <a:srgbClr val="F9F9F9"/>
              </a:solidFill>
              <a:ln w="19050">
                <a:gradFill flip="none" rotWithShape="1">
                  <a:gsLst>
                    <a:gs pos="0">
                      <a:schemeClr val="bg1"/>
                    </a:gs>
                    <a:gs pos="100000">
                      <a:srgbClr val="ECECEC"/>
                    </a:gs>
                  </a:gsLst>
                  <a:lin ang="2700000" scaled="1"/>
                  <a:tileRect/>
                </a:gradFill>
              </a:ln>
              <a:effectLst>
                <a:outerShdw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187082" y="4177682"/>
                <a:ext cx="610837" cy="610837"/>
              </a:xfrm>
              <a:prstGeom prst="ellipse">
                <a:avLst/>
              </a:prstGeom>
              <a:solidFill>
                <a:schemeClr val="accent3"/>
              </a:solidFill>
              <a:ln w="19050">
                <a:gradFill flip="none" rotWithShape="1">
                  <a:gsLst>
                    <a:gs pos="0">
                      <a:srgbClr val="DCDCDC"/>
                    </a:gs>
                    <a:gs pos="100000">
                      <a:schemeClr val="bg1"/>
                    </a:gs>
                  </a:gsLst>
                  <a:lin ang="2700000" scaled="1"/>
                  <a:tileRect/>
                </a:gradFill>
              </a:ln>
              <a:effectLst>
                <a:innerShdw dist="76200" dir="13500000">
                  <a:schemeClr val="accent3">
                    <a:lumMod val="50000"/>
                    <a:alpha val="5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3635353" y="1771345"/>
              <a:ext cx="173516" cy="172599"/>
              <a:chOff x="3856417" y="4248125"/>
              <a:chExt cx="409860" cy="407692"/>
            </a:xfrm>
            <a:solidFill>
              <a:schemeClr val="bg1"/>
            </a:solidFill>
          </p:grpSpPr>
          <p:sp>
            <p:nvSpPr>
              <p:cNvPr id="11" name="Freeform 187"/>
              <p:cNvSpPr/>
              <p:nvPr/>
            </p:nvSpPr>
            <p:spPr bwMode="auto">
              <a:xfrm>
                <a:off x="3969183" y="4489921"/>
                <a:ext cx="279745" cy="165896"/>
              </a:xfrm>
              <a:custGeom>
                <a:avLst/>
                <a:gdLst>
                  <a:gd name="T0" fmla="*/ 76 w 109"/>
                  <a:gd name="T1" fmla="*/ 0 h 65"/>
                  <a:gd name="T2" fmla="*/ 54 w 109"/>
                  <a:gd name="T3" fmla="*/ 0 h 65"/>
                  <a:gd name="T4" fmla="*/ 69 w 109"/>
                  <a:gd name="T5" fmla="*/ 17 h 65"/>
                  <a:gd name="T6" fmla="*/ 76 w 109"/>
                  <a:gd name="T7" fmla="*/ 17 h 65"/>
                  <a:gd name="T8" fmla="*/ 91 w 109"/>
                  <a:gd name="T9" fmla="*/ 32 h 65"/>
                  <a:gd name="T10" fmla="*/ 76 w 109"/>
                  <a:gd name="T11" fmla="*/ 48 h 65"/>
                  <a:gd name="T12" fmla="*/ 32 w 109"/>
                  <a:gd name="T13" fmla="*/ 48 h 65"/>
                  <a:gd name="T14" fmla="*/ 17 w 109"/>
                  <a:gd name="T15" fmla="*/ 32 h 65"/>
                  <a:gd name="T16" fmla="*/ 20 w 109"/>
                  <a:gd name="T17" fmla="*/ 24 h 65"/>
                  <a:gd name="T18" fmla="*/ 1 w 109"/>
                  <a:gd name="T19" fmla="*/ 24 h 65"/>
                  <a:gd name="T20" fmla="*/ 0 w 109"/>
                  <a:gd name="T21" fmla="*/ 32 h 65"/>
                  <a:gd name="T22" fmla="*/ 32 w 109"/>
                  <a:gd name="T23" fmla="*/ 65 h 65"/>
                  <a:gd name="T24" fmla="*/ 76 w 109"/>
                  <a:gd name="T25" fmla="*/ 65 h 65"/>
                  <a:gd name="T26" fmla="*/ 109 w 109"/>
                  <a:gd name="T27" fmla="*/ 32 h 65"/>
                  <a:gd name="T28" fmla="*/ 76 w 109"/>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65">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2" name="Freeform 188"/>
              <p:cNvSpPr/>
              <p:nvPr/>
            </p:nvSpPr>
            <p:spPr bwMode="auto">
              <a:xfrm>
                <a:off x="3856417" y="4489921"/>
                <a:ext cx="279745" cy="165896"/>
              </a:xfrm>
              <a:custGeom>
                <a:avLst/>
                <a:gdLst>
                  <a:gd name="T0" fmla="*/ 41 w 109"/>
                  <a:gd name="T1" fmla="*/ 48 h 65"/>
                  <a:gd name="T2" fmla="*/ 33 w 109"/>
                  <a:gd name="T3" fmla="*/ 48 h 65"/>
                  <a:gd name="T4" fmla="*/ 18 w 109"/>
                  <a:gd name="T5" fmla="*/ 32 h 65"/>
                  <a:gd name="T6" fmla="*/ 33 w 109"/>
                  <a:gd name="T7" fmla="*/ 17 h 65"/>
                  <a:gd name="T8" fmla="*/ 37 w 109"/>
                  <a:gd name="T9" fmla="*/ 17 h 65"/>
                  <a:gd name="T10" fmla="*/ 77 w 109"/>
                  <a:gd name="T11" fmla="*/ 17 h 65"/>
                  <a:gd name="T12" fmla="*/ 92 w 109"/>
                  <a:gd name="T13" fmla="*/ 32 h 65"/>
                  <a:gd name="T14" fmla="*/ 92 w 109"/>
                  <a:gd name="T15" fmla="*/ 35 h 65"/>
                  <a:gd name="T16" fmla="*/ 89 w 109"/>
                  <a:gd name="T17" fmla="*/ 42 h 65"/>
                  <a:gd name="T18" fmla="*/ 108 w 109"/>
                  <a:gd name="T19" fmla="*/ 42 h 65"/>
                  <a:gd name="T20" fmla="*/ 109 w 109"/>
                  <a:gd name="T21" fmla="*/ 35 h 65"/>
                  <a:gd name="T22" fmla="*/ 109 w 109"/>
                  <a:gd name="T23" fmla="*/ 35 h 65"/>
                  <a:gd name="T24" fmla="*/ 109 w 109"/>
                  <a:gd name="T25" fmla="*/ 32 h 65"/>
                  <a:gd name="T26" fmla="*/ 77 w 109"/>
                  <a:gd name="T27" fmla="*/ 0 h 65"/>
                  <a:gd name="T28" fmla="*/ 37 w 109"/>
                  <a:gd name="T29" fmla="*/ 0 h 65"/>
                  <a:gd name="T30" fmla="*/ 33 w 109"/>
                  <a:gd name="T31" fmla="*/ 0 h 65"/>
                  <a:gd name="T32" fmla="*/ 0 w 109"/>
                  <a:gd name="T33" fmla="*/ 32 h 65"/>
                  <a:gd name="T34" fmla="*/ 33 w 109"/>
                  <a:gd name="T35" fmla="*/ 65 h 65"/>
                  <a:gd name="T36" fmla="*/ 56 w 109"/>
                  <a:gd name="T37" fmla="*/ 65 h 65"/>
                  <a:gd name="T38" fmla="*/ 41 w 109"/>
                  <a:gd name="T39"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65">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3" name="Freeform 189"/>
              <p:cNvSpPr>
                <a:spLocks noEditPoints="1"/>
              </p:cNvSpPr>
              <p:nvPr/>
            </p:nvSpPr>
            <p:spPr bwMode="auto">
              <a:xfrm>
                <a:off x="3950749" y="4248125"/>
                <a:ext cx="202761" cy="204930"/>
              </a:xfrm>
              <a:custGeom>
                <a:avLst/>
                <a:gdLst>
                  <a:gd name="T0" fmla="*/ 40 w 79"/>
                  <a:gd name="T1" fmla="*/ 0 h 80"/>
                  <a:gd name="T2" fmla="*/ 0 w 79"/>
                  <a:gd name="T3" fmla="*/ 40 h 80"/>
                  <a:gd name="T4" fmla="*/ 40 w 79"/>
                  <a:gd name="T5" fmla="*/ 80 h 80"/>
                  <a:gd name="T6" fmla="*/ 79 w 79"/>
                  <a:gd name="T7" fmla="*/ 40 h 80"/>
                  <a:gd name="T8" fmla="*/ 40 w 79"/>
                  <a:gd name="T9" fmla="*/ 0 h 80"/>
                  <a:gd name="T10" fmla="*/ 63 w 79"/>
                  <a:gd name="T11" fmla="*/ 46 h 80"/>
                  <a:gd name="T12" fmla="*/ 46 w 79"/>
                  <a:gd name="T13" fmla="*/ 46 h 80"/>
                  <a:gd name="T14" fmla="*/ 46 w 79"/>
                  <a:gd name="T15" fmla="*/ 63 h 80"/>
                  <a:gd name="T16" fmla="*/ 33 w 79"/>
                  <a:gd name="T17" fmla="*/ 63 h 80"/>
                  <a:gd name="T18" fmla="*/ 33 w 79"/>
                  <a:gd name="T19" fmla="*/ 46 h 80"/>
                  <a:gd name="T20" fmla="*/ 17 w 79"/>
                  <a:gd name="T21" fmla="*/ 46 h 80"/>
                  <a:gd name="T22" fmla="*/ 17 w 79"/>
                  <a:gd name="T23" fmla="*/ 34 h 80"/>
                  <a:gd name="T24" fmla="*/ 33 w 79"/>
                  <a:gd name="T25" fmla="*/ 34 h 80"/>
                  <a:gd name="T26" fmla="*/ 33 w 79"/>
                  <a:gd name="T27" fmla="*/ 17 h 80"/>
                  <a:gd name="T28" fmla="*/ 46 w 79"/>
                  <a:gd name="T29" fmla="*/ 17 h 80"/>
                  <a:gd name="T30" fmla="*/ 46 w 79"/>
                  <a:gd name="T31" fmla="*/ 34 h 80"/>
                  <a:gd name="T32" fmla="*/ 63 w 79"/>
                  <a:gd name="T33" fmla="*/ 34 h 80"/>
                  <a:gd name="T34" fmla="*/ 63 w 79"/>
                  <a:gd name="T35"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80">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4" name="Rectangle 190"/>
              <p:cNvSpPr>
                <a:spLocks noChangeArrowheads="1"/>
              </p:cNvSpPr>
              <p:nvPr/>
            </p:nvSpPr>
            <p:spPr bwMode="auto">
              <a:xfrm>
                <a:off x="4200135" y="4356553"/>
                <a:ext cx="30360" cy="10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5" name="Rectangle 191"/>
              <p:cNvSpPr>
                <a:spLocks noChangeArrowheads="1"/>
              </p:cNvSpPr>
              <p:nvPr/>
            </p:nvSpPr>
            <p:spPr bwMode="auto">
              <a:xfrm>
                <a:off x="4164354" y="4392335"/>
                <a:ext cx="101923" cy="30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6" name="Rectangle 192"/>
              <p:cNvSpPr>
                <a:spLocks noChangeArrowheads="1"/>
              </p:cNvSpPr>
              <p:nvPr/>
            </p:nvSpPr>
            <p:spPr bwMode="auto">
              <a:xfrm>
                <a:off x="3879187" y="4386913"/>
                <a:ext cx="18433" cy="618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7" name="Rectangle 193"/>
              <p:cNvSpPr>
                <a:spLocks noChangeArrowheads="1"/>
              </p:cNvSpPr>
              <p:nvPr/>
            </p:nvSpPr>
            <p:spPr bwMode="auto">
              <a:xfrm>
                <a:off x="3858586" y="4407515"/>
                <a:ext cx="61805" cy="173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grpSp>
        <p:nvGrpSpPr>
          <p:cNvPr id="20" name="组合 19"/>
          <p:cNvGrpSpPr/>
          <p:nvPr/>
        </p:nvGrpSpPr>
        <p:grpSpPr>
          <a:xfrm>
            <a:off x="2538964" y="3230461"/>
            <a:ext cx="495930" cy="495930"/>
            <a:chOff x="2538964" y="3049486"/>
            <a:chExt cx="495930" cy="495930"/>
          </a:xfrm>
        </p:grpSpPr>
        <p:grpSp>
          <p:nvGrpSpPr>
            <p:cNvPr id="21" name="组合 20"/>
            <p:cNvGrpSpPr/>
            <p:nvPr/>
          </p:nvGrpSpPr>
          <p:grpSpPr>
            <a:xfrm>
              <a:off x="2538964" y="3049486"/>
              <a:ext cx="495930" cy="495930"/>
              <a:chOff x="3092450" y="4083050"/>
              <a:chExt cx="800100" cy="800100"/>
            </a:xfrm>
          </p:grpSpPr>
          <p:sp>
            <p:nvSpPr>
              <p:cNvPr id="40" name="椭圆 39"/>
              <p:cNvSpPr/>
              <p:nvPr/>
            </p:nvSpPr>
            <p:spPr>
              <a:xfrm>
                <a:off x="3092450" y="4083050"/>
                <a:ext cx="800100" cy="800100"/>
              </a:xfrm>
              <a:prstGeom prst="ellipse">
                <a:avLst/>
              </a:prstGeom>
              <a:solidFill>
                <a:srgbClr val="F9F9F9"/>
              </a:solidFill>
              <a:ln w="19050">
                <a:gradFill flip="none" rotWithShape="1">
                  <a:gsLst>
                    <a:gs pos="0">
                      <a:schemeClr val="bg1"/>
                    </a:gs>
                    <a:gs pos="100000">
                      <a:srgbClr val="ECECEC"/>
                    </a:gs>
                  </a:gsLst>
                  <a:lin ang="2700000" scaled="1"/>
                  <a:tileRect/>
                </a:gradFill>
              </a:ln>
              <a:effectLst>
                <a:outerShdw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3187082" y="4177682"/>
                <a:ext cx="610837" cy="610837"/>
              </a:xfrm>
              <a:prstGeom prst="ellipse">
                <a:avLst/>
              </a:prstGeom>
              <a:ln w="19050">
                <a:gradFill flip="none" rotWithShape="1">
                  <a:gsLst>
                    <a:gs pos="0">
                      <a:srgbClr val="DCDCDC"/>
                    </a:gs>
                    <a:gs pos="100000">
                      <a:schemeClr val="bg1"/>
                    </a:gs>
                  </a:gsLst>
                  <a:lin ang="2700000" scaled="1"/>
                  <a:tileRect/>
                </a:gradFill>
              </a:ln>
              <a:effectLst>
                <a:innerShdw dist="76200" dir="13500000">
                  <a:schemeClr val="accent1">
                    <a:lumMod val="50000"/>
                    <a:alpha val="5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2711546" y="3204458"/>
              <a:ext cx="169579" cy="194617"/>
              <a:chOff x="2733098" y="4187405"/>
              <a:chExt cx="484675" cy="556238"/>
            </a:xfrm>
            <a:solidFill>
              <a:schemeClr val="bg1"/>
            </a:solidFill>
          </p:grpSpPr>
          <p:sp>
            <p:nvSpPr>
              <p:cNvPr id="23" name="Oval 302"/>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4" name="Freeform 303"/>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5" name="Freeform 304"/>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6" name="Freeform 305"/>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7" name="Freeform 306"/>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8" name="Freeform 307"/>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9" name="Freeform 308"/>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0" name="Freeform 309"/>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1" name="Freeform 310"/>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2" name="Freeform 311"/>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3" name="Freeform 312"/>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4" name="Freeform 313"/>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5" name="Freeform 314"/>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6" name="Freeform 315"/>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7" name="Freeform 316"/>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8" name="Freeform 317"/>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9" name="Oval 318"/>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grpSp>
        <p:nvGrpSpPr>
          <p:cNvPr id="42" name="组合 41"/>
          <p:cNvGrpSpPr/>
          <p:nvPr/>
        </p:nvGrpSpPr>
        <p:grpSpPr>
          <a:xfrm>
            <a:off x="5136691" y="1790654"/>
            <a:ext cx="495930" cy="495930"/>
            <a:chOff x="5136691" y="1609679"/>
            <a:chExt cx="495930" cy="495930"/>
          </a:xfrm>
        </p:grpSpPr>
        <p:grpSp>
          <p:nvGrpSpPr>
            <p:cNvPr id="43" name="组合 42"/>
            <p:cNvGrpSpPr/>
            <p:nvPr/>
          </p:nvGrpSpPr>
          <p:grpSpPr>
            <a:xfrm>
              <a:off x="5136691" y="1609679"/>
              <a:ext cx="495930" cy="495930"/>
              <a:chOff x="3092450" y="4083050"/>
              <a:chExt cx="800100" cy="800100"/>
            </a:xfrm>
          </p:grpSpPr>
          <p:sp>
            <p:nvSpPr>
              <p:cNvPr id="54" name="椭圆 53"/>
              <p:cNvSpPr/>
              <p:nvPr/>
            </p:nvSpPr>
            <p:spPr>
              <a:xfrm>
                <a:off x="3092450" y="4083050"/>
                <a:ext cx="800100" cy="800100"/>
              </a:xfrm>
              <a:prstGeom prst="ellipse">
                <a:avLst/>
              </a:prstGeom>
              <a:solidFill>
                <a:srgbClr val="F9F9F9"/>
              </a:solidFill>
              <a:ln w="19050">
                <a:gradFill flip="none" rotWithShape="1">
                  <a:gsLst>
                    <a:gs pos="0">
                      <a:schemeClr val="bg1"/>
                    </a:gs>
                    <a:gs pos="100000">
                      <a:srgbClr val="ECECEC"/>
                    </a:gs>
                  </a:gsLst>
                  <a:lin ang="2700000" scaled="1"/>
                  <a:tileRect/>
                </a:gradFill>
              </a:ln>
              <a:effectLst>
                <a:outerShdw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3187082" y="4177682"/>
                <a:ext cx="610837" cy="610837"/>
              </a:xfrm>
              <a:prstGeom prst="ellipse">
                <a:avLst/>
              </a:prstGeom>
              <a:solidFill>
                <a:schemeClr val="accent2"/>
              </a:solidFill>
              <a:ln w="19050">
                <a:gradFill flip="none" rotWithShape="1">
                  <a:gsLst>
                    <a:gs pos="0">
                      <a:srgbClr val="DCDCDC"/>
                    </a:gs>
                    <a:gs pos="100000">
                      <a:schemeClr val="bg1"/>
                    </a:gs>
                  </a:gsLst>
                  <a:lin ang="2700000" scaled="1"/>
                  <a:tileRect/>
                </a:gradFill>
              </a:ln>
              <a:effectLst>
                <a:innerShdw dist="76200" dir="13500000">
                  <a:schemeClr val="accent2">
                    <a:lumMod val="50000"/>
                    <a:alpha val="5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 name="组合 43"/>
            <p:cNvGrpSpPr/>
            <p:nvPr/>
          </p:nvGrpSpPr>
          <p:grpSpPr>
            <a:xfrm>
              <a:off x="5283355" y="1787248"/>
              <a:ext cx="219920" cy="149813"/>
              <a:chOff x="4895160" y="4287159"/>
              <a:chExt cx="571418" cy="389258"/>
            </a:xfrm>
            <a:solidFill>
              <a:schemeClr val="bg1"/>
            </a:solidFill>
          </p:grpSpPr>
          <p:sp>
            <p:nvSpPr>
              <p:cNvPr id="45"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6"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7"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8"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9"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0"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1"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2"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3"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grpSp>
        <p:nvGrpSpPr>
          <p:cNvPr id="56" name="组合 55"/>
          <p:cNvGrpSpPr/>
          <p:nvPr/>
        </p:nvGrpSpPr>
        <p:grpSpPr>
          <a:xfrm>
            <a:off x="6080532" y="3230461"/>
            <a:ext cx="495930" cy="495930"/>
            <a:chOff x="6080532" y="3049486"/>
            <a:chExt cx="495930" cy="495930"/>
          </a:xfrm>
        </p:grpSpPr>
        <p:grpSp>
          <p:nvGrpSpPr>
            <p:cNvPr id="57" name="组合 56"/>
            <p:cNvGrpSpPr/>
            <p:nvPr/>
          </p:nvGrpSpPr>
          <p:grpSpPr>
            <a:xfrm>
              <a:off x="6080532" y="3049486"/>
              <a:ext cx="495930" cy="495930"/>
              <a:chOff x="3092450" y="4083050"/>
              <a:chExt cx="800100" cy="800100"/>
            </a:xfrm>
          </p:grpSpPr>
          <p:sp>
            <p:nvSpPr>
              <p:cNvPr id="68" name="椭圆 67"/>
              <p:cNvSpPr/>
              <p:nvPr/>
            </p:nvSpPr>
            <p:spPr>
              <a:xfrm>
                <a:off x="3092450" y="4083050"/>
                <a:ext cx="800100" cy="800100"/>
              </a:xfrm>
              <a:prstGeom prst="ellipse">
                <a:avLst/>
              </a:prstGeom>
              <a:solidFill>
                <a:srgbClr val="F9F9F9"/>
              </a:solidFill>
              <a:ln w="19050">
                <a:gradFill flip="none" rotWithShape="1">
                  <a:gsLst>
                    <a:gs pos="0">
                      <a:schemeClr val="bg1"/>
                    </a:gs>
                    <a:gs pos="100000">
                      <a:srgbClr val="ECECEC"/>
                    </a:gs>
                  </a:gsLst>
                  <a:lin ang="2700000" scaled="1"/>
                  <a:tileRect/>
                </a:gradFill>
              </a:ln>
              <a:effectLst>
                <a:outerShdw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187082" y="4177682"/>
                <a:ext cx="610837" cy="610837"/>
              </a:xfrm>
              <a:prstGeom prst="ellipse">
                <a:avLst/>
              </a:prstGeom>
              <a:solidFill>
                <a:schemeClr val="accent4"/>
              </a:solidFill>
              <a:ln w="19050">
                <a:gradFill flip="none" rotWithShape="1">
                  <a:gsLst>
                    <a:gs pos="0">
                      <a:srgbClr val="DCDCDC"/>
                    </a:gs>
                    <a:gs pos="100000">
                      <a:schemeClr val="bg1"/>
                    </a:gs>
                  </a:gsLst>
                  <a:lin ang="2700000" scaled="1"/>
                  <a:tileRect/>
                </a:gradFill>
              </a:ln>
              <a:effectLst>
                <a:innerShdw dist="63500" dir="13500000">
                  <a:schemeClr val="accent4">
                    <a:lumMod val="50000"/>
                    <a:alpha val="5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6257589" y="3233458"/>
              <a:ext cx="153266" cy="136193"/>
              <a:chOff x="6007636" y="4287159"/>
              <a:chExt cx="438051" cy="389258"/>
            </a:xfrm>
            <a:solidFill>
              <a:schemeClr val="bg1"/>
            </a:solidFill>
          </p:grpSpPr>
          <p:sp>
            <p:nvSpPr>
              <p:cNvPr id="59" name="Freeform 824"/>
              <p:cNvSpPr>
                <a:spLocks noEditPoints="1"/>
              </p:cNvSpPr>
              <p:nvPr/>
            </p:nvSpPr>
            <p:spPr bwMode="auto">
              <a:xfrm>
                <a:off x="6007636" y="4287159"/>
                <a:ext cx="438051" cy="389258"/>
              </a:xfrm>
              <a:custGeom>
                <a:avLst/>
                <a:gdLst>
                  <a:gd name="T0" fmla="*/ 166 w 171"/>
                  <a:gd name="T1" fmla="*/ 0 h 152"/>
                  <a:gd name="T2" fmla="*/ 6 w 171"/>
                  <a:gd name="T3" fmla="*/ 0 h 152"/>
                  <a:gd name="T4" fmla="*/ 0 w 171"/>
                  <a:gd name="T5" fmla="*/ 5 h 152"/>
                  <a:gd name="T6" fmla="*/ 0 w 171"/>
                  <a:gd name="T7" fmla="*/ 146 h 152"/>
                  <a:gd name="T8" fmla="*/ 6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5 w 171"/>
                  <a:gd name="T25" fmla="*/ 19 h 152"/>
                  <a:gd name="T26" fmla="*/ 132 w 171"/>
                  <a:gd name="T27" fmla="*/ 12 h 152"/>
                  <a:gd name="T28" fmla="*/ 111 w 171"/>
                  <a:gd name="T29" fmla="*/ 12 h 152"/>
                  <a:gd name="T30" fmla="*/ 118 w 171"/>
                  <a:gd name="T31" fmla="*/ 19 h 152"/>
                  <a:gd name="T32" fmla="*/ 111 w 171"/>
                  <a:gd name="T33" fmla="*/ 26 h 152"/>
                  <a:gd name="T34" fmla="*/ 103 w 171"/>
                  <a:gd name="T35" fmla="*/ 19 h 152"/>
                  <a:gd name="T36" fmla="*/ 111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2"/>
                      <a:pt x="0" y="5"/>
                    </a:cubicBezTo>
                    <a:cubicBezTo>
                      <a:pt x="0" y="146"/>
                      <a:pt x="0" y="146"/>
                      <a:pt x="0" y="146"/>
                    </a:cubicBezTo>
                    <a:cubicBezTo>
                      <a:pt x="0" y="149"/>
                      <a:pt x="3" y="152"/>
                      <a:pt x="6"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5" y="23"/>
                      <a:pt x="125" y="19"/>
                    </a:cubicBezTo>
                    <a:cubicBezTo>
                      <a:pt x="125" y="15"/>
                      <a:pt x="128" y="12"/>
                      <a:pt x="132" y="12"/>
                    </a:cubicBezTo>
                    <a:close/>
                    <a:moveTo>
                      <a:pt x="111" y="12"/>
                    </a:moveTo>
                    <a:cubicBezTo>
                      <a:pt x="115" y="12"/>
                      <a:pt x="118" y="15"/>
                      <a:pt x="118" y="19"/>
                    </a:cubicBezTo>
                    <a:cubicBezTo>
                      <a:pt x="118" y="23"/>
                      <a:pt x="115" y="26"/>
                      <a:pt x="111" y="26"/>
                    </a:cubicBezTo>
                    <a:cubicBezTo>
                      <a:pt x="107" y="26"/>
                      <a:pt x="103" y="23"/>
                      <a:pt x="103" y="19"/>
                    </a:cubicBezTo>
                    <a:cubicBezTo>
                      <a:pt x="103" y="15"/>
                      <a:pt x="107" y="12"/>
                      <a:pt x="111"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0" name="Freeform 825"/>
              <p:cNvSpPr/>
              <p:nvPr/>
            </p:nvSpPr>
            <p:spPr bwMode="auto">
              <a:xfrm>
                <a:off x="6287381" y="4404262"/>
                <a:ext cx="40119" cy="33613"/>
              </a:xfrm>
              <a:custGeom>
                <a:avLst/>
                <a:gdLst>
                  <a:gd name="T0" fmla="*/ 16 w 16"/>
                  <a:gd name="T1" fmla="*/ 11 h 13"/>
                  <a:gd name="T2" fmla="*/ 13 w 16"/>
                  <a:gd name="T3" fmla="*/ 13 h 13"/>
                  <a:gd name="T4" fmla="*/ 2 w 16"/>
                  <a:gd name="T5" fmla="*/ 13 h 13"/>
                  <a:gd name="T6" fmla="*/ 0 w 16"/>
                  <a:gd name="T7" fmla="*/ 11 h 13"/>
                  <a:gd name="T8" fmla="*/ 0 w 16"/>
                  <a:gd name="T9" fmla="*/ 2 h 13"/>
                  <a:gd name="T10" fmla="*/ 2 w 16"/>
                  <a:gd name="T11" fmla="*/ 0 h 13"/>
                  <a:gd name="T12" fmla="*/ 13 w 16"/>
                  <a:gd name="T13" fmla="*/ 0 h 13"/>
                  <a:gd name="T14" fmla="*/ 16 w 16"/>
                  <a:gd name="T15" fmla="*/ 2 h 13"/>
                  <a:gd name="T16" fmla="*/ 16 w 16"/>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16" y="11"/>
                    </a:moveTo>
                    <a:cubicBezTo>
                      <a:pt x="16" y="12"/>
                      <a:pt x="15" y="13"/>
                      <a:pt x="13" y="13"/>
                    </a:cubicBezTo>
                    <a:cubicBezTo>
                      <a:pt x="2" y="13"/>
                      <a:pt x="2" y="13"/>
                      <a:pt x="2" y="13"/>
                    </a:cubicBezTo>
                    <a:cubicBezTo>
                      <a:pt x="1" y="13"/>
                      <a:pt x="0" y="12"/>
                      <a:pt x="0" y="11"/>
                    </a:cubicBezTo>
                    <a:cubicBezTo>
                      <a:pt x="0" y="2"/>
                      <a:pt x="0" y="2"/>
                      <a:pt x="0" y="2"/>
                    </a:cubicBezTo>
                    <a:cubicBezTo>
                      <a:pt x="0" y="1"/>
                      <a:pt x="1" y="0"/>
                      <a:pt x="2" y="0"/>
                    </a:cubicBezTo>
                    <a:cubicBezTo>
                      <a:pt x="13" y="0"/>
                      <a:pt x="13" y="0"/>
                      <a:pt x="13" y="0"/>
                    </a:cubicBezTo>
                    <a:cubicBezTo>
                      <a:pt x="15" y="0"/>
                      <a:pt x="16" y="1"/>
                      <a:pt x="16" y="2"/>
                    </a:cubicBezTo>
                    <a:lnTo>
                      <a:pt x="16"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1" name="Freeform 826"/>
              <p:cNvSpPr/>
              <p:nvPr/>
            </p:nvSpPr>
            <p:spPr bwMode="auto">
              <a:xfrm>
                <a:off x="6222324" y="4435706"/>
                <a:ext cx="46625" cy="48793"/>
              </a:xfrm>
              <a:custGeom>
                <a:avLst/>
                <a:gdLst>
                  <a:gd name="T0" fmla="*/ 17 w 18"/>
                  <a:gd name="T1" fmla="*/ 4 h 19"/>
                  <a:gd name="T2" fmla="*/ 18 w 18"/>
                  <a:gd name="T3" fmla="*/ 8 h 19"/>
                  <a:gd name="T4" fmla="*/ 12 w 18"/>
                  <a:gd name="T5" fmla="*/ 17 h 19"/>
                  <a:gd name="T6" fmla="*/ 9 w 18"/>
                  <a:gd name="T7" fmla="*/ 18 h 19"/>
                  <a:gd name="T8" fmla="*/ 1 w 18"/>
                  <a:gd name="T9" fmla="*/ 14 h 19"/>
                  <a:gd name="T10" fmla="*/ 0 w 18"/>
                  <a:gd name="T11" fmla="*/ 11 h 19"/>
                  <a:gd name="T12" fmla="*/ 6 w 18"/>
                  <a:gd name="T13" fmla="*/ 1 h 19"/>
                  <a:gd name="T14" fmla="*/ 9 w 18"/>
                  <a:gd name="T15" fmla="*/ 0 h 19"/>
                  <a:gd name="T16" fmla="*/ 17 w 18"/>
                  <a:gd name="T1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7" y="4"/>
                    </a:moveTo>
                    <a:cubicBezTo>
                      <a:pt x="18" y="5"/>
                      <a:pt x="18" y="7"/>
                      <a:pt x="18" y="8"/>
                    </a:cubicBezTo>
                    <a:cubicBezTo>
                      <a:pt x="12" y="17"/>
                      <a:pt x="12" y="17"/>
                      <a:pt x="12" y="17"/>
                    </a:cubicBezTo>
                    <a:cubicBezTo>
                      <a:pt x="11" y="19"/>
                      <a:pt x="10" y="19"/>
                      <a:pt x="9" y="18"/>
                    </a:cubicBezTo>
                    <a:cubicBezTo>
                      <a:pt x="1" y="14"/>
                      <a:pt x="1" y="14"/>
                      <a:pt x="1" y="14"/>
                    </a:cubicBezTo>
                    <a:cubicBezTo>
                      <a:pt x="0" y="14"/>
                      <a:pt x="0" y="12"/>
                      <a:pt x="0" y="11"/>
                    </a:cubicBezTo>
                    <a:cubicBezTo>
                      <a:pt x="6" y="1"/>
                      <a:pt x="6" y="1"/>
                      <a:pt x="6" y="1"/>
                    </a:cubicBezTo>
                    <a:cubicBezTo>
                      <a:pt x="7" y="0"/>
                      <a:pt x="8" y="0"/>
                      <a:pt x="9" y="0"/>
                    </a:cubicBezTo>
                    <a:lnTo>
                      <a:pt x="1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2" name="Freeform 827"/>
              <p:cNvSpPr/>
              <p:nvPr/>
            </p:nvSpPr>
            <p:spPr bwMode="auto">
              <a:xfrm>
                <a:off x="6225577" y="4505100"/>
                <a:ext cx="45540" cy="50962"/>
              </a:xfrm>
              <a:custGeom>
                <a:avLst/>
                <a:gdLst>
                  <a:gd name="T0" fmla="*/ 9 w 18"/>
                  <a:gd name="T1" fmla="*/ 1 h 20"/>
                  <a:gd name="T2" fmla="*/ 12 w 18"/>
                  <a:gd name="T3" fmla="*/ 2 h 20"/>
                  <a:gd name="T4" fmla="*/ 18 w 18"/>
                  <a:gd name="T5" fmla="*/ 12 h 20"/>
                  <a:gd name="T6" fmla="*/ 17 w 18"/>
                  <a:gd name="T7" fmla="*/ 15 h 20"/>
                  <a:gd name="T8" fmla="*/ 9 w 18"/>
                  <a:gd name="T9" fmla="*/ 19 h 20"/>
                  <a:gd name="T10" fmla="*/ 6 w 18"/>
                  <a:gd name="T11" fmla="*/ 18 h 20"/>
                  <a:gd name="T12" fmla="*/ 0 w 18"/>
                  <a:gd name="T13" fmla="*/ 9 h 20"/>
                  <a:gd name="T14" fmla="*/ 1 w 18"/>
                  <a:gd name="T15" fmla="*/ 5 h 20"/>
                  <a:gd name="T16" fmla="*/ 9 w 18"/>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9" y="1"/>
                    </a:moveTo>
                    <a:cubicBezTo>
                      <a:pt x="10" y="0"/>
                      <a:pt x="11" y="1"/>
                      <a:pt x="12" y="2"/>
                    </a:cubicBezTo>
                    <a:cubicBezTo>
                      <a:pt x="18" y="12"/>
                      <a:pt x="18" y="12"/>
                      <a:pt x="18" y="12"/>
                    </a:cubicBezTo>
                    <a:cubicBezTo>
                      <a:pt x="18" y="13"/>
                      <a:pt x="18" y="14"/>
                      <a:pt x="17" y="15"/>
                    </a:cubicBezTo>
                    <a:cubicBezTo>
                      <a:pt x="9" y="19"/>
                      <a:pt x="9" y="19"/>
                      <a:pt x="9" y="19"/>
                    </a:cubicBezTo>
                    <a:cubicBezTo>
                      <a:pt x="8" y="20"/>
                      <a:pt x="7" y="20"/>
                      <a:pt x="6" y="18"/>
                    </a:cubicBezTo>
                    <a:cubicBezTo>
                      <a:pt x="0" y="9"/>
                      <a:pt x="0" y="9"/>
                      <a:pt x="0" y="9"/>
                    </a:cubicBezTo>
                    <a:cubicBezTo>
                      <a:pt x="0" y="8"/>
                      <a:pt x="0" y="6"/>
                      <a:pt x="1" y="5"/>
                    </a:cubicBezTo>
                    <a:lnTo>
                      <a:pt x="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3" name="Freeform 828"/>
              <p:cNvSpPr/>
              <p:nvPr/>
            </p:nvSpPr>
            <p:spPr bwMode="auto">
              <a:xfrm>
                <a:off x="6291718" y="4548471"/>
                <a:ext cx="41203" cy="33613"/>
              </a:xfrm>
              <a:custGeom>
                <a:avLst/>
                <a:gdLst>
                  <a:gd name="T0" fmla="*/ 0 w 16"/>
                  <a:gd name="T1" fmla="*/ 2 h 13"/>
                  <a:gd name="T2" fmla="*/ 2 w 16"/>
                  <a:gd name="T3" fmla="*/ 0 h 13"/>
                  <a:gd name="T4" fmla="*/ 13 w 16"/>
                  <a:gd name="T5" fmla="*/ 0 h 13"/>
                  <a:gd name="T6" fmla="*/ 16 w 16"/>
                  <a:gd name="T7" fmla="*/ 2 h 13"/>
                  <a:gd name="T8" fmla="*/ 16 w 16"/>
                  <a:gd name="T9" fmla="*/ 10 h 13"/>
                  <a:gd name="T10" fmla="*/ 13 w 16"/>
                  <a:gd name="T11" fmla="*/ 13 h 13"/>
                  <a:gd name="T12" fmla="*/ 2 w 16"/>
                  <a:gd name="T13" fmla="*/ 13 h 13"/>
                  <a:gd name="T14" fmla="*/ 0 w 16"/>
                  <a:gd name="T15" fmla="*/ 10 h 13"/>
                  <a:gd name="T16" fmla="*/ 0 w 16"/>
                  <a:gd name="T1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0" y="2"/>
                    </a:moveTo>
                    <a:cubicBezTo>
                      <a:pt x="0" y="1"/>
                      <a:pt x="1" y="0"/>
                      <a:pt x="2" y="0"/>
                    </a:cubicBezTo>
                    <a:cubicBezTo>
                      <a:pt x="13" y="0"/>
                      <a:pt x="13" y="0"/>
                      <a:pt x="13" y="0"/>
                    </a:cubicBezTo>
                    <a:cubicBezTo>
                      <a:pt x="15" y="0"/>
                      <a:pt x="16" y="1"/>
                      <a:pt x="16" y="2"/>
                    </a:cubicBezTo>
                    <a:cubicBezTo>
                      <a:pt x="16" y="10"/>
                      <a:pt x="16" y="10"/>
                      <a:pt x="16" y="10"/>
                    </a:cubicBezTo>
                    <a:cubicBezTo>
                      <a:pt x="16" y="12"/>
                      <a:pt x="15" y="13"/>
                      <a:pt x="13" y="13"/>
                    </a:cubicBezTo>
                    <a:cubicBezTo>
                      <a:pt x="2" y="13"/>
                      <a:pt x="2" y="13"/>
                      <a:pt x="2" y="13"/>
                    </a:cubicBezTo>
                    <a:cubicBezTo>
                      <a:pt x="1" y="13"/>
                      <a:pt x="0" y="12"/>
                      <a:pt x="0" y="10"/>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4" name="Freeform 829"/>
              <p:cNvSpPr/>
              <p:nvPr/>
            </p:nvSpPr>
            <p:spPr bwMode="auto">
              <a:xfrm>
                <a:off x="6348101" y="4501847"/>
                <a:ext cx="48793" cy="48793"/>
              </a:xfrm>
              <a:custGeom>
                <a:avLst/>
                <a:gdLst>
                  <a:gd name="T0" fmla="*/ 2 w 19"/>
                  <a:gd name="T1" fmla="*/ 14 h 19"/>
                  <a:gd name="T2" fmla="*/ 1 w 19"/>
                  <a:gd name="T3" fmla="*/ 11 h 19"/>
                  <a:gd name="T4" fmla="*/ 6 w 19"/>
                  <a:gd name="T5" fmla="*/ 1 h 19"/>
                  <a:gd name="T6" fmla="*/ 10 w 19"/>
                  <a:gd name="T7" fmla="*/ 0 h 19"/>
                  <a:gd name="T8" fmla="*/ 17 w 19"/>
                  <a:gd name="T9" fmla="*/ 5 h 19"/>
                  <a:gd name="T10" fmla="*/ 18 w 19"/>
                  <a:gd name="T11" fmla="*/ 8 h 19"/>
                  <a:gd name="T12" fmla="*/ 12 w 19"/>
                  <a:gd name="T13" fmla="*/ 18 h 19"/>
                  <a:gd name="T14" fmla="*/ 9 w 19"/>
                  <a:gd name="T15" fmla="*/ 19 h 19"/>
                  <a:gd name="T16" fmla="*/ 2 w 19"/>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2" y="14"/>
                    </a:moveTo>
                    <a:cubicBezTo>
                      <a:pt x="1" y="14"/>
                      <a:pt x="0" y="12"/>
                      <a:pt x="1" y="11"/>
                    </a:cubicBezTo>
                    <a:cubicBezTo>
                      <a:pt x="6" y="1"/>
                      <a:pt x="6" y="1"/>
                      <a:pt x="6" y="1"/>
                    </a:cubicBezTo>
                    <a:cubicBezTo>
                      <a:pt x="7" y="0"/>
                      <a:pt x="9" y="0"/>
                      <a:pt x="10" y="0"/>
                    </a:cubicBezTo>
                    <a:cubicBezTo>
                      <a:pt x="17" y="5"/>
                      <a:pt x="17" y="5"/>
                      <a:pt x="17" y="5"/>
                    </a:cubicBezTo>
                    <a:cubicBezTo>
                      <a:pt x="18" y="5"/>
                      <a:pt x="19" y="7"/>
                      <a:pt x="18" y="8"/>
                    </a:cubicBezTo>
                    <a:cubicBezTo>
                      <a:pt x="12" y="18"/>
                      <a:pt x="12" y="18"/>
                      <a:pt x="12" y="18"/>
                    </a:cubicBezTo>
                    <a:cubicBezTo>
                      <a:pt x="12" y="19"/>
                      <a:pt x="10" y="19"/>
                      <a:pt x="9" y="19"/>
                    </a:cubicBezTo>
                    <a:lnTo>
                      <a:pt x="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5" name="Freeform 830"/>
              <p:cNvSpPr/>
              <p:nvPr/>
            </p:nvSpPr>
            <p:spPr bwMode="auto">
              <a:xfrm>
                <a:off x="6345932" y="4430285"/>
                <a:ext cx="48793" cy="48793"/>
              </a:xfrm>
              <a:custGeom>
                <a:avLst/>
                <a:gdLst>
                  <a:gd name="T0" fmla="*/ 10 w 19"/>
                  <a:gd name="T1" fmla="*/ 19 h 19"/>
                  <a:gd name="T2" fmla="*/ 6 w 19"/>
                  <a:gd name="T3" fmla="*/ 18 h 19"/>
                  <a:gd name="T4" fmla="*/ 1 w 19"/>
                  <a:gd name="T5" fmla="*/ 8 h 19"/>
                  <a:gd name="T6" fmla="*/ 2 w 19"/>
                  <a:gd name="T7" fmla="*/ 5 h 19"/>
                  <a:gd name="T8" fmla="*/ 9 w 19"/>
                  <a:gd name="T9" fmla="*/ 1 h 19"/>
                  <a:gd name="T10" fmla="*/ 12 w 19"/>
                  <a:gd name="T11" fmla="*/ 2 h 19"/>
                  <a:gd name="T12" fmla="*/ 18 w 19"/>
                  <a:gd name="T13" fmla="*/ 11 h 19"/>
                  <a:gd name="T14" fmla="*/ 17 w 19"/>
                  <a:gd name="T15" fmla="*/ 14 h 19"/>
                  <a:gd name="T16" fmla="*/ 10 w 1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10" y="19"/>
                    </a:moveTo>
                    <a:cubicBezTo>
                      <a:pt x="9" y="19"/>
                      <a:pt x="7" y="19"/>
                      <a:pt x="6" y="18"/>
                    </a:cubicBezTo>
                    <a:cubicBezTo>
                      <a:pt x="1" y="8"/>
                      <a:pt x="1" y="8"/>
                      <a:pt x="1" y="8"/>
                    </a:cubicBezTo>
                    <a:cubicBezTo>
                      <a:pt x="0" y="7"/>
                      <a:pt x="0" y="5"/>
                      <a:pt x="2" y="5"/>
                    </a:cubicBezTo>
                    <a:cubicBezTo>
                      <a:pt x="9" y="1"/>
                      <a:pt x="9" y="1"/>
                      <a:pt x="9" y="1"/>
                    </a:cubicBezTo>
                    <a:cubicBezTo>
                      <a:pt x="10" y="0"/>
                      <a:pt x="12" y="0"/>
                      <a:pt x="12" y="2"/>
                    </a:cubicBezTo>
                    <a:cubicBezTo>
                      <a:pt x="18" y="11"/>
                      <a:pt x="18" y="11"/>
                      <a:pt x="18" y="11"/>
                    </a:cubicBezTo>
                    <a:cubicBezTo>
                      <a:pt x="19" y="12"/>
                      <a:pt x="18" y="14"/>
                      <a:pt x="17" y="14"/>
                    </a:cubicBezTo>
                    <a:lnTo>
                      <a:pt x="1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6" name="Freeform 831"/>
              <p:cNvSpPr>
                <a:spLocks noEditPoints="1"/>
              </p:cNvSpPr>
              <p:nvPr/>
            </p:nvSpPr>
            <p:spPr bwMode="auto">
              <a:xfrm>
                <a:off x="6246178" y="4428116"/>
                <a:ext cx="127945" cy="127945"/>
              </a:xfrm>
              <a:custGeom>
                <a:avLst/>
                <a:gdLst>
                  <a:gd name="T0" fmla="*/ 25 w 50"/>
                  <a:gd name="T1" fmla="*/ 0 h 50"/>
                  <a:gd name="T2" fmla="*/ 0 w 50"/>
                  <a:gd name="T3" fmla="*/ 25 h 50"/>
                  <a:gd name="T4" fmla="*/ 25 w 50"/>
                  <a:gd name="T5" fmla="*/ 50 h 50"/>
                  <a:gd name="T6" fmla="*/ 50 w 50"/>
                  <a:gd name="T7" fmla="*/ 25 h 50"/>
                  <a:gd name="T8" fmla="*/ 25 w 50"/>
                  <a:gd name="T9" fmla="*/ 0 h 50"/>
                  <a:gd name="T10" fmla="*/ 25 w 50"/>
                  <a:gd name="T11" fmla="*/ 37 h 50"/>
                  <a:gd name="T12" fmla="*/ 13 w 50"/>
                  <a:gd name="T13" fmla="*/ 25 h 50"/>
                  <a:gd name="T14" fmla="*/ 25 w 50"/>
                  <a:gd name="T15" fmla="*/ 13 h 50"/>
                  <a:gd name="T16" fmla="*/ 37 w 50"/>
                  <a:gd name="T17" fmla="*/ 25 h 50"/>
                  <a:gd name="T18" fmla="*/ 25 w 50"/>
                  <a:gd name="T19"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0"/>
                    </a:moveTo>
                    <a:cubicBezTo>
                      <a:pt x="11" y="0"/>
                      <a:pt x="0" y="12"/>
                      <a:pt x="0" y="25"/>
                    </a:cubicBezTo>
                    <a:cubicBezTo>
                      <a:pt x="0" y="39"/>
                      <a:pt x="11" y="50"/>
                      <a:pt x="25" y="50"/>
                    </a:cubicBezTo>
                    <a:cubicBezTo>
                      <a:pt x="39" y="50"/>
                      <a:pt x="50" y="39"/>
                      <a:pt x="50" y="25"/>
                    </a:cubicBezTo>
                    <a:cubicBezTo>
                      <a:pt x="50" y="12"/>
                      <a:pt x="39" y="0"/>
                      <a:pt x="25" y="0"/>
                    </a:cubicBezTo>
                    <a:close/>
                    <a:moveTo>
                      <a:pt x="25" y="37"/>
                    </a:moveTo>
                    <a:cubicBezTo>
                      <a:pt x="18" y="37"/>
                      <a:pt x="13" y="32"/>
                      <a:pt x="13" y="25"/>
                    </a:cubicBezTo>
                    <a:cubicBezTo>
                      <a:pt x="13" y="19"/>
                      <a:pt x="18" y="13"/>
                      <a:pt x="25" y="13"/>
                    </a:cubicBezTo>
                    <a:cubicBezTo>
                      <a:pt x="31" y="13"/>
                      <a:pt x="37" y="19"/>
                      <a:pt x="37" y="25"/>
                    </a:cubicBezTo>
                    <a:cubicBezTo>
                      <a:pt x="37" y="32"/>
                      <a:pt x="31" y="37"/>
                      <a:pt x="25"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7" name="Freeform 832"/>
              <p:cNvSpPr/>
              <p:nvPr/>
            </p:nvSpPr>
            <p:spPr bwMode="auto">
              <a:xfrm>
                <a:off x="6058597" y="4412936"/>
                <a:ext cx="161559" cy="201677"/>
              </a:xfrm>
              <a:custGeom>
                <a:avLst/>
                <a:gdLst>
                  <a:gd name="T0" fmla="*/ 27 w 63"/>
                  <a:gd name="T1" fmla="*/ 78 h 79"/>
                  <a:gd name="T2" fmla="*/ 28 w 63"/>
                  <a:gd name="T3" fmla="*/ 78 h 79"/>
                  <a:gd name="T4" fmla="*/ 29 w 63"/>
                  <a:gd name="T5" fmla="*/ 78 h 79"/>
                  <a:gd name="T6" fmla="*/ 30 w 63"/>
                  <a:gd name="T7" fmla="*/ 78 h 79"/>
                  <a:gd name="T8" fmla="*/ 30 w 63"/>
                  <a:gd name="T9" fmla="*/ 79 h 79"/>
                  <a:gd name="T10" fmla="*/ 31 w 63"/>
                  <a:gd name="T11" fmla="*/ 79 h 79"/>
                  <a:gd name="T12" fmla="*/ 31 w 63"/>
                  <a:gd name="T13" fmla="*/ 79 h 79"/>
                  <a:gd name="T14" fmla="*/ 31 w 63"/>
                  <a:gd name="T15" fmla="*/ 79 h 79"/>
                  <a:gd name="T16" fmla="*/ 33 w 63"/>
                  <a:gd name="T17" fmla="*/ 79 h 79"/>
                  <a:gd name="T18" fmla="*/ 33 w 63"/>
                  <a:gd name="T19" fmla="*/ 78 h 79"/>
                  <a:gd name="T20" fmla="*/ 34 w 63"/>
                  <a:gd name="T21" fmla="*/ 78 h 79"/>
                  <a:gd name="T22" fmla="*/ 35 w 63"/>
                  <a:gd name="T23" fmla="*/ 78 h 79"/>
                  <a:gd name="T24" fmla="*/ 35 w 63"/>
                  <a:gd name="T25" fmla="*/ 78 h 79"/>
                  <a:gd name="T26" fmla="*/ 36 w 63"/>
                  <a:gd name="T27" fmla="*/ 77 h 79"/>
                  <a:gd name="T28" fmla="*/ 36 w 63"/>
                  <a:gd name="T29" fmla="*/ 77 h 79"/>
                  <a:gd name="T30" fmla="*/ 59 w 63"/>
                  <a:gd name="T31" fmla="*/ 60 h 79"/>
                  <a:gd name="T32" fmla="*/ 61 w 63"/>
                  <a:gd name="T33" fmla="*/ 50 h 79"/>
                  <a:gd name="T34" fmla="*/ 50 w 63"/>
                  <a:gd name="T35" fmla="*/ 48 h 79"/>
                  <a:gd name="T36" fmla="*/ 39 w 63"/>
                  <a:gd name="T37" fmla="*/ 56 h 79"/>
                  <a:gd name="T38" fmla="*/ 39 w 63"/>
                  <a:gd name="T39" fmla="*/ 7 h 79"/>
                  <a:gd name="T40" fmla="*/ 31 w 63"/>
                  <a:gd name="T41" fmla="*/ 0 h 79"/>
                  <a:gd name="T42" fmla="*/ 24 w 63"/>
                  <a:gd name="T43" fmla="*/ 7 h 79"/>
                  <a:gd name="T44" fmla="*/ 24 w 63"/>
                  <a:gd name="T45" fmla="*/ 56 h 79"/>
                  <a:gd name="T46" fmla="*/ 13 w 63"/>
                  <a:gd name="T47" fmla="*/ 48 h 79"/>
                  <a:gd name="T48" fmla="*/ 2 w 63"/>
                  <a:gd name="T49" fmla="*/ 50 h 79"/>
                  <a:gd name="T50" fmla="*/ 0 w 63"/>
                  <a:gd name="T51" fmla="*/ 54 h 79"/>
                  <a:gd name="T52" fmla="*/ 4 w 63"/>
                  <a:gd name="T53" fmla="*/ 60 h 79"/>
                  <a:gd name="T54" fmla="*/ 27 w 63"/>
                  <a:gd name="T55" fmla="*/ 77 h 79"/>
                  <a:gd name="T56" fmla="*/ 27 w 63"/>
                  <a:gd name="T57" fmla="*/ 77 h 79"/>
                  <a:gd name="T58" fmla="*/ 27 w 63"/>
                  <a:gd name="T59"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79">
                    <a:moveTo>
                      <a:pt x="27" y="78"/>
                    </a:moveTo>
                    <a:cubicBezTo>
                      <a:pt x="28" y="78"/>
                      <a:pt x="28" y="78"/>
                      <a:pt x="28" y="78"/>
                    </a:cubicBezTo>
                    <a:cubicBezTo>
                      <a:pt x="28" y="78"/>
                      <a:pt x="29" y="78"/>
                      <a:pt x="29" y="78"/>
                    </a:cubicBezTo>
                    <a:cubicBezTo>
                      <a:pt x="29" y="78"/>
                      <a:pt x="29" y="78"/>
                      <a:pt x="30" y="78"/>
                    </a:cubicBezTo>
                    <a:cubicBezTo>
                      <a:pt x="30" y="79"/>
                      <a:pt x="30" y="79"/>
                      <a:pt x="30" y="79"/>
                    </a:cubicBezTo>
                    <a:cubicBezTo>
                      <a:pt x="30" y="79"/>
                      <a:pt x="31" y="79"/>
                      <a:pt x="31" y="79"/>
                    </a:cubicBezTo>
                    <a:cubicBezTo>
                      <a:pt x="31" y="79"/>
                      <a:pt x="31" y="79"/>
                      <a:pt x="31" y="79"/>
                    </a:cubicBezTo>
                    <a:cubicBezTo>
                      <a:pt x="31" y="79"/>
                      <a:pt x="31" y="79"/>
                      <a:pt x="31" y="79"/>
                    </a:cubicBezTo>
                    <a:cubicBezTo>
                      <a:pt x="32" y="79"/>
                      <a:pt x="32" y="79"/>
                      <a:pt x="33" y="79"/>
                    </a:cubicBezTo>
                    <a:cubicBezTo>
                      <a:pt x="33" y="79"/>
                      <a:pt x="33" y="79"/>
                      <a:pt x="33" y="78"/>
                    </a:cubicBezTo>
                    <a:cubicBezTo>
                      <a:pt x="34" y="78"/>
                      <a:pt x="34" y="78"/>
                      <a:pt x="34" y="78"/>
                    </a:cubicBezTo>
                    <a:cubicBezTo>
                      <a:pt x="34" y="78"/>
                      <a:pt x="34" y="78"/>
                      <a:pt x="35" y="78"/>
                    </a:cubicBezTo>
                    <a:cubicBezTo>
                      <a:pt x="35" y="78"/>
                      <a:pt x="35" y="78"/>
                      <a:pt x="35" y="78"/>
                    </a:cubicBezTo>
                    <a:cubicBezTo>
                      <a:pt x="36" y="78"/>
                      <a:pt x="36" y="77"/>
                      <a:pt x="36" y="77"/>
                    </a:cubicBezTo>
                    <a:cubicBezTo>
                      <a:pt x="36" y="77"/>
                      <a:pt x="36" y="77"/>
                      <a:pt x="36" y="77"/>
                    </a:cubicBezTo>
                    <a:cubicBezTo>
                      <a:pt x="59" y="60"/>
                      <a:pt x="59" y="60"/>
                      <a:pt x="59" y="60"/>
                    </a:cubicBezTo>
                    <a:cubicBezTo>
                      <a:pt x="63" y="58"/>
                      <a:pt x="63" y="53"/>
                      <a:pt x="61" y="50"/>
                    </a:cubicBezTo>
                    <a:cubicBezTo>
                      <a:pt x="59" y="46"/>
                      <a:pt x="54" y="45"/>
                      <a:pt x="50" y="48"/>
                    </a:cubicBezTo>
                    <a:cubicBezTo>
                      <a:pt x="39" y="56"/>
                      <a:pt x="39" y="56"/>
                      <a:pt x="39" y="56"/>
                    </a:cubicBezTo>
                    <a:cubicBezTo>
                      <a:pt x="39" y="7"/>
                      <a:pt x="39" y="7"/>
                      <a:pt x="39" y="7"/>
                    </a:cubicBezTo>
                    <a:cubicBezTo>
                      <a:pt x="39" y="3"/>
                      <a:pt x="36" y="0"/>
                      <a:pt x="31" y="0"/>
                    </a:cubicBezTo>
                    <a:cubicBezTo>
                      <a:pt x="27" y="0"/>
                      <a:pt x="24" y="3"/>
                      <a:pt x="24" y="7"/>
                    </a:cubicBezTo>
                    <a:cubicBezTo>
                      <a:pt x="24" y="56"/>
                      <a:pt x="24" y="56"/>
                      <a:pt x="24" y="56"/>
                    </a:cubicBezTo>
                    <a:cubicBezTo>
                      <a:pt x="13" y="48"/>
                      <a:pt x="13" y="48"/>
                      <a:pt x="13" y="48"/>
                    </a:cubicBezTo>
                    <a:cubicBezTo>
                      <a:pt x="9" y="45"/>
                      <a:pt x="4" y="46"/>
                      <a:pt x="2" y="50"/>
                    </a:cubicBezTo>
                    <a:cubicBezTo>
                      <a:pt x="1" y="51"/>
                      <a:pt x="0" y="53"/>
                      <a:pt x="0" y="54"/>
                    </a:cubicBezTo>
                    <a:cubicBezTo>
                      <a:pt x="0" y="56"/>
                      <a:pt x="1" y="59"/>
                      <a:pt x="4" y="60"/>
                    </a:cubicBezTo>
                    <a:cubicBezTo>
                      <a:pt x="27" y="77"/>
                      <a:pt x="27" y="77"/>
                      <a:pt x="27" y="77"/>
                    </a:cubicBezTo>
                    <a:cubicBezTo>
                      <a:pt x="27" y="77"/>
                      <a:pt x="27" y="77"/>
                      <a:pt x="27" y="77"/>
                    </a:cubicBezTo>
                    <a:cubicBezTo>
                      <a:pt x="27" y="77"/>
                      <a:pt x="27" y="78"/>
                      <a:pt x="27"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grpSp>
        <p:nvGrpSpPr>
          <p:cNvPr id="70" name="组合 69"/>
          <p:cNvGrpSpPr/>
          <p:nvPr/>
        </p:nvGrpSpPr>
        <p:grpSpPr>
          <a:xfrm>
            <a:off x="6508224" y="2595055"/>
            <a:ext cx="1804768" cy="861620"/>
            <a:chOff x="8824460" y="1140028"/>
            <a:chExt cx="2406357" cy="1148827"/>
          </a:xfrm>
        </p:grpSpPr>
        <p:sp>
          <p:nvSpPr>
            <p:cNvPr id="71" name="文本框 79"/>
            <p:cNvSpPr txBox="1"/>
            <p:nvPr/>
          </p:nvSpPr>
          <p:spPr bwMode="auto">
            <a:xfrm flipH="1">
              <a:off x="8824460" y="1488636"/>
              <a:ext cx="2406357" cy="800219"/>
            </a:xfrm>
            <a:prstGeom prst="rect">
              <a:avLst/>
            </a:prstGeom>
            <a:noFill/>
          </p:spPr>
          <p:txBody>
            <a:bodyPr wrap="square">
              <a:spAutoFit/>
            </a:bodyPr>
            <a:lstStyle/>
            <a:p>
              <a:pP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单击此处添加文本内容单击此处添加文本内容单击此处添加文本内容</a:t>
              </a:r>
            </a:p>
          </p:txBody>
        </p:sp>
        <p:sp>
          <p:nvSpPr>
            <p:cNvPr id="72" name="文本框 80"/>
            <p:cNvSpPr txBox="1"/>
            <p:nvPr/>
          </p:nvSpPr>
          <p:spPr bwMode="auto">
            <a:xfrm flipH="1">
              <a:off x="8824460" y="1140028"/>
              <a:ext cx="1922797" cy="430887"/>
            </a:xfrm>
            <a:prstGeom prst="rect">
              <a:avLst/>
            </a:prstGeom>
            <a:noFill/>
          </p:spPr>
          <p:txBody>
            <a:bodyPr>
              <a:spAutoFit/>
            </a:bodyPr>
            <a:lstStyle/>
            <a:p>
              <a:pPr>
                <a:defRPr/>
              </a:pPr>
              <a:r>
                <a:rPr lang="zh-CN" altLang="en-US" sz="1500" dirty="0">
                  <a:solidFill>
                    <a:schemeClr val="tx1">
                      <a:lumMod val="75000"/>
                      <a:lumOff val="25000"/>
                    </a:schemeClr>
                  </a:solidFill>
                  <a:latin typeface="微软雅黑" panose="020B0503020204020204" charset="-122"/>
                  <a:ea typeface="微软雅黑" panose="020B0503020204020204" charset="-122"/>
                </a:rPr>
                <a:t>在此添加标题</a:t>
              </a:r>
            </a:p>
          </p:txBody>
        </p:sp>
      </p:grpSp>
      <p:grpSp>
        <p:nvGrpSpPr>
          <p:cNvPr id="73" name="组合 72"/>
          <p:cNvGrpSpPr/>
          <p:nvPr/>
        </p:nvGrpSpPr>
        <p:grpSpPr>
          <a:xfrm>
            <a:off x="831009" y="2571067"/>
            <a:ext cx="1804768" cy="861620"/>
            <a:chOff x="1366097" y="3361760"/>
            <a:chExt cx="2406357" cy="1148827"/>
          </a:xfrm>
        </p:grpSpPr>
        <p:sp>
          <p:nvSpPr>
            <p:cNvPr id="74" name="文本框 82"/>
            <p:cNvSpPr txBox="1"/>
            <p:nvPr/>
          </p:nvSpPr>
          <p:spPr bwMode="auto">
            <a:xfrm flipH="1">
              <a:off x="1366097" y="3710368"/>
              <a:ext cx="2406357" cy="800219"/>
            </a:xfrm>
            <a:prstGeom prst="rect">
              <a:avLst/>
            </a:prstGeom>
            <a:noFill/>
          </p:spPr>
          <p:txBody>
            <a:bodyPr wrap="square">
              <a:spAutoFit/>
            </a:bodyPr>
            <a:lstStyle/>
            <a:p>
              <a:pPr algn="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单击此处添加文本内容单击此处添加文本内容单击此处添加文本内容</a:t>
              </a:r>
            </a:p>
          </p:txBody>
        </p:sp>
        <p:sp>
          <p:nvSpPr>
            <p:cNvPr id="75" name="文本框 83"/>
            <p:cNvSpPr txBox="1"/>
            <p:nvPr/>
          </p:nvSpPr>
          <p:spPr bwMode="auto">
            <a:xfrm flipH="1">
              <a:off x="1849657" y="3361760"/>
              <a:ext cx="1922797" cy="430887"/>
            </a:xfrm>
            <a:prstGeom prst="rect">
              <a:avLst/>
            </a:prstGeom>
            <a:noFill/>
          </p:spPr>
          <p:txBody>
            <a:bodyPr>
              <a:spAutoFit/>
            </a:bodyPr>
            <a:lstStyle/>
            <a:p>
              <a:pPr algn="r">
                <a:defRPr/>
              </a:pPr>
              <a:r>
                <a:rPr lang="zh-CN" altLang="en-US" sz="1500" dirty="0">
                  <a:solidFill>
                    <a:schemeClr val="tx1">
                      <a:lumMod val="75000"/>
                      <a:lumOff val="25000"/>
                    </a:schemeClr>
                  </a:solidFill>
                  <a:latin typeface="微软雅黑" panose="020B0503020204020204" charset="-122"/>
                  <a:ea typeface="微软雅黑" panose="020B0503020204020204" charset="-122"/>
                </a:rPr>
                <a:t>在此添加标题</a:t>
              </a:r>
            </a:p>
          </p:txBody>
        </p:sp>
      </p:grpSp>
      <p:grpSp>
        <p:nvGrpSpPr>
          <p:cNvPr id="76" name="组合 75"/>
          <p:cNvGrpSpPr/>
          <p:nvPr/>
        </p:nvGrpSpPr>
        <p:grpSpPr>
          <a:xfrm>
            <a:off x="5609982" y="1155249"/>
            <a:ext cx="1804768" cy="861620"/>
            <a:chOff x="8824460" y="1140028"/>
            <a:chExt cx="2406357" cy="1148827"/>
          </a:xfrm>
        </p:grpSpPr>
        <p:sp>
          <p:nvSpPr>
            <p:cNvPr id="77" name="文本框 75"/>
            <p:cNvSpPr txBox="1"/>
            <p:nvPr/>
          </p:nvSpPr>
          <p:spPr bwMode="auto">
            <a:xfrm flipH="1">
              <a:off x="8824460" y="1488636"/>
              <a:ext cx="2406357" cy="800219"/>
            </a:xfrm>
            <a:prstGeom prst="rect">
              <a:avLst/>
            </a:prstGeom>
            <a:noFill/>
          </p:spPr>
          <p:txBody>
            <a:bodyPr wrap="square">
              <a:spAutoFit/>
            </a:bodyPr>
            <a:lstStyle/>
            <a:p>
              <a:pP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单击此处添加文本内容单击此处添加文本内容单击此处添加文本内容</a:t>
              </a:r>
            </a:p>
          </p:txBody>
        </p:sp>
        <p:sp>
          <p:nvSpPr>
            <p:cNvPr id="78" name="文本框 76"/>
            <p:cNvSpPr txBox="1"/>
            <p:nvPr/>
          </p:nvSpPr>
          <p:spPr bwMode="auto">
            <a:xfrm flipH="1">
              <a:off x="8824460" y="1140028"/>
              <a:ext cx="1922797" cy="430887"/>
            </a:xfrm>
            <a:prstGeom prst="rect">
              <a:avLst/>
            </a:prstGeom>
            <a:noFill/>
          </p:spPr>
          <p:txBody>
            <a:bodyPr>
              <a:spAutoFit/>
            </a:bodyPr>
            <a:lstStyle/>
            <a:p>
              <a:pPr>
                <a:defRPr/>
              </a:pPr>
              <a:r>
                <a:rPr lang="zh-CN" altLang="en-US" sz="1500" dirty="0">
                  <a:solidFill>
                    <a:schemeClr val="tx1">
                      <a:lumMod val="75000"/>
                      <a:lumOff val="25000"/>
                    </a:schemeClr>
                  </a:solidFill>
                  <a:latin typeface="微软雅黑" panose="020B0503020204020204" charset="-122"/>
                  <a:ea typeface="微软雅黑" panose="020B0503020204020204" charset="-122"/>
                </a:rPr>
                <a:t>在此添加标题</a:t>
              </a:r>
            </a:p>
          </p:txBody>
        </p:sp>
      </p:grpSp>
      <p:grpSp>
        <p:nvGrpSpPr>
          <p:cNvPr id="79" name="组合 78"/>
          <p:cNvGrpSpPr/>
          <p:nvPr/>
        </p:nvGrpSpPr>
        <p:grpSpPr>
          <a:xfrm>
            <a:off x="1696595" y="1147649"/>
            <a:ext cx="1804768" cy="861620"/>
            <a:chOff x="1366097" y="1324538"/>
            <a:chExt cx="2406357" cy="1148827"/>
          </a:xfrm>
        </p:grpSpPr>
        <p:sp>
          <p:nvSpPr>
            <p:cNvPr id="80" name="文本框 85"/>
            <p:cNvSpPr txBox="1"/>
            <p:nvPr/>
          </p:nvSpPr>
          <p:spPr bwMode="auto">
            <a:xfrm flipH="1">
              <a:off x="1366097" y="1673146"/>
              <a:ext cx="2406357" cy="800219"/>
            </a:xfrm>
            <a:prstGeom prst="rect">
              <a:avLst/>
            </a:prstGeom>
            <a:noFill/>
          </p:spPr>
          <p:txBody>
            <a:bodyPr wrap="square">
              <a:spAutoFit/>
            </a:bodyPr>
            <a:lstStyle/>
            <a:p>
              <a:pPr algn="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单击此处添加文本内容单击此处添加文本内容单击此处添加文本内容</a:t>
              </a:r>
            </a:p>
          </p:txBody>
        </p:sp>
        <p:sp>
          <p:nvSpPr>
            <p:cNvPr id="81" name="文本框 86"/>
            <p:cNvSpPr txBox="1"/>
            <p:nvPr/>
          </p:nvSpPr>
          <p:spPr bwMode="auto">
            <a:xfrm flipH="1">
              <a:off x="1849657" y="1324538"/>
              <a:ext cx="1922797" cy="430887"/>
            </a:xfrm>
            <a:prstGeom prst="rect">
              <a:avLst/>
            </a:prstGeom>
            <a:noFill/>
          </p:spPr>
          <p:txBody>
            <a:bodyPr>
              <a:spAutoFit/>
            </a:bodyPr>
            <a:lstStyle/>
            <a:p>
              <a:pPr algn="r">
                <a:defRPr/>
              </a:pPr>
              <a:r>
                <a:rPr lang="zh-CN" altLang="en-US" sz="1500" dirty="0">
                  <a:solidFill>
                    <a:schemeClr val="tx1">
                      <a:lumMod val="75000"/>
                      <a:lumOff val="25000"/>
                    </a:schemeClr>
                  </a:solidFill>
                  <a:latin typeface="微软雅黑" panose="020B0503020204020204" charset="-122"/>
                  <a:ea typeface="微软雅黑" panose="020B0503020204020204" charset="-122"/>
                </a:rPr>
                <a:t>在此添加标题</a:t>
              </a:r>
            </a:p>
          </p:txBody>
        </p:sp>
      </p:grpSp>
      <p:grpSp>
        <p:nvGrpSpPr>
          <p:cNvPr id="82" name="组合 81"/>
          <p:cNvGrpSpPr/>
          <p:nvPr/>
        </p:nvGrpSpPr>
        <p:grpSpPr>
          <a:xfrm>
            <a:off x="3948830" y="2813298"/>
            <a:ext cx="1333424" cy="2641516"/>
            <a:chOff x="3948830" y="2632323"/>
            <a:chExt cx="1333424" cy="2641516"/>
          </a:xfrm>
        </p:grpSpPr>
        <p:grpSp>
          <p:nvGrpSpPr>
            <p:cNvPr id="83" name="Group 4"/>
            <p:cNvGrpSpPr>
              <a:grpSpLocks noChangeAspect="1"/>
            </p:cNvGrpSpPr>
            <p:nvPr/>
          </p:nvGrpSpPr>
          <p:grpSpPr bwMode="auto">
            <a:xfrm>
              <a:off x="3948830" y="2632323"/>
              <a:ext cx="1333424" cy="2641516"/>
              <a:chOff x="2310" y="-864"/>
              <a:chExt cx="3053" cy="6048"/>
            </a:xfrm>
          </p:grpSpPr>
          <p:sp>
            <p:nvSpPr>
              <p:cNvPr id="88" name="Freeform 5"/>
              <p:cNvSpPr/>
              <p:nvPr/>
            </p:nvSpPr>
            <p:spPr bwMode="auto">
              <a:xfrm>
                <a:off x="2672" y="2679"/>
                <a:ext cx="1437" cy="1798"/>
              </a:xfrm>
              <a:custGeom>
                <a:avLst/>
                <a:gdLst>
                  <a:gd name="T0" fmla="*/ 607 w 607"/>
                  <a:gd name="T1" fmla="*/ 748 h 760"/>
                  <a:gd name="T2" fmla="*/ 595 w 607"/>
                  <a:gd name="T3" fmla="*/ 760 h 760"/>
                  <a:gd name="T4" fmla="*/ 13 w 607"/>
                  <a:gd name="T5" fmla="*/ 760 h 760"/>
                  <a:gd name="T6" fmla="*/ 0 w 607"/>
                  <a:gd name="T7" fmla="*/ 748 h 760"/>
                  <a:gd name="T8" fmla="*/ 0 w 607"/>
                  <a:gd name="T9" fmla="*/ 11 h 760"/>
                  <a:gd name="T10" fmla="*/ 13 w 607"/>
                  <a:gd name="T11" fmla="*/ 0 h 760"/>
                  <a:gd name="T12" fmla="*/ 595 w 607"/>
                  <a:gd name="T13" fmla="*/ 0 h 760"/>
                  <a:gd name="T14" fmla="*/ 607 w 607"/>
                  <a:gd name="T15" fmla="*/ 11 h 760"/>
                  <a:gd name="T16" fmla="*/ 607 w 607"/>
                  <a:gd name="T17" fmla="*/ 748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7" h="760">
                    <a:moveTo>
                      <a:pt x="607" y="748"/>
                    </a:moveTo>
                    <a:cubicBezTo>
                      <a:pt x="607" y="755"/>
                      <a:pt x="602" y="760"/>
                      <a:pt x="595" y="760"/>
                    </a:cubicBezTo>
                    <a:cubicBezTo>
                      <a:pt x="13" y="760"/>
                      <a:pt x="13" y="760"/>
                      <a:pt x="13" y="760"/>
                    </a:cubicBezTo>
                    <a:cubicBezTo>
                      <a:pt x="6" y="760"/>
                      <a:pt x="0" y="755"/>
                      <a:pt x="0" y="748"/>
                    </a:cubicBezTo>
                    <a:cubicBezTo>
                      <a:pt x="0" y="11"/>
                      <a:pt x="0" y="11"/>
                      <a:pt x="0" y="11"/>
                    </a:cubicBezTo>
                    <a:cubicBezTo>
                      <a:pt x="0" y="5"/>
                      <a:pt x="6" y="0"/>
                      <a:pt x="13" y="0"/>
                    </a:cubicBezTo>
                    <a:cubicBezTo>
                      <a:pt x="595" y="0"/>
                      <a:pt x="595" y="0"/>
                      <a:pt x="595" y="0"/>
                    </a:cubicBezTo>
                    <a:cubicBezTo>
                      <a:pt x="602" y="0"/>
                      <a:pt x="607" y="5"/>
                      <a:pt x="607" y="11"/>
                    </a:cubicBezTo>
                    <a:lnTo>
                      <a:pt x="607" y="748"/>
                    </a:lnTo>
                    <a:close/>
                  </a:path>
                </a:pathLst>
              </a:custGeom>
              <a:solidFill>
                <a:srgbClr val="F4C0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6"/>
              <p:cNvSpPr/>
              <p:nvPr/>
            </p:nvSpPr>
            <p:spPr bwMode="auto">
              <a:xfrm>
                <a:off x="2310" y="1437"/>
                <a:ext cx="2166" cy="2164"/>
              </a:xfrm>
              <a:custGeom>
                <a:avLst/>
                <a:gdLst>
                  <a:gd name="T0" fmla="*/ 359 w 915"/>
                  <a:gd name="T1" fmla="*/ 0 h 915"/>
                  <a:gd name="T2" fmla="*/ 54 w 915"/>
                  <a:gd name="T3" fmla="*/ 305 h 915"/>
                  <a:gd name="T4" fmla="*/ 54 w 915"/>
                  <a:gd name="T5" fmla="*/ 502 h 915"/>
                  <a:gd name="T6" fmla="*/ 413 w 915"/>
                  <a:gd name="T7" fmla="*/ 860 h 915"/>
                  <a:gd name="T8" fmla="*/ 610 w 915"/>
                  <a:gd name="T9" fmla="*/ 861 h 915"/>
                  <a:gd name="T10" fmla="*/ 915 w 915"/>
                  <a:gd name="T11" fmla="*/ 556 h 915"/>
                  <a:gd name="T12" fmla="*/ 359 w 915"/>
                  <a:gd name="T13" fmla="*/ 0 h 915"/>
                </a:gdLst>
                <a:ahLst/>
                <a:cxnLst>
                  <a:cxn ang="0">
                    <a:pos x="T0" y="T1"/>
                  </a:cxn>
                  <a:cxn ang="0">
                    <a:pos x="T2" y="T3"/>
                  </a:cxn>
                  <a:cxn ang="0">
                    <a:pos x="T4" y="T5"/>
                  </a:cxn>
                  <a:cxn ang="0">
                    <a:pos x="T6" y="T7"/>
                  </a:cxn>
                  <a:cxn ang="0">
                    <a:pos x="T8" y="T9"/>
                  </a:cxn>
                  <a:cxn ang="0">
                    <a:pos x="T10" y="T11"/>
                  </a:cxn>
                  <a:cxn ang="0">
                    <a:pos x="T12" y="T13"/>
                  </a:cxn>
                </a:cxnLst>
                <a:rect l="0" t="0" r="r" b="b"/>
                <a:pathLst>
                  <a:path w="915" h="915">
                    <a:moveTo>
                      <a:pt x="359" y="0"/>
                    </a:moveTo>
                    <a:cubicBezTo>
                      <a:pt x="54" y="305"/>
                      <a:pt x="54" y="305"/>
                      <a:pt x="54" y="305"/>
                    </a:cubicBezTo>
                    <a:cubicBezTo>
                      <a:pt x="0" y="359"/>
                      <a:pt x="0" y="448"/>
                      <a:pt x="54" y="502"/>
                    </a:cubicBezTo>
                    <a:cubicBezTo>
                      <a:pt x="413" y="860"/>
                      <a:pt x="413" y="860"/>
                      <a:pt x="413" y="860"/>
                    </a:cubicBezTo>
                    <a:cubicBezTo>
                      <a:pt x="467" y="915"/>
                      <a:pt x="555" y="915"/>
                      <a:pt x="610" y="861"/>
                    </a:cubicBezTo>
                    <a:cubicBezTo>
                      <a:pt x="915" y="556"/>
                      <a:pt x="915" y="556"/>
                      <a:pt x="915" y="556"/>
                    </a:cubicBezTo>
                    <a:lnTo>
                      <a:pt x="359" y="0"/>
                    </a:lnTo>
                    <a:close/>
                  </a:path>
                </a:pathLst>
              </a:custGeom>
              <a:solidFill>
                <a:srgbClr val="F4C0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7"/>
              <p:cNvSpPr/>
              <p:nvPr/>
            </p:nvSpPr>
            <p:spPr bwMode="auto">
              <a:xfrm>
                <a:off x="3796" y="-107"/>
                <a:ext cx="1567" cy="1566"/>
              </a:xfrm>
              <a:custGeom>
                <a:avLst/>
                <a:gdLst>
                  <a:gd name="T0" fmla="*/ 171 w 662"/>
                  <a:gd name="T1" fmla="*/ 630 h 662"/>
                  <a:gd name="T2" fmla="*/ 55 w 662"/>
                  <a:gd name="T3" fmla="*/ 630 h 662"/>
                  <a:gd name="T4" fmla="*/ 32 w 662"/>
                  <a:gd name="T5" fmla="*/ 607 h 662"/>
                  <a:gd name="T6" fmla="*/ 32 w 662"/>
                  <a:gd name="T7" fmla="*/ 491 h 662"/>
                  <a:gd name="T8" fmla="*/ 491 w 662"/>
                  <a:gd name="T9" fmla="*/ 31 h 662"/>
                  <a:gd name="T10" fmla="*/ 607 w 662"/>
                  <a:gd name="T11" fmla="*/ 32 h 662"/>
                  <a:gd name="T12" fmla="*/ 630 w 662"/>
                  <a:gd name="T13" fmla="*/ 55 h 662"/>
                  <a:gd name="T14" fmla="*/ 631 w 662"/>
                  <a:gd name="T15" fmla="*/ 171 h 662"/>
                  <a:gd name="T16" fmla="*/ 171 w 662"/>
                  <a:gd name="T17" fmla="*/ 630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2" h="662">
                    <a:moveTo>
                      <a:pt x="171" y="630"/>
                    </a:moveTo>
                    <a:cubicBezTo>
                      <a:pt x="140" y="662"/>
                      <a:pt x="88" y="662"/>
                      <a:pt x="55" y="630"/>
                    </a:cubicBezTo>
                    <a:cubicBezTo>
                      <a:pt x="32" y="607"/>
                      <a:pt x="32" y="607"/>
                      <a:pt x="32" y="607"/>
                    </a:cubicBezTo>
                    <a:cubicBezTo>
                      <a:pt x="0" y="574"/>
                      <a:pt x="0" y="522"/>
                      <a:pt x="32" y="491"/>
                    </a:cubicBezTo>
                    <a:cubicBezTo>
                      <a:pt x="491" y="31"/>
                      <a:pt x="491" y="31"/>
                      <a:pt x="491" y="31"/>
                    </a:cubicBezTo>
                    <a:cubicBezTo>
                      <a:pt x="523" y="0"/>
                      <a:pt x="575" y="0"/>
                      <a:pt x="607" y="32"/>
                    </a:cubicBezTo>
                    <a:cubicBezTo>
                      <a:pt x="630" y="55"/>
                      <a:pt x="630" y="55"/>
                      <a:pt x="630" y="55"/>
                    </a:cubicBezTo>
                    <a:cubicBezTo>
                      <a:pt x="662" y="87"/>
                      <a:pt x="662" y="139"/>
                      <a:pt x="631" y="171"/>
                    </a:cubicBezTo>
                    <a:lnTo>
                      <a:pt x="171" y="630"/>
                    </a:lnTo>
                    <a:close/>
                  </a:path>
                </a:pathLst>
              </a:custGeom>
              <a:solidFill>
                <a:srgbClr val="F4C0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8"/>
              <p:cNvSpPr/>
              <p:nvPr/>
            </p:nvSpPr>
            <p:spPr bwMode="auto">
              <a:xfrm>
                <a:off x="2729" y="-864"/>
                <a:ext cx="2038" cy="3645"/>
              </a:xfrm>
              <a:custGeom>
                <a:avLst/>
                <a:gdLst>
                  <a:gd name="T0" fmla="*/ 861 w 861"/>
                  <a:gd name="T1" fmla="*/ 1503 h 1541"/>
                  <a:gd name="T2" fmla="*/ 823 w 861"/>
                  <a:gd name="T3" fmla="*/ 1541 h 1541"/>
                  <a:gd name="T4" fmla="*/ 38 w 861"/>
                  <a:gd name="T5" fmla="*/ 1541 h 1541"/>
                  <a:gd name="T6" fmla="*/ 0 w 861"/>
                  <a:gd name="T7" fmla="*/ 1503 h 1541"/>
                  <a:gd name="T8" fmla="*/ 0 w 861"/>
                  <a:gd name="T9" fmla="*/ 39 h 1541"/>
                  <a:gd name="T10" fmla="*/ 38 w 861"/>
                  <a:gd name="T11" fmla="*/ 0 h 1541"/>
                  <a:gd name="T12" fmla="*/ 823 w 861"/>
                  <a:gd name="T13" fmla="*/ 0 h 1541"/>
                  <a:gd name="T14" fmla="*/ 861 w 861"/>
                  <a:gd name="T15" fmla="*/ 39 h 1541"/>
                  <a:gd name="T16" fmla="*/ 861 w 861"/>
                  <a:gd name="T17" fmla="*/ 1503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1" h="1541">
                    <a:moveTo>
                      <a:pt x="861" y="1503"/>
                    </a:moveTo>
                    <a:cubicBezTo>
                      <a:pt x="861" y="1524"/>
                      <a:pt x="844" y="1541"/>
                      <a:pt x="823" y="1541"/>
                    </a:cubicBezTo>
                    <a:cubicBezTo>
                      <a:pt x="38" y="1541"/>
                      <a:pt x="38" y="1541"/>
                      <a:pt x="38" y="1541"/>
                    </a:cubicBezTo>
                    <a:cubicBezTo>
                      <a:pt x="17" y="1541"/>
                      <a:pt x="0" y="1524"/>
                      <a:pt x="0" y="1503"/>
                    </a:cubicBezTo>
                    <a:cubicBezTo>
                      <a:pt x="0" y="39"/>
                      <a:pt x="0" y="39"/>
                      <a:pt x="0" y="39"/>
                    </a:cubicBezTo>
                    <a:cubicBezTo>
                      <a:pt x="0" y="17"/>
                      <a:pt x="17" y="0"/>
                      <a:pt x="38" y="0"/>
                    </a:cubicBezTo>
                    <a:cubicBezTo>
                      <a:pt x="823" y="0"/>
                      <a:pt x="823" y="0"/>
                      <a:pt x="823" y="0"/>
                    </a:cubicBezTo>
                    <a:cubicBezTo>
                      <a:pt x="844" y="0"/>
                      <a:pt x="861" y="17"/>
                      <a:pt x="861" y="39"/>
                    </a:cubicBezTo>
                    <a:lnTo>
                      <a:pt x="861" y="1503"/>
                    </a:lnTo>
                    <a:close/>
                  </a:path>
                </a:pathLst>
              </a:custGeom>
              <a:solidFill>
                <a:srgbClr val="0439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Rectangle 9"/>
              <p:cNvSpPr>
                <a:spLocks noChangeArrowheads="1"/>
              </p:cNvSpPr>
              <p:nvPr/>
            </p:nvSpPr>
            <p:spPr bwMode="auto">
              <a:xfrm>
                <a:off x="2892" y="-601"/>
                <a:ext cx="1711" cy="28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3" name="Freeform 10"/>
              <p:cNvSpPr/>
              <p:nvPr/>
            </p:nvSpPr>
            <p:spPr bwMode="auto">
              <a:xfrm>
                <a:off x="4490" y="681"/>
                <a:ext cx="708" cy="707"/>
              </a:xfrm>
              <a:custGeom>
                <a:avLst/>
                <a:gdLst>
                  <a:gd name="T0" fmla="*/ 172 w 299"/>
                  <a:gd name="T1" fmla="*/ 267 h 299"/>
                  <a:gd name="T2" fmla="*/ 56 w 299"/>
                  <a:gd name="T3" fmla="*/ 266 h 299"/>
                  <a:gd name="T4" fmla="*/ 33 w 299"/>
                  <a:gd name="T5" fmla="*/ 243 h 299"/>
                  <a:gd name="T6" fmla="*/ 32 w 299"/>
                  <a:gd name="T7" fmla="*/ 127 h 299"/>
                  <a:gd name="T8" fmla="*/ 127 w 299"/>
                  <a:gd name="T9" fmla="*/ 31 h 299"/>
                  <a:gd name="T10" fmla="*/ 244 w 299"/>
                  <a:gd name="T11" fmla="*/ 32 h 299"/>
                  <a:gd name="T12" fmla="*/ 267 w 299"/>
                  <a:gd name="T13" fmla="*/ 55 h 299"/>
                  <a:gd name="T14" fmla="*/ 267 w 299"/>
                  <a:gd name="T15" fmla="*/ 171 h 299"/>
                  <a:gd name="T16" fmla="*/ 172 w 299"/>
                  <a:gd name="T17" fmla="*/ 267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299">
                    <a:moveTo>
                      <a:pt x="172" y="267"/>
                    </a:moveTo>
                    <a:cubicBezTo>
                      <a:pt x="140" y="299"/>
                      <a:pt x="88" y="298"/>
                      <a:pt x="56" y="266"/>
                    </a:cubicBezTo>
                    <a:cubicBezTo>
                      <a:pt x="33" y="243"/>
                      <a:pt x="33" y="243"/>
                      <a:pt x="33" y="243"/>
                    </a:cubicBezTo>
                    <a:cubicBezTo>
                      <a:pt x="0" y="211"/>
                      <a:pt x="0" y="159"/>
                      <a:pt x="32" y="127"/>
                    </a:cubicBezTo>
                    <a:cubicBezTo>
                      <a:pt x="127" y="31"/>
                      <a:pt x="127" y="31"/>
                      <a:pt x="127" y="31"/>
                    </a:cubicBezTo>
                    <a:cubicBezTo>
                      <a:pt x="159" y="0"/>
                      <a:pt x="211" y="0"/>
                      <a:pt x="244" y="32"/>
                    </a:cubicBezTo>
                    <a:cubicBezTo>
                      <a:pt x="267" y="55"/>
                      <a:pt x="267" y="55"/>
                      <a:pt x="267" y="55"/>
                    </a:cubicBezTo>
                    <a:cubicBezTo>
                      <a:pt x="299" y="87"/>
                      <a:pt x="299" y="139"/>
                      <a:pt x="267" y="171"/>
                    </a:cubicBezTo>
                    <a:lnTo>
                      <a:pt x="172" y="267"/>
                    </a:lnTo>
                    <a:close/>
                  </a:path>
                </a:pathLst>
              </a:custGeom>
              <a:solidFill>
                <a:srgbClr val="F4C0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1"/>
              <p:cNvSpPr/>
              <p:nvPr/>
            </p:nvSpPr>
            <p:spPr bwMode="auto">
              <a:xfrm>
                <a:off x="4568" y="983"/>
                <a:ext cx="331" cy="334"/>
              </a:xfrm>
              <a:custGeom>
                <a:avLst/>
                <a:gdLst>
                  <a:gd name="T0" fmla="*/ 40 w 140"/>
                  <a:gd name="T1" fmla="*/ 0 h 141"/>
                  <a:gd name="T2" fmla="*/ 25 w 140"/>
                  <a:gd name="T3" fmla="*/ 16 h 141"/>
                  <a:gd name="T4" fmla="*/ 23 w 140"/>
                  <a:gd name="T5" fmla="*/ 102 h 141"/>
                  <a:gd name="T6" fmla="*/ 39 w 140"/>
                  <a:gd name="T7" fmla="*/ 118 h 141"/>
                  <a:gd name="T8" fmla="*/ 125 w 140"/>
                  <a:gd name="T9" fmla="*/ 116 h 141"/>
                  <a:gd name="T10" fmla="*/ 140 w 140"/>
                  <a:gd name="T11" fmla="*/ 101 h 141"/>
                  <a:gd name="T12" fmla="*/ 40 w 140"/>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140" h="141">
                    <a:moveTo>
                      <a:pt x="40" y="0"/>
                    </a:moveTo>
                    <a:cubicBezTo>
                      <a:pt x="25" y="16"/>
                      <a:pt x="25" y="16"/>
                      <a:pt x="25" y="16"/>
                    </a:cubicBezTo>
                    <a:cubicBezTo>
                      <a:pt x="0" y="40"/>
                      <a:pt x="0" y="79"/>
                      <a:pt x="23" y="102"/>
                    </a:cubicBezTo>
                    <a:cubicBezTo>
                      <a:pt x="39" y="118"/>
                      <a:pt x="39" y="118"/>
                      <a:pt x="39" y="118"/>
                    </a:cubicBezTo>
                    <a:cubicBezTo>
                      <a:pt x="62" y="141"/>
                      <a:pt x="101" y="140"/>
                      <a:pt x="125" y="116"/>
                    </a:cubicBezTo>
                    <a:cubicBezTo>
                      <a:pt x="140" y="101"/>
                      <a:pt x="140" y="101"/>
                      <a:pt x="140" y="101"/>
                    </a:cubicBezTo>
                    <a:lnTo>
                      <a:pt x="40" y="0"/>
                    </a:lnTo>
                    <a:close/>
                  </a:path>
                </a:pathLst>
              </a:custGeom>
              <a:solidFill>
                <a:srgbClr val="F4D9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2"/>
              <p:cNvSpPr/>
              <p:nvPr/>
            </p:nvSpPr>
            <p:spPr bwMode="auto">
              <a:xfrm>
                <a:off x="4490" y="1272"/>
                <a:ext cx="708" cy="707"/>
              </a:xfrm>
              <a:custGeom>
                <a:avLst/>
                <a:gdLst>
                  <a:gd name="T0" fmla="*/ 172 w 299"/>
                  <a:gd name="T1" fmla="*/ 267 h 299"/>
                  <a:gd name="T2" fmla="*/ 56 w 299"/>
                  <a:gd name="T3" fmla="*/ 266 h 299"/>
                  <a:gd name="T4" fmla="*/ 33 w 299"/>
                  <a:gd name="T5" fmla="*/ 243 h 299"/>
                  <a:gd name="T6" fmla="*/ 32 w 299"/>
                  <a:gd name="T7" fmla="*/ 127 h 299"/>
                  <a:gd name="T8" fmla="*/ 127 w 299"/>
                  <a:gd name="T9" fmla="*/ 32 h 299"/>
                  <a:gd name="T10" fmla="*/ 244 w 299"/>
                  <a:gd name="T11" fmla="*/ 32 h 299"/>
                  <a:gd name="T12" fmla="*/ 267 w 299"/>
                  <a:gd name="T13" fmla="*/ 55 h 299"/>
                  <a:gd name="T14" fmla="*/ 267 w 299"/>
                  <a:gd name="T15" fmla="*/ 171 h 299"/>
                  <a:gd name="T16" fmla="*/ 172 w 299"/>
                  <a:gd name="T17" fmla="*/ 267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299">
                    <a:moveTo>
                      <a:pt x="172" y="267"/>
                    </a:moveTo>
                    <a:cubicBezTo>
                      <a:pt x="140" y="299"/>
                      <a:pt x="88" y="299"/>
                      <a:pt x="56" y="266"/>
                    </a:cubicBezTo>
                    <a:cubicBezTo>
                      <a:pt x="33" y="243"/>
                      <a:pt x="33" y="243"/>
                      <a:pt x="33" y="243"/>
                    </a:cubicBezTo>
                    <a:cubicBezTo>
                      <a:pt x="0" y="211"/>
                      <a:pt x="0" y="159"/>
                      <a:pt x="32" y="127"/>
                    </a:cubicBezTo>
                    <a:cubicBezTo>
                      <a:pt x="127" y="32"/>
                      <a:pt x="127" y="32"/>
                      <a:pt x="127" y="32"/>
                    </a:cubicBezTo>
                    <a:cubicBezTo>
                      <a:pt x="159" y="0"/>
                      <a:pt x="211" y="0"/>
                      <a:pt x="244" y="32"/>
                    </a:cubicBezTo>
                    <a:cubicBezTo>
                      <a:pt x="267" y="55"/>
                      <a:pt x="267" y="55"/>
                      <a:pt x="267" y="55"/>
                    </a:cubicBezTo>
                    <a:cubicBezTo>
                      <a:pt x="299" y="88"/>
                      <a:pt x="299" y="140"/>
                      <a:pt x="267" y="171"/>
                    </a:cubicBezTo>
                    <a:lnTo>
                      <a:pt x="172" y="267"/>
                    </a:lnTo>
                    <a:close/>
                  </a:path>
                </a:pathLst>
              </a:custGeom>
              <a:solidFill>
                <a:srgbClr val="F4C0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3"/>
              <p:cNvSpPr/>
              <p:nvPr/>
            </p:nvSpPr>
            <p:spPr bwMode="auto">
              <a:xfrm>
                <a:off x="4568" y="1577"/>
                <a:ext cx="331" cy="333"/>
              </a:xfrm>
              <a:custGeom>
                <a:avLst/>
                <a:gdLst>
                  <a:gd name="T0" fmla="*/ 40 w 140"/>
                  <a:gd name="T1" fmla="*/ 0 h 141"/>
                  <a:gd name="T2" fmla="*/ 25 w 140"/>
                  <a:gd name="T3" fmla="*/ 15 h 141"/>
                  <a:gd name="T4" fmla="*/ 23 w 140"/>
                  <a:gd name="T5" fmla="*/ 101 h 141"/>
                  <a:gd name="T6" fmla="*/ 39 w 140"/>
                  <a:gd name="T7" fmla="*/ 118 h 141"/>
                  <a:gd name="T8" fmla="*/ 125 w 140"/>
                  <a:gd name="T9" fmla="*/ 116 h 141"/>
                  <a:gd name="T10" fmla="*/ 140 w 140"/>
                  <a:gd name="T11" fmla="*/ 100 h 141"/>
                  <a:gd name="T12" fmla="*/ 40 w 140"/>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140" h="141">
                    <a:moveTo>
                      <a:pt x="40" y="0"/>
                    </a:moveTo>
                    <a:cubicBezTo>
                      <a:pt x="25" y="15"/>
                      <a:pt x="25" y="15"/>
                      <a:pt x="25" y="15"/>
                    </a:cubicBezTo>
                    <a:cubicBezTo>
                      <a:pt x="0" y="39"/>
                      <a:pt x="0" y="78"/>
                      <a:pt x="23" y="101"/>
                    </a:cubicBezTo>
                    <a:cubicBezTo>
                      <a:pt x="39" y="118"/>
                      <a:pt x="39" y="118"/>
                      <a:pt x="39" y="118"/>
                    </a:cubicBezTo>
                    <a:cubicBezTo>
                      <a:pt x="62" y="141"/>
                      <a:pt x="101" y="140"/>
                      <a:pt x="125" y="116"/>
                    </a:cubicBezTo>
                    <a:cubicBezTo>
                      <a:pt x="140" y="100"/>
                      <a:pt x="140" y="100"/>
                      <a:pt x="140" y="100"/>
                    </a:cubicBezTo>
                    <a:lnTo>
                      <a:pt x="40" y="0"/>
                    </a:lnTo>
                    <a:close/>
                  </a:path>
                </a:pathLst>
              </a:custGeom>
              <a:solidFill>
                <a:srgbClr val="F4D9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4"/>
              <p:cNvSpPr/>
              <p:nvPr/>
            </p:nvSpPr>
            <p:spPr bwMode="auto">
              <a:xfrm>
                <a:off x="4490" y="1863"/>
                <a:ext cx="708" cy="707"/>
              </a:xfrm>
              <a:custGeom>
                <a:avLst/>
                <a:gdLst>
                  <a:gd name="T0" fmla="*/ 172 w 299"/>
                  <a:gd name="T1" fmla="*/ 267 h 299"/>
                  <a:gd name="T2" fmla="*/ 56 w 299"/>
                  <a:gd name="T3" fmla="*/ 267 h 299"/>
                  <a:gd name="T4" fmla="*/ 33 w 299"/>
                  <a:gd name="T5" fmla="*/ 244 h 299"/>
                  <a:gd name="T6" fmla="*/ 32 w 299"/>
                  <a:gd name="T7" fmla="*/ 127 h 299"/>
                  <a:gd name="T8" fmla="*/ 127 w 299"/>
                  <a:gd name="T9" fmla="*/ 32 h 299"/>
                  <a:gd name="T10" fmla="*/ 244 w 299"/>
                  <a:gd name="T11" fmla="*/ 33 h 299"/>
                  <a:gd name="T12" fmla="*/ 267 w 299"/>
                  <a:gd name="T13" fmla="*/ 56 h 299"/>
                  <a:gd name="T14" fmla="*/ 267 w 299"/>
                  <a:gd name="T15" fmla="*/ 172 h 299"/>
                  <a:gd name="T16" fmla="*/ 172 w 299"/>
                  <a:gd name="T17" fmla="*/ 267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299">
                    <a:moveTo>
                      <a:pt x="172" y="267"/>
                    </a:moveTo>
                    <a:cubicBezTo>
                      <a:pt x="140" y="299"/>
                      <a:pt x="88" y="299"/>
                      <a:pt x="56" y="267"/>
                    </a:cubicBezTo>
                    <a:cubicBezTo>
                      <a:pt x="33" y="244"/>
                      <a:pt x="33" y="244"/>
                      <a:pt x="33" y="244"/>
                    </a:cubicBezTo>
                    <a:cubicBezTo>
                      <a:pt x="0" y="211"/>
                      <a:pt x="0" y="159"/>
                      <a:pt x="32" y="127"/>
                    </a:cubicBezTo>
                    <a:cubicBezTo>
                      <a:pt x="127" y="32"/>
                      <a:pt x="127" y="32"/>
                      <a:pt x="127" y="32"/>
                    </a:cubicBezTo>
                    <a:cubicBezTo>
                      <a:pt x="159" y="0"/>
                      <a:pt x="211" y="0"/>
                      <a:pt x="244" y="33"/>
                    </a:cubicBezTo>
                    <a:cubicBezTo>
                      <a:pt x="267" y="56"/>
                      <a:pt x="267" y="56"/>
                      <a:pt x="267" y="56"/>
                    </a:cubicBezTo>
                    <a:cubicBezTo>
                      <a:pt x="299" y="88"/>
                      <a:pt x="299" y="140"/>
                      <a:pt x="267" y="172"/>
                    </a:cubicBezTo>
                    <a:lnTo>
                      <a:pt x="172" y="267"/>
                    </a:lnTo>
                    <a:close/>
                  </a:path>
                </a:pathLst>
              </a:custGeom>
              <a:solidFill>
                <a:srgbClr val="F4C0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5"/>
              <p:cNvSpPr/>
              <p:nvPr/>
            </p:nvSpPr>
            <p:spPr bwMode="auto">
              <a:xfrm>
                <a:off x="4568" y="2168"/>
                <a:ext cx="331" cy="334"/>
              </a:xfrm>
              <a:custGeom>
                <a:avLst/>
                <a:gdLst>
                  <a:gd name="T0" fmla="*/ 40 w 140"/>
                  <a:gd name="T1" fmla="*/ 0 h 141"/>
                  <a:gd name="T2" fmla="*/ 25 w 140"/>
                  <a:gd name="T3" fmla="*/ 16 h 141"/>
                  <a:gd name="T4" fmla="*/ 23 w 140"/>
                  <a:gd name="T5" fmla="*/ 101 h 141"/>
                  <a:gd name="T6" fmla="*/ 39 w 140"/>
                  <a:gd name="T7" fmla="*/ 118 h 141"/>
                  <a:gd name="T8" fmla="*/ 125 w 140"/>
                  <a:gd name="T9" fmla="*/ 116 h 141"/>
                  <a:gd name="T10" fmla="*/ 140 w 140"/>
                  <a:gd name="T11" fmla="*/ 100 h 141"/>
                  <a:gd name="T12" fmla="*/ 40 w 140"/>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140" h="141">
                    <a:moveTo>
                      <a:pt x="40" y="0"/>
                    </a:moveTo>
                    <a:cubicBezTo>
                      <a:pt x="25" y="16"/>
                      <a:pt x="25" y="16"/>
                      <a:pt x="25" y="16"/>
                    </a:cubicBezTo>
                    <a:cubicBezTo>
                      <a:pt x="0" y="40"/>
                      <a:pt x="0" y="78"/>
                      <a:pt x="23" y="101"/>
                    </a:cubicBezTo>
                    <a:cubicBezTo>
                      <a:pt x="39" y="118"/>
                      <a:pt x="39" y="118"/>
                      <a:pt x="39" y="118"/>
                    </a:cubicBezTo>
                    <a:cubicBezTo>
                      <a:pt x="62" y="141"/>
                      <a:pt x="101" y="140"/>
                      <a:pt x="125" y="116"/>
                    </a:cubicBezTo>
                    <a:cubicBezTo>
                      <a:pt x="140" y="100"/>
                      <a:pt x="140" y="100"/>
                      <a:pt x="140" y="100"/>
                    </a:cubicBezTo>
                    <a:lnTo>
                      <a:pt x="40" y="0"/>
                    </a:lnTo>
                    <a:close/>
                  </a:path>
                </a:pathLst>
              </a:custGeom>
              <a:solidFill>
                <a:srgbClr val="F4D9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6"/>
              <p:cNvSpPr/>
              <p:nvPr/>
            </p:nvSpPr>
            <p:spPr bwMode="auto">
              <a:xfrm>
                <a:off x="2336" y="156"/>
                <a:ext cx="390" cy="2391"/>
              </a:xfrm>
              <a:custGeom>
                <a:avLst/>
                <a:gdLst>
                  <a:gd name="T0" fmla="*/ 102 w 165"/>
                  <a:gd name="T1" fmla="*/ 1 h 1011"/>
                  <a:gd name="T2" fmla="*/ 99 w 165"/>
                  <a:gd name="T3" fmla="*/ 0 h 1011"/>
                  <a:gd name="T4" fmla="*/ 12 w 165"/>
                  <a:gd name="T5" fmla="*/ 0 h 1011"/>
                  <a:gd name="T6" fmla="*/ 0 w 165"/>
                  <a:gd name="T7" fmla="*/ 12 h 1011"/>
                  <a:gd name="T8" fmla="*/ 0 w 165"/>
                  <a:gd name="T9" fmla="*/ 128 h 1011"/>
                  <a:gd name="T10" fmla="*/ 0 w 165"/>
                  <a:gd name="T11" fmla="*/ 130 h 1011"/>
                  <a:gd name="T12" fmla="*/ 0 w 165"/>
                  <a:gd name="T13" fmla="*/ 942 h 1011"/>
                  <a:gd name="T14" fmla="*/ 69 w 165"/>
                  <a:gd name="T15" fmla="*/ 1011 h 1011"/>
                  <a:gd name="T16" fmla="*/ 96 w 165"/>
                  <a:gd name="T17" fmla="*/ 1011 h 1011"/>
                  <a:gd name="T18" fmla="*/ 165 w 165"/>
                  <a:gd name="T19" fmla="*/ 942 h 1011"/>
                  <a:gd name="T20" fmla="*/ 165 w 165"/>
                  <a:gd name="T21" fmla="*/ 69 h 1011"/>
                  <a:gd name="T22" fmla="*/ 102 w 165"/>
                  <a:gd name="T23" fmla="*/ 1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011">
                    <a:moveTo>
                      <a:pt x="102" y="1"/>
                    </a:moveTo>
                    <a:cubicBezTo>
                      <a:pt x="101" y="1"/>
                      <a:pt x="100" y="0"/>
                      <a:pt x="99" y="0"/>
                    </a:cubicBezTo>
                    <a:cubicBezTo>
                      <a:pt x="12" y="0"/>
                      <a:pt x="12" y="0"/>
                      <a:pt x="12" y="0"/>
                    </a:cubicBezTo>
                    <a:cubicBezTo>
                      <a:pt x="5" y="0"/>
                      <a:pt x="0" y="6"/>
                      <a:pt x="0" y="12"/>
                    </a:cubicBezTo>
                    <a:cubicBezTo>
                      <a:pt x="0" y="128"/>
                      <a:pt x="0" y="128"/>
                      <a:pt x="0" y="128"/>
                    </a:cubicBezTo>
                    <a:cubicBezTo>
                      <a:pt x="0" y="129"/>
                      <a:pt x="0" y="130"/>
                      <a:pt x="0" y="130"/>
                    </a:cubicBezTo>
                    <a:cubicBezTo>
                      <a:pt x="0" y="942"/>
                      <a:pt x="0" y="942"/>
                      <a:pt x="0" y="942"/>
                    </a:cubicBezTo>
                    <a:cubicBezTo>
                      <a:pt x="0" y="980"/>
                      <a:pt x="31" y="1011"/>
                      <a:pt x="69" y="1011"/>
                    </a:cubicBezTo>
                    <a:cubicBezTo>
                      <a:pt x="96" y="1011"/>
                      <a:pt x="96" y="1011"/>
                      <a:pt x="96" y="1011"/>
                    </a:cubicBezTo>
                    <a:cubicBezTo>
                      <a:pt x="134" y="1011"/>
                      <a:pt x="165" y="980"/>
                      <a:pt x="165" y="942"/>
                    </a:cubicBezTo>
                    <a:cubicBezTo>
                      <a:pt x="165" y="69"/>
                      <a:pt x="165" y="69"/>
                      <a:pt x="165" y="69"/>
                    </a:cubicBezTo>
                    <a:cubicBezTo>
                      <a:pt x="165" y="33"/>
                      <a:pt x="137" y="3"/>
                      <a:pt x="102" y="1"/>
                    </a:cubicBezTo>
                    <a:close/>
                  </a:path>
                </a:pathLst>
              </a:custGeom>
              <a:solidFill>
                <a:srgbClr val="F4C0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7"/>
              <p:cNvSpPr/>
              <p:nvPr/>
            </p:nvSpPr>
            <p:spPr bwMode="auto">
              <a:xfrm>
                <a:off x="2336" y="217"/>
                <a:ext cx="180" cy="371"/>
              </a:xfrm>
              <a:custGeom>
                <a:avLst/>
                <a:gdLst>
                  <a:gd name="T0" fmla="*/ 0 w 76"/>
                  <a:gd name="T1" fmla="*/ 0 h 157"/>
                  <a:gd name="T2" fmla="*/ 0 w 76"/>
                  <a:gd name="T3" fmla="*/ 112 h 157"/>
                  <a:gd name="T4" fmla="*/ 0 w 76"/>
                  <a:gd name="T5" fmla="*/ 115 h 157"/>
                  <a:gd name="T6" fmla="*/ 0 w 76"/>
                  <a:gd name="T7" fmla="*/ 157 h 157"/>
                  <a:gd name="T8" fmla="*/ 45 w 76"/>
                  <a:gd name="T9" fmla="*/ 157 h 157"/>
                  <a:gd name="T10" fmla="*/ 76 w 76"/>
                  <a:gd name="T11" fmla="*/ 126 h 157"/>
                  <a:gd name="T12" fmla="*/ 76 w 76"/>
                  <a:gd name="T13" fmla="*/ 0 h 157"/>
                  <a:gd name="T14" fmla="*/ 0 w 76"/>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7">
                    <a:moveTo>
                      <a:pt x="0" y="0"/>
                    </a:moveTo>
                    <a:cubicBezTo>
                      <a:pt x="0" y="112"/>
                      <a:pt x="0" y="112"/>
                      <a:pt x="0" y="112"/>
                    </a:cubicBezTo>
                    <a:cubicBezTo>
                      <a:pt x="0" y="113"/>
                      <a:pt x="0" y="114"/>
                      <a:pt x="0" y="115"/>
                    </a:cubicBezTo>
                    <a:cubicBezTo>
                      <a:pt x="0" y="157"/>
                      <a:pt x="0" y="157"/>
                      <a:pt x="0" y="157"/>
                    </a:cubicBezTo>
                    <a:cubicBezTo>
                      <a:pt x="45" y="157"/>
                      <a:pt x="45" y="157"/>
                      <a:pt x="45" y="157"/>
                    </a:cubicBezTo>
                    <a:cubicBezTo>
                      <a:pt x="62" y="157"/>
                      <a:pt x="76" y="143"/>
                      <a:pt x="76" y="126"/>
                    </a:cubicBezTo>
                    <a:cubicBezTo>
                      <a:pt x="76" y="0"/>
                      <a:pt x="76" y="0"/>
                      <a:pt x="76" y="0"/>
                    </a:cubicBezTo>
                    <a:lnTo>
                      <a:pt x="0" y="0"/>
                    </a:lnTo>
                    <a:close/>
                  </a:path>
                </a:pathLst>
              </a:custGeom>
              <a:solidFill>
                <a:srgbClr val="F4D9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8"/>
              <p:cNvSpPr>
                <a:spLocks noEditPoints="1"/>
              </p:cNvSpPr>
              <p:nvPr/>
            </p:nvSpPr>
            <p:spPr bwMode="auto">
              <a:xfrm>
                <a:off x="3119" y="2376"/>
                <a:ext cx="384" cy="194"/>
              </a:xfrm>
              <a:custGeom>
                <a:avLst/>
                <a:gdLst>
                  <a:gd name="T0" fmla="*/ 142 w 162"/>
                  <a:gd name="T1" fmla="*/ 82 h 82"/>
                  <a:gd name="T2" fmla="*/ 20 w 162"/>
                  <a:gd name="T3" fmla="*/ 82 h 82"/>
                  <a:gd name="T4" fmla="*/ 0 w 162"/>
                  <a:gd name="T5" fmla="*/ 61 h 82"/>
                  <a:gd name="T6" fmla="*/ 0 w 162"/>
                  <a:gd name="T7" fmla="*/ 21 h 82"/>
                  <a:gd name="T8" fmla="*/ 20 w 162"/>
                  <a:gd name="T9" fmla="*/ 0 h 82"/>
                  <a:gd name="T10" fmla="*/ 142 w 162"/>
                  <a:gd name="T11" fmla="*/ 0 h 82"/>
                  <a:gd name="T12" fmla="*/ 162 w 162"/>
                  <a:gd name="T13" fmla="*/ 21 h 82"/>
                  <a:gd name="T14" fmla="*/ 162 w 162"/>
                  <a:gd name="T15" fmla="*/ 61 h 82"/>
                  <a:gd name="T16" fmla="*/ 142 w 162"/>
                  <a:gd name="T17" fmla="*/ 82 h 82"/>
                  <a:gd name="T18" fmla="*/ 20 w 162"/>
                  <a:gd name="T19" fmla="*/ 13 h 82"/>
                  <a:gd name="T20" fmla="*/ 12 w 162"/>
                  <a:gd name="T21" fmla="*/ 21 h 82"/>
                  <a:gd name="T22" fmla="*/ 12 w 162"/>
                  <a:gd name="T23" fmla="*/ 61 h 82"/>
                  <a:gd name="T24" fmla="*/ 20 w 162"/>
                  <a:gd name="T25" fmla="*/ 69 h 82"/>
                  <a:gd name="T26" fmla="*/ 142 w 162"/>
                  <a:gd name="T27" fmla="*/ 69 h 82"/>
                  <a:gd name="T28" fmla="*/ 149 w 162"/>
                  <a:gd name="T29" fmla="*/ 61 h 82"/>
                  <a:gd name="T30" fmla="*/ 149 w 162"/>
                  <a:gd name="T31" fmla="*/ 21 h 82"/>
                  <a:gd name="T32" fmla="*/ 142 w 162"/>
                  <a:gd name="T33" fmla="*/ 13 h 82"/>
                  <a:gd name="T34" fmla="*/ 20 w 162"/>
                  <a:gd name="T35" fmla="*/ 1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2" h="82">
                    <a:moveTo>
                      <a:pt x="142" y="82"/>
                    </a:moveTo>
                    <a:cubicBezTo>
                      <a:pt x="20" y="82"/>
                      <a:pt x="20" y="82"/>
                      <a:pt x="20" y="82"/>
                    </a:cubicBezTo>
                    <a:cubicBezTo>
                      <a:pt x="9" y="82"/>
                      <a:pt x="0" y="72"/>
                      <a:pt x="0" y="61"/>
                    </a:cubicBezTo>
                    <a:cubicBezTo>
                      <a:pt x="0" y="21"/>
                      <a:pt x="0" y="21"/>
                      <a:pt x="0" y="21"/>
                    </a:cubicBezTo>
                    <a:cubicBezTo>
                      <a:pt x="0" y="10"/>
                      <a:pt x="9" y="0"/>
                      <a:pt x="20" y="0"/>
                    </a:cubicBezTo>
                    <a:cubicBezTo>
                      <a:pt x="142" y="0"/>
                      <a:pt x="142" y="0"/>
                      <a:pt x="142" y="0"/>
                    </a:cubicBezTo>
                    <a:cubicBezTo>
                      <a:pt x="153" y="0"/>
                      <a:pt x="162" y="10"/>
                      <a:pt x="162" y="21"/>
                    </a:cubicBezTo>
                    <a:cubicBezTo>
                      <a:pt x="162" y="61"/>
                      <a:pt x="162" y="61"/>
                      <a:pt x="162" y="61"/>
                    </a:cubicBezTo>
                    <a:cubicBezTo>
                      <a:pt x="162" y="72"/>
                      <a:pt x="153" y="82"/>
                      <a:pt x="142" y="82"/>
                    </a:cubicBezTo>
                    <a:close/>
                    <a:moveTo>
                      <a:pt x="20" y="13"/>
                    </a:moveTo>
                    <a:cubicBezTo>
                      <a:pt x="16" y="13"/>
                      <a:pt x="12" y="17"/>
                      <a:pt x="12" y="21"/>
                    </a:cubicBezTo>
                    <a:cubicBezTo>
                      <a:pt x="12" y="61"/>
                      <a:pt x="12" y="61"/>
                      <a:pt x="12" y="61"/>
                    </a:cubicBezTo>
                    <a:cubicBezTo>
                      <a:pt x="12" y="65"/>
                      <a:pt x="16" y="69"/>
                      <a:pt x="20" y="69"/>
                    </a:cubicBezTo>
                    <a:cubicBezTo>
                      <a:pt x="142" y="69"/>
                      <a:pt x="142" y="69"/>
                      <a:pt x="142" y="69"/>
                    </a:cubicBezTo>
                    <a:cubicBezTo>
                      <a:pt x="146" y="69"/>
                      <a:pt x="149" y="65"/>
                      <a:pt x="149" y="61"/>
                    </a:cubicBezTo>
                    <a:cubicBezTo>
                      <a:pt x="149" y="21"/>
                      <a:pt x="149" y="21"/>
                      <a:pt x="149" y="21"/>
                    </a:cubicBezTo>
                    <a:cubicBezTo>
                      <a:pt x="149" y="17"/>
                      <a:pt x="146" y="13"/>
                      <a:pt x="142" y="13"/>
                    </a:cubicBezTo>
                    <a:lnTo>
                      <a:pt x="20" y="13"/>
                    </a:lnTo>
                    <a:close/>
                  </a:path>
                </a:pathLst>
              </a:custGeom>
              <a:solidFill>
                <a:srgbClr val="40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9"/>
              <p:cNvSpPr>
                <a:spLocks noEditPoints="1"/>
              </p:cNvSpPr>
              <p:nvPr/>
            </p:nvSpPr>
            <p:spPr bwMode="auto">
              <a:xfrm>
                <a:off x="4021" y="2376"/>
                <a:ext cx="384" cy="194"/>
              </a:xfrm>
              <a:custGeom>
                <a:avLst/>
                <a:gdLst>
                  <a:gd name="T0" fmla="*/ 141 w 162"/>
                  <a:gd name="T1" fmla="*/ 82 h 82"/>
                  <a:gd name="T2" fmla="*/ 20 w 162"/>
                  <a:gd name="T3" fmla="*/ 82 h 82"/>
                  <a:gd name="T4" fmla="*/ 0 w 162"/>
                  <a:gd name="T5" fmla="*/ 61 h 82"/>
                  <a:gd name="T6" fmla="*/ 0 w 162"/>
                  <a:gd name="T7" fmla="*/ 21 h 82"/>
                  <a:gd name="T8" fmla="*/ 20 w 162"/>
                  <a:gd name="T9" fmla="*/ 0 h 82"/>
                  <a:gd name="T10" fmla="*/ 141 w 162"/>
                  <a:gd name="T11" fmla="*/ 0 h 82"/>
                  <a:gd name="T12" fmla="*/ 162 w 162"/>
                  <a:gd name="T13" fmla="*/ 21 h 82"/>
                  <a:gd name="T14" fmla="*/ 162 w 162"/>
                  <a:gd name="T15" fmla="*/ 61 h 82"/>
                  <a:gd name="T16" fmla="*/ 141 w 162"/>
                  <a:gd name="T17" fmla="*/ 82 h 82"/>
                  <a:gd name="T18" fmla="*/ 20 w 162"/>
                  <a:gd name="T19" fmla="*/ 13 h 82"/>
                  <a:gd name="T20" fmla="*/ 12 w 162"/>
                  <a:gd name="T21" fmla="*/ 21 h 82"/>
                  <a:gd name="T22" fmla="*/ 12 w 162"/>
                  <a:gd name="T23" fmla="*/ 61 h 82"/>
                  <a:gd name="T24" fmla="*/ 20 w 162"/>
                  <a:gd name="T25" fmla="*/ 69 h 82"/>
                  <a:gd name="T26" fmla="*/ 141 w 162"/>
                  <a:gd name="T27" fmla="*/ 69 h 82"/>
                  <a:gd name="T28" fmla="*/ 149 w 162"/>
                  <a:gd name="T29" fmla="*/ 61 h 82"/>
                  <a:gd name="T30" fmla="*/ 149 w 162"/>
                  <a:gd name="T31" fmla="*/ 21 h 82"/>
                  <a:gd name="T32" fmla="*/ 141 w 162"/>
                  <a:gd name="T33" fmla="*/ 13 h 82"/>
                  <a:gd name="T34" fmla="*/ 20 w 162"/>
                  <a:gd name="T35" fmla="*/ 1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2" h="82">
                    <a:moveTo>
                      <a:pt x="141" y="82"/>
                    </a:moveTo>
                    <a:cubicBezTo>
                      <a:pt x="20" y="82"/>
                      <a:pt x="20" y="82"/>
                      <a:pt x="20" y="82"/>
                    </a:cubicBezTo>
                    <a:cubicBezTo>
                      <a:pt x="9" y="82"/>
                      <a:pt x="0" y="72"/>
                      <a:pt x="0" y="61"/>
                    </a:cubicBezTo>
                    <a:cubicBezTo>
                      <a:pt x="0" y="21"/>
                      <a:pt x="0" y="21"/>
                      <a:pt x="0" y="21"/>
                    </a:cubicBezTo>
                    <a:cubicBezTo>
                      <a:pt x="0" y="10"/>
                      <a:pt x="9" y="0"/>
                      <a:pt x="20" y="0"/>
                    </a:cubicBezTo>
                    <a:cubicBezTo>
                      <a:pt x="141" y="0"/>
                      <a:pt x="141" y="0"/>
                      <a:pt x="141" y="0"/>
                    </a:cubicBezTo>
                    <a:cubicBezTo>
                      <a:pt x="153" y="0"/>
                      <a:pt x="162" y="10"/>
                      <a:pt x="162" y="21"/>
                    </a:cubicBezTo>
                    <a:cubicBezTo>
                      <a:pt x="162" y="61"/>
                      <a:pt x="162" y="61"/>
                      <a:pt x="162" y="61"/>
                    </a:cubicBezTo>
                    <a:cubicBezTo>
                      <a:pt x="162" y="72"/>
                      <a:pt x="153" y="82"/>
                      <a:pt x="141" y="82"/>
                    </a:cubicBezTo>
                    <a:close/>
                    <a:moveTo>
                      <a:pt x="20" y="13"/>
                    </a:moveTo>
                    <a:cubicBezTo>
                      <a:pt x="16" y="13"/>
                      <a:pt x="12" y="17"/>
                      <a:pt x="12" y="21"/>
                    </a:cubicBezTo>
                    <a:cubicBezTo>
                      <a:pt x="12" y="61"/>
                      <a:pt x="12" y="61"/>
                      <a:pt x="12" y="61"/>
                    </a:cubicBezTo>
                    <a:cubicBezTo>
                      <a:pt x="12" y="65"/>
                      <a:pt x="16" y="69"/>
                      <a:pt x="20" y="69"/>
                    </a:cubicBezTo>
                    <a:cubicBezTo>
                      <a:pt x="141" y="69"/>
                      <a:pt x="141" y="69"/>
                      <a:pt x="141" y="69"/>
                    </a:cubicBezTo>
                    <a:cubicBezTo>
                      <a:pt x="146" y="69"/>
                      <a:pt x="149" y="65"/>
                      <a:pt x="149" y="61"/>
                    </a:cubicBezTo>
                    <a:cubicBezTo>
                      <a:pt x="149" y="21"/>
                      <a:pt x="149" y="21"/>
                      <a:pt x="149" y="21"/>
                    </a:cubicBezTo>
                    <a:cubicBezTo>
                      <a:pt x="149" y="17"/>
                      <a:pt x="146" y="13"/>
                      <a:pt x="141" y="13"/>
                    </a:cubicBezTo>
                    <a:lnTo>
                      <a:pt x="20" y="13"/>
                    </a:lnTo>
                    <a:close/>
                  </a:path>
                </a:pathLst>
              </a:custGeom>
              <a:solidFill>
                <a:srgbClr val="40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0"/>
              <p:cNvSpPr>
                <a:spLocks noEditPoints="1"/>
              </p:cNvSpPr>
              <p:nvPr/>
            </p:nvSpPr>
            <p:spPr bwMode="auto">
              <a:xfrm>
                <a:off x="3569" y="2376"/>
                <a:ext cx="383" cy="194"/>
              </a:xfrm>
              <a:custGeom>
                <a:avLst/>
                <a:gdLst>
                  <a:gd name="T0" fmla="*/ 142 w 162"/>
                  <a:gd name="T1" fmla="*/ 82 h 82"/>
                  <a:gd name="T2" fmla="*/ 21 w 162"/>
                  <a:gd name="T3" fmla="*/ 82 h 82"/>
                  <a:gd name="T4" fmla="*/ 0 w 162"/>
                  <a:gd name="T5" fmla="*/ 61 h 82"/>
                  <a:gd name="T6" fmla="*/ 0 w 162"/>
                  <a:gd name="T7" fmla="*/ 21 h 82"/>
                  <a:gd name="T8" fmla="*/ 21 w 162"/>
                  <a:gd name="T9" fmla="*/ 0 h 82"/>
                  <a:gd name="T10" fmla="*/ 142 w 162"/>
                  <a:gd name="T11" fmla="*/ 0 h 82"/>
                  <a:gd name="T12" fmla="*/ 162 w 162"/>
                  <a:gd name="T13" fmla="*/ 21 h 82"/>
                  <a:gd name="T14" fmla="*/ 162 w 162"/>
                  <a:gd name="T15" fmla="*/ 61 h 82"/>
                  <a:gd name="T16" fmla="*/ 142 w 162"/>
                  <a:gd name="T17" fmla="*/ 82 h 82"/>
                  <a:gd name="T18" fmla="*/ 21 w 162"/>
                  <a:gd name="T19" fmla="*/ 13 h 82"/>
                  <a:gd name="T20" fmla="*/ 13 w 162"/>
                  <a:gd name="T21" fmla="*/ 21 h 82"/>
                  <a:gd name="T22" fmla="*/ 13 w 162"/>
                  <a:gd name="T23" fmla="*/ 61 h 82"/>
                  <a:gd name="T24" fmla="*/ 21 w 162"/>
                  <a:gd name="T25" fmla="*/ 69 h 82"/>
                  <a:gd name="T26" fmla="*/ 142 w 162"/>
                  <a:gd name="T27" fmla="*/ 69 h 82"/>
                  <a:gd name="T28" fmla="*/ 150 w 162"/>
                  <a:gd name="T29" fmla="*/ 61 h 82"/>
                  <a:gd name="T30" fmla="*/ 150 w 162"/>
                  <a:gd name="T31" fmla="*/ 21 h 82"/>
                  <a:gd name="T32" fmla="*/ 142 w 162"/>
                  <a:gd name="T33" fmla="*/ 13 h 82"/>
                  <a:gd name="T34" fmla="*/ 21 w 162"/>
                  <a:gd name="T35" fmla="*/ 1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2" h="82">
                    <a:moveTo>
                      <a:pt x="142" y="82"/>
                    </a:moveTo>
                    <a:cubicBezTo>
                      <a:pt x="21" y="82"/>
                      <a:pt x="21" y="82"/>
                      <a:pt x="21" y="82"/>
                    </a:cubicBezTo>
                    <a:cubicBezTo>
                      <a:pt x="9" y="82"/>
                      <a:pt x="0" y="72"/>
                      <a:pt x="0" y="61"/>
                    </a:cubicBezTo>
                    <a:cubicBezTo>
                      <a:pt x="0" y="21"/>
                      <a:pt x="0" y="21"/>
                      <a:pt x="0" y="21"/>
                    </a:cubicBezTo>
                    <a:cubicBezTo>
                      <a:pt x="0" y="10"/>
                      <a:pt x="9" y="0"/>
                      <a:pt x="21" y="0"/>
                    </a:cubicBezTo>
                    <a:cubicBezTo>
                      <a:pt x="142" y="0"/>
                      <a:pt x="142" y="0"/>
                      <a:pt x="142" y="0"/>
                    </a:cubicBezTo>
                    <a:cubicBezTo>
                      <a:pt x="153" y="0"/>
                      <a:pt x="162" y="10"/>
                      <a:pt x="162" y="21"/>
                    </a:cubicBezTo>
                    <a:cubicBezTo>
                      <a:pt x="162" y="61"/>
                      <a:pt x="162" y="61"/>
                      <a:pt x="162" y="61"/>
                    </a:cubicBezTo>
                    <a:cubicBezTo>
                      <a:pt x="162" y="72"/>
                      <a:pt x="153" y="82"/>
                      <a:pt x="142" y="82"/>
                    </a:cubicBezTo>
                    <a:close/>
                    <a:moveTo>
                      <a:pt x="21" y="13"/>
                    </a:moveTo>
                    <a:cubicBezTo>
                      <a:pt x="16" y="13"/>
                      <a:pt x="13" y="17"/>
                      <a:pt x="13" y="21"/>
                    </a:cubicBezTo>
                    <a:cubicBezTo>
                      <a:pt x="13" y="61"/>
                      <a:pt x="13" y="61"/>
                      <a:pt x="13" y="61"/>
                    </a:cubicBezTo>
                    <a:cubicBezTo>
                      <a:pt x="13" y="65"/>
                      <a:pt x="16" y="69"/>
                      <a:pt x="21" y="69"/>
                    </a:cubicBezTo>
                    <a:cubicBezTo>
                      <a:pt x="142" y="69"/>
                      <a:pt x="142" y="69"/>
                      <a:pt x="142" y="69"/>
                    </a:cubicBezTo>
                    <a:cubicBezTo>
                      <a:pt x="146" y="69"/>
                      <a:pt x="150" y="65"/>
                      <a:pt x="150" y="61"/>
                    </a:cubicBezTo>
                    <a:cubicBezTo>
                      <a:pt x="150" y="21"/>
                      <a:pt x="150" y="21"/>
                      <a:pt x="150" y="21"/>
                    </a:cubicBezTo>
                    <a:cubicBezTo>
                      <a:pt x="150" y="17"/>
                      <a:pt x="146" y="13"/>
                      <a:pt x="142" y="13"/>
                    </a:cubicBezTo>
                    <a:lnTo>
                      <a:pt x="21" y="13"/>
                    </a:lnTo>
                    <a:close/>
                  </a:path>
                </a:pathLst>
              </a:custGeom>
              <a:solidFill>
                <a:srgbClr val="406C7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Rectangle 21"/>
              <p:cNvSpPr>
                <a:spLocks noChangeArrowheads="1"/>
              </p:cNvSpPr>
              <p:nvPr/>
            </p:nvSpPr>
            <p:spPr bwMode="auto">
              <a:xfrm>
                <a:off x="2565" y="3549"/>
                <a:ext cx="1626" cy="163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5" name="Rectangle 22"/>
              <p:cNvSpPr>
                <a:spLocks noChangeArrowheads="1"/>
              </p:cNvSpPr>
              <p:nvPr/>
            </p:nvSpPr>
            <p:spPr bwMode="auto">
              <a:xfrm>
                <a:off x="2454" y="3899"/>
                <a:ext cx="1849" cy="128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84" name="Group 25"/>
            <p:cNvGrpSpPr>
              <a:grpSpLocks noChangeAspect="1"/>
            </p:cNvGrpSpPr>
            <p:nvPr/>
          </p:nvGrpSpPr>
          <p:grpSpPr bwMode="auto">
            <a:xfrm>
              <a:off x="4249213" y="3177524"/>
              <a:ext cx="644864" cy="422267"/>
              <a:chOff x="3165" y="1719"/>
              <a:chExt cx="1350" cy="884"/>
            </a:xfrm>
            <a:solidFill>
              <a:schemeClr val="accent2"/>
            </a:solidFill>
          </p:grpSpPr>
          <p:sp>
            <p:nvSpPr>
              <p:cNvPr id="85" name="Freeform 26"/>
              <p:cNvSpPr/>
              <p:nvPr/>
            </p:nvSpPr>
            <p:spPr bwMode="auto">
              <a:xfrm>
                <a:off x="3165" y="1719"/>
                <a:ext cx="414" cy="884"/>
              </a:xfrm>
              <a:custGeom>
                <a:avLst/>
                <a:gdLst>
                  <a:gd name="T0" fmla="*/ 108 w 174"/>
                  <a:gd name="T1" fmla="*/ 165 h 371"/>
                  <a:gd name="T2" fmla="*/ 58 w 174"/>
                  <a:gd name="T3" fmla="*/ 93 h 371"/>
                  <a:gd name="T4" fmla="*/ 88 w 174"/>
                  <a:gd name="T5" fmla="*/ 53 h 371"/>
                  <a:gd name="T6" fmla="*/ 119 w 174"/>
                  <a:gd name="T7" fmla="*/ 94 h 371"/>
                  <a:gd name="T8" fmla="*/ 119 w 174"/>
                  <a:gd name="T9" fmla="*/ 106 h 371"/>
                  <a:gd name="T10" fmla="*/ 174 w 174"/>
                  <a:gd name="T11" fmla="*/ 106 h 371"/>
                  <a:gd name="T12" fmla="*/ 174 w 174"/>
                  <a:gd name="T13" fmla="*/ 95 h 371"/>
                  <a:gd name="T14" fmla="*/ 87 w 174"/>
                  <a:gd name="T15" fmla="*/ 0 h 371"/>
                  <a:gd name="T16" fmla="*/ 2 w 174"/>
                  <a:gd name="T17" fmla="*/ 95 h 371"/>
                  <a:gd name="T18" fmla="*/ 68 w 174"/>
                  <a:gd name="T19" fmla="*/ 205 h 371"/>
                  <a:gd name="T20" fmla="*/ 117 w 174"/>
                  <a:gd name="T21" fmla="*/ 277 h 371"/>
                  <a:gd name="T22" fmla="*/ 86 w 174"/>
                  <a:gd name="T23" fmla="*/ 317 h 371"/>
                  <a:gd name="T24" fmla="*/ 55 w 174"/>
                  <a:gd name="T25" fmla="*/ 277 h 371"/>
                  <a:gd name="T26" fmla="*/ 55 w 174"/>
                  <a:gd name="T27" fmla="*/ 246 h 371"/>
                  <a:gd name="T28" fmla="*/ 0 w 174"/>
                  <a:gd name="T29" fmla="*/ 246 h 371"/>
                  <a:gd name="T30" fmla="*/ 0 w 174"/>
                  <a:gd name="T31" fmla="*/ 275 h 371"/>
                  <a:gd name="T32" fmla="*/ 87 w 174"/>
                  <a:gd name="T33" fmla="*/ 371 h 371"/>
                  <a:gd name="T34" fmla="*/ 174 w 174"/>
                  <a:gd name="T35" fmla="*/ 275 h 371"/>
                  <a:gd name="T36" fmla="*/ 108 w 174"/>
                  <a:gd name="T37" fmla="*/ 16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4" h="371">
                    <a:moveTo>
                      <a:pt x="108" y="165"/>
                    </a:moveTo>
                    <a:cubicBezTo>
                      <a:pt x="81" y="144"/>
                      <a:pt x="58" y="125"/>
                      <a:pt x="58" y="93"/>
                    </a:cubicBezTo>
                    <a:cubicBezTo>
                      <a:pt x="58" y="58"/>
                      <a:pt x="74" y="53"/>
                      <a:pt x="88" y="53"/>
                    </a:cubicBezTo>
                    <a:cubicBezTo>
                      <a:pt x="103" y="53"/>
                      <a:pt x="119" y="58"/>
                      <a:pt x="119" y="94"/>
                    </a:cubicBezTo>
                    <a:cubicBezTo>
                      <a:pt x="119" y="106"/>
                      <a:pt x="119" y="106"/>
                      <a:pt x="119" y="106"/>
                    </a:cubicBezTo>
                    <a:cubicBezTo>
                      <a:pt x="174" y="106"/>
                      <a:pt x="174" y="106"/>
                      <a:pt x="174" y="106"/>
                    </a:cubicBezTo>
                    <a:cubicBezTo>
                      <a:pt x="174" y="95"/>
                      <a:pt x="174" y="95"/>
                      <a:pt x="174" y="95"/>
                    </a:cubicBezTo>
                    <a:cubicBezTo>
                      <a:pt x="174" y="35"/>
                      <a:pt x="142" y="0"/>
                      <a:pt x="87" y="0"/>
                    </a:cubicBezTo>
                    <a:cubicBezTo>
                      <a:pt x="33" y="0"/>
                      <a:pt x="2" y="35"/>
                      <a:pt x="2" y="95"/>
                    </a:cubicBezTo>
                    <a:cubicBezTo>
                      <a:pt x="2" y="151"/>
                      <a:pt x="37" y="180"/>
                      <a:pt x="68" y="205"/>
                    </a:cubicBezTo>
                    <a:cubicBezTo>
                      <a:pt x="94" y="227"/>
                      <a:pt x="117" y="245"/>
                      <a:pt x="117" y="277"/>
                    </a:cubicBezTo>
                    <a:cubicBezTo>
                      <a:pt x="117" y="313"/>
                      <a:pt x="99" y="317"/>
                      <a:pt x="86" y="317"/>
                    </a:cubicBezTo>
                    <a:cubicBezTo>
                      <a:pt x="73" y="317"/>
                      <a:pt x="55" y="313"/>
                      <a:pt x="55" y="277"/>
                    </a:cubicBezTo>
                    <a:cubicBezTo>
                      <a:pt x="55" y="246"/>
                      <a:pt x="55" y="246"/>
                      <a:pt x="55" y="246"/>
                    </a:cubicBezTo>
                    <a:cubicBezTo>
                      <a:pt x="0" y="246"/>
                      <a:pt x="0" y="246"/>
                      <a:pt x="0" y="246"/>
                    </a:cubicBezTo>
                    <a:cubicBezTo>
                      <a:pt x="0" y="275"/>
                      <a:pt x="0" y="275"/>
                      <a:pt x="0" y="275"/>
                    </a:cubicBezTo>
                    <a:cubicBezTo>
                      <a:pt x="0" y="336"/>
                      <a:pt x="32" y="371"/>
                      <a:pt x="87" y="371"/>
                    </a:cubicBezTo>
                    <a:cubicBezTo>
                      <a:pt x="142" y="371"/>
                      <a:pt x="174" y="336"/>
                      <a:pt x="174" y="275"/>
                    </a:cubicBezTo>
                    <a:cubicBezTo>
                      <a:pt x="174" y="219"/>
                      <a:pt x="139" y="191"/>
                      <a:pt x="108"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7"/>
              <p:cNvSpPr/>
              <p:nvPr/>
            </p:nvSpPr>
            <p:spPr bwMode="auto">
              <a:xfrm>
                <a:off x="3648" y="1727"/>
                <a:ext cx="382" cy="867"/>
              </a:xfrm>
              <a:custGeom>
                <a:avLst/>
                <a:gdLst>
                  <a:gd name="T0" fmla="*/ 0 w 382"/>
                  <a:gd name="T1" fmla="*/ 867 h 867"/>
                  <a:gd name="T2" fmla="*/ 382 w 382"/>
                  <a:gd name="T3" fmla="*/ 867 h 867"/>
                  <a:gd name="T4" fmla="*/ 382 w 382"/>
                  <a:gd name="T5" fmla="*/ 740 h 867"/>
                  <a:gd name="T6" fmla="*/ 135 w 382"/>
                  <a:gd name="T7" fmla="*/ 740 h 867"/>
                  <a:gd name="T8" fmla="*/ 135 w 382"/>
                  <a:gd name="T9" fmla="*/ 490 h 867"/>
                  <a:gd name="T10" fmla="*/ 335 w 382"/>
                  <a:gd name="T11" fmla="*/ 490 h 867"/>
                  <a:gd name="T12" fmla="*/ 335 w 382"/>
                  <a:gd name="T13" fmla="*/ 364 h 867"/>
                  <a:gd name="T14" fmla="*/ 135 w 382"/>
                  <a:gd name="T15" fmla="*/ 364 h 867"/>
                  <a:gd name="T16" fmla="*/ 135 w 382"/>
                  <a:gd name="T17" fmla="*/ 128 h 867"/>
                  <a:gd name="T18" fmla="*/ 363 w 382"/>
                  <a:gd name="T19" fmla="*/ 128 h 867"/>
                  <a:gd name="T20" fmla="*/ 363 w 382"/>
                  <a:gd name="T21" fmla="*/ 0 h 867"/>
                  <a:gd name="T22" fmla="*/ 0 w 382"/>
                  <a:gd name="T23" fmla="*/ 0 h 867"/>
                  <a:gd name="T24" fmla="*/ 0 w 382"/>
                  <a:gd name="T25" fmla="*/ 867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867">
                    <a:moveTo>
                      <a:pt x="0" y="867"/>
                    </a:moveTo>
                    <a:lnTo>
                      <a:pt x="382" y="867"/>
                    </a:lnTo>
                    <a:lnTo>
                      <a:pt x="382" y="740"/>
                    </a:lnTo>
                    <a:lnTo>
                      <a:pt x="135" y="740"/>
                    </a:lnTo>
                    <a:lnTo>
                      <a:pt x="135" y="490"/>
                    </a:lnTo>
                    <a:lnTo>
                      <a:pt x="335" y="490"/>
                    </a:lnTo>
                    <a:lnTo>
                      <a:pt x="335" y="364"/>
                    </a:lnTo>
                    <a:lnTo>
                      <a:pt x="135" y="364"/>
                    </a:lnTo>
                    <a:lnTo>
                      <a:pt x="135" y="128"/>
                    </a:lnTo>
                    <a:lnTo>
                      <a:pt x="363" y="128"/>
                    </a:lnTo>
                    <a:lnTo>
                      <a:pt x="363" y="0"/>
                    </a:lnTo>
                    <a:lnTo>
                      <a:pt x="0" y="0"/>
                    </a:lnTo>
                    <a:lnTo>
                      <a:pt x="0" y="8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8"/>
              <p:cNvSpPr>
                <a:spLocks noEditPoints="1"/>
              </p:cNvSpPr>
              <p:nvPr/>
            </p:nvSpPr>
            <p:spPr bwMode="auto">
              <a:xfrm>
                <a:off x="4094" y="1719"/>
                <a:ext cx="421" cy="884"/>
              </a:xfrm>
              <a:custGeom>
                <a:avLst/>
                <a:gdLst>
                  <a:gd name="T0" fmla="*/ 88 w 177"/>
                  <a:gd name="T1" fmla="*/ 0 h 371"/>
                  <a:gd name="T2" fmla="*/ 0 w 177"/>
                  <a:gd name="T3" fmla="*/ 96 h 371"/>
                  <a:gd name="T4" fmla="*/ 0 w 177"/>
                  <a:gd name="T5" fmla="*/ 275 h 371"/>
                  <a:gd name="T6" fmla="*/ 88 w 177"/>
                  <a:gd name="T7" fmla="*/ 371 h 371"/>
                  <a:gd name="T8" fmla="*/ 177 w 177"/>
                  <a:gd name="T9" fmla="*/ 275 h 371"/>
                  <a:gd name="T10" fmla="*/ 177 w 177"/>
                  <a:gd name="T11" fmla="*/ 96 h 371"/>
                  <a:gd name="T12" fmla="*/ 88 w 177"/>
                  <a:gd name="T13" fmla="*/ 0 h 371"/>
                  <a:gd name="T14" fmla="*/ 88 w 177"/>
                  <a:gd name="T15" fmla="*/ 317 h 371"/>
                  <a:gd name="T16" fmla="*/ 57 w 177"/>
                  <a:gd name="T17" fmla="*/ 277 h 371"/>
                  <a:gd name="T18" fmla="*/ 57 w 177"/>
                  <a:gd name="T19" fmla="*/ 94 h 371"/>
                  <a:gd name="T20" fmla="*/ 88 w 177"/>
                  <a:gd name="T21" fmla="*/ 53 h 371"/>
                  <a:gd name="T22" fmla="*/ 120 w 177"/>
                  <a:gd name="T23" fmla="*/ 94 h 371"/>
                  <a:gd name="T24" fmla="*/ 120 w 177"/>
                  <a:gd name="T25" fmla="*/ 277 h 371"/>
                  <a:gd name="T26" fmla="*/ 88 w 177"/>
                  <a:gd name="T27" fmla="*/ 317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71">
                    <a:moveTo>
                      <a:pt x="88" y="0"/>
                    </a:moveTo>
                    <a:cubicBezTo>
                      <a:pt x="33" y="0"/>
                      <a:pt x="0" y="36"/>
                      <a:pt x="0" y="96"/>
                    </a:cubicBezTo>
                    <a:cubicBezTo>
                      <a:pt x="0" y="275"/>
                      <a:pt x="0" y="275"/>
                      <a:pt x="0" y="275"/>
                    </a:cubicBezTo>
                    <a:cubicBezTo>
                      <a:pt x="0" y="335"/>
                      <a:pt x="33" y="371"/>
                      <a:pt x="88" y="371"/>
                    </a:cubicBezTo>
                    <a:cubicBezTo>
                      <a:pt x="144" y="371"/>
                      <a:pt x="177" y="335"/>
                      <a:pt x="177" y="275"/>
                    </a:cubicBezTo>
                    <a:cubicBezTo>
                      <a:pt x="177" y="96"/>
                      <a:pt x="177" y="96"/>
                      <a:pt x="177" y="96"/>
                    </a:cubicBezTo>
                    <a:cubicBezTo>
                      <a:pt x="177" y="35"/>
                      <a:pt x="145" y="0"/>
                      <a:pt x="88" y="0"/>
                    </a:cubicBezTo>
                    <a:close/>
                    <a:moveTo>
                      <a:pt x="88" y="317"/>
                    </a:moveTo>
                    <a:cubicBezTo>
                      <a:pt x="75" y="317"/>
                      <a:pt x="57" y="313"/>
                      <a:pt x="57" y="277"/>
                    </a:cubicBezTo>
                    <a:cubicBezTo>
                      <a:pt x="57" y="94"/>
                      <a:pt x="57" y="94"/>
                      <a:pt x="57" y="94"/>
                    </a:cubicBezTo>
                    <a:cubicBezTo>
                      <a:pt x="57" y="53"/>
                      <a:pt x="81" y="53"/>
                      <a:pt x="88" y="53"/>
                    </a:cubicBezTo>
                    <a:cubicBezTo>
                      <a:pt x="102" y="53"/>
                      <a:pt x="120" y="58"/>
                      <a:pt x="120" y="94"/>
                    </a:cubicBezTo>
                    <a:cubicBezTo>
                      <a:pt x="120" y="277"/>
                      <a:pt x="120" y="277"/>
                      <a:pt x="120" y="277"/>
                    </a:cubicBezTo>
                    <a:cubicBezTo>
                      <a:pt x="120" y="313"/>
                      <a:pt x="102" y="317"/>
                      <a:pt x="88" y="3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anim calcmode="lin" valueType="num">
                                      <p:cBhvr>
                                        <p:cTn id="8" dur="1000" fill="hold"/>
                                        <p:tgtEl>
                                          <p:spTgt spid="82"/>
                                        </p:tgtEl>
                                        <p:attrNameLst>
                                          <p:attrName>ppt_x</p:attrName>
                                        </p:attrNameLst>
                                      </p:cBhvr>
                                      <p:tavLst>
                                        <p:tav tm="0">
                                          <p:val>
                                            <p:strVal val="#ppt_x"/>
                                          </p:val>
                                        </p:tav>
                                        <p:tav tm="100000">
                                          <p:val>
                                            <p:strVal val="#ppt_x"/>
                                          </p:val>
                                        </p:tav>
                                      </p:tavLst>
                                    </p:anim>
                                    <p:anim calcmode="lin" valueType="num">
                                      <p:cBhvr>
                                        <p:cTn id="9" dur="1000" fill="hold"/>
                                        <p:tgtEl>
                                          <p:spTgt spid="8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3500"/>
                            </p:stCondLst>
                            <p:childTnLst>
                              <p:par>
                                <p:cTn id="35" presetID="22" presetClass="entr" presetSubtype="4"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ppt_w</p:attrName>
                                        </p:attrNameLst>
                                      </p:cBhvr>
                                      <p:tavLst>
                                        <p:tav tm="0">
                                          <p:val>
                                            <p:fltVal val="0"/>
                                          </p:val>
                                        </p:tav>
                                        <p:tav tm="100000">
                                          <p:val>
                                            <p:strVal val="#ppt_w"/>
                                          </p:val>
                                        </p:tav>
                                      </p:tavLst>
                                    </p:anim>
                                    <p:anim calcmode="lin" valueType="num">
                                      <p:cBhvr>
                                        <p:cTn id="42" dur="500" fill="hold"/>
                                        <p:tgtEl>
                                          <p:spTgt spid="42"/>
                                        </p:tgtEl>
                                        <p:attrNameLst>
                                          <p:attrName>ppt_h</p:attrName>
                                        </p:attrNameLst>
                                      </p:cBhvr>
                                      <p:tavLst>
                                        <p:tav tm="0">
                                          <p:val>
                                            <p:fltVal val="0"/>
                                          </p:val>
                                        </p:tav>
                                        <p:tav tm="100000">
                                          <p:val>
                                            <p:strVal val="#ppt_h"/>
                                          </p:val>
                                        </p:tav>
                                      </p:tavLst>
                                    </p:anim>
                                    <p:animEffect transition="in" filter="fade">
                                      <p:cBhvr>
                                        <p:cTn id="43" dur="500"/>
                                        <p:tgtEl>
                                          <p:spTgt spid="42"/>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par>
                          <p:cTn id="48" fill="hold">
                            <p:stCondLst>
                              <p:cond delay="500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500"/>
                            </p:stCondLst>
                            <p:childTnLst>
                              <p:par>
                                <p:cTn id="55" presetID="12" presetClass="entr" presetSubtype="4" fill="hold"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p:tgtEl>
                                          <p:spTgt spid="73"/>
                                        </p:tgtEl>
                                        <p:attrNameLst>
                                          <p:attrName>ppt_y</p:attrName>
                                        </p:attrNameLst>
                                      </p:cBhvr>
                                      <p:tavLst>
                                        <p:tav tm="0">
                                          <p:val>
                                            <p:strVal val="#ppt_y+#ppt_h*1.125000"/>
                                          </p:val>
                                        </p:tav>
                                        <p:tav tm="100000">
                                          <p:val>
                                            <p:strVal val="#ppt_y"/>
                                          </p:val>
                                        </p:tav>
                                      </p:tavLst>
                                    </p:anim>
                                    <p:animEffect transition="in" filter="wipe(up)">
                                      <p:cBhvr>
                                        <p:cTn id="58" dur="500"/>
                                        <p:tgtEl>
                                          <p:spTgt spid="73"/>
                                        </p:tgtEl>
                                      </p:cBhvr>
                                    </p:animEffect>
                                  </p:childTnLst>
                                </p:cTn>
                              </p:par>
                              <p:par>
                                <p:cTn id="59" presetID="12" presetClass="entr" presetSubtype="4" fill="hold" nodeType="withEffect">
                                  <p:stCondLst>
                                    <p:cond delay="0"/>
                                  </p:stCondLst>
                                  <p:childTnLst>
                                    <p:set>
                                      <p:cBhvr>
                                        <p:cTn id="60" dur="1" fill="hold">
                                          <p:stCondLst>
                                            <p:cond delay="0"/>
                                          </p:stCondLst>
                                        </p:cTn>
                                        <p:tgtEl>
                                          <p:spTgt spid="79"/>
                                        </p:tgtEl>
                                        <p:attrNameLst>
                                          <p:attrName>style.visibility</p:attrName>
                                        </p:attrNameLst>
                                      </p:cBhvr>
                                      <p:to>
                                        <p:strVal val="visible"/>
                                      </p:to>
                                    </p:set>
                                    <p:anim calcmode="lin" valueType="num">
                                      <p:cBhvr additive="base">
                                        <p:cTn id="61" dur="500"/>
                                        <p:tgtEl>
                                          <p:spTgt spid="79"/>
                                        </p:tgtEl>
                                        <p:attrNameLst>
                                          <p:attrName>ppt_y</p:attrName>
                                        </p:attrNameLst>
                                      </p:cBhvr>
                                      <p:tavLst>
                                        <p:tav tm="0">
                                          <p:val>
                                            <p:strVal val="#ppt_y+#ppt_h*1.125000"/>
                                          </p:val>
                                        </p:tav>
                                        <p:tav tm="100000">
                                          <p:val>
                                            <p:strVal val="#ppt_y"/>
                                          </p:val>
                                        </p:tav>
                                      </p:tavLst>
                                    </p:anim>
                                    <p:animEffect transition="in" filter="wipe(up)">
                                      <p:cBhvr>
                                        <p:cTn id="62" dur="500"/>
                                        <p:tgtEl>
                                          <p:spTgt spid="79"/>
                                        </p:tgtEl>
                                      </p:cBhvr>
                                    </p:animEffect>
                                  </p:childTnLst>
                                </p:cTn>
                              </p:par>
                              <p:par>
                                <p:cTn id="63" presetID="12" presetClass="entr" presetSubtype="4" fill="hold" nodeType="with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additive="base">
                                        <p:cTn id="65" dur="500"/>
                                        <p:tgtEl>
                                          <p:spTgt spid="76"/>
                                        </p:tgtEl>
                                        <p:attrNameLst>
                                          <p:attrName>ppt_y</p:attrName>
                                        </p:attrNameLst>
                                      </p:cBhvr>
                                      <p:tavLst>
                                        <p:tav tm="0">
                                          <p:val>
                                            <p:strVal val="#ppt_y+#ppt_h*1.125000"/>
                                          </p:val>
                                        </p:tav>
                                        <p:tav tm="100000">
                                          <p:val>
                                            <p:strVal val="#ppt_y"/>
                                          </p:val>
                                        </p:tav>
                                      </p:tavLst>
                                    </p:anim>
                                    <p:animEffect transition="in" filter="wipe(up)">
                                      <p:cBhvr>
                                        <p:cTn id="66" dur="500"/>
                                        <p:tgtEl>
                                          <p:spTgt spid="76"/>
                                        </p:tgtEl>
                                      </p:cBhvr>
                                    </p:animEffect>
                                  </p:childTnLst>
                                </p:cTn>
                              </p:par>
                              <p:par>
                                <p:cTn id="67" presetID="12" presetClass="entr" presetSubtype="4" fill="hold" nodeType="withEffect">
                                  <p:stCondLst>
                                    <p:cond delay="0"/>
                                  </p:stCondLst>
                                  <p:childTnLst>
                                    <p:set>
                                      <p:cBhvr>
                                        <p:cTn id="68" dur="1" fill="hold">
                                          <p:stCondLst>
                                            <p:cond delay="0"/>
                                          </p:stCondLst>
                                        </p:cTn>
                                        <p:tgtEl>
                                          <p:spTgt spid="70"/>
                                        </p:tgtEl>
                                        <p:attrNameLst>
                                          <p:attrName>style.visibility</p:attrName>
                                        </p:attrNameLst>
                                      </p:cBhvr>
                                      <p:to>
                                        <p:strVal val="visible"/>
                                      </p:to>
                                    </p:set>
                                    <p:anim calcmode="lin" valueType="num">
                                      <p:cBhvr additive="base">
                                        <p:cTn id="69" dur="500"/>
                                        <p:tgtEl>
                                          <p:spTgt spid="70"/>
                                        </p:tgtEl>
                                        <p:attrNameLst>
                                          <p:attrName>ppt_y</p:attrName>
                                        </p:attrNameLst>
                                      </p:cBhvr>
                                      <p:tavLst>
                                        <p:tav tm="0">
                                          <p:val>
                                            <p:strVal val="#ppt_y+#ppt_h*1.125000"/>
                                          </p:val>
                                        </p:tav>
                                        <p:tav tm="100000">
                                          <p:val>
                                            <p:strVal val="#ppt_y"/>
                                          </p:val>
                                        </p:tav>
                                      </p:tavLst>
                                    </p:anim>
                                    <p:animEffect transition="in" filter="wipe(up)">
                                      <p:cBhvr>
                                        <p:cTn id="7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能力提升计划</a:t>
            </a:r>
          </a:p>
        </p:txBody>
      </p:sp>
      <p:sp>
        <p:nvSpPr>
          <p:cNvPr id="3" name="任意多边形 2"/>
          <p:cNvSpPr/>
          <p:nvPr/>
        </p:nvSpPr>
        <p:spPr bwMode="auto">
          <a:xfrm>
            <a:off x="4192333" y="995958"/>
            <a:ext cx="759335" cy="4299942"/>
          </a:xfrm>
          <a:custGeom>
            <a:avLst/>
            <a:gdLst>
              <a:gd name="connsiteX0" fmla="*/ 379398 w 759335"/>
              <a:gd name="connsiteY0" fmla="*/ 0 h 4299942"/>
              <a:gd name="connsiteX1" fmla="*/ 427935 w 759335"/>
              <a:gd name="connsiteY1" fmla="*/ 21630 h 4299942"/>
              <a:gd name="connsiteX2" fmla="*/ 745044 w 759335"/>
              <a:gd name="connsiteY2" fmla="*/ 339318 h 4299942"/>
              <a:gd name="connsiteX3" fmla="*/ 759335 w 759335"/>
              <a:gd name="connsiteY3" fmla="*/ 371222 h 4299942"/>
              <a:gd name="connsiteX4" fmla="*/ 716731 w 759335"/>
              <a:gd name="connsiteY4" fmla="*/ 413940 h 4299942"/>
              <a:gd name="connsiteX5" fmla="*/ 713764 w 759335"/>
              <a:gd name="connsiteY5" fmla="*/ 413670 h 4299942"/>
              <a:gd name="connsiteX6" fmla="*/ 653632 w 759335"/>
              <a:gd name="connsiteY6" fmla="*/ 413940 h 4299942"/>
              <a:gd name="connsiteX7" fmla="*/ 653363 w 759335"/>
              <a:gd name="connsiteY7" fmla="*/ 413940 h 4299942"/>
              <a:gd name="connsiteX8" fmla="*/ 642307 w 759335"/>
              <a:gd name="connsiteY8" fmla="*/ 424755 h 4299942"/>
              <a:gd name="connsiteX9" fmla="*/ 642307 w 759335"/>
              <a:gd name="connsiteY9" fmla="*/ 425026 h 4299942"/>
              <a:gd name="connsiteX10" fmla="*/ 642307 w 759335"/>
              <a:gd name="connsiteY10" fmla="*/ 576064 h 4299942"/>
              <a:gd name="connsiteX11" fmla="*/ 642307 w 759335"/>
              <a:gd name="connsiteY11" fmla="*/ 648072 h 4299942"/>
              <a:gd name="connsiteX12" fmla="*/ 642307 w 759335"/>
              <a:gd name="connsiteY12" fmla="*/ 2952328 h 4299942"/>
              <a:gd name="connsiteX13" fmla="*/ 642307 w 759335"/>
              <a:gd name="connsiteY13" fmla="*/ 3407266 h 4299942"/>
              <a:gd name="connsiteX14" fmla="*/ 642307 w 759335"/>
              <a:gd name="connsiteY14" fmla="*/ 3816424 h 4299942"/>
              <a:gd name="connsiteX15" fmla="*/ 642307 w 759335"/>
              <a:gd name="connsiteY15" fmla="*/ 3888432 h 4299942"/>
              <a:gd name="connsiteX16" fmla="*/ 642307 w 759335"/>
              <a:gd name="connsiteY16" fmla="*/ 4299942 h 4299942"/>
              <a:gd name="connsiteX17" fmla="*/ 118647 w 759335"/>
              <a:gd name="connsiteY17" fmla="*/ 4299942 h 4299942"/>
              <a:gd name="connsiteX18" fmla="*/ 118647 w 759335"/>
              <a:gd name="connsiteY18" fmla="*/ 3888432 h 4299942"/>
              <a:gd name="connsiteX19" fmla="*/ 118647 w 759335"/>
              <a:gd name="connsiteY19" fmla="*/ 3816424 h 4299942"/>
              <a:gd name="connsiteX20" fmla="*/ 118647 w 759335"/>
              <a:gd name="connsiteY20" fmla="*/ 3407266 h 4299942"/>
              <a:gd name="connsiteX21" fmla="*/ 118647 w 759335"/>
              <a:gd name="connsiteY21" fmla="*/ 2952328 h 4299942"/>
              <a:gd name="connsiteX22" fmla="*/ 118647 w 759335"/>
              <a:gd name="connsiteY22" fmla="*/ 648072 h 4299942"/>
              <a:gd name="connsiteX23" fmla="*/ 118647 w 759335"/>
              <a:gd name="connsiteY23" fmla="*/ 576064 h 4299942"/>
              <a:gd name="connsiteX24" fmla="*/ 118647 w 759335"/>
              <a:gd name="connsiteY24" fmla="*/ 425296 h 4299942"/>
              <a:gd name="connsiteX25" fmla="*/ 118647 w 759335"/>
              <a:gd name="connsiteY25" fmla="*/ 425026 h 4299942"/>
              <a:gd name="connsiteX26" fmla="*/ 107591 w 759335"/>
              <a:gd name="connsiteY26" fmla="*/ 413940 h 4299942"/>
              <a:gd name="connsiteX27" fmla="*/ 107321 w 759335"/>
              <a:gd name="connsiteY27" fmla="*/ 413940 h 4299942"/>
              <a:gd name="connsiteX28" fmla="*/ 107052 w 759335"/>
              <a:gd name="connsiteY28" fmla="*/ 413940 h 4299942"/>
              <a:gd name="connsiteX29" fmla="*/ 43684 w 759335"/>
              <a:gd name="connsiteY29" fmla="*/ 413940 h 4299942"/>
              <a:gd name="connsiteX30" fmla="*/ 42605 w 759335"/>
              <a:gd name="connsiteY30" fmla="*/ 413940 h 4299942"/>
              <a:gd name="connsiteX31" fmla="*/ 0 w 759335"/>
              <a:gd name="connsiteY31" fmla="*/ 371222 h 4299942"/>
              <a:gd name="connsiteX32" fmla="*/ 12674 w 759335"/>
              <a:gd name="connsiteY32" fmla="*/ 340669 h 4299942"/>
              <a:gd name="connsiteX33" fmla="*/ 333288 w 759335"/>
              <a:gd name="connsiteY33" fmla="*/ 19197 h 4299942"/>
              <a:gd name="connsiteX34" fmla="*/ 379398 w 759335"/>
              <a:gd name="connsiteY34" fmla="*/ 0 h 429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9335" h="4299942">
                <a:moveTo>
                  <a:pt x="379398" y="0"/>
                </a:moveTo>
                <a:cubicBezTo>
                  <a:pt x="398813" y="0"/>
                  <a:pt x="416071" y="8382"/>
                  <a:pt x="427935" y="21630"/>
                </a:cubicBezTo>
                <a:lnTo>
                  <a:pt x="745044" y="339318"/>
                </a:lnTo>
                <a:cubicBezTo>
                  <a:pt x="753673" y="347158"/>
                  <a:pt x="759335" y="358514"/>
                  <a:pt x="759335" y="371222"/>
                </a:cubicBezTo>
                <a:cubicBezTo>
                  <a:pt x="759335" y="394744"/>
                  <a:pt x="740190" y="413940"/>
                  <a:pt x="716731" y="413940"/>
                </a:cubicBezTo>
                <a:cubicBezTo>
                  <a:pt x="715652" y="413940"/>
                  <a:pt x="714843" y="413940"/>
                  <a:pt x="713764" y="413670"/>
                </a:cubicBezTo>
                <a:lnTo>
                  <a:pt x="653632" y="413940"/>
                </a:lnTo>
                <a:lnTo>
                  <a:pt x="653363" y="413940"/>
                </a:lnTo>
                <a:cubicBezTo>
                  <a:pt x="647161" y="413940"/>
                  <a:pt x="642307" y="418807"/>
                  <a:pt x="642307" y="424755"/>
                </a:cubicBezTo>
                <a:lnTo>
                  <a:pt x="642307" y="425026"/>
                </a:lnTo>
                <a:lnTo>
                  <a:pt x="642307" y="576064"/>
                </a:lnTo>
                <a:lnTo>
                  <a:pt x="642307" y="648072"/>
                </a:lnTo>
                <a:lnTo>
                  <a:pt x="642307" y="2952328"/>
                </a:lnTo>
                <a:lnTo>
                  <a:pt x="642307" y="3407266"/>
                </a:lnTo>
                <a:lnTo>
                  <a:pt x="642307" y="3816424"/>
                </a:lnTo>
                <a:lnTo>
                  <a:pt x="642307" y="3888432"/>
                </a:lnTo>
                <a:lnTo>
                  <a:pt x="642307" y="4299942"/>
                </a:lnTo>
                <a:lnTo>
                  <a:pt x="118647" y="4299942"/>
                </a:lnTo>
                <a:lnTo>
                  <a:pt x="118647" y="3888432"/>
                </a:lnTo>
                <a:lnTo>
                  <a:pt x="118647" y="3816424"/>
                </a:lnTo>
                <a:lnTo>
                  <a:pt x="118647" y="3407266"/>
                </a:lnTo>
                <a:lnTo>
                  <a:pt x="118647" y="2952328"/>
                </a:lnTo>
                <a:lnTo>
                  <a:pt x="118647" y="648072"/>
                </a:lnTo>
                <a:lnTo>
                  <a:pt x="118647" y="576064"/>
                </a:lnTo>
                <a:lnTo>
                  <a:pt x="118647" y="425296"/>
                </a:lnTo>
                <a:lnTo>
                  <a:pt x="118647" y="425026"/>
                </a:lnTo>
                <a:cubicBezTo>
                  <a:pt x="118647" y="418807"/>
                  <a:pt x="113523" y="413940"/>
                  <a:pt x="107591" y="413940"/>
                </a:cubicBezTo>
                <a:lnTo>
                  <a:pt x="107321" y="413940"/>
                </a:lnTo>
                <a:lnTo>
                  <a:pt x="107052" y="413940"/>
                </a:lnTo>
                <a:lnTo>
                  <a:pt x="43684" y="413940"/>
                </a:lnTo>
                <a:lnTo>
                  <a:pt x="42605" y="413940"/>
                </a:lnTo>
                <a:cubicBezTo>
                  <a:pt x="18876" y="413940"/>
                  <a:pt x="0" y="394744"/>
                  <a:pt x="0" y="371222"/>
                </a:cubicBezTo>
                <a:cubicBezTo>
                  <a:pt x="0" y="359325"/>
                  <a:pt x="4854" y="348510"/>
                  <a:pt x="12674" y="340669"/>
                </a:cubicBezTo>
                <a:lnTo>
                  <a:pt x="333288" y="19197"/>
                </a:lnTo>
                <a:cubicBezTo>
                  <a:pt x="345153" y="7300"/>
                  <a:pt x="361601" y="0"/>
                  <a:pt x="379398" y="0"/>
                </a:cubicBezTo>
                <a:close/>
              </a:path>
            </a:pathLst>
          </a:custGeom>
          <a:solidFill>
            <a:schemeClr val="accent1">
              <a:lumMod val="75000"/>
            </a:schemeClr>
          </a:solidFill>
          <a:ln w="25400" cap="flat" cmpd="sng" algn="ctr">
            <a:noFill/>
            <a:prstDash val="solid"/>
          </a:ln>
          <a:effectLst>
            <a:innerShdw blurRad="63500" dist="254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4" name="组合 3"/>
          <p:cNvGrpSpPr/>
          <p:nvPr/>
        </p:nvGrpSpPr>
        <p:grpSpPr>
          <a:xfrm>
            <a:off x="654687" y="1254464"/>
            <a:ext cx="3579056" cy="4041437"/>
            <a:chOff x="654687" y="1102064"/>
            <a:chExt cx="3579056" cy="4041437"/>
          </a:xfrm>
        </p:grpSpPr>
        <p:grpSp>
          <p:nvGrpSpPr>
            <p:cNvPr id="5" name="组合 4"/>
            <p:cNvGrpSpPr/>
            <p:nvPr/>
          </p:nvGrpSpPr>
          <p:grpSpPr>
            <a:xfrm>
              <a:off x="1259632" y="1102064"/>
              <a:ext cx="2136766" cy="531148"/>
              <a:chOff x="1259632" y="1102064"/>
              <a:chExt cx="2136766" cy="531148"/>
            </a:xfrm>
          </p:grpSpPr>
          <p:sp>
            <p:nvSpPr>
              <p:cNvPr id="8" name="圆角矩形 7"/>
              <p:cNvSpPr/>
              <p:nvPr/>
            </p:nvSpPr>
            <p:spPr>
              <a:xfrm>
                <a:off x="1259632" y="1102064"/>
                <a:ext cx="2136766" cy="531148"/>
              </a:xfrm>
              <a:prstGeom prst="roundRect">
                <a:avLst>
                  <a:gd name="adj" fmla="val 50000"/>
                </a:avLst>
              </a:prstGeom>
              <a:gradFill>
                <a:gsLst>
                  <a:gs pos="0">
                    <a:schemeClr val="accent2">
                      <a:lumMod val="75000"/>
                    </a:schemeClr>
                  </a:gs>
                  <a:gs pos="100000">
                    <a:schemeClr val="accent2"/>
                  </a:gs>
                </a:gsLst>
                <a:lin ang="5400000" scaled="0"/>
              </a:gradFill>
              <a:ln w="25400" cap="flat" cmpd="sng" algn="ctr">
                <a:gradFill flip="none" rotWithShape="1">
                  <a:gsLst>
                    <a:gs pos="0">
                      <a:schemeClr val="accent2">
                        <a:lumMod val="75000"/>
                      </a:schemeClr>
                    </a:gs>
                    <a:gs pos="100000">
                      <a:schemeClr val="accent2"/>
                    </a:gs>
                  </a:gsLst>
                  <a:lin ang="18900000" scaled="1"/>
                  <a:tileRect/>
                </a:gradFill>
                <a:prstDash val="solid"/>
              </a:ln>
              <a:effectLst>
                <a:outerShdw blurRad="228600" dist="228600" dir="5400000" algn="tr" rotWithShape="0">
                  <a:prstClr val="black">
                    <a:alpha val="30000"/>
                  </a:prstClr>
                </a:outerShdw>
              </a:effectLst>
            </p:spPr>
            <p:txBody>
              <a:bodyPr wrap="square" rtlCol="0" anchor="ctr">
                <a:noAutofit/>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矩形 8"/>
              <p:cNvSpPr>
                <a:spLocks noChangeArrowheads="1"/>
              </p:cNvSpPr>
              <p:nvPr/>
            </p:nvSpPr>
            <p:spPr bwMode="auto">
              <a:xfrm>
                <a:off x="1979712" y="1190380"/>
                <a:ext cx="1238309" cy="31830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200" b="1" i="0" u="none" strike="noStrike" kern="0" cap="all" spc="0" normalizeH="0" baseline="0" noProof="0" dirty="0">
                    <a:ln>
                      <a:noFill/>
                    </a:ln>
                    <a:solidFill>
                      <a:schemeClr val="bg1"/>
                    </a:solidFill>
                    <a:effectLst/>
                    <a:uLnTx/>
                    <a:uFillTx/>
                    <a:latin typeface="微软雅黑" panose="020B0503020204020204" charset="-122"/>
                    <a:ea typeface="微软雅黑" panose="020B0503020204020204" charset="-122"/>
                  </a:rPr>
                  <a:t>部门提升</a:t>
                </a:r>
                <a:endParaRPr kumimoji="0" lang="en-US" altLang="zh-CN" sz="2200" b="1" i="0" u="none" strike="noStrike" kern="0" cap="all" spc="0" normalizeH="0" baseline="0" noProof="0" dirty="0">
                  <a:ln>
                    <a:noFill/>
                  </a:ln>
                  <a:solidFill>
                    <a:schemeClr val="bg1"/>
                  </a:solidFill>
                  <a:effectLst/>
                  <a:uLnTx/>
                  <a:uFillTx/>
                  <a:latin typeface="微软雅黑" panose="020B0503020204020204" charset="-122"/>
                  <a:ea typeface="微软雅黑" panose="020B0503020204020204" charset="-122"/>
                </a:endParaRPr>
              </a:p>
            </p:txBody>
          </p:sp>
          <p:grpSp>
            <p:nvGrpSpPr>
              <p:cNvPr id="10" name="组合 9"/>
              <p:cNvGrpSpPr/>
              <p:nvPr/>
            </p:nvGrpSpPr>
            <p:grpSpPr>
              <a:xfrm>
                <a:off x="1475656" y="1252121"/>
                <a:ext cx="397946" cy="231034"/>
                <a:chOff x="5037990" y="1963784"/>
                <a:chExt cx="552270" cy="320630"/>
              </a:xfrm>
              <a:solidFill>
                <a:sysClr val="window" lastClr="FFFFFF">
                  <a:lumMod val="75000"/>
                </a:sysClr>
              </a:solidFill>
            </p:grpSpPr>
            <p:sp>
              <p:nvSpPr>
                <p:cNvPr id="11" name="Freeform 433"/>
                <p:cNvSpPr/>
                <p:nvPr/>
              </p:nvSpPr>
              <p:spPr bwMode="auto">
                <a:xfrm>
                  <a:off x="5433731" y="2051515"/>
                  <a:ext cx="156529" cy="232899"/>
                </a:xfrm>
                <a:custGeom>
                  <a:avLst/>
                  <a:gdLst>
                    <a:gd name="T0" fmla="*/ 762 w 1240"/>
                    <a:gd name="T1" fmla="*/ 823 h 1847"/>
                    <a:gd name="T2" fmla="*/ 817 w 1240"/>
                    <a:gd name="T3" fmla="*/ 766 h 1847"/>
                    <a:gd name="T4" fmla="*/ 863 w 1240"/>
                    <a:gd name="T5" fmla="*/ 700 h 1847"/>
                    <a:gd name="T6" fmla="*/ 897 w 1240"/>
                    <a:gd name="T7" fmla="*/ 627 h 1847"/>
                    <a:gd name="T8" fmla="*/ 918 w 1240"/>
                    <a:gd name="T9" fmla="*/ 548 h 1847"/>
                    <a:gd name="T10" fmla="*/ 925 w 1240"/>
                    <a:gd name="T11" fmla="*/ 464 h 1847"/>
                    <a:gd name="T12" fmla="*/ 923 w 1240"/>
                    <a:gd name="T13" fmla="*/ 417 h 1847"/>
                    <a:gd name="T14" fmla="*/ 911 w 1240"/>
                    <a:gd name="T15" fmla="*/ 349 h 1847"/>
                    <a:gd name="T16" fmla="*/ 889 w 1240"/>
                    <a:gd name="T17" fmla="*/ 284 h 1847"/>
                    <a:gd name="T18" fmla="*/ 858 w 1240"/>
                    <a:gd name="T19" fmla="*/ 224 h 1847"/>
                    <a:gd name="T20" fmla="*/ 819 w 1240"/>
                    <a:gd name="T21" fmla="*/ 169 h 1847"/>
                    <a:gd name="T22" fmla="*/ 774 w 1240"/>
                    <a:gd name="T23" fmla="*/ 121 h 1847"/>
                    <a:gd name="T24" fmla="*/ 721 w 1240"/>
                    <a:gd name="T25" fmla="*/ 79 h 1847"/>
                    <a:gd name="T26" fmla="*/ 664 w 1240"/>
                    <a:gd name="T27" fmla="*/ 45 h 1847"/>
                    <a:gd name="T28" fmla="*/ 600 w 1240"/>
                    <a:gd name="T29" fmla="*/ 21 h 1847"/>
                    <a:gd name="T30" fmla="*/ 533 w 1240"/>
                    <a:gd name="T31" fmla="*/ 5 h 1847"/>
                    <a:gd name="T32" fmla="*/ 463 w 1240"/>
                    <a:gd name="T33" fmla="*/ 0 h 1847"/>
                    <a:gd name="T34" fmla="*/ 415 w 1240"/>
                    <a:gd name="T35" fmla="*/ 2 h 1847"/>
                    <a:gd name="T36" fmla="*/ 347 w 1240"/>
                    <a:gd name="T37" fmla="*/ 14 h 1847"/>
                    <a:gd name="T38" fmla="*/ 282 w 1240"/>
                    <a:gd name="T39" fmla="*/ 35 h 1847"/>
                    <a:gd name="T40" fmla="*/ 222 w 1240"/>
                    <a:gd name="T41" fmla="*/ 66 h 1847"/>
                    <a:gd name="T42" fmla="*/ 168 w 1240"/>
                    <a:gd name="T43" fmla="*/ 104 h 1847"/>
                    <a:gd name="T44" fmla="*/ 120 w 1240"/>
                    <a:gd name="T45" fmla="*/ 150 h 1847"/>
                    <a:gd name="T46" fmla="*/ 79 w 1240"/>
                    <a:gd name="T47" fmla="*/ 201 h 1847"/>
                    <a:gd name="T48" fmla="*/ 45 w 1240"/>
                    <a:gd name="T49" fmla="*/ 259 h 1847"/>
                    <a:gd name="T50" fmla="*/ 20 w 1240"/>
                    <a:gd name="T51" fmla="*/ 322 h 1847"/>
                    <a:gd name="T52" fmla="*/ 5 w 1240"/>
                    <a:gd name="T53" fmla="*/ 389 h 1847"/>
                    <a:gd name="T54" fmla="*/ 0 w 1240"/>
                    <a:gd name="T55" fmla="*/ 459 h 1847"/>
                    <a:gd name="T56" fmla="*/ 3 w 1240"/>
                    <a:gd name="T57" fmla="*/ 515 h 1847"/>
                    <a:gd name="T58" fmla="*/ 20 w 1240"/>
                    <a:gd name="T59" fmla="*/ 592 h 1847"/>
                    <a:gd name="T60" fmla="*/ 50 w 1240"/>
                    <a:gd name="T61" fmla="*/ 664 h 1847"/>
                    <a:gd name="T62" fmla="*/ 92 w 1240"/>
                    <a:gd name="T63" fmla="*/ 729 h 1847"/>
                    <a:gd name="T64" fmla="*/ 144 w 1240"/>
                    <a:gd name="T65" fmla="*/ 787 h 1847"/>
                    <a:gd name="T66" fmla="*/ 183 w 1240"/>
                    <a:gd name="T67" fmla="*/ 820 h 1847"/>
                    <a:gd name="T68" fmla="*/ 123 w 1240"/>
                    <a:gd name="T69" fmla="*/ 863 h 1847"/>
                    <a:gd name="T70" fmla="*/ 29 w 1240"/>
                    <a:gd name="T71" fmla="*/ 956 h 1847"/>
                    <a:gd name="T72" fmla="*/ 78 w 1240"/>
                    <a:gd name="T73" fmla="*/ 1057 h 1847"/>
                    <a:gd name="T74" fmla="*/ 141 w 1240"/>
                    <a:gd name="T75" fmla="*/ 1223 h 1847"/>
                    <a:gd name="T76" fmla="*/ 192 w 1240"/>
                    <a:gd name="T77" fmla="*/ 1397 h 1847"/>
                    <a:gd name="T78" fmla="*/ 227 w 1240"/>
                    <a:gd name="T79" fmla="*/ 1572 h 1847"/>
                    <a:gd name="T80" fmla="*/ 246 w 1240"/>
                    <a:gd name="T81" fmla="*/ 1742 h 1847"/>
                    <a:gd name="T82" fmla="*/ 1240 w 1240"/>
                    <a:gd name="T83" fmla="*/ 1847 h 1847"/>
                    <a:gd name="T84" fmla="*/ 1238 w 1240"/>
                    <a:gd name="T85" fmla="*/ 1765 h 1847"/>
                    <a:gd name="T86" fmla="*/ 1225 w 1240"/>
                    <a:gd name="T87" fmla="*/ 1642 h 1847"/>
                    <a:gd name="T88" fmla="*/ 1203 w 1240"/>
                    <a:gd name="T89" fmla="*/ 1524 h 1847"/>
                    <a:gd name="T90" fmla="*/ 1172 w 1240"/>
                    <a:gd name="T91" fmla="*/ 1411 h 1847"/>
                    <a:gd name="T92" fmla="*/ 1132 w 1240"/>
                    <a:gd name="T93" fmla="*/ 1303 h 1847"/>
                    <a:gd name="T94" fmla="*/ 1083 w 1240"/>
                    <a:gd name="T95" fmla="*/ 1203 h 1847"/>
                    <a:gd name="T96" fmla="*/ 1027 w 1240"/>
                    <a:gd name="T97" fmla="*/ 1110 h 1847"/>
                    <a:gd name="T98" fmla="*/ 965 w 1240"/>
                    <a:gd name="T99" fmla="*/ 1026 h 1847"/>
                    <a:gd name="T100" fmla="*/ 896 w 1240"/>
                    <a:gd name="T101" fmla="*/ 952 h 1847"/>
                    <a:gd name="T102" fmla="*/ 821 w 1240"/>
                    <a:gd name="T103" fmla="*/ 890 h 1847"/>
                    <a:gd name="T104" fmla="*/ 741 w 1240"/>
                    <a:gd name="T105" fmla="*/ 840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40" h="1847">
                      <a:moveTo>
                        <a:pt x="741" y="840"/>
                      </a:moveTo>
                      <a:lnTo>
                        <a:pt x="741" y="840"/>
                      </a:lnTo>
                      <a:lnTo>
                        <a:pt x="762" y="823"/>
                      </a:lnTo>
                      <a:lnTo>
                        <a:pt x="781" y="806"/>
                      </a:lnTo>
                      <a:lnTo>
                        <a:pt x="800" y="787"/>
                      </a:lnTo>
                      <a:lnTo>
                        <a:pt x="817" y="766"/>
                      </a:lnTo>
                      <a:lnTo>
                        <a:pt x="834" y="746"/>
                      </a:lnTo>
                      <a:lnTo>
                        <a:pt x="848" y="724"/>
                      </a:lnTo>
                      <a:lnTo>
                        <a:pt x="863" y="700"/>
                      </a:lnTo>
                      <a:lnTo>
                        <a:pt x="875" y="677"/>
                      </a:lnTo>
                      <a:lnTo>
                        <a:pt x="886" y="653"/>
                      </a:lnTo>
                      <a:lnTo>
                        <a:pt x="897" y="627"/>
                      </a:lnTo>
                      <a:lnTo>
                        <a:pt x="905" y="601"/>
                      </a:lnTo>
                      <a:lnTo>
                        <a:pt x="912" y="574"/>
                      </a:lnTo>
                      <a:lnTo>
                        <a:pt x="918" y="548"/>
                      </a:lnTo>
                      <a:lnTo>
                        <a:pt x="922" y="521"/>
                      </a:lnTo>
                      <a:lnTo>
                        <a:pt x="924" y="493"/>
                      </a:lnTo>
                      <a:lnTo>
                        <a:pt x="925" y="464"/>
                      </a:lnTo>
                      <a:lnTo>
                        <a:pt x="925" y="464"/>
                      </a:lnTo>
                      <a:lnTo>
                        <a:pt x="924" y="440"/>
                      </a:lnTo>
                      <a:lnTo>
                        <a:pt x="923" y="417"/>
                      </a:lnTo>
                      <a:lnTo>
                        <a:pt x="920" y="394"/>
                      </a:lnTo>
                      <a:lnTo>
                        <a:pt x="916" y="371"/>
                      </a:lnTo>
                      <a:lnTo>
                        <a:pt x="911" y="349"/>
                      </a:lnTo>
                      <a:lnTo>
                        <a:pt x="905" y="327"/>
                      </a:lnTo>
                      <a:lnTo>
                        <a:pt x="898" y="305"/>
                      </a:lnTo>
                      <a:lnTo>
                        <a:pt x="889" y="284"/>
                      </a:lnTo>
                      <a:lnTo>
                        <a:pt x="880" y="263"/>
                      </a:lnTo>
                      <a:lnTo>
                        <a:pt x="870" y="243"/>
                      </a:lnTo>
                      <a:lnTo>
                        <a:pt x="858" y="224"/>
                      </a:lnTo>
                      <a:lnTo>
                        <a:pt x="846" y="205"/>
                      </a:lnTo>
                      <a:lnTo>
                        <a:pt x="834" y="187"/>
                      </a:lnTo>
                      <a:lnTo>
                        <a:pt x="819" y="169"/>
                      </a:lnTo>
                      <a:lnTo>
                        <a:pt x="805" y="153"/>
                      </a:lnTo>
                      <a:lnTo>
                        <a:pt x="789" y="136"/>
                      </a:lnTo>
                      <a:lnTo>
                        <a:pt x="774" y="121"/>
                      </a:lnTo>
                      <a:lnTo>
                        <a:pt x="756" y="106"/>
                      </a:lnTo>
                      <a:lnTo>
                        <a:pt x="740" y="93"/>
                      </a:lnTo>
                      <a:lnTo>
                        <a:pt x="721" y="79"/>
                      </a:lnTo>
                      <a:lnTo>
                        <a:pt x="703" y="67"/>
                      </a:lnTo>
                      <a:lnTo>
                        <a:pt x="683" y="56"/>
                      </a:lnTo>
                      <a:lnTo>
                        <a:pt x="664" y="45"/>
                      </a:lnTo>
                      <a:lnTo>
                        <a:pt x="643" y="36"/>
                      </a:lnTo>
                      <a:lnTo>
                        <a:pt x="621" y="28"/>
                      </a:lnTo>
                      <a:lnTo>
                        <a:pt x="600" y="21"/>
                      </a:lnTo>
                      <a:lnTo>
                        <a:pt x="578" y="14"/>
                      </a:lnTo>
                      <a:lnTo>
                        <a:pt x="555" y="9"/>
                      </a:lnTo>
                      <a:lnTo>
                        <a:pt x="533" y="5"/>
                      </a:lnTo>
                      <a:lnTo>
                        <a:pt x="510" y="2"/>
                      </a:lnTo>
                      <a:lnTo>
                        <a:pt x="486" y="0"/>
                      </a:lnTo>
                      <a:lnTo>
                        <a:pt x="463" y="0"/>
                      </a:lnTo>
                      <a:lnTo>
                        <a:pt x="463" y="0"/>
                      </a:lnTo>
                      <a:lnTo>
                        <a:pt x="439" y="0"/>
                      </a:lnTo>
                      <a:lnTo>
                        <a:pt x="415" y="2"/>
                      </a:lnTo>
                      <a:lnTo>
                        <a:pt x="392" y="5"/>
                      </a:lnTo>
                      <a:lnTo>
                        <a:pt x="370" y="9"/>
                      </a:lnTo>
                      <a:lnTo>
                        <a:pt x="347" y="14"/>
                      </a:lnTo>
                      <a:lnTo>
                        <a:pt x="326" y="21"/>
                      </a:lnTo>
                      <a:lnTo>
                        <a:pt x="304" y="28"/>
                      </a:lnTo>
                      <a:lnTo>
                        <a:pt x="282" y="35"/>
                      </a:lnTo>
                      <a:lnTo>
                        <a:pt x="262" y="44"/>
                      </a:lnTo>
                      <a:lnTo>
                        <a:pt x="242" y="55"/>
                      </a:lnTo>
                      <a:lnTo>
                        <a:pt x="222" y="66"/>
                      </a:lnTo>
                      <a:lnTo>
                        <a:pt x="204" y="77"/>
                      </a:lnTo>
                      <a:lnTo>
                        <a:pt x="185" y="91"/>
                      </a:lnTo>
                      <a:lnTo>
                        <a:pt x="168" y="104"/>
                      </a:lnTo>
                      <a:lnTo>
                        <a:pt x="151" y="119"/>
                      </a:lnTo>
                      <a:lnTo>
                        <a:pt x="136" y="133"/>
                      </a:lnTo>
                      <a:lnTo>
                        <a:pt x="120" y="150"/>
                      </a:lnTo>
                      <a:lnTo>
                        <a:pt x="106" y="166"/>
                      </a:lnTo>
                      <a:lnTo>
                        <a:pt x="92" y="184"/>
                      </a:lnTo>
                      <a:lnTo>
                        <a:pt x="79" y="201"/>
                      </a:lnTo>
                      <a:lnTo>
                        <a:pt x="67" y="220"/>
                      </a:lnTo>
                      <a:lnTo>
                        <a:pt x="55" y="239"/>
                      </a:lnTo>
                      <a:lnTo>
                        <a:pt x="45" y="259"/>
                      </a:lnTo>
                      <a:lnTo>
                        <a:pt x="36" y="279"/>
                      </a:lnTo>
                      <a:lnTo>
                        <a:pt x="28" y="300"/>
                      </a:lnTo>
                      <a:lnTo>
                        <a:pt x="20" y="322"/>
                      </a:lnTo>
                      <a:lnTo>
                        <a:pt x="14" y="343"/>
                      </a:lnTo>
                      <a:lnTo>
                        <a:pt x="9" y="366"/>
                      </a:lnTo>
                      <a:lnTo>
                        <a:pt x="5" y="389"/>
                      </a:lnTo>
                      <a:lnTo>
                        <a:pt x="2" y="411"/>
                      </a:lnTo>
                      <a:lnTo>
                        <a:pt x="1" y="435"/>
                      </a:lnTo>
                      <a:lnTo>
                        <a:pt x="0" y="459"/>
                      </a:lnTo>
                      <a:lnTo>
                        <a:pt x="0" y="459"/>
                      </a:lnTo>
                      <a:lnTo>
                        <a:pt x="1" y="487"/>
                      </a:lnTo>
                      <a:lnTo>
                        <a:pt x="3" y="515"/>
                      </a:lnTo>
                      <a:lnTo>
                        <a:pt x="7" y="541"/>
                      </a:lnTo>
                      <a:lnTo>
                        <a:pt x="13" y="567"/>
                      </a:lnTo>
                      <a:lnTo>
                        <a:pt x="20" y="592"/>
                      </a:lnTo>
                      <a:lnTo>
                        <a:pt x="29" y="617"/>
                      </a:lnTo>
                      <a:lnTo>
                        <a:pt x="39" y="642"/>
                      </a:lnTo>
                      <a:lnTo>
                        <a:pt x="50" y="664"/>
                      </a:lnTo>
                      <a:lnTo>
                        <a:pt x="63" y="687"/>
                      </a:lnTo>
                      <a:lnTo>
                        <a:pt x="76" y="709"/>
                      </a:lnTo>
                      <a:lnTo>
                        <a:pt x="92" y="729"/>
                      </a:lnTo>
                      <a:lnTo>
                        <a:pt x="108" y="750"/>
                      </a:lnTo>
                      <a:lnTo>
                        <a:pt x="126" y="768"/>
                      </a:lnTo>
                      <a:lnTo>
                        <a:pt x="144" y="787"/>
                      </a:lnTo>
                      <a:lnTo>
                        <a:pt x="164" y="803"/>
                      </a:lnTo>
                      <a:lnTo>
                        <a:pt x="183" y="820"/>
                      </a:lnTo>
                      <a:lnTo>
                        <a:pt x="183" y="820"/>
                      </a:lnTo>
                      <a:lnTo>
                        <a:pt x="164" y="832"/>
                      </a:lnTo>
                      <a:lnTo>
                        <a:pt x="143" y="847"/>
                      </a:lnTo>
                      <a:lnTo>
                        <a:pt x="123" y="863"/>
                      </a:lnTo>
                      <a:lnTo>
                        <a:pt x="104" y="882"/>
                      </a:lnTo>
                      <a:lnTo>
                        <a:pt x="66" y="919"/>
                      </a:lnTo>
                      <a:lnTo>
                        <a:pt x="29" y="956"/>
                      </a:lnTo>
                      <a:lnTo>
                        <a:pt x="29" y="956"/>
                      </a:lnTo>
                      <a:lnTo>
                        <a:pt x="53" y="1006"/>
                      </a:lnTo>
                      <a:lnTo>
                        <a:pt x="78" y="1057"/>
                      </a:lnTo>
                      <a:lnTo>
                        <a:pt x="101" y="1111"/>
                      </a:lnTo>
                      <a:lnTo>
                        <a:pt x="121" y="1167"/>
                      </a:lnTo>
                      <a:lnTo>
                        <a:pt x="141" y="1223"/>
                      </a:lnTo>
                      <a:lnTo>
                        <a:pt x="160" y="1280"/>
                      </a:lnTo>
                      <a:lnTo>
                        <a:pt x="176" y="1339"/>
                      </a:lnTo>
                      <a:lnTo>
                        <a:pt x="192" y="1397"/>
                      </a:lnTo>
                      <a:lnTo>
                        <a:pt x="205" y="1455"/>
                      </a:lnTo>
                      <a:lnTo>
                        <a:pt x="216" y="1514"/>
                      </a:lnTo>
                      <a:lnTo>
                        <a:pt x="227" y="1572"/>
                      </a:lnTo>
                      <a:lnTo>
                        <a:pt x="235" y="1630"/>
                      </a:lnTo>
                      <a:lnTo>
                        <a:pt x="241" y="1686"/>
                      </a:lnTo>
                      <a:lnTo>
                        <a:pt x="246" y="1742"/>
                      </a:lnTo>
                      <a:lnTo>
                        <a:pt x="248" y="1796"/>
                      </a:lnTo>
                      <a:lnTo>
                        <a:pt x="249" y="1847"/>
                      </a:lnTo>
                      <a:lnTo>
                        <a:pt x="1240" y="1847"/>
                      </a:lnTo>
                      <a:lnTo>
                        <a:pt x="1240" y="1847"/>
                      </a:lnTo>
                      <a:lnTo>
                        <a:pt x="1240" y="1806"/>
                      </a:lnTo>
                      <a:lnTo>
                        <a:pt x="1238" y="1765"/>
                      </a:lnTo>
                      <a:lnTo>
                        <a:pt x="1235" y="1723"/>
                      </a:lnTo>
                      <a:lnTo>
                        <a:pt x="1230" y="1683"/>
                      </a:lnTo>
                      <a:lnTo>
                        <a:pt x="1225" y="1642"/>
                      </a:lnTo>
                      <a:lnTo>
                        <a:pt x="1219" y="1603"/>
                      </a:lnTo>
                      <a:lnTo>
                        <a:pt x="1212" y="1563"/>
                      </a:lnTo>
                      <a:lnTo>
                        <a:pt x="1203" y="1524"/>
                      </a:lnTo>
                      <a:lnTo>
                        <a:pt x="1193" y="1485"/>
                      </a:lnTo>
                      <a:lnTo>
                        <a:pt x="1183" y="1448"/>
                      </a:lnTo>
                      <a:lnTo>
                        <a:pt x="1172" y="1411"/>
                      </a:lnTo>
                      <a:lnTo>
                        <a:pt x="1159" y="1374"/>
                      </a:lnTo>
                      <a:lnTo>
                        <a:pt x="1146" y="1338"/>
                      </a:lnTo>
                      <a:lnTo>
                        <a:pt x="1132" y="1303"/>
                      </a:lnTo>
                      <a:lnTo>
                        <a:pt x="1116" y="1269"/>
                      </a:lnTo>
                      <a:lnTo>
                        <a:pt x="1100" y="1235"/>
                      </a:lnTo>
                      <a:lnTo>
                        <a:pt x="1083" y="1203"/>
                      </a:lnTo>
                      <a:lnTo>
                        <a:pt x="1066" y="1171"/>
                      </a:lnTo>
                      <a:lnTo>
                        <a:pt x="1047" y="1140"/>
                      </a:lnTo>
                      <a:lnTo>
                        <a:pt x="1027" y="1110"/>
                      </a:lnTo>
                      <a:lnTo>
                        <a:pt x="1007" y="1081"/>
                      </a:lnTo>
                      <a:lnTo>
                        <a:pt x="986" y="1053"/>
                      </a:lnTo>
                      <a:lnTo>
                        <a:pt x="965" y="1026"/>
                      </a:lnTo>
                      <a:lnTo>
                        <a:pt x="942" y="1000"/>
                      </a:lnTo>
                      <a:lnTo>
                        <a:pt x="919" y="976"/>
                      </a:lnTo>
                      <a:lnTo>
                        <a:pt x="896" y="952"/>
                      </a:lnTo>
                      <a:lnTo>
                        <a:pt x="872" y="930"/>
                      </a:lnTo>
                      <a:lnTo>
                        <a:pt x="846" y="910"/>
                      </a:lnTo>
                      <a:lnTo>
                        <a:pt x="821" y="890"/>
                      </a:lnTo>
                      <a:lnTo>
                        <a:pt x="794" y="872"/>
                      </a:lnTo>
                      <a:lnTo>
                        <a:pt x="769" y="855"/>
                      </a:lnTo>
                      <a:lnTo>
                        <a:pt x="741" y="840"/>
                      </a:lnTo>
                      <a:lnTo>
                        <a:pt x="741" y="840"/>
                      </a:lnTo>
                      <a:close/>
                    </a:path>
                  </a:pathLst>
                </a:custGeom>
                <a:solidFill>
                  <a:schemeClr val="bg1"/>
                </a:solidFill>
                <a:ln>
                  <a:noFill/>
                </a:ln>
                <a:effectLst>
                  <a:innerShdw blurRad="38100" dist="25400" dir="18900000">
                    <a:prstClr val="black">
                      <a:alpha val="50000"/>
                    </a:prstClr>
                  </a:inn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1800" b="0" i="0" u="none" strike="noStrike" kern="0" cap="none" spc="0" normalizeH="0" baseline="0" noProof="0" dirty="0">
                      <a:ln>
                        <a:noFill/>
                      </a:ln>
                      <a:solidFill>
                        <a:prstClr val="black"/>
                      </a:solidFill>
                      <a:effectLst/>
                      <a:uLnTx/>
                      <a:uFillTx/>
                    </a:rPr>
                    <a:t> </a:t>
                  </a:r>
                  <a:endParaRPr kumimoji="0" lang="zh-CN" altLang="en-US" sz="1800" b="0" i="0" u="none" strike="noStrike" kern="0" cap="none" spc="0" normalizeH="0" baseline="0" noProof="0" dirty="0">
                    <a:ln>
                      <a:noFill/>
                    </a:ln>
                    <a:solidFill>
                      <a:prstClr val="black"/>
                    </a:solidFill>
                    <a:effectLst/>
                    <a:uLnTx/>
                    <a:uFillTx/>
                  </a:endParaRPr>
                </a:p>
              </p:txBody>
            </p:sp>
            <p:sp>
              <p:nvSpPr>
                <p:cNvPr id="12" name="Freeform 434"/>
                <p:cNvSpPr/>
                <p:nvPr/>
              </p:nvSpPr>
              <p:spPr bwMode="auto">
                <a:xfrm>
                  <a:off x="5037990" y="2052147"/>
                  <a:ext cx="156529" cy="232267"/>
                </a:xfrm>
                <a:custGeom>
                  <a:avLst/>
                  <a:gdLst>
                    <a:gd name="T0" fmla="*/ 1077 w 1240"/>
                    <a:gd name="T1" fmla="*/ 799 h 1842"/>
                    <a:gd name="T2" fmla="*/ 1132 w 1240"/>
                    <a:gd name="T3" fmla="*/ 746 h 1842"/>
                    <a:gd name="T4" fmla="*/ 1177 w 1240"/>
                    <a:gd name="T5" fmla="*/ 685 h 1842"/>
                    <a:gd name="T6" fmla="*/ 1211 w 1240"/>
                    <a:gd name="T7" fmla="*/ 618 h 1842"/>
                    <a:gd name="T8" fmla="*/ 1233 w 1240"/>
                    <a:gd name="T9" fmla="*/ 544 h 1842"/>
                    <a:gd name="T10" fmla="*/ 1240 w 1240"/>
                    <a:gd name="T11" fmla="*/ 462 h 1842"/>
                    <a:gd name="T12" fmla="*/ 1238 w 1240"/>
                    <a:gd name="T13" fmla="*/ 415 h 1842"/>
                    <a:gd name="T14" fmla="*/ 1226 w 1240"/>
                    <a:gd name="T15" fmla="*/ 347 h 1842"/>
                    <a:gd name="T16" fmla="*/ 1204 w 1240"/>
                    <a:gd name="T17" fmla="*/ 282 h 1842"/>
                    <a:gd name="T18" fmla="*/ 1173 w 1240"/>
                    <a:gd name="T19" fmla="*/ 222 h 1842"/>
                    <a:gd name="T20" fmla="*/ 1135 w 1240"/>
                    <a:gd name="T21" fmla="*/ 168 h 1842"/>
                    <a:gd name="T22" fmla="*/ 1089 w 1240"/>
                    <a:gd name="T23" fmla="*/ 120 h 1842"/>
                    <a:gd name="T24" fmla="*/ 1036 w 1240"/>
                    <a:gd name="T25" fmla="*/ 79 h 1842"/>
                    <a:gd name="T26" fmla="*/ 978 w 1240"/>
                    <a:gd name="T27" fmla="*/ 45 h 1842"/>
                    <a:gd name="T28" fmla="*/ 916 w 1240"/>
                    <a:gd name="T29" fmla="*/ 21 h 1842"/>
                    <a:gd name="T30" fmla="*/ 849 w 1240"/>
                    <a:gd name="T31" fmla="*/ 5 h 1842"/>
                    <a:gd name="T32" fmla="*/ 777 w 1240"/>
                    <a:gd name="T33" fmla="*/ 0 h 1842"/>
                    <a:gd name="T34" fmla="*/ 730 w 1240"/>
                    <a:gd name="T35" fmla="*/ 2 h 1842"/>
                    <a:gd name="T36" fmla="*/ 662 w 1240"/>
                    <a:gd name="T37" fmla="*/ 15 h 1842"/>
                    <a:gd name="T38" fmla="*/ 598 w 1240"/>
                    <a:gd name="T39" fmla="*/ 36 h 1842"/>
                    <a:gd name="T40" fmla="*/ 538 w 1240"/>
                    <a:gd name="T41" fmla="*/ 67 h 1842"/>
                    <a:gd name="T42" fmla="*/ 484 w 1240"/>
                    <a:gd name="T43" fmla="*/ 106 h 1842"/>
                    <a:gd name="T44" fmla="*/ 435 w 1240"/>
                    <a:gd name="T45" fmla="*/ 152 h 1842"/>
                    <a:gd name="T46" fmla="*/ 394 w 1240"/>
                    <a:gd name="T47" fmla="*/ 204 h 1842"/>
                    <a:gd name="T48" fmla="*/ 361 w 1240"/>
                    <a:gd name="T49" fmla="*/ 263 h 1842"/>
                    <a:gd name="T50" fmla="*/ 336 w 1240"/>
                    <a:gd name="T51" fmla="*/ 326 h 1842"/>
                    <a:gd name="T52" fmla="*/ 321 w 1240"/>
                    <a:gd name="T53" fmla="*/ 393 h 1842"/>
                    <a:gd name="T54" fmla="*/ 315 w 1240"/>
                    <a:gd name="T55" fmla="*/ 464 h 1842"/>
                    <a:gd name="T56" fmla="*/ 319 w 1240"/>
                    <a:gd name="T57" fmla="*/ 520 h 1842"/>
                    <a:gd name="T58" fmla="*/ 335 w 1240"/>
                    <a:gd name="T59" fmla="*/ 600 h 1842"/>
                    <a:gd name="T60" fmla="*/ 365 w 1240"/>
                    <a:gd name="T61" fmla="*/ 675 h 1842"/>
                    <a:gd name="T62" fmla="*/ 406 w 1240"/>
                    <a:gd name="T63" fmla="*/ 743 h 1842"/>
                    <a:gd name="T64" fmla="*/ 459 w 1240"/>
                    <a:gd name="T65" fmla="*/ 802 h 1842"/>
                    <a:gd name="T66" fmla="*/ 499 w 1240"/>
                    <a:gd name="T67" fmla="*/ 836 h 1842"/>
                    <a:gd name="T68" fmla="*/ 420 w 1240"/>
                    <a:gd name="T69" fmla="*/ 886 h 1842"/>
                    <a:gd name="T70" fmla="*/ 345 w 1240"/>
                    <a:gd name="T71" fmla="*/ 948 h 1842"/>
                    <a:gd name="T72" fmla="*/ 275 w 1240"/>
                    <a:gd name="T73" fmla="*/ 1021 h 1842"/>
                    <a:gd name="T74" fmla="*/ 214 w 1240"/>
                    <a:gd name="T75" fmla="*/ 1105 h 1842"/>
                    <a:gd name="T76" fmla="*/ 157 w 1240"/>
                    <a:gd name="T77" fmla="*/ 1198 h 1842"/>
                    <a:gd name="T78" fmla="*/ 110 w 1240"/>
                    <a:gd name="T79" fmla="*/ 1299 h 1842"/>
                    <a:gd name="T80" fmla="*/ 69 w 1240"/>
                    <a:gd name="T81" fmla="*/ 1406 h 1842"/>
                    <a:gd name="T82" fmla="*/ 37 w 1240"/>
                    <a:gd name="T83" fmla="*/ 1519 h 1842"/>
                    <a:gd name="T84" fmla="*/ 16 w 1240"/>
                    <a:gd name="T85" fmla="*/ 1638 h 1842"/>
                    <a:gd name="T86" fmla="*/ 3 w 1240"/>
                    <a:gd name="T87" fmla="*/ 1760 h 1842"/>
                    <a:gd name="T88" fmla="*/ 915 w 1240"/>
                    <a:gd name="T89" fmla="*/ 1842 h 1842"/>
                    <a:gd name="T90" fmla="*/ 919 w 1240"/>
                    <a:gd name="T91" fmla="*/ 1735 h 1842"/>
                    <a:gd name="T92" fmla="*/ 940 w 1240"/>
                    <a:gd name="T93" fmla="*/ 1559 h 1842"/>
                    <a:gd name="T94" fmla="*/ 979 w 1240"/>
                    <a:gd name="T95" fmla="*/ 1372 h 1842"/>
                    <a:gd name="T96" fmla="*/ 1035 w 1240"/>
                    <a:gd name="T97" fmla="*/ 1186 h 1842"/>
                    <a:gd name="T98" fmla="*/ 1106 w 1240"/>
                    <a:gd name="T99" fmla="*/ 1011 h 1842"/>
                    <a:gd name="T100" fmla="*/ 1161 w 1240"/>
                    <a:gd name="T101" fmla="*/ 906 h 1842"/>
                    <a:gd name="T102" fmla="*/ 1136 w 1240"/>
                    <a:gd name="T103" fmla="*/ 883 h 1842"/>
                    <a:gd name="T104" fmla="*/ 1084 w 1240"/>
                    <a:gd name="T105" fmla="*/ 834 h 1842"/>
                    <a:gd name="T106" fmla="*/ 1057 w 1240"/>
                    <a:gd name="T107" fmla="*/ 816 h 1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0" h="1842">
                      <a:moveTo>
                        <a:pt x="1057" y="816"/>
                      </a:moveTo>
                      <a:lnTo>
                        <a:pt x="1057" y="816"/>
                      </a:lnTo>
                      <a:lnTo>
                        <a:pt x="1077" y="799"/>
                      </a:lnTo>
                      <a:lnTo>
                        <a:pt x="1097" y="782"/>
                      </a:lnTo>
                      <a:lnTo>
                        <a:pt x="1116" y="764"/>
                      </a:lnTo>
                      <a:lnTo>
                        <a:pt x="1132" y="746"/>
                      </a:lnTo>
                      <a:lnTo>
                        <a:pt x="1149" y="726"/>
                      </a:lnTo>
                      <a:lnTo>
                        <a:pt x="1164" y="707"/>
                      </a:lnTo>
                      <a:lnTo>
                        <a:pt x="1177" y="685"/>
                      </a:lnTo>
                      <a:lnTo>
                        <a:pt x="1191" y="663"/>
                      </a:lnTo>
                      <a:lnTo>
                        <a:pt x="1202" y="641"/>
                      </a:lnTo>
                      <a:lnTo>
                        <a:pt x="1211" y="618"/>
                      </a:lnTo>
                      <a:lnTo>
                        <a:pt x="1221" y="594"/>
                      </a:lnTo>
                      <a:lnTo>
                        <a:pt x="1227" y="569"/>
                      </a:lnTo>
                      <a:lnTo>
                        <a:pt x="1233" y="544"/>
                      </a:lnTo>
                      <a:lnTo>
                        <a:pt x="1237" y="517"/>
                      </a:lnTo>
                      <a:lnTo>
                        <a:pt x="1239" y="490"/>
                      </a:lnTo>
                      <a:lnTo>
                        <a:pt x="1240" y="462"/>
                      </a:lnTo>
                      <a:lnTo>
                        <a:pt x="1240" y="462"/>
                      </a:lnTo>
                      <a:lnTo>
                        <a:pt x="1240" y="438"/>
                      </a:lnTo>
                      <a:lnTo>
                        <a:pt x="1238" y="415"/>
                      </a:lnTo>
                      <a:lnTo>
                        <a:pt x="1235" y="392"/>
                      </a:lnTo>
                      <a:lnTo>
                        <a:pt x="1231" y="368"/>
                      </a:lnTo>
                      <a:lnTo>
                        <a:pt x="1226" y="347"/>
                      </a:lnTo>
                      <a:lnTo>
                        <a:pt x="1220" y="324"/>
                      </a:lnTo>
                      <a:lnTo>
                        <a:pt x="1212" y="303"/>
                      </a:lnTo>
                      <a:lnTo>
                        <a:pt x="1204" y="282"/>
                      </a:lnTo>
                      <a:lnTo>
                        <a:pt x="1195" y="261"/>
                      </a:lnTo>
                      <a:lnTo>
                        <a:pt x="1185" y="241"/>
                      </a:lnTo>
                      <a:lnTo>
                        <a:pt x="1173" y="222"/>
                      </a:lnTo>
                      <a:lnTo>
                        <a:pt x="1161" y="203"/>
                      </a:lnTo>
                      <a:lnTo>
                        <a:pt x="1149" y="186"/>
                      </a:lnTo>
                      <a:lnTo>
                        <a:pt x="1135" y="168"/>
                      </a:lnTo>
                      <a:lnTo>
                        <a:pt x="1121" y="151"/>
                      </a:lnTo>
                      <a:lnTo>
                        <a:pt x="1105" y="135"/>
                      </a:lnTo>
                      <a:lnTo>
                        <a:pt x="1089" y="120"/>
                      </a:lnTo>
                      <a:lnTo>
                        <a:pt x="1072" y="105"/>
                      </a:lnTo>
                      <a:lnTo>
                        <a:pt x="1055" y="92"/>
                      </a:lnTo>
                      <a:lnTo>
                        <a:pt x="1036" y="79"/>
                      </a:lnTo>
                      <a:lnTo>
                        <a:pt x="1018" y="66"/>
                      </a:lnTo>
                      <a:lnTo>
                        <a:pt x="998" y="56"/>
                      </a:lnTo>
                      <a:lnTo>
                        <a:pt x="978" y="45"/>
                      </a:lnTo>
                      <a:lnTo>
                        <a:pt x="958" y="36"/>
                      </a:lnTo>
                      <a:lnTo>
                        <a:pt x="937" y="28"/>
                      </a:lnTo>
                      <a:lnTo>
                        <a:pt x="916" y="21"/>
                      </a:lnTo>
                      <a:lnTo>
                        <a:pt x="894" y="15"/>
                      </a:lnTo>
                      <a:lnTo>
                        <a:pt x="871" y="9"/>
                      </a:lnTo>
                      <a:lnTo>
                        <a:pt x="849" y="5"/>
                      </a:lnTo>
                      <a:lnTo>
                        <a:pt x="825" y="2"/>
                      </a:lnTo>
                      <a:lnTo>
                        <a:pt x="801" y="0"/>
                      </a:lnTo>
                      <a:lnTo>
                        <a:pt x="777" y="0"/>
                      </a:lnTo>
                      <a:lnTo>
                        <a:pt x="777" y="0"/>
                      </a:lnTo>
                      <a:lnTo>
                        <a:pt x="754" y="0"/>
                      </a:lnTo>
                      <a:lnTo>
                        <a:pt x="730" y="2"/>
                      </a:lnTo>
                      <a:lnTo>
                        <a:pt x="707" y="5"/>
                      </a:lnTo>
                      <a:lnTo>
                        <a:pt x="685" y="9"/>
                      </a:lnTo>
                      <a:lnTo>
                        <a:pt x="662" y="15"/>
                      </a:lnTo>
                      <a:lnTo>
                        <a:pt x="640" y="21"/>
                      </a:lnTo>
                      <a:lnTo>
                        <a:pt x="619" y="28"/>
                      </a:lnTo>
                      <a:lnTo>
                        <a:pt x="598" y="36"/>
                      </a:lnTo>
                      <a:lnTo>
                        <a:pt x="577" y="45"/>
                      </a:lnTo>
                      <a:lnTo>
                        <a:pt x="557" y="56"/>
                      </a:lnTo>
                      <a:lnTo>
                        <a:pt x="538" y="67"/>
                      </a:lnTo>
                      <a:lnTo>
                        <a:pt x="519" y="80"/>
                      </a:lnTo>
                      <a:lnTo>
                        <a:pt x="501" y="92"/>
                      </a:lnTo>
                      <a:lnTo>
                        <a:pt x="484" y="106"/>
                      </a:lnTo>
                      <a:lnTo>
                        <a:pt x="466" y="121"/>
                      </a:lnTo>
                      <a:lnTo>
                        <a:pt x="451" y="136"/>
                      </a:lnTo>
                      <a:lnTo>
                        <a:pt x="435" y="152"/>
                      </a:lnTo>
                      <a:lnTo>
                        <a:pt x="421" y="169"/>
                      </a:lnTo>
                      <a:lnTo>
                        <a:pt x="407" y="187"/>
                      </a:lnTo>
                      <a:lnTo>
                        <a:pt x="394" y="204"/>
                      </a:lnTo>
                      <a:lnTo>
                        <a:pt x="382" y="224"/>
                      </a:lnTo>
                      <a:lnTo>
                        <a:pt x="371" y="244"/>
                      </a:lnTo>
                      <a:lnTo>
                        <a:pt x="361" y="263"/>
                      </a:lnTo>
                      <a:lnTo>
                        <a:pt x="352" y="284"/>
                      </a:lnTo>
                      <a:lnTo>
                        <a:pt x="344" y="304"/>
                      </a:lnTo>
                      <a:lnTo>
                        <a:pt x="336" y="326"/>
                      </a:lnTo>
                      <a:lnTo>
                        <a:pt x="330" y="349"/>
                      </a:lnTo>
                      <a:lnTo>
                        <a:pt x="325" y="370"/>
                      </a:lnTo>
                      <a:lnTo>
                        <a:pt x="321" y="393"/>
                      </a:lnTo>
                      <a:lnTo>
                        <a:pt x="318" y="417"/>
                      </a:lnTo>
                      <a:lnTo>
                        <a:pt x="316" y="441"/>
                      </a:lnTo>
                      <a:lnTo>
                        <a:pt x="315" y="464"/>
                      </a:lnTo>
                      <a:lnTo>
                        <a:pt x="315" y="464"/>
                      </a:lnTo>
                      <a:lnTo>
                        <a:pt x="316" y="492"/>
                      </a:lnTo>
                      <a:lnTo>
                        <a:pt x="319" y="520"/>
                      </a:lnTo>
                      <a:lnTo>
                        <a:pt x="323" y="547"/>
                      </a:lnTo>
                      <a:lnTo>
                        <a:pt x="328" y="574"/>
                      </a:lnTo>
                      <a:lnTo>
                        <a:pt x="335" y="600"/>
                      </a:lnTo>
                      <a:lnTo>
                        <a:pt x="344" y="625"/>
                      </a:lnTo>
                      <a:lnTo>
                        <a:pt x="354" y="651"/>
                      </a:lnTo>
                      <a:lnTo>
                        <a:pt x="365" y="675"/>
                      </a:lnTo>
                      <a:lnTo>
                        <a:pt x="378" y="698"/>
                      </a:lnTo>
                      <a:lnTo>
                        <a:pt x="392" y="721"/>
                      </a:lnTo>
                      <a:lnTo>
                        <a:pt x="406" y="743"/>
                      </a:lnTo>
                      <a:lnTo>
                        <a:pt x="423" y="763"/>
                      </a:lnTo>
                      <a:lnTo>
                        <a:pt x="440" y="783"/>
                      </a:lnTo>
                      <a:lnTo>
                        <a:pt x="459" y="802"/>
                      </a:lnTo>
                      <a:lnTo>
                        <a:pt x="479" y="819"/>
                      </a:lnTo>
                      <a:lnTo>
                        <a:pt x="499" y="836"/>
                      </a:lnTo>
                      <a:lnTo>
                        <a:pt x="499" y="836"/>
                      </a:lnTo>
                      <a:lnTo>
                        <a:pt x="472" y="851"/>
                      </a:lnTo>
                      <a:lnTo>
                        <a:pt x="446" y="868"/>
                      </a:lnTo>
                      <a:lnTo>
                        <a:pt x="420" y="886"/>
                      </a:lnTo>
                      <a:lnTo>
                        <a:pt x="394" y="905"/>
                      </a:lnTo>
                      <a:lnTo>
                        <a:pt x="369" y="926"/>
                      </a:lnTo>
                      <a:lnTo>
                        <a:pt x="345" y="948"/>
                      </a:lnTo>
                      <a:lnTo>
                        <a:pt x="321" y="972"/>
                      </a:lnTo>
                      <a:lnTo>
                        <a:pt x="298" y="995"/>
                      </a:lnTo>
                      <a:lnTo>
                        <a:pt x="275" y="1021"/>
                      </a:lnTo>
                      <a:lnTo>
                        <a:pt x="254" y="1048"/>
                      </a:lnTo>
                      <a:lnTo>
                        <a:pt x="233" y="1076"/>
                      </a:lnTo>
                      <a:lnTo>
                        <a:pt x="214" y="1105"/>
                      </a:lnTo>
                      <a:lnTo>
                        <a:pt x="194" y="1135"/>
                      </a:lnTo>
                      <a:lnTo>
                        <a:pt x="175" y="1166"/>
                      </a:lnTo>
                      <a:lnTo>
                        <a:pt x="157" y="1198"/>
                      </a:lnTo>
                      <a:lnTo>
                        <a:pt x="140" y="1231"/>
                      </a:lnTo>
                      <a:lnTo>
                        <a:pt x="124" y="1264"/>
                      </a:lnTo>
                      <a:lnTo>
                        <a:pt x="110" y="1299"/>
                      </a:lnTo>
                      <a:lnTo>
                        <a:pt x="95" y="1334"/>
                      </a:lnTo>
                      <a:lnTo>
                        <a:pt x="82" y="1369"/>
                      </a:lnTo>
                      <a:lnTo>
                        <a:pt x="69" y="1406"/>
                      </a:lnTo>
                      <a:lnTo>
                        <a:pt x="57" y="1443"/>
                      </a:lnTo>
                      <a:lnTo>
                        <a:pt x="47" y="1481"/>
                      </a:lnTo>
                      <a:lnTo>
                        <a:pt x="37" y="1519"/>
                      </a:lnTo>
                      <a:lnTo>
                        <a:pt x="29" y="1559"/>
                      </a:lnTo>
                      <a:lnTo>
                        <a:pt x="22" y="1598"/>
                      </a:lnTo>
                      <a:lnTo>
                        <a:pt x="16" y="1638"/>
                      </a:lnTo>
                      <a:lnTo>
                        <a:pt x="10" y="1678"/>
                      </a:lnTo>
                      <a:lnTo>
                        <a:pt x="5" y="1718"/>
                      </a:lnTo>
                      <a:lnTo>
                        <a:pt x="3" y="1760"/>
                      </a:lnTo>
                      <a:lnTo>
                        <a:pt x="1" y="1801"/>
                      </a:lnTo>
                      <a:lnTo>
                        <a:pt x="0" y="1842"/>
                      </a:lnTo>
                      <a:lnTo>
                        <a:pt x="915" y="1842"/>
                      </a:lnTo>
                      <a:lnTo>
                        <a:pt x="915" y="1842"/>
                      </a:lnTo>
                      <a:lnTo>
                        <a:pt x="916" y="1790"/>
                      </a:lnTo>
                      <a:lnTo>
                        <a:pt x="919" y="1735"/>
                      </a:lnTo>
                      <a:lnTo>
                        <a:pt x="924" y="1678"/>
                      </a:lnTo>
                      <a:lnTo>
                        <a:pt x="931" y="1618"/>
                      </a:lnTo>
                      <a:lnTo>
                        <a:pt x="940" y="1559"/>
                      </a:lnTo>
                      <a:lnTo>
                        <a:pt x="952" y="1497"/>
                      </a:lnTo>
                      <a:lnTo>
                        <a:pt x="965" y="1435"/>
                      </a:lnTo>
                      <a:lnTo>
                        <a:pt x="979" y="1372"/>
                      </a:lnTo>
                      <a:lnTo>
                        <a:pt x="997" y="1310"/>
                      </a:lnTo>
                      <a:lnTo>
                        <a:pt x="1016" y="1248"/>
                      </a:lnTo>
                      <a:lnTo>
                        <a:pt x="1035" y="1186"/>
                      </a:lnTo>
                      <a:lnTo>
                        <a:pt x="1058" y="1126"/>
                      </a:lnTo>
                      <a:lnTo>
                        <a:pt x="1082" y="1068"/>
                      </a:lnTo>
                      <a:lnTo>
                        <a:pt x="1106" y="1011"/>
                      </a:lnTo>
                      <a:lnTo>
                        <a:pt x="1133" y="957"/>
                      </a:lnTo>
                      <a:lnTo>
                        <a:pt x="1146" y="930"/>
                      </a:lnTo>
                      <a:lnTo>
                        <a:pt x="1161" y="906"/>
                      </a:lnTo>
                      <a:lnTo>
                        <a:pt x="1161" y="906"/>
                      </a:lnTo>
                      <a:lnTo>
                        <a:pt x="1149" y="894"/>
                      </a:lnTo>
                      <a:lnTo>
                        <a:pt x="1136" y="883"/>
                      </a:lnTo>
                      <a:lnTo>
                        <a:pt x="1110" y="857"/>
                      </a:lnTo>
                      <a:lnTo>
                        <a:pt x="1097" y="845"/>
                      </a:lnTo>
                      <a:lnTo>
                        <a:pt x="1084" y="834"/>
                      </a:lnTo>
                      <a:lnTo>
                        <a:pt x="1070" y="824"/>
                      </a:lnTo>
                      <a:lnTo>
                        <a:pt x="1057" y="816"/>
                      </a:lnTo>
                      <a:lnTo>
                        <a:pt x="1057" y="816"/>
                      </a:lnTo>
                      <a:close/>
                    </a:path>
                  </a:pathLst>
                </a:custGeom>
                <a:solidFill>
                  <a:schemeClr val="bg1"/>
                </a:solidFill>
                <a:ln>
                  <a:noFill/>
                </a:ln>
                <a:effectLst>
                  <a:innerShdw blurRad="38100" dist="25400" dir="18900000">
                    <a:prstClr val="black">
                      <a:alpha val="50000"/>
                    </a:prstClr>
                  </a:inn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13" name="Freeform 435"/>
                <p:cNvSpPr/>
                <p:nvPr/>
              </p:nvSpPr>
              <p:spPr bwMode="auto">
                <a:xfrm>
                  <a:off x="5171166" y="1963784"/>
                  <a:ext cx="275820" cy="320630"/>
                </a:xfrm>
                <a:custGeom>
                  <a:avLst/>
                  <a:gdLst>
                    <a:gd name="T0" fmla="*/ 1515 w 2188"/>
                    <a:gd name="T1" fmla="*/ 1131 h 2543"/>
                    <a:gd name="T2" fmla="*/ 1593 w 2188"/>
                    <a:gd name="T3" fmla="*/ 1055 h 2543"/>
                    <a:gd name="T4" fmla="*/ 1657 w 2188"/>
                    <a:gd name="T5" fmla="*/ 969 h 2543"/>
                    <a:gd name="T6" fmla="*/ 1705 w 2188"/>
                    <a:gd name="T7" fmla="*/ 874 h 2543"/>
                    <a:gd name="T8" fmla="*/ 1734 w 2188"/>
                    <a:gd name="T9" fmla="*/ 769 h 2543"/>
                    <a:gd name="T10" fmla="*/ 1745 w 2188"/>
                    <a:gd name="T11" fmla="*/ 655 h 2543"/>
                    <a:gd name="T12" fmla="*/ 1742 w 2188"/>
                    <a:gd name="T13" fmla="*/ 588 h 2543"/>
                    <a:gd name="T14" fmla="*/ 1724 w 2188"/>
                    <a:gd name="T15" fmla="*/ 492 h 2543"/>
                    <a:gd name="T16" fmla="*/ 1694 w 2188"/>
                    <a:gd name="T17" fmla="*/ 400 h 2543"/>
                    <a:gd name="T18" fmla="*/ 1651 w 2188"/>
                    <a:gd name="T19" fmla="*/ 315 h 2543"/>
                    <a:gd name="T20" fmla="*/ 1596 w 2188"/>
                    <a:gd name="T21" fmla="*/ 239 h 2543"/>
                    <a:gd name="T22" fmla="*/ 1531 w 2188"/>
                    <a:gd name="T23" fmla="*/ 171 h 2543"/>
                    <a:gd name="T24" fmla="*/ 1458 w 2188"/>
                    <a:gd name="T25" fmla="*/ 112 h 2543"/>
                    <a:gd name="T26" fmla="*/ 1376 w 2188"/>
                    <a:gd name="T27" fmla="*/ 65 h 2543"/>
                    <a:gd name="T28" fmla="*/ 1287 w 2188"/>
                    <a:gd name="T29" fmla="*/ 30 h 2543"/>
                    <a:gd name="T30" fmla="*/ 1193 w 2188"/>
                    <a:gd name="T31" fmla="*/ 8 h 2543"/>
                    <a:gd name="T32" fmla="*/ 1093 w 2188"/>
                    <a:gd name="T33" fmla="*/ 0 h 2543"/>
                    <a:gd name="T34" fmla="*/ 1027 w 2188"/>
                    <a:gd name="T35" fmla="*/ 4 h 2543"/>
                    <a:gd name="T36" fmla="*/ 932 w 2188"/>
                    <a:gd name="T37" fmla="*/ 20 h 2543"/>
                    <a:gd name="T38" fmla="*/ 841 w 2188"/>
                    <a:gd name="T39" fmla="*/ 50 h 2543"/>
                    <a:gd name="T40" fmla="*/ 756 w 2188"/>
                    <a:gd name="T41" fmla="*/ 93 h 2543"/>
                    <a:gd name="T42" fmla="*/ 680 w 2188"/>
                    <a:gd name="T43" fmla="*/ 147 h 2543"/>
                    <a:gd name="T44" fmla="*/ 612 w 2188"/>
                    <a:gd name="T45" fmla="*/ 211 h 2543"/>
                    <a:gd name="T46" fmla="*/ 554 w 2188"/>
                    <a:gd name="T47" fmla="*/ 283 h 2543"/>
                    <a:gd name="T48" fmla="*/ 507 w 2188"/>
                    <a:gd name="T49" fmla="*/ 365 h 2543"/>
                    <a:gd name="T50" fmla="*/ 472 w 2188"/>
                    <a:gd name="T51" fmla="*/ 454 h 2543"/>
                    <a:gd name="T52" fmla="*/ 450 w 2188"/>
                    <a:gd name="T53" fmla="*/ 547 h 2543"/>
                    <a:gd name="T54" fmla="*/ 443 w 2188"/>
                    <a:gd name="T55" fmla="*/ 646 h 2543"/>
                    <a:gd name="T56" fmla="*/ 447 w 2188"/>
                    <a:gd name="T57" fmla="*/ 725 h 2543"/>
                    <a:gd name="T58" fmla="*/ 471 w 2188"/>
                    <a:gd name="T59" fmla="*/ 834 h 2543"/>
                    <a:gd name="T60" fmla="*/ 513 w 2188"/>
                    <a:gd name="T61" fmla="*/ 935 h 2543"/>
                    <a:gd name="T62" fmla="*/ 572 w 2188"/>
                    <a:gd name="T63" fmla="*/ 1027 h 2543"/>
                    <a:gd name="T64" fmla="*/ 645 w 2188"/>
                    <a:gd name="T65" fmla="*/ 1107 h 2543"/>
                    <a:gd name="T66" fmla="*/ 702 w 2188"/>
                    <a:gd name="T67" fmla="*/ 1155 h 2543"/>
                    <a:gd name="T68" fmla="*/ 589 w 2188"/>
                    <a:gd name="T69" fmla="*/ 1226 h 2543"/>
                    <a:gd name="T70" fmla="*/ 484 w 2188"/>
                    <a:gd name="T71" fmla="*/ 1316 h 2543"/>
                    <a:gd name="T72" fmla="*/ 387 w 2188"/>
                    <a:gd name="T73" fmla="*/ 1421 h 2543"/>
                    <a:gd name="T74" fmla="*/ 299 w 2188"/>
                    <a:gd name="T75" fmla="*/ 1542 h 2543"/>
                    <a:gd name="T76" fmla="*/ 220 w 2188"/>
                    <a:gd name="T77" fmla="*/ 1673 h 2543"/>
                    <a:gd name="T78" fmla="*/ 152 w 2188"/>
                    <a:gd name="T79" fmla="*/ 1815 h 2543"/>
                    <a:gd name="T80" fmla="*/ 96 w 2188"/>
                    <a:gd name="T81" fmla="*/ 1964 h 2543"/>
                    <a:gd name="T82" fmla="*/ 51 w 2188"/>
                    <a:gd name="T83" fmla="*/ 2119 h 2543"/>
                    <a:gd name="T84" fmla="*/ 20 w 2188"/>
                    <a:gd name="T85" fmla="*/ 2277 h 2543"/>
                    <a:gd name="T86" fmla="*/ 3 w 2188"/>
                    <a:gd name="T87" fmla="*/ 2437 h 2543"/>
                    <a:gd name="T88" fmla="*/ 2188 w 2188"/>
                    <a:gd name="T89" fmla="*/ 2543 h 2543"/>
                    <a:gd name="T90" fmla="*/ 2185 w 2188"/>
                    <a:gd name="T91" fmla="*/ 2437 h 2543"/>
                    <a:gd name="T92" fmla="*/ 2167 w 2188"/>
                    <a:gd name="T93" fmla="*/ 2277 h 2543"/>
                    <a:gd name="T94" fmla="*/ 2135 w 2188"/>
                    <a:gd name="T95" fmla="*/ 2118 h 2543"/>
                    <a:gd name="T96" fmla="*/ 2091 w 2188"/>
                    <a:gd name="T97" fmla="*/ 1964 h 2543"/>
                    <a:gd name="T98" fmla="*/ 2034 w 2188"/>
                    <a:gd name="T99" fmla="*/ 1814 h 2543"/>
                    <a:gd name="T100" fmla="*/ 1967 w 2188"/>
                    <a:gd name="T101" fmla="*/ 1673 h 2543"/>
                    <a:gd name="T102" fmla="*/ 1888 w 2188"/>
                    <a:gd name="T103" fmla="*/ 1541 h 2543"/>
                    <a:gd name="T104" fmla="*/ 1800 w 2188"/>
                    <a:gd name="T105" fmla="*/ 1421 h 2543"/>
                    <a:gd name="T106" fmla="*/ 1704 w 2188"/>
                    <a:gd name="T107" fmla="*/ 1315 h 2543"/>
                    <a:gd name="T108" fmla="*/ 1598 w 2188"/>
                    <a:gd name="T109" fmla="*/ 1225 h 2543"/>
                    <a:gd name="T110" fmla="*/ 1486 w 2188"/>
                    <a:gd name="T111" fmla="*/ 1154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88" h="2543">
                      <a:moveTo>
                        <a:pt x="1486" y="1154"/>
                      </a:moveTo>
                      <a:lnTo>
                        <a:pt x="1486" y="1154"/>
                      </a:lnTo>
                      <a:lnTo>
                        <a:pt x="1515" y="1131"/>
                      </a:lnTo>
                      <a:lnTo>
                        <a:pt x="1543" y="1106"/>
                      </a:lnTo>
                      <a:lnTo>
                        <a:pt x="1569" y="1082"/>
                      </a:lnTo>
                      <a:lnTo>
                        <a:pt x="1593" y="1055"/>
                      </a:lnTo>
                      <a:lnTo>
                        <a:pt x="1616" y="1028"/>
                      </a:lnTo>
                      <a:lnTo>
                        <a:pt x="1638" y="999"/>
                      </a:lnTo>
                      <a:lnTo>
                        <a:pt x="1657" y="969"/>
                      </a:lnTo>
                      <a:lnTo>
                        <a:pt x="1675" y="939"/>
                      </a:lnTo>
                      <a:lnTo>
                        <a:pt x="1690" y="907"/>
                      </a:lnTo>
                      <a:lnTo>
                        <a:pt x="1705" y="874"/>
                      </a:lnTo>
                      <a:lnTo>
                        <a:pt x="1717" y="840"/>
                      </a:lnTo>
                      <a:lnTo>
                        <a:pt x="1726" y="805"/>
                      </a:lnTo>
                      <a:lnTo>
                        <a:pt x="1734" y="769"/>
                      </a:lnTo>
                      <a:lnTo>
                        <a:pt x="1741" y="732"/>
                      </a:lnTo>
                      <a:lnTo>
                        <a:pt x="1744" y="694"/>
                      </a:lnTo>
                      <a:lnTo>
                        <a:pt x="1745" y="655"/>
                      </a:lnTo>
                      <a:lnTo>
                        <a:pt x="1745" y="655"/>
                      </a:lnTo>
                      <a:lnTo>
                        <a:pt x="1744" y="621"/>
                      </a:lnTo>
                      <a:lnTo>
                        <a:pt x="1742" y="588"/>
                      </a:lnTo>
                      <a:lnTo>
                        <a:pt x="1738" y="555"/>
                      </a:lnTo>
                      <a:lnTo>
                        <a:pt x="1731" y="523"/>
                      </a:lnTo>
                      <a:lnTo>
                        <a:pt x="1724" y="492"/>
                      </a:lnTo>
                      <a:lnTo>
                        <a:pt x="1716" y="461"/>
                      </a:lnTo>
                      <a:lnTo>
                        <a:pt x="1706" y="430"/>
                      </a:lnTo>
                      <a:lnTo>
                        <a:pt x="1694" y="400"/>
                      </a:lnTo>
                      <a:lnTo>
                        <a:pt x="1681" y="371"/>
                      </a:lnTo>
                      <a:lnTo>
                        <a:pt x="1666" y="343"/>
                      </a:lnTo>
                      <a:lnTo>
                        <a:pt x="1651" y="315"/>
                      </a:lnTo>
                      <a:lnTo>
                        <a:pt x="1633" y="290"/>
                      </a:lnTo>
                      <a:lnTo>
                        <a:pt x="1616" y="264"/>
                      </a:lnTo>
                      <a:lnTo>
                        <a:pt x="1596" y="239"/>
                      </a:lnTo>
                      <a:lnTo>
                        <a:pt x="1576" y="215"/>
                      </a:lnTo>
                      <a:lnTo>
                        <a:pt x="1554" y="193"/>
                      </a:lnTo>
                      <a:lnTo>
                        <a:pt x="1531" y="171"/>
                      </a:lnTo>
                      <a:lnTo>
                        <a:pt x="1508" y="150"/>
                      </a:lnTo>
                      <a:lnTo>
                        <a:pt x="1483" y="131"/>
                      </a:lnTo>
                      <a:lnTo>
                        <a:pt x="1458" y="112"/>
                      </a:lnTo>
                      <a:lnTo>
                        <a:pt x="1431" y="96"/>
                      </a:lnTo>
                      <a:lnTo>
                        <a:pt x="1405" y="79"/>
                      </a:lnTo>
                      <a:lnTo>
                        <a:pt x="1376" y="65"/>
                      </a:lnTo>
                      <a:lnTo>
                        <a:pt x="1347" y="51"/>
                      </a:lnTo>
                      <a:lnTo>
                        <a:pt x="1318" y="40"/>
                      </a:lnTo>
                      <a:lnTo>
                        <a:pt x="1287" y="30"/>
                      </a:lnTo>
                      <a:lnTo>
                        <a:pt x="1256" y="20"/>
                      </a:lnTo>
                      <a:lnTo>
                        <a:pt x="1225" y="13"/>
                      </a:lnTo>
                      <a:lnTo>
                        <a:pt x="1193" y="8"/>
                      </a:lnTo>
                      <a:lnTo>
                        <a:pt x="1160" y="4"/>
                      </a:lnTo>
                      <a:lnTo>
                        <a:pt x="1127" y="1"/>
                      </a:lnTo>
                      <a:lnTo>
                        <a:pt x="1093" y="0"/>
                      </a:lnTo>
                      <a:lnTo>
                        <a:pt x="1093" y="0"/>
                      </a:lnTo>
                      <a:lnTo>
                        <a:pt x="1060" y="1"/>
                      </a:lnTo>
                      <a:lnTo>
                        <a:pt x="1027" y="4"/>
                      </a:lnTo>
                      <a:lnTo>
                        <a:pt x="994" y="8"/>
                      </a:lnTo>
                      <a:lnTo>
                        <a:pt x="962" y="13"/>
                      </a:lnTo>
                      <a:lnTo>
                        <a:pt x="932" y="20"/>
                      </a:lnTo>
                      <a:lnTo>
                        <a:pt x="901" y="29"/>
                      </a:lnTo>
                      <a:lnTo>
                        <a:pt x="870" y="39"/>
                      </a:lnTo>
                      <a:lnTo>
                        <a:pt x="841" y="50"/>
                      </a:lnTo>
                      <a:lnTo>
                        <a:pt x="812" y="64"/>
                      </a:lnTo>
                      <a:lnTo>
                        <a:pt x="783" y="77"/>
                      </a:lnTo>
                      <a:lnTo>
                        <a:pt x="756" y="93"/>
                      </a:lnTo>
                      <a:lnTo>
                        <a:pt x="730" y="110"/>
                      </a:lnTo>
                      <a:lnTo>
                        <a:pt x="704" y="128"/>
                      </a:lnTo>
                      <a:lnTo>
                        <a:pt x="680" y="147"/>
                      </a:lnTo>
                      <a:lnTo>
                        <a:pt x="656" y="167"/>
                      </a:lnTo>
                      <a:lnTo>
                        <a:pt x="634" y="188"/>
                      </a:lnTo>
                      <a:lnTo>
                        <a:pt x="612" y="211"/>
                      </a:lnTo>
                      <a:lnTo>
                        <a:pt x="591" y="234"/>
                      </a:lnTo>
                      <a:lnTo>
                        <a:pt x="572" y="259"/>
                      </a:lnTo>
                      <a:lnTo>
                        <a:pt x="554" y="283"/>
                      </a:lnTo>
                      <a:lnTo>
                        <a:pt x="537" y="310"/>
                      </a:lnTo>
                      <a:lnTo>
                        <a:pt x="521" y="337"/>
                      </a:lnTo>
                      <a:lnTo>
                        <a:pt x="507" y="365"/>
                      </a:lnTo>
                      <a:lnTo>
                        <a:pt x="493" y="394"/>
                      </a:lnTo>
                      <a:lnTo>
                        <a:pt x="482" y="423"/>
                      </a:lnTo>
                      <a:lnTo>
                        <a:pt x="472" y="454"/>
                      </a:lnTo>
                      <a:lnTo>
                        <a:pt x="464" y="485"/>
                      </a:lnTo>
                      <a:lnTo>
                        <a:pt x="456" y="515"/>
                      </a:lnTo>
                      <a:lnTo>
                        <a:pt x="450" y="547"/>
                      </a:lnTo>
                      <a:lnTo>
                        <a:pt x="446" y="580"/>
                      </a:lnTo>
                      <a:lnTo>
                        <a:pt x="444" y="613"/>
                      </a:lnTo>
                      <a:lnTo>
                        <a:pt x="443" y="646"/>
                      </a:lnTo>
                      <a:lnTo>
                        <a:pt x="443" y="646"/>
                      </a:lnTo>
                      <a:lnTo>
                        <a:pt x="444" y="686"/>
                      </a:lnTo>
                      <a:lnTo>
                        <a:pt x="447" y="725"/>
                      </a:lnTo>
                      <a:lnTo>
                        <a:pt x="453" y="762"/>
                      </a:lnTo>
                      <a:lnTo>
                        <a:pt x="462" y="799"/>
                      </a:lnTo>
                      <a:lnTo>
                        <a:pt x="471" y="834"/>
                      </a:lnTo>
                      <a:lnTo>
                        <a:pt x="483" y="869"/>
                      </a:lnTo>
                      <a:lnTo>
                        <a:pt x="498" y="903"/>
                      </a:lnTo>
                      <a:lnTo>
                        <a:pt x="513" y="935"/>
                      </a:lnTo>
                      <a:lnTo>
                        <a:pt x="531" y="967"/>
                      </a:lnTo>
                      <a:lnTo>
                        <a:pt x="550" y="998"/>
                      </a:lnTo>
                      <a:lnTo>
                        <a:pt x="572" y="1027"/>
                      </a:lnTo>
                      <a:lnTo>
                        <a:pt x="594" y="1055"/>
                      </a:lnTo>
                      <a:lnTo>
                        <a:pt x="619" y="1082"/>
                      </a:lnTo>
                      <a:lnTo>
                        <a:pt x="645" y="1107"/>
                      </a:lnTo>
                      <a:lnTo>
                        <a:pt x="673" y="1132"/>
                      </a:lnTo>
                      <a:lnTo>
                        <a:pt x="702" y="1155"/>
                      </a:lnTo>
                      <a:lnTo>
                        <a:pt x="702" y="1155"/>
                      </a:lnTo>
                      <a:lnTo>
                        <a:pt x="664" y="1177"/>
                      </a:lnTo>
                      <a:lnTo>
                        <a:pt x="625" y="1200"/>
                      </a:lnTo>
                      <a:lnTo>
                        <a:pt x="589" y="1226"/>
                      </a:lnTo>
                      <a:lnTo>
                        <a:pt x="553" y="1254"/>
                      </a:lnTo>
                      <a:lnTo>
                        <a:pt x="518" y="1284"/>
                      </a:lnTo>
                      <a:lnTo>
                        <a:pt x="484" y="1316"/>
                      </a:lnTo>
                      <a:lnTo>
                        <a:pt x="451" y="1349"/>
                      </a:lnTo>
                      <a:lnTo>
                        <a:pt x="418" y="1385"/>
                      </a:lnTo>
                      <a:lnTo>
                        <a:pt x="387" y="1421"/>
                      </a:lnTo>
                      <a:lnTo>
                        <a:pt x="356" y="1460"/>
                      </a:lnTo>
                      <a:lnTo>
                        <a:pt x="328" y="1499"/>
                      </a:lnTo>
                      <a:lnTo>
                        <a:pt x="299" y="1542"/>
                      </a:lnTo>
                      <a:lnTo>
                        <a:pt x="272" y="1584"/>
                      </a:lnTo>
                      <a:lnTo>
                        <a:pt x="246" y="1628"/>
                      </a:lnTo>
                      <a:lnTo>
                        <a:pt x="220" y="1673"/>
                      </a:lnTo>
                      <a:lnTo>
                        <a:pt x="197" y="1719"/>
                      </a:lnTo>
                      <a:lnTo>
                        <a:pt x="174" y="1767"/>
                      </a:lnTo>
                      <a:lnTo>
                        <a:pt x="152" y="1815"/>
                      </a:lnTo>
                      <a:lnTo>
                        <a:pt x="133" y="1864"/>
                      </a:lnTo>
                      <a:lnTo>
                        <a:pt x="113" y="1913"/>
                      </a:lnTo>
                      <a:lnTo>
                        <a:pt x="96" y="1964"/>
                      </a:lnTo>
                      <a:lnTo>
                        <a:pt x="80" y="2015"/>
                      </a:lnTo>
                      <a:lnTo>
                        <a:pt x="65" y="2067"/>
                      </a:lnTo>
                      <a:lnTo>
                        <a:pt x="51" y="2119"/>
                      </a:lnTo>
                      <a:lnTo>
                        <a:pt x="40" y="2172"/>
                      </a:lnTo>
                      <a:lnTo>
                        <a:pt x="30" y="2225"/>
                      </a:lnTo>
                      <a:lnTo>
                        <a:pt x="20" y="2277"/>
                      </a:lnTo>
                      <a:lnTo>
                        <a:pt x="13" y="2331"/>
                      </a:lnTo>
                      <a:lnTo>
                        <a:pt x="7" y="2384"/>
                      </a:lnTo>
                      <a:lnTo>
                        <a:pt x="3" y="2437"/>
                      </a:lnTo>
                      <a:lnTo>
                        <a:pt x="1" y="2491"/>
                      </a:lnTo>
                      <a:lnTo>
                        <a:pt x="0" y="2543"/>
                      </a:lnTo>
                      <a:lnTo>
                        <a:pt x="2188" y="2543"/>
                      </a:lnTo>
                      <a:lnTo>
                        <a:pt x="2188" y="2543"/>
                      </a:lnTo>
                      <a:lnTo>
                        <a:pt x="2187" y="2491"/>
                      </a:lnTo>
                      <a:lnTo>
                        <a:pt x="2185" y="2437"/>
                      </a:lnTo>
                      <a:lnTo>
                        <a:pt x="2180" y="2384"/>
                      </a:lnTo>
                      <a:lnTo>
                        <a:pt x="2175" y="2331"/>
                      </a:lnTo>
                      <a:lnTo>
                        <a:pt x="2167" y="2277"/>
                      </a:lnTo>
                      <a:lnTo>
                        <a:pt x="2158" y="2225"/>
                      </a:lnTo>
                      <a:lnTo>
                        <a:pt x="2148" y="2171"/>
                      </a:lnTo>
                      <a:lnTo>
                        <a:pt x="2135" y="2118"/>
                      </a:lnTo>
                      <a:lnTo>
                        <a:pt x="2122" y="2067"/>
                      </a:lnTo>
                      <a:lnTo>
                        <a:pt x="2108" y="2015"/>
                      </a:lnTo>
                      <a:lnTo>
                        <a:pt x="2091" y="1964"/>
                      </a:lnTo>
                      <a:lnTo>
                        <a:pt x="2074" y="1913"/>
                      </a:lnTo>
                      <a:lnTo>
                        <a:pt x="2055" y="1864"/>
                      </a:lnTo>
                      <a:lnTo>
                        <a:pt x="2034" y="1814"/>
                      </a:lnTo>
                      <a:lnTo>
                        <a:pt x="2014" y="1766"/>
                      </a:lnTo>
                      <a:lnTo>
                        <a:pt x="1991" y="1719"/>
                      </a:lnTo>
                      <a:lnTo>
                        <a:pt x="1967" y="1673"/>
                      </a:lnTo>
                      <a:lnTo>
                        <a:pt x="1942" y="1627"/>
                      </a:lnTo>
                      <a:lnTo>
                        <a:pt x="1916" y="1583"/>
                      </a:lnTo>
                      <a:lnTo>
                        <a:pt x="1888" y="1541"/>
                      </a:lnTo>
                      <a:lnTo>
                        <a:pt x="1860" y="1499"/>
                      </a:lnTo>
                      <a:lnTo>
                        <a:pt x="1830" y="1459"/>
                      </a:lnTo>
                      <a:lnTo>
                        <a:pt x="1800" y="1421"/>
                      </a:lnTo>
                      <a:lnTo>
                        <a:pt x="1769" y="1384"/>
                      </a:lnTo>
                      <a:lnTo>
                        <a:pt x="1737" y="1348"/>
                      </a:lnTo>
                      <a:lnTo>
                        <a:pt x="1704" y="1315"/>
                      </a:lnTo>
                      <a:lnTo>
                        <a:pt x="1670" y="1283"/>
                      </a:lnTo>
                      <a:lnTo>
                        <a:pt x="1635" y="1253"/>
                      </a:lnTo>
                      <a:lnTo>
                        <a:pt x="1598" y="1225"/>
                      </a:lnTo>
                      <a:lnTo>
                        <a:pt x="1561" y="1199"/>
                      </a:lnTo>
                      <a:lnTo>
                        <a:pt x="1524" y="1176"/>
                      </a:lnTo>
                      <a:lnTo>
                        <a:pt x="1486" y="1154"/>
                      </a:lnTo>
                      <a:lnTo>
                        <a:pt x="1486" y="1154"/>
                      </a:lnTo>
                      <a:close/>
                    </a:path>
                  </a:pathLst>
                </a:custGeom>
                <a:solidFill>
                  <a:schemeClr val="bg1"/>
                </a:solidFill>
                <a:ln>
                  <a:noFill/>
                </a:ln>
                <a:effectLst>
                  <a:innerShdw blurRad="38100" dist="25400" dir="18900000">
                    <a:prstClr val="black">
                      <a:alpha val="50000"/>
                    </a:prstClr>
                  </a:inn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sp>
          <p:nvSpPr>
            <p:cNvPr id="6" name="任意多边形 5"/>
            <p:cNvSpPr/>
            <p:nvPr/>
          </p:nvSpPr>
          <p:spPr>
            <a:xfrm rot="16200000" flipV="1">
              <a:off x="1900003" y="2809761"/>
              <a:ext cx="3853609" cy="813871"/>
            </a:xfrm>
            <a:custGeom>
              <a:avLst/>
              <a:gdLst>
                <a:gd name="connsiteX0" fmla="*/ 3800982 w 3853609"/>
                <a:gd name="connsiteY0" fmla="*/ 726869 h 813871"/>
                <a:gd name="connsiteX1" fmla="*/ 3766607 w 3853609"/>
                <a:gd name="connsiteY1" fmla="*/ 761243 h 813871"/>
                <a:gd name="connsiteX2" fmla="*/ 3732232 w 3853609"/>
                <a:gd name="connsiteY2" fmla="*/ 726869 h 813871"/>
                <a:gd name="connsiteX3" fmla="*/ 3766607 w 3853609"/>
                <a:gd name="connsiteY3" fmla="*/ 692494 h 813871"/>
                <a:gd name="connsiteX4" fmla="*/ 3800982 w 3853609"/>
                <a:gd name="connsiteY4" fmla="*/ 726869 h 813871"/>
                <a:gd name="connsiteX5" fmla="*/ 3853609 w 3853609"/>
                <a:gd name="connsiteY5" fmla="*/ 726869 h 813871"/>
                <a:gd name="connsiteX6" fmla="*/ 3800472 w 3853609"/>
                <a:gd name="connsiteY6" fmla="*/ 646703 h 813871"/>
                <a:gd name="connsiteX7" fmla="*/ 3795889 w 3853609"/>
                <a:gd name="connsiteY7" fmla="*/ 645778 h 813871"/>
                <a:gd name="connsiteX8" fmla="*/ 3795889 w 3853609"/>
                <a:gd name="connsiteY8" fmla="*/ 165919 h 813871"/>
                <a:gd name="connsiteX9" fmla="*/ 3795889 w 3853609"/>
                <a:gd name="connsiteY9" fmla="*/ 104639 h 813871"/>
                <a:gd name="connsiteX10" fmla="*/ 3691249 w 3853609"/>
                <a:gd name="connsiteY10" fmla="*/ 0 h 813871"/>
                <a:gd name="connsiteX11" fmla="*/ 3483144 w 3853609"/>
                <a:gd name="connsiteY11" fmla="*/ 0 h 813871"/>
                <a:gd name="connsiteX12" fmla="*/ 3483144 w 3853609"/>
                <a:gd name="connsiteY12" fmla="*/ 1 h 813871"/>
                <a:gd name="connsiteX13" fmla="*/ 2880000 w 3853609"/>
                <a:gd name="connsiteY13" fmla="*/ 1 h 813871"/>
                <a:gd name="connsiteX14" fmla="*/ 2880000 w 3853609"/>
                <a:gd name="connsiteY14" fmla="*/ 0 h 813871"/>
                <a:gd name="connsiteX15" fmla="*/ 2711810 w 3853609"/>
                <a:gd name="connsiteY15" fmla="*/ 0 h 813871"/>
                <a:gd name="connsiteX16" fmla="*/ 2711810 w 3853609"/>
                <a:gd name="connsiteY16" fmla="*/ 1 h 813871"/>
                <a:gd name="connsiteX17" fmla="*/ 2268707 w 3853609"/>
                <a:gd name="connsiteY17" fmla="*/ 1 h 813871"/>
                <a:gd name="connsiteX18" fmla="*/ 1923678 w 3853609"/>
                <a:gd name="connsiteY18" fmla="*/ 1 h 813871"/>
                <a:gd name="connsiteX19" fmla="*/ 599983 w 3853609"/>
                <a:gd name="connsiteY19" fmla="*/ 1 h 813871"/>
                <a:gd name="connsiteX20" fmla="*/ 0 w 3853609"/>
                <a:gd name="connsiteY20" fmla="*/ 1 h 813871"/>
                <a:gd name="connsiteX21" fmla="*/ 0 w 3853609"/>
                <a:gd name="connsiteY21" fmla="*/ 51853 h 813871"/>
                <a:gd name="connsiteX22" fmla="*/ 1773417 w 3853609"/>
                <a:gd name="connsiteY22" fmla="*/ 51853 h 813871"/>
                <a:gd name="connsiteX23" fmla="*/ 1773417 w 3853609"/>
                <a:gd name="connsiteY23" fmla="*/ 51852 h 813871"/>
                <a:gd name="connsiteX24" fmla="*/ 1923678 w 3853609"/>
                <a:gd name="connsiteY24" fmla="*/ 51852 h 813871"/>
                <a:gd name="connsiteX25" fmla="*/ 1923678 w 3853609"/>
                <a:gd name="connsiteY25" fmla="*/ 51853 h 813871"/>
                <a:gd name="connsiteX26" fmla="*/ 2943507 w 3853609"/>
                <a:gd name="connsiteY26" fmla="*/ 51853 h 813871"/>
                <a:gd name="connsiteX27" fmla="*/ 2943507 w 3853609"/>
                <a:gd name="connsiteY27" fmla="*/ 51852 h 813871"/>
                <a:gd name="connsiteX28" fmla="*/ 3511576 w 3853609"/>
                <a:gd name="connsiteY28" fmla="*/ 51852 h 813871"/>
                <a:gd name="connsiteX29" fmla="*/ 3687239 w 3853609"/>
                <a:gd name="connsiteY29" fmla="*/ 51852 h 813871"/>
                <a:gd name="connsiteX30" fmla="*/ 3743630 w 3853609"/>
                <a:gd name="connsiteY30" fmla="*/ 108243 h 813871"/>
                <a:gd name="connsiteX31" fmla="*/ 3743630 w 3853609"/>
                <a:gd name="connsiteY31" fmla="*/ 202578 h 813871"/>
                <a:gd name="connsiteX32" fmla="*/ 3743276 w 3853609"/>
                <a:gd name="connsiteY32" fmla="*/ 204332 h 813871"/>
                <a:gd name="connsiteX33" fmla="*/ 3743631 w 3853609"/>
                <a:gd name="connsiteY33" fmla="*/ 205188 h 813871"/>
                <a:gd name="connsiteX34" fmla="*/ 3743631 w 3853609"/>
                <a:gd name="connsiteY34" fmla="*/ 644505 h 813871"/>
                <a:gd name="connsiteX35" fmla="*/ 3732741 w 3853609"/>
                <a:gd name="connsiteY35" fmla="*/ 646703 h 813871"/>
                <a:gd name="connsiteX36" fmla="*/ 3679604 w 3853609"/>
                <a:gd name="connsiteY36" fmla="*/ 726869 h 813871"/>
                <a:gd name="connsiteX37" fmla="*/ 3766607 w 3853609"/>
                <a:gd name="connsiteY37" fmla="*/ 813871 h 813871"/>
                <a:gd name="connsiteX38" fmla="*/ 3853609 w 3853609"/>
                <a:gd name="connsiteY38" fmla="*/ 726869 h 81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853609" h="813871">
                  <a:moveTo>
                    <a:pt x="3800982" y="726869"/>
                  </a:moveTo>
                  <a:cubicBezTo>
                    <a:pt x="3800982" y="745853"/>
                    <a:pt x="3785591" y="761243"/>
                    <a:pt x="3766607" y="761243"/>
                  </a:cubicBezTo>
                  <a:cubicBezTo>
                    <a:pt x="3747622" y="761243"/>
                    <a:pt x="3732232" y="745853"/>
                    <a:pt x="3732232" y="726869"/>
                  </a:cubicBezTo>
                  <a:cubicBezTo>
                    <a:pt x="3732232" y="707884"/>
                    <a:pt x="3747622" y="692494"/>
                    <a:pt x="3766607" y="692494"/>
                  </a:cubicBezTo>
                  <a:cubicBezTo>
                    <a:pt x="3785591" y="692494"/>
                    <a:pt x="3800982" y="707884"/>
                    <a:pt x="3800982" y="726869"/>
                  </a:cubicBezTo>
                  <a:close/>
                  <a:moveTo>
                    <a:pt x="3853609" y="726869"/>
                  </a:moveTo>
                  <a:cubicBezTo>
                    <a:pt x="3853609" y="690831"/>
                    <a:pt x="3831698" y="659911"/>
                    <a:pt x="3800472" y="646703"/>
                  </a:cubicBezTo>
                  <a:lnTo>
                    <a:pt x="3795889" y="645778"/>
                  </a:lnTo>
                  <a:lnTo>
                    <a:pt x="3795889" y="165919"/>
                  </a:lnTo>
                  <a:lnTo>
                    <a:pt x="3795889" y="104639"/>
                  </a:lnTo>
                  <a:cubicBezTo>
                    <a:pt x="3795889" y="46849"/>
                    <a:pt x="3749040" y="0"/>
                    <a:pt x="3691249" y="0"/>
                  </a:cubicBezTo>
                  <a:lnTo>
                    <a:pt x="3483144" y="0"/>
                  </a:lnTo>
                  <a:lnTo>
                    <a:pt x="3483144" y="1"/>
                  </a:lnTo>
                  <a:lnTo>
                    <a:pt x="2880000" y="1"/>
                  </a:lnTo>
                  <a:lnTo>
                    <a:pt x="2880000" y="0"/>
                  </a:lnTo>
                  <a:lnTo>
                    <a:pt x="2711810" y="0"/>
                  </a:lnTo>
                  <a:lnTo>
                    <a:pt x="2711810" y="1"/>
                  </a:lnTo>
                  <a:lnTo>
                    <a:pt x="2268707" y="1"/>
                  </a:lnTo>
                  <a:lnTo>
                    <a:pt x="1923678" y="1"/>
                  </a:lnTo>
                  <a:lnTo>
                    <a:pt x="599983" y="1"/>
                  </a:lnTo>
                  <a:lnTo>
                    <a:pt x="0" y="1"/>
                  </a:lnTo>
                  <a:lnTo>
                    <a:pt x="0" y="51853"/>
                  </a:lnTo>
                  <a:lnTo>
                    <a:pt x="1773417" y="51853"/>
                  </a:lnTo>
                  <a:lnTo>
                    <a:pt x="1773417" y="51852"/>
                  </a:lnTo>
                  <a:lnTo>
                    <a:pt x="1923678" y="51852"/>
                  </a:lnTo>
                  <a:lnTo>
                    <a:pt x="1923678" y="51853"/>
                  </a:lnTo>
                  <a:lnTo>
                    <a:pt x="2943507" y="51853"/>
                  </a:lnTo>
                  <a:lnTo>
                    <a:pt x="2943507" y="51852"/>
                  </a:lnTo>
                  <a:lnTo>
                    <a:pt x="3511576" y="51852"/>
                  </a:lnTo>
                  <a:lnTo>
                    <a:pt x="3687239" y="51852"/>
                  </a:lnTo>
                  <a:cubicBezTo>
                    <a:pt x="3718383" y="51852"/>
                    <a:pt x="3743630" y="77099"/>
                    <a:pt x="3743630" y="108243"/>
                  </a:cubicBezTo>
                  <a:lnTo>
                    <a:pt x="3743630" y="202578"/>
                  </a:lnTo>
                  <a:lnTo>
                    <a:pt x="3743276" y="204332"/>
                  </a:lnTo>
                  <a:lnTo>
                    <a:pt x="3743631" y="205188"/>
                  </a:lnTo>
                  <a:lnTo>
                    <a:pt x="3743631" y="644505"/>
                  </a:lnTo>
                  <a:lnTo>
                    <a:pt x="3732741" y="646703"/>
                  </a:lnTo>
                  <a:cubicBezTo>
                    <a:pt x="3701515" y="659911"/>
                    <a:pt x="3679604" y="690831"/>
                    <a:pt x="3679604" y="726869"/>
                  </a:cubicBezTo>
                  <a:cubicBezTo>
                    <a:pt x="3679604" y="774919"/>
                    <a:pt x="3718556" y="813871"/>
                    <a:pt x="3766607" y="813871"/>
                  </a:cubicBezTo>
                  <a:cubicBezTo>
                    <a:pt x="3814657" y="813871"/>
                    <a:pt x="3853609" y="774919"/>
                    <a:pt x="3853609" y="726869"/>
                  </a:cubicBezTo>
                  <a:close/>
                </a:path>
              </a:pathLst>
            </a:custGeom>
            <a:solidFill>
              <a:schemeClr val="accent2"/>
            </a:solidFill>
            <a:ln w="25400" cap="flat" cmpd="sng" algn="ctr">
              <a:noFill/>
              <a:prstDash val="solid"/>
            </a:ln>
            <a:effectLst>
              <a:innerShdw blurRad="38100" dist="12700" dir="27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圆角矩形 16"/>
            <p:cNvSpPr/>
            <p:nvPr/>
          </p:nvSpPr>
          <p:spPr>
            <a:xfrm>
              <a:off x="654687" y="1372513"/>
              <a:ext cx="3124522" cy="3457798"/>
            </a:xfrm>
            <a:custGeom>
              <a:avLst/>
              <a:gdLst>
                <a:gd name="connsiteX0" fmla="*/ 0 w 3456384"/>
                <a:gd name="connsiteY0" fmla="*/ 195078 h 3456384"/>
                <a:gd name="connsiteX1" fmla="*/ 195078 w 3456384"/>
                <a:gd name="connsiteY1" fmla="*/ 0 h 3456384"/>
                <a:gd name="connsiteX2" fmla="*/ 3261306 w 3456384"/>
                <a:gd name="connsiteY2" fmla="*/ 0 h 3456384"/>
                <a:gd name="connsiteX3" fmla="*/ 3456384 w 3456384"/>
                <a:gd name="connsiteY3" fmla="*/ 195078 h 3456384"/>
                <a:gd name="connsiteX4" fmla="*/ 3456384 w 3456384"/>
                <a:gd name="connsiteY4" fmla="*/ 3261306 h 3456384"/>
                <a:gd name="connsiteX5" fmla="*/ 3261306 w 3456384"/>
                <a:gd name="connsiteY5" fmla="*/ 3456384 h 3456384"/>
                <a:gd name="connsiteX6" fmla="*/ 195078 w 3456384"/>
                <a:gd name="connsiteY6" fmla="*/ 3456384 h 3456384"/>
                <a:gd name="connsiteX7" fmla="*/ 0 w 3456384"/>
                <a:gd name="connsiteY7" fmla="*/ 3261306 h 3456384"/>
                <a:gd name="connsiteX8" fmla="*/ 0 w 3456384"/>
                <a:gd name="connsiteY8" fmla="*/ 195078 h 3456384"/>
                <a:gd name="connsiteX0-1" fmla="*/ 3456384 w 3547824"/>
                <a:gd name="connsiteY0-2" fmla="*/ 195078 h 3456384"/>
                <a:gd name="connsiteX1-3" fmla="*/ 3456384 w 3547824"/>
                <a:gd name="connsiteY1-4" fmla="*/ 3261306 h 3456384"/>
                <a:gd name="connsiteX2-5" fmla="*/ 3261306 w 3547824"/>
                <a:gd name="connsiteY2-6" fmla="*/ 3456384 h 3456384"/>
                <a:gd name="connsiteX3-7" fmla="*/ 195078 w 3547824"/>
                <a:gd name="connsiteY3-8" fmla="*/ 3456384 h 3456384"/>
                <a:gd name="connsiteX4-9" fmla="*/ 0 w 3547824"/>
                <a:gd name="connsiteY4-10" fmla="*/ 3261306 h 3456384"/>
                <a:gd name="connsiteX5-11" fmla="*/ 0 w 3547824"/>
                <a:gd name="connsiteY5-12" fmla="*/ 195078 h 3456384"/>
                <a:gd name="connsiteX6-13" fmla="*/ 195078 w 3547824"/>
                <a:gd name="connsiteY6-14" fmla="*/ 0 h 3456384"/>
                <a:gd name="connsiteX7-15" fmla="*/ 3261306 w 3547824"/>
                <a:gd name="connsiteY7-16" fmla="*/ 0 h 3456384"/>
                <a:gd name="connsiteX8-17" fmla="*/ 3547824 w 3547824"/>
                <a:gd name="connsiteY8-18" fmla="*/ 286518 h 3456384"/>
                <a:gd name="connsiteX0-19" fmla="*/ 3456384 w 3456384"/>
                <a:gd name="connsiteY0-20" fmla="*/ 195078 h 3456384"/>
                <a:gd name="connsiteX1-21" fmla="*/ 3456384 w 3456384"/>
                <a:gd name="connsiteY1-22" fmla="*/ 3261306 h 3456384"/>
                <a:gd name="connsiteX2-23" fmla="*/ 3261306 w 3456384"/>
                <a:gd name="connsiteY2-24" fmla="*/ 3456384 h 3456384"/>
                <a:gd name="connsiteX3-25" fmla="*/ 195078 w 3456384"/>
                <a:gd name="connsiteY3-26" fmla="*/ 3456384 h 3456384"/>
                <a:gd name="connsiteX4-27" fmla="*/ 0 w 3456384"/>
                <a:gd name="connsiteY4-28" fmla="*/ 3261306 h 3456384"/>
                <a:gd name="connsiteX5-29" fmla="*/ 0 w 3456384"/>
                <a:gd name="connsiteY5-30" fmla="*/ 195078 h 3456384"/>
                <a:gd name="connsiteX6-31" fmla="*/ 195078 w 3456384"/>
                <a:gd name="connsiteY6-32" fmla="*/ 0 h 3456384"/>
                <a:gd name="connsiteX7-33" fmla="*/ 3261306 w 3456384"/>
                <a:gd name="connsiteY7-34" fmla="*/ 0 h 3456384"/>
                <a:gd name="connsiteX0-35" fmla="*/ 3456384 w 3456384"/>
                <a:gd name="connsiteY0-36" fmla="*/ 3261306 h 3456384"/>
                <a:gd name="connsiteX1-37" fmla="*/ 3261306 w 3456384"/>
                <a:gd name="connsiteY1-38" fmla="*/ 3456384 h 3456384"/>
                <a:gd name="connsiteX2-39" fmla="*/ 195078 w 3456384"/>
                <a:gd name="connsiteY2-40" fmla="*/ 3456384 h 3456384"/>
                <a:gd name="connsiteX3-41" fmla="*/ 0 w 3456384"/>
                <a:gd name="connsiteY3-42" fmla="*/ 3261306 h 3456384"/>
                <a:gd name="connsiteX4-43" fmla="*/ 0 w 3456384"/>
                <a:gd name="connsiteY4-44" fmla="*/ 195078 h 3456384"/>
                <a:gd name="connsiteX5-45" fmla="*/ 195078 w 3456384"/>
                <a:gd name="connsiteY5-46" fmla="*/ 0 h 3456384"/>
                <a:gd name="connsiteX6-47" fmla="*/ 3261306 w 3456384"/>
                <a:gd name="connsiteY6-48" fmla="*/ 0 h 3456384"/>
                <a:gd name="connsiteX0-49" fmla="*/ 3261306 w 3261306"/>
                <a:gd name="connsiteY0-50" fmla="*/ 3456384 h 3456384"/>
                <a:gd name="connsiteX1-51" fmla="*/ 195078 w 3261306"/>
                <a:gd name="connsiteY1-52" fmla="*/ 3456384 h 3456384"/>
                <a:gd name="connsiteX2-53" fmla="*/ 0 w 3261306"/>
                <a:gd name="connsiteY2-54" fmla="*/ 3261306 h 3456384"/>
                <a:gd name="connsiteX3-55" fmla="*/ 0 w 3261306"/>
                <a:gd name="connsiteY3-56" fmla="*/ 195078 h 3456384"/>
                <a:gd name="connsiteX4-57" fmla="*/ 195078 w 3261306"/>
                <a:gd name="connsiteY4-58" fmla="*/ 0 h 3456384"/>
                <a:gd name="connsiteX5-59" fmla="*/ 3261306 w 3261306"/>
                <a:gd name="connsiteY5-60" fmla="*/ 0 h 3456384"/>
                <a:gd name="connsiteX0-61" fmla="*/ 3261306 w 3261306"/>
                <a:gd name="connsiteY0-62" fmla="*/ 3457798 h 3457798"/>
                <a:gd name="connsiteX1-63" fmla="*/ 195078 w 3261306"/>
                <a:gd name="connsiteY1-64" fmla="*/ 3457798 h 3457798"/>
                <a:gd name="connsiteX2-65" fmla="*/ 0 w 3261306"/>
                <a:gd name="connsiteY2-66" fmla="*/ 3262720 h 3457798"/>
                <a:gd name="connsiteX3-67" fmla="*/ 0 w 3261306"/>
                <a:gd name="connsiteY3-68" fmla="*/ 196492 h 3457798"/>
                <a:gd name="connsiteX4-69" fmla="*/ 195078 w 3261306"/>
                <a:gd name="connsiteY4-70" fmla="*/ 1414 h 3457798"/>
                <a:gd name="connsiteX5-71" fmla="*/ 736922 w 3261306"/>
                <a:gd name="connsiteY5-72" fmla="*/ 0 h 3457798"/>
                <a:gd name="connsiteX6-73" fmla="*/ 3261306 w 3261306"/>
                <a:gd name="connsiteY6-74" fmla="*/ 1414 h 3457798"/>
                <a:gd name="connsiteX0-75" fmla="*/ 3261306 w 3261306"/>
                <a:gd name="connsiteY0-76" fmla="*/ 3457798 h 3457798"/>
                <a:gd name="connsiteX1-77" fmla="*/ 195078 w 3261306"/>
                <a:gd name="connsiteY1-78" fmla="*/ 3457798 h 3457798"/>
                <a:gd name="connsiteX2-79" fmla="*/ 0 w 3261306"/>
                <a:gd name="connsiteY2-80" fmla="*/ 3262720 h 3457798"/>
                <a:gd name="connsiteX3-81" fmla="*/ 0 w 3261306"/>
                <a:gd name="connsiteY3-82" fmla="*/ 196492 h 3457798"/>
                <a:gd name="connsiteX4-83" fmla="*/ 195078 w 3261306"/>
                <a:gd name="connsiteY4-84" fmla="*/ 1414 h 3457798"/>
                <a:gd name="connsiteX5-85" fmla="*/ 736922 w 3261306"/>
                <a:gd name="connsiteY5-86" fmla="*/ 0 h 3457798"/>
                <a:gd name="connsiteX0-87" fmla="*/ 3261306 w 3261306"/>
                <a:gd name="connsiteY0-88" fmla="*/ 3457798 h 3457798"/>
                <a:gd name="connsiteX1-89" fmla="*/ 3124522 w 3261306"/>
                <a:gd name="connsiteY1-90" fmla="*/ 3454400 h 3457798"/>
                <a:gd name="connsiteX2-91" fmla="*/ 195078 w 3261306"/>
                <a:gd name="connsiteY2-92" fmla="*/ 3457798 h 3457798"/>
                <a:gd name="connsiteX3-93" fmla="*/ 0 w 3261306"/>
                <a:gd name="connsiteY3-94" fmla="*/ 3262720 h 3457798"/>
                <a:gd name="connsiteX4-95" fmla="*/ 0 w 3261306"/>
                <a:gd name="connsiteY4-96" fmla="*/ 196492 h 3457798"/>
                <a:gd name="connsiteX5-97" fmla="*/ 195078 w 3261306"/>
                <a:gd name="connsiteY5-98" fmla="*/ 1414 h 3457798"/>
                <a:gd name="connsiteX6-99" fmla="*/ 736922 w 3261306"/>
                <a:gd name="connsiteY6-100" fmla="*/ 0 h 3457798"/>
                <a:gd name="connsiteX0-101" fmla="*/ 3124522 w 3124522"/>
                <a:gd name="connsiteY0-102" fmla="*/ 3454400 h 3457798"/>
                <a:gd name="connsiteX1-103" fmla="*/ 195078 w 3124522"/>
                <a:gd name="connsiteY1-104" fmla="*/ 3457798 h 3457798"/>
                <a:gd name="connsiteX2-105" fmla="*/ 0 w 3124522"/>
                <a:gd name="connsiteY2-106" fmla="*/ 3262720 h 3457798"/>
                <a:gd name="connsiteX3-107" fmla="*/ 0 w 3124522"/>
                <a:gd name="connsiteY3-108" fmla="*/ 196492 h 3457798"/>
                <a:gd name="connsiteX4-109" fmla="*/ 195078 w 3124522"/>
                <a:gd name="connsiteY4-110" fmla="*/ 1414 h 3457798"/>
                <a:gd name="connsiteX5-111" fmla="*/ 736922 w 3124522"/>
                <a:gd name="connsiteY5-112" fmla="*/ 0 h 34577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124522" h="3457798">
                  <a:moveTo>
                    <a:pt x="3124522" y="3454400"/>
                  </a:moveTo>
                  <a:lnTo>
                    <a:pt x="195078" y="3457798"/>
                  </a:lnTo>
                  <a:cubicBezTo>
                    <a:pt x="87339" y="3457798"/>
                    <a:pt x="0" y="3370459"/>
                    <a:pt x="0" y="3262720"/>
                  </a:cubicBezTo>
                  <a:lnTo>
                    <a:pt x="0" y="196492"/>
                  </a:lnTo>
                  <a:cubicBezTo>
                    <a:pt x="0" y="88753"/>
                    <a:pt x="87339" y="1414"/>
                    <a:pt x="195078" y="1414"/>
                  </a:cubicBezTo>
                  <a:lnTo>
                    <a:pt x="736922" y="0"/>
                  </a:lnTo>
                </a:path>
              </a:pathLst>
            </a:custGeom>
            <a:noFill/>
            <a:ln w="6350" cap="flat" cmpd="sng" algn="ctr">
              <a:solidFill>
                <a:sysClr val="windowText" lastClr="000000">
                  <a:lumMod val="50000"/>
                  <a:lumOff val="50000"/>
                </a:sysClr>
              </a:solidFill>
              <a:prstDash val="solid"/>
              <a:headEnd type="oval" w="med" len="med"/>
              <a:tailEnd type="oval"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4" name="组合 13"/>
          <p:cNvGrpSpPr/>
          <p:nvPr/>
        </p:nvGrpSpPr>
        <p:grpSpPr>
          <a:xfrm>
            <a:off x="546696" y="2148086"/>
            <a:ext cx="215304" cy="215302"/>
            <a:chOff x="5026429" y="2057723"/>
            <a:chExt cx="254992" cy="254990"/>
          </a:xfrm>
        </p:grpSpPr>
        <p:sp>
          <p:nvSpPr>
            <p:cNvPr id="15" name="椭圆 14"/>
            <p:cNvSpPr/>
            <p:nvPr/>
          </p:nvSpPr>
          <p:spPr>
            <a:xfrm>
              <a:off x="5026429" y="2057723"/>
              <a:ext cx="254992" cy="254990"/>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6350"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165100" dist="50800" dir="8100000" sx="102000" sy="102000" algn="tr" rotWithShape="0">
                <a:prstClr val="black">
                  <a:alpha val="3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Freeform 34"/>
            <p:cNvSpPr/>
            <p:nvPr/>
          </p:nvSpPr>
          <p:spPr bwMode="auto">
            <a:xfrm>
              <a:off x="5104300" y="2135885"/>
              <a:ext cx="99250" cy="98666"/>
            </a:xfrm>
            <a:prstGeom prst="ellipse">
              <a:avLst/>
            </a:prstGeom>
            <a:solidFill>
              <a:srgbClr val="932B5C"/>
            </a:solidFill>
            <a:ln>
              <a:noFill/>
            </a:ln>
            <a:effectLst>
              <a:innerShdw blurRad="38100" dist="127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17" name="组合 16"/>
          <p:cNvGrpSpPr/>
          <p:nvPr/>
        </p:nvGrpSpPr>
        <p:grpSpPr>
          <a:xfrm>
            <a:off x="546696" y="3012182"/>
            <a:ext cx="215304" cy="215302"/>
            <a:chOff x="5026429" y="2057723"/>
            <a:chExt cx="254992" cy="254990"/>
          </a:xfrm>
        </p:grpSpPr>
        <p:sp>
          <p:nvSpPr>
            <p:cNvPr id="18" name="椭圆 17"/>
            <p:cNvSpPr/>
            <p:nvPr/>
          </p:nvSpPr>
          <p:spPr>
            <a:xfrm>
              <a:off x="5026429" y="2057723"/>
              <a:ext cx="254992" cy="254990"/>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6350"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165100" dist="50800" dir="8100000" sx="102000" sy="102000" algn="tr" rotWithShape="0">
                <a:prstClr val="black">
                  <a:alpha val="3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Freeform 34"/>
            <p:cNvSpPr/>
            <p:nvPr/>
          </p:nvSpPr>
          <p:spPr bwMode="auto">
            <a:xfrm>
              <a:off x="5104300" y="2135885"/>
              <a:ext cx="99250" cy="98666"/>
            </a:xfrm>
            <a:prstGeom prst="ellipse">
              <a:avLst/>
            </a:prstGeom>
            <a:solidFill>
              <a:srgbClr val="DF0030"/>
            </a:solidFill>
            <a:ln>
              <a:noFill/>
            </a:ln>
            <a:effectLst>
              <a:innerShdw blurRad="38100" dist="127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20" name="组合 19"/>
          <p:cNvGrpSpPr/>
          <p:nvPr/>
        </p:nvGrpSpPr>
        <p:grpSpPr>
          <a:xfrm>
            <a:off x="546696" y="3876278"/>
            <a:ext cx="215304" cy="215302"/>
            <a:chOff x="5026429" y="2057723"/>
            <a:chExt cx="254992" cy="254990"/>
          </a:xfrm>
        </p:grpSpPr>
        <p:sp>
          <p:nvSpPr>
            <p:cNvPr id="21" name="椭圆 20"/>
            <p:cNvSpPr/>
            <p:nvPr/>
          </p:nvSpPr>
          <p:spPr>
            <a:xfrm>
              <a:off x="5026429" y="2057723"/>
              <a:ext cx="254992" cy="254990"/>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6350"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165100" dist="50800" dir="8100000" sx="102000" sy="102000" algn="tr" rotWithShape="0">
                <a:prstClr val="black">
                  <a:alpha val="3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Freeform 34"/>
            <p:cNvSpPr/>
            <p:nvPr/>
          </p:nvSpPr>
          <p:spPr bwMode="auto">
            <a:xfrm>
              <a:off x="5104300" y="2135885"/>
              <a:ext cx="99250" cy="98666"/>
            </a:xfrm>
            <a:prstGeom prst="ellipse">
              <a:avLst/>
            </a:prstGeom>
            <a:solidFill>
              <a:srgbClr val="A3A022"/>
            </a:solidFill>
            <a:ln>
              <a:noFill/>
            </a:ln>
            <a:effectLst>
              <a:innerShdw blurRad="38100" dist="127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
        <p:nvSpPr>
          <p:cNvPr id="23" name="TextBox 5"/>
          <p:cNvSpPr txBox="1"/>
          <p:nvPr/>
        </p:nvSpPr>
        <p:spPr>
          <a:xfrm>
            <a:off x="971600" y="2402475"/>
            <a:ext cx="2376264" cy="307777"/>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914400" eaLnBrk="1" fontAlgn="base" latinLnBrk="0" hangingPunct="1">
              <a:lnSpc>
                <a:spcPct val="100000"/>
              </a:lnSpc>
              <a:spcBef>
                <a:spcPct val="0"/>
              </a:spcBef>
              <a:spcAft>
                <a:spcPct val="0"/>
              </a:spcAft>
              <a:buClrTx/>
              <a:buSzTx/>
              <a:buFontTx/>
              <a:buNone/>
              <a:defRPr/>
            </a:pP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输入简要文字内容，言简意赅的说明分项内容</a:t>
            </a:r>
            <a:r>
              <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KINGPUB</a:t>
            </a: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专业设计</a:t>
            </a:r>
            <a:r>
              <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a:t>
            </a:r>
          </a:p>
        </p:txBody>
      </p:sp>
      <p:sp>
        <p:nvSpPr>
          <p:cNvPr id="24" name="矩形 23"/>
          <p:cNvSpPr>
            <a:spLocks noChangeArrowheads="1"/>
          </p:cNvSpPr>
          <p:nvPr/>
        </p:nvSpPr>
        <p:spPr bwMode="auto">
          <a:xfrm>
            <a:off x="971600" y="2148086"/>
            <a:ext cx="2376263" cy="21933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fontAlgn="base">
              <a:spcBef>
                <a:spcPct val="0"/>
              </a:spcBef>
              <a:spcAft>
                <a:spcPct val="0"/>
              </a:spcAft>
            </a:pPr>
            <a:r>
              <a:rPr lang="zh-CN" altLang="en-US" sz="1400" b="1" cap="all" dirty="0">
                <a:solidFill>
                  <a:prstClr val="black"/>
                </a:solidFill>
                <a:latin typeface="微软雅黑" panose="020B0503020204020204" charset="-122"/>
                <a:ea typeface="微软雅黑" panose="020B0503020204020204" charset="-122"/>
              </a:rPr>
              <a:t>培训计划</a:t>
            </a:r>
            <a:endParaRPr lang="en-US" altLang="zh-CN" sz="1400" b="1" cap="all" dirty="0">
              <a:solidFill>
                <a:prstClr val="black"/>
              </a:solidFill>
              <a:latin typeface="微软雅黑" panose="020B0503020204020204" charset="-122"/>
              <a:ea typeface="微软雅黑" panose="020B0503020204020204" charset="-122"/>
            </a:endParaRPr>
          </a:p>
        </p:txBody>
      </p:sp>
      <p:sp>
        <p:nvSpPr>
          <p:cNvPr id="25" name="TextBox 5"/>
          <p:cNvSpPr txBox="1"/>
          <p:nvPr/>
        </p:nvSpPr>
        <p:spPr>
          <a:xfrm>
            <a:off x="971600" y="3269734"/>
            <a:ext cx="2376264" cy="307777"/>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914400" eaLnBrk="1" fontAlgn="base" latinLnBrk="0" hangingPunct="1">
              <a:lnSpc>
                <a:spcPct val="100000"/>
              </a:lnSpc>
              <a:spcBef>
                <a:spcPct val="0"/>
              </a:spcBef>
              <a:spcAft>
                <a:spcPct val="0"/>
              </a:spcAft>
              <a:buClrTx/>
              <a:buSzTx/>
              <a:buFontTx/>
              <a:buNone/>
              <a:defRPr/>
            </a:pP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输入简要文字内容，言简意赅的说明分项内容</a:t>
            </a:r>
            <a:r>
              <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KINGPUB</a:t>
            </a: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专业设计</a:t>
            </a:r>
            <a:r>
              <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a:t>
            </a:r>
          </a:p>
        </p:txBody>
      </p:sp>
      <p:sp>
        <p:nvSpPr>
          <p:cNvPr id="26" name="矩形 25"/>
          <p:cNvSpPr>
            <a:spLocks noChangeArrowheads="1"/>
          </p:cNvSpPr>
          <p:nvPr/>
        </p:nvSpPr>
        <p:spPr bwMode="auto">
          <a:xfrm>
            <a:off x="971600" y="3015345"/>
            <a:ext cx="2376263" cy="21933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fontAlgn="base">
              <a:spcBef>
                <a:spcPct val="0"/>
              </a:spcBef>
              <a:spcAft>
                <a:spcPct val="0"/>
              </a:spcAft>
            </a:pPr>
            <a:r>
              <a:rPr lang="zh-CN" altLang="en-US" sz="1400" b="1" cap="all" dirty="0">
                <a:solidFill>
                  <a:prstClr val="black"/>
                </a:solidFill>
                <a:latin typeface="微软雅黑" panose="020B0503020204020204" charset="-122"/>
                <a:ea typeface="微软雅黑" panose="020B0503020204020204" charset="-122"/>
              </a:rPr>
              <a:t>定期交流</a:t>
            </a:r>
            <a:endParaRPr lang="en-US" altLang="zh-CN" sz="1400" b="1" cap="all" dirty="0">
              <a:solidFill>
                <a:prstClr val="black"/>
              </a:solidFill>
              <a:latin typeface="微软雅黑" panose="020B0503020204020204" charset="-122"/>
              <a:ea typeface="微软雅黑" panose="020B0503020204020204" charset="-122"/>
            </a:endParaRPr>
          </a:p>
        </p:txBody>
      </p:sp>
      <p:sp>
        <p:nvSpPr>
          <p:cNvPr id="27" name="TextBox 5"/>
          <p:cNvSpPr txBox="1"/>
          <p:nvPr/>
        </p:nvSpPr>
        <p:spPr>
          <a:xfrm>
            <a:off x="971600" y="4145642"/>
            <a:ext cx="2376264" cy="307777"/>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just" defTabSz="914400" eaLnBrk="1" fontAlgn="base" latinLnBrk="0" hangingPunct="1">
              <a:lnSpc>
                <a:spcPct val="100000"/>
              </a:lnSpc>
              <a:spcBef>
                <a:spcPct val="0"/>
              </a:spcBef>
              <a:spcAft>
                <a:spcPct val="0"/>
              </a:spcAft>
              <a:buClrTx/>
              <a:buSzTx/>
              <a:buFontTx/>
              <a:buNone/>
              <a:defRPr/>
            </a:pP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输入简要文字内容，言简意赅的说明分项内容</a:t>
            </a:r>
            <a:r>
              <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KINGPUB</a:t>
            </a: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专业设计</a:t>
            </a:r>
            <a:r>
              <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a:t>
            </a:r>
          </a:p>
        </p:txBody>
      </p:sp>
      <p:sp>
        <p:nvSpPr>
          <p:cNvPr id="28" name="矩形 27"/>
          <p:cNvSpPr>
            <a:spLocks noChangeArrowheads="1"/>
          </p:cNvSpPr>
          <p:nvPr/>
        </p:nvSpPr>
        <p:spPr bwMode="auto">
          <a:xfrm>
            <a:off x="971600" y="3891253"/>
            <a:ext cx="2376263" cy="21933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fontAlgn="base">
              <a:spcBef>
                <a:spcPct val="0"/>
              </a:spcBef>
              <a:spcAft>
                <a:spcPct val="0"/>
              </a:spcAft>
            </a:pPr>
            <a:r>
              <a:rPr lang="zh-CN" altLang="en-US" sz="1400" b="1" cap="all" dirty="0">
                <a:solidFill>
                  <a:prstClr val="black"/>
                </a:solidFill>
                <a:latin typeface="微软雅黑" panose="020B0503020204020204" charset="-122"/>
                <a:ea typeface="微软雅黑" panose="020B0503020204020204" charset="-122"/>
              </a:rPr>
              <a:t>拓展训练</a:t>
            </a:r>
            <a:endParaRPr lang="en-US" altLang="zh-CN" sz="1400" b="1" cap="all" dirty="0">
              <a:solidFill>
                <a:prstClr val="black"/>
              </a:solidFill>
              <a:latin typeface="微软雅黑" panose="020B0503020204020204" charset="-122"/>
              <a:ea typeface="微软雅黑" panose="020B0503020204020204" charset="-122"/>
            </a:endParaRPr>
          </a:p>
        </p:txBody>
      </p:sp>
      <p:grpSp>
        <p:nvGrpSpPr>
          <p:cNvPr id="29" name="组合 28"/>
          <p:cNvGrpSpPr/>
          <p:nvPr/>
        </p:nvGrpSpPr>
        <p:grpSpPr>
          <a:xfrm>
            <a:off x="4906594" y="1254464"/>
            <a:ext cx="3554857" cy="4041437"/>
            <a:chOff x="4906594" y="1102064"/>
            <a:chExt cx="3554857" cy="4041437"/>
          </a:xfrm>
        </p:grpSpPr>
        <p:sp>
          <p:nvSpPr>
            <p:cNvPr id="30" name="任意多边形 29"/>
            <p:cNvSpPr/>
            <p:nvPr/>
          </p:nvSpPr>
          <p:spPr>
            <a:xfrm rot="5400000" flipH="1" flipV="1">
              <a:off x="3386725" y="2809761"/>
              <a:ext cx="3853609" cy="813871"/>
            </a:xfrm>
            <a:custGeom>
              <a:avLst/>
              <a:gdLst>
                <a:gd name="connsiteX0" fmla="*/ 3800982 w 3853609"/>
                <a:gd name="connsiteY0" fmla="*/ 726869 h 813871"/>
                <a:gd name="connsiteX1" fmla="*/ 3766607 w 3853609"/>
                <a:gd name="connsiteY1" fmla="*/ 761243 h 813871"/>
                <a:gd name="connsiteX2" fmla="*/ 3732232 w 3853609"/>
                <a:gd name="connsiteY2" fmla="*/ 726869 h 813871"/>
                <a:gd name="connsiteX3" fmla="*/ 3766607 w 3853609"/>
                <a:gd name="connsiteY3" fmla="*/ 692494 h 813871"/>
                <a:gd name="connsiteX4" fmla="*/ 3800982 w 3853609"/>
                <a:gd name="connsiteY4" fmla="*/ 726869 h 813871"/>
                <a:gd name="connsiteX5" fmla="*/ 3853609 w 3853609"/>
                <a:gd name="connsiteY5" fmla="*/ 726869 h 813871"/>
                <a:gd name="connsiteX6" fmla="*/ 3800472 w 3853609"/>
                <a:gd name="connsiteY6" fmla="*/ 646703 h 813871"/>
                <a:gd name="connsiteX7" fmla="*/ 3795889 w 3853609"/>
                <a:gd name="connsiteY7" fmla="*/ 645778 h 813871"/>
                <a:gd name="connsiteX8" fmla="*/ 3795889 w 3853609"/>
                <a:gd name="connsiteY8" fmla="*/ 165919 h 813871"/>
                <a:gd name="connsiteX9" fmla="*/ 3795889 w 3853609"/>
                <a:gd name="connsiteY9" fmla="*/ 104639 h 813871"/>
                <a:gd name="connsiteX10" fmla="*/ 3691249 w 3853609"/>
                <a:gd name="connsiteY10" fmla="*/ 0 h 813871"/>
                <a:gd name="connsiteX11" fmla="*/ 3483144 w 3853609"/>
                <a:gd name="connsiteY11" fmla="*/ 0 h 813871"/>
                <a:gd name="connsiteX12" fmla="*/ 3483144 w 3853609"/>
                <a:gd name="connsiteY12" fmla="*/ 1 h 813871"/>
                <a:gd name="connsiteX13" fmla="*/ 2880000 w 3853609"/>
                <a:gd name="connsiteY13" fmla="*/ 1 h 813871"/>
                <a:gd name="connsiteX14" fmla="*/ 2880000 w 3853609"/>
                <a:gd name="connsiteY14" fmla="*/ 0 h 813871"/>
                <a:gd name="connsiteX15" fmla="*/ 2711810 w 3853609"/>
                <a:gd name="connsiteY15" fmla="*/ 0 h 813871"/>
                <a:gd name="connsiteX16" fmla="*/ 2711810 w 3853609"/>
                <a:gd name="connsiteY16" fmla="*/ 1 h 813871"/>
                <a:gd name="connsiteX17" fmla="*/ 2268707 w 3853609"/>
                <a:gd name="connsiteY17" fmla="*/ 1 h 813871"/>
                <a:gd name="connsiteX18" fmla="*/ 1923678 w 3853609"/>
                <a:gd name="connsiteY18" fmla="*/ 1 h 813871"/>
                <a:gd name="connsiteX19" fmla="*/ 599983 w 3853609"/>
                <a:gd name="connsiteY19" fmla="*/ 1 h 813871"/>
                <a:gd name="connsiteX20" fmla="*/ 0 w 3853609"/>
                <a:gd name="connsiteY20" fmla="*/ 1 h 813871"/>
                <a:gd name="connsiteX21" fmla="*/ 0 w 3853609"/>
                <a:gd name="connsiteY21" fmla="*/ 51853 h 813871"/>
                <a:gd name="connsiteX22" fmla="*/ 1773417 w 3853609"/>
                <a:gd name="connsiteY22" fmla="*/ 51853 h 813871"/>
                <a:gd name="connsiteX23" fmla="*/ 1773417 w 3853609"/>
                <a:gd name="connsiteY23" fmla="*/ 51852 h 813871"/>
                <a:gd name="connsiteX24" fmla="*/ 1923678 w 3853609"/>
                <a:gd name="connsiteY24" fmla="*/ 51852 h 813871"/>
                <a:gd name="connsiteX25" fmla="*/ 1923678 w 3853609"/>
                <a:gd name="connsiteY25" fmla="*/ 51853 h 813871"/>
                <a:gd name="connsiteX26" fmla="*/ 2943507 w 3853609"/>
                <a:gd name="connsiteY26" fmla="*/ 51853 h 813871"/>
                <a:gd name="connsiteX27" fmla="*/ 2943507 w 3853609"/>
                <a:gd name="connsiteY27" fmla="*/ 51852 h 813871"/>
                <a:gd name="connsiteX28" fmla="*/ 3511576 w 3853609"/>
                <a:gd name="connsiteY28" fmla="*/ 51852 h 813871"/>
                <a:gd name="connsiteX29" fmla="*/ 3687239 w 3853609"/>
                <a:gd name="connsiteY29" fmla="*/ 51852 h 813871"/>
                <a:gd name="connsiteX30" fmla="*/ 3743630 w 3853609"/>
                <a:gd name="connsiteY30" fmla="*/ 108243 h 813871"/>
                <a:gd name="connsiteX31" fmla="*/ 3743630 w 3853609"/>
                <a:gd name="connsiteY31" fmla="*/ 202578 h 813871"/>
                <a:gd name="connsiteX32" fmla="*/ 3743276 w 3853609"/>
                <a:gd name="connsiteY32" fmla="*/ 204332 h 813871"/>
                <a:gd name="connsiteX33" fmla="*/ 3743631 w 3853609"/>
                <a:gd name="connsiteY33" fmla="*/ 205188 h 813871"/>
                <a:gd name="connsiteX34" fmla="*/ 3743631 w 3853609"/>
                <a:gd name="connsiteY34" fmla="*/ 644505 h 813871"/>
                <a:gd name="connsiteX35" fmla="*/ 3732741 w 3853609"/>
                <a:gd name="connsiteY35" fmla="*/ 646703 h 813871"/>
                <a:gd name="connsiteX36" fmla="*/ 3679604 w 3853609"/>
                <a:gd name="connsiteY36" fmla="*/ 726869 h 813871"/>
                <a:gd name="connsiteX37" fmla="*/ 3766607 w 3853609"/>
                <a:gd name="connsiteY37" fmla="*/ 813871 h 813871"/>
                <a:gd name="connsiteX38" fmla="*/ 3853609 w 3853609"/>
                <a:gd name="connsiteY38" fmla="*/ 726869 h 81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853609" h="813871">
                  <a:moveTo>
                    <a:pt x="3800982" y="726869"/>
                  </a:moveTo>
                  <a:cubicBezTo>
                    <a:pt x="3800982" y="745853"/>
                    <a:pt x="3785591" y="761243"/>
                    <a:pt x="3766607" y="761243"/>
                  </a:cubicBezTo>
                  <a:cubicBezTo>
                    <a:pt x="3747622" y="761243"/>
                    <a:pt x="3732232" y="745853"/>
                    <a:pt x="3732232" y="726869"/>
                  </a:cubicBezTo>
                  <a:cubicBezTo>
                    <a:pt x="3732232" y="707884"/>
                    <a:pt x="3747622" y="692494"/>
                    <a:pt x="3766607" y="692494"/>
                  </a:cubicBezTo>
                  <a:cubicBezTo>
                    <a:pt x="3785591" y="692494"/>
                    <a:pt x="3800982" y="707884"/>
                    <a:pt x="3800982" y="726869"/>
                  </a:cubicBezTo>
                  <a:close/>
                  <a:moveTo>
                    <a:pt x="3853609" y="726869"/>
                  </a:moveTo>
                  <a:cubicBezTo>
                    <a:pt x="3853609" y="690831"/>
                    <a:pt x="3831698" y="659911"/>
                    <a:pt x="3800472" y="646703"/>
                  </a:cubicBezTo>
                  <a:lnTo>
                    <a:pt x="3795889" y="645778"/>
                  </a:lnTo>
                  <a:lnTo>
                    <a:pt x="3795889" y="165919"/>
                  </a:lnTo>
                  <a:lnTo>
                    <a:pt x="3795889" y="104639"/>
                  </a:lnTo>
                  <a:cubicBezTo>
                    <a:pt x="3795889" y="46849"/>
                    <a:pt x="3749040" y="0"/>
                    <a:pt x="3691249" y="0"/>
                  </a:cubicBezTo>
                  <a:lnTo>
                    <a:pt x="3483144" y="0"/>
                  </a:lnTo>
                  <a:lnTo>
                    <a:pt x="3483144" y="1"/>
                  </a:lnTo>
                  <a:lnTo>
                    <a:pt x="2880000" y="1"/>
                  </a:lnTo>
                  <a:lnTo>
                    <a:pt x="2880000" y="0"/>
                  </a:lnTo>
                  <a:lnTo>
                    <a:pt x="2711810" y="0"/>
                  </a:lnTo>
                  <a:lnTo>
                    <a:pt x="2711810" y="1"/>
                  </a:lnTo>
                  <a:lnTo>
                    <a:pt x="2268707" y="1"/>
                  </a:lnTo>
                  <a:lnTo>
                    <a:pt x="1923678" y="1"/>
                  </a:lnTo>
                  <a:lnTo>
                    <a:pt x="599983" y="1"/>
                  </a:lnTo>
                  <a:lnTo>
                    <a:pt x="0" y="1"/>
                  </a:lnTo>
                  <a:lnTo>
                    <a:pt x="0" y="51853"/>
                  </a:lnTo>
                  <a:lnTo>
                    <a:pt x="1773417" y="51853"/>
                  </a:lnTo>
                  <a:lnTo>
                    <a:pt x="1773417" y="51852"/>
                  </a:lnTo>
                  <a:lnTo>
                    <a:pt x="1923678" y="51852"/>
                  </a:lnTo>
                  <a:lnTo>
                    <a:pt x="1923678" y="51853"/>
                  </a:lnTo>
                  <a:lnTo>
                    <a:pt x="2943507" y="51853"/>
                  </a:lnTo>
                  <a:lnTo>
                    <a:pt x="2943507" y="51852"/>
                  </a:lnTo>
                  <a:lnTo>
                    <a:pt x="3511576" y="51852"/>
                  </a:lnTo>
                  <a:lnTo>
                    <a:pt x="3687239" y="51852"/>
                  </a:lnTo>
                  <a:cubicBezTo>
                    <a:pt x="3718383" y="51852"/>
                    <a:pt x="3743630" y="77099"/>
                    <a:pt x="3743630" y="108243"/>
                  </a:cubicBezTo>
                  <a:lnTo>
                    <a:pt x="3743630" y="202578"/>
                  </a:lnTo>
                  <a:lnTo>
                    <a:pt x="3743276" y="204332"/>
                  </a:lnTo>
                  <a:lnTo>
                    <a:pt x="3743631" y="205188"/>
                  </a:lnTo>
                  <a:lnTo>
                    <a:pt x="3743631" y="644505"/>
                  </a:lnTo>
                  <a:lnTo>
                    <a:pt x="3732741" y="646703"/>
                  </a:lnTo>
                  <a:cubicBezTo>
                    <a:pt x="3701515" y="659911"/>
                    <a:pt x="3679604" y="690831"/>
                    <a:pt x="3679604" y="726869"/>
                  </a:cubicBezTo>
                  <a:cubicBezTo>
                    <a:pt x="3679604" y="774919"/>
                    <a:pt x="3718556" y="813871"/>
                    <a:pt x="3766607" y="813871"/>
                  </a:cubicBezTo>
                  <a:cubicBezTo>
                    <a:pt x="3814657" y="813871"/>
                    <a:pt x="3853609" y="774919"/>
                    <a:pt x="3853609" y="726869"/>
                  </a:cubicBezTo>
                  <a:close/>
                </a:path>
              </a:pathLst>
            </a:custGeom>
            <a:solidFill>
              <a:schemeClr val="accent3"/>
            </a:solidFill>
            <a:ln w="25400" cap="flat" cmpd="sng" algn="ctr">
              <a:noFill/>
              <a:prstDash val="solid"/>
            </a:ln>
            <a:effectLst>
              <a:innerShdw blurRad="38100" dist="12700" dir="2700000">
                <a:prstClr val="black">
                  <a:alpha val="5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31" name="组合 30"/>
            <p:cNvGrpSpPr/>
            <p:nvPr/>
          </p:nvGrpSpPr>
          <p:grpSpPr>
            <a:xfrm>
              <a:off x="5747812" y="1102064"/>
              <a:ext cx="2136766" cy="531148"/>
              <a:chOff x="5747812" y="1102064"/>
              <a:chExt cx="2136766" cy="531148"/>
            </a:xfrm>
          </p:grpSpPr>
          <p:sp>
            <p:nvSpPr>
              <p:cNvPr id="33" name="圆角矩形 32"/>
              <p:cNvSpPr/>
              <p:nvPr/>
            </p:nvSpPr>
            <p:spPr>
              <a:xfrm>
                <a:off x="5747812" y="1102064"/>
                <a:ext cx="2136766" cy="531148"/>
              </a:xfrm>
              <a:prstGeom prst="roundRect">
                <a:avLst>
                  <a:gd name="adj" fmla="val 50000"/>
                </a:avLst>
              </a:prstGeom>
              <a:gradFill>
                <a:gsLst>
                  <a:gs pos="0">
                    <a:schemeClr val="accent3">
                      <a:lumMod val="75000"/>
                    </a:schemeClr>
                  </a:gs>
                  <a:gs pos="100000">
                    <a:schemeClr val="accent3"/>
                  </a:gs>
                </a:gsLst>
                <a:lin ang="5400000" scaled="0"/>
              </a:gradFill>
              <a:ln w="25400" cap="flat" cmpd="sng" algn="ctr">
                <a:gradFill flip="none" rotWithShape="1">
                  <a:gsLst>
                    <a:gs pos="0">
                      <a:schemeClr val="accent3"/>
                    </a:gs>
                    <a:gs pos="100000">
                      <a:schemeClr val="accent3">
                        <a:lumMod val="75000"/>
                      </a:schemeClr>
                    </a:gs>
                  </a:gsLst>
                  <a:lin ang="18900000" scaled="1"/>
                  <a:tileRect/>
                </a:gradFill>
                <a:prstDash val="solid"/>
              </a:ln>
              <a:effectLst>
                <a:outerShdw blurRad="228600" dist="228600" dir="5400000" algn="tr" rotWithShape="0">
                  <a:prstClr val="black">
                    <a:alpha val="30000"/>
                  </a:prstClr>
                </a:outerShdw>
              </a:effectLst>
            </p:spPr>
            <p:txBody>
              <a:bodyPr wrap="square" rtlCol="0" anchor="ctr">
                <a:noAutofit/>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4" name="矩形 33"/>
              <p:cNvSpPr>
                <a:spLocks noChangeArrowheads="1"/>
              </p:cNvSpPr>
              <p:nvPr/>
            </p:nvSpPr>
            <p:spPr bwMode="auto">
              <a:xfrm>
                <a:off x="5940152" y="1190380"/>
                <a:ext cx="1238309" cy="31830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200" b="1" i="0" u="none" strike="noStrike" kern="0" cap="all" spc="0" normalizeH="0" baseline="0" noProof="0" dirty="0">
                    <a:ln>
                      <a:noFill/>
                    </a:ln>
                    <a:solidFill>
                      <a:schemeClr val="bg1"/>
                    </a:solidFill>
                    <a:effectLst/>
                    <a:uLnTx/>
                    <a:uFillTx/>
                    <a:latin typeface="微软雅黑" panose="020B0503020204020204" charset="-122"/>
                    <a:ea typeface="微软雅黑" panose="020B0503020204020204" charset="-122"/>
                  </a:rPr>
                  <a:t>个人提升</a:t>
                </a:r>
                <a:endParaRPr kumimoji="0" lang="en-US" altLang="zh-CN" sz="2200" b="1" i="0" u="none" strike="noStrike" kern="0" cap="all" spc="0" normalizeH="0" baseline="0" noProof="0" dirty="0">
                  <a:ln>
                    <a:noFill/>
                  </a:ln>
                  <a:solidFill>
                    <a:schemeClr val="bg1"/>
                  </a:solidFill>
                  <a:effectLst/>
                  <a:uLnTx/>
                  <a:uFillTx/>
                  <a:latin typeface="微软雅黑" panose="020B0503020204020204" charset="-122"/>
                  <a:ea typeface="微软雅黑" panose="020B0503020204020204" charset="-122"/>
                </a:endParaRPr>
              </a:p>
            </p:txBody>
          </p:sp>
          <p:sp>
            <p:nvSpPr>
              <p:cNvPr id="35" name="Freeform 435"/>
              <p:cNvSpPr/>
              <p:nvPr/>
            </p:nvSpPr>
            <p:spPr bwMode="auto">
              <a:xfrm>
                <a:off x="7300412" y="1232502"/>
                <a:ext cx="262438" cy="270272"/>
              </a:xfrm>
              <a:custGeom>
                <a:avLst/>
                <a:gdLst>
                  <a:gd name="T0" fmla="*/ 1515 w 2188"/>
                  <a:gd name="T1" fmla="*/ 1131 h 2543"/>
                  <a:gd name="T2" fmla="*/ 1593 w 2188"/>
                  <a:gd name="T3" fmla="*/ 1055 h 2543"/>
                  <a:gd name="T4" fmla="*/ 1657 w 2188"/>
                  <a:gd name="T5" fmla="*/ 969 h 2543"/>
                  <a:gd name="T6" fmla="*/ 1705 w 2188"/>
                  <a:gd name="T7" fmla="*/ 874 h 2543"/>
                  <a:gd name="T8" fmla="*/ 1734 w 2188"/>
                  <a:gd name="T9" fmla="*/ 769 h 2543"/>
                  <a:gd name="T10" fmla="*/ 1745 w 2188"/>
                  <a:gd name="T11" fmla="*/ 655 h 2543"/>
                  <a:gd name="T12" fmla="*/ 1742 w 2188"/>
                  <a:gd name="T13" fmla="*/ 588 h 2543"/>
                  <a:gd name="T14" fmla="*/ 1724 w 2188"/>
                  <a:gd name="T15" fmla="*/ 492 h 2543"/>
                  <a:gd name="T16" fmla="*/ 1694 w 2188"/>
                  <a:gd name="T17" fmla="*/ 400 h 2543"/>
                  <a:gd name="T18" fmla="*/ 1651 w 2188"/>
                  <a:gd name="T19" fmla="*/ 315 h 2543"/>
                  <a:gd name="T20" fmla="*/ 1596 w 2188"/>
                  <a:gd name="T21" fmla="*/ 239 h 2543"/>
                  <a:gd name="T22" fmla="*/ 1531 w 2188"/>
                  <a:gd name="T23" fmla="*/ 171 h 2543"/>
                  <a:gd name="T24" fmla="*/ 1458 w 2188"/>
                  <a:gd name="T25" fmla="*/ 112 h 2543"/>
                  <a:gd name="T26" fmla="*/ 1376 w 2188"/>
                  <a:gd name="T27" fmla="*/ 65 h 2543"/>
                  <a:gd name="T28" fmla="*/ 1287 w 2188"/>
                  <a:gd name="T29" fmla="*/ 30 h 2543"/>
                  <a:gd name="T30" fmla="*/ 1193 w 2188"/>
                  <a:gd name="T31" fmla="*/ 8 h 2543"/>
                  <a:gd name="T32" fmla="*/ 1093 w 2188"/>
                  <a:gd name="T33" fmla="*/ 0 h 2543"/>
                  <a:gd name="T34" fmla="*/ 1027 w 2188"/>
                  <a:gd name="T35" fmla="*/ 4 h 2543"/>
                  <a:gd name="T36" fmla="*/ 932 w 2188"/>
                  <a:gd name="T37" fmla="*/ 20 h 2543"/>
                  <a:gd name="T38" fmla="*/ 841 w 2188"/>
                  <a:gd name="T39" fmla="*/ 50 h 2543"/>
                  <a:gd name="T40" fmla="*/ 756 w 2188"/>
                  <a:gd name="T41" fmla="*/ 93 h 2543"/>
                  <a:gd name="T42" fmla="*/ 680 w 2188"/>
                  <a:gd name="T43" fmla="*/ 147 h 2543"/>
                  <a:gd name="T44" fmla="*/ 612 w 2188"/>
                  <a:gd name="T45" fmla="*/ 211 h 2543"/>
                  <a:gd name="T46" fmla="*/ 554 w 2188"/>
                  <a:gd name="T47" fmla="*/ 283 h 2543"/>
                  <a:gd name="T48" fmla="*/ 507 w 2188"/>
                  <a:gd name="T49" fmla="*/ 365 h 2543"/>
                  <a:gd name="T50" fmla="*/ 472 w 2188"/>
                  <a:gd name="T51" fmla="*/ 454 h 2543"/>
                  <a:gd name="T52" fmla="*/ 450 w 2188"/>
                  <a:gd name="T53" fmla="*/ 547 h 2543"/>
                  <a:gd name="T54" fmla="*/ 443 w 2188"/>
                  <a:gd name="T55" fmla="*/ 646 h 2543"/>
                  <a:gd name="T56" fmla="*/ 447 w 2188"/>
                  <a:gd name="T57" fmla="*/ 725 h 2543"/>
                  <a:gd name="T58" fmla="*/ 471 w 2188"/>
                  <a:gd name="T59" fmla="*/ 834 h 2543"/>
                  <a:gd name="T60" fmla="*/ 513 w 2188"/>
                  <a:gd name="T61" fmla="*/ 935 h 2543"/>
                  <a:gd name="T62" fmla="*/ 572 w 2188"/>
                  <a:gd name="T63" fmla="*/ 1027 h 2543"/>
                  <a:gd name="T64" fmla="*/ 645 w 2188"/>
                  <a:gd name="T65" fmla="*/ 1107 h 2543"/>
                  <a:gd name="T66" fmla="*/ 702 w 2188"/>
                  <a:gd name="T67" fmla="*/ 1155 h 2543"/>
                  <a:gd name="T68" fmla="*/ 589 w 2188"/>
                  <a:gd name="T69" fmla="*/ 1226 h 2543"/>
                  <a:gd name="T70" fmla="*/ 484 w 2188"/>
                  <a:gd name="T71" fmla="*/ 1316 h 2543"/>
                  <a:gd name="T72" fmla="*/ 387 w 2188"/>
                  <a:gd name="T73" fmla="*/ 1421 h 2543"/>
                  <a:gd name="T74" fmla="*/ 299 w 2188"/>
                  <a:gd name="T75" fmla="*/ 1542 h 2543"/>
                  <a:gd name="T76" fmla="*/ 220 w 2188"/>
                  <a:gd name="T77" fmla="*/ 1673 h 2543"/>
                  <a:gd name="T78" fmla="*/ 152 w 2188"/>
                  <a:gd name="T79" fmla="*/ 1815 h 2543"/>
                  <a:gd name="T80" fmla="*/ 96 w 2188"/>
                  <a:gd name="T81" fmla="*/ 1964 h 2543"/>
                  <a:gd name="T82" fmla="*/ 51 w 2188"/>
                  <a:gd name="T83" fmla="*/ 2119 h 2543"/>
                  <a:gd name="T84" fmla="*/ 20 w 2188"/>
                  <a:gd name="T85" fmla="*/ 2277 h 2543"/>
                  <a:gd name="T86" fmla="*/ 3 w 2188"/>
                  <a:gd name="T87" fmla="*/ 2437 h 2543"/>
                  <a:gd name="T88" fmla="*/ 2188 w 2188"/>
                  <a:gd name="T89" fmla="*/ 2543 h 2543"/>
                  <a:gd name="T90" fmla="*/ 2185 w 2188"/>
                  <a:gd name="T91" fmla="*/ 2437 h 2543"/>
                  <a:gd name="T92" fmla="*/ 2167 w 2188"/>
                  <a:gd name="T93" fmla="*/ 2277 h 2543"/>
                  <a:gd name="T94" fmla="*/ 2135 w 2188"/>
                  <a:gd name="T95" fmla="*/ 2118 h 2543"/>
                  <a:gd name="T96" fmla="*/ 2091 w 2188"/>
                  <a:gd name="T97" fmla="*/ 1964 h 2543"/>
                  <a:gd name="T98" fmla="*/ 2034 w 2188"/>
                  <a:gd name="T99" fmla="*/ 1814 h 2543"/>
                  <a:gd name="T100" fmla="*/ 1967 w 2188"/>
                  <a:gd name="T101" fmla="*/ 1673 h 2543"/>
                  <a:gd name="T102" fmla="*/ 1888 w 2188"/>
                  <a:gd name="T103" fmla="*/ 1541 h 2543"/>
                  <a:gd name="T104" fmla="*/ 1800 w 2188"/>
                  <a:gd name="T105" fmla="*/ 1421 h 2543"/>
                  <a:gd name="T106" fmla="*/ 1704 w 2188"/>
                  <a:gd name="T107" fmla="*/ 1315 h 2543"/>
                  <a:gd name="T108" fmla="*/ 1598 w 2188"/>
                  <a:gd name="T109" fmla="*/ 1225 h 2543"/>
                  <a:gd name="T110" fmla="*/ 1486 w 2188"/>
                  <a:gd name="T111" fmla="*/ 1154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88" h="2543">
                    <a:moveTo>
                      <a:pt x="1486" y="1154"/>
                    </a:moveTo>
                    <a:lnTo>
                      <a:pt x="1486" y="1154"/>
                    </a:lnTo>
                    <a:lnTo>
                      <a:pt x="1515" y="1131"/>
                    </a:lnTo>
                    <a:lnTo>
                      <a:pt x="1543" y="1106"/>
                    </a:lnTo>
                    <a:lnTo>
                      <a:pt x="1569" y="1082"/>
                    </a:lnTo>
                    <a:lnTo>
                      <a:pt x="1593" y="1055"/>
                    </a:lnTo>
                    <a:lnTo>
                      <a:pt x="1616" y="1028"/>
                    </a:lnTo>
                    <a:lnTo>
                      <a:pt x="1638" y="999"/>
                    </a:lnTo>
                    <a:lnTo>
                      <a:pt x="1657" y="969"/>
                    </a:lnTo>
                    <a:lnTo>
                      <a:pt x="1675" y="939"/>
                    </a:lnTo>
                    <a:lnTo>
                      <a:pt x="1690" y="907"/>
                    </a:lnTo>
                    <a:lnTo>
                      <a:pt x="1705" y="874"/>
                    </a:lnTo>
                    <a:lnTo>
                      <a:pt x="1717" y="840"/>
                    </a:lnTo>
                    <a:lnTo>
                      <a:pt x="1726" y="805"/>
                    </a:lnTo>
                    <a:lnTo>
                      <a:pt x="1734" y="769"/>
                    </a:lnTo>
                    <a:lnTo>
                      <a:pt x="1741" y="732"/>
                    </a:lnTo>
                    <a:lnTo>
                      <a:pt x="1744" y="694"/>
                    </a:lnTo>
                    <a:lnTo>
                      <a:pt x="1745" y="655"/>
                    </a:lnTo>
                    <a:lnTo>
                      <a:pt x="1745" y="655"/>
                    </a:lnTo>
                    <a:lnTo>
                      <a:pt x="1744" y="621"/>
                    </a:lnTo>
                    <a:lnTo>
                      <a:pt x="1742" y="588"/>
                    </a:lnTo>
                    <a:lnTo>
                      <a:pt x="1738" y="555"/>
                    </a:lnTo>
                    <a:lnTo>
                      <a:pt x="1731" y="523"/>
                    </a:lnTo>
                    <a:lnTo>
                      <a:pt x="1724" y="492"/>
                    </a:lnTo>
                    <a:lnTo>
                      <a:pt x="1716" y="461"/>
                    </a:lnTo>
                    <a:lnTo>
                      <a:pt x="1706" y="430"/>
                    </a:lnTo>
                    <a:lnTo>
                      <a:pt x="1694" y="400"/>
                    </a:lnTo>
                    <a:lnTo>
                      <a:pt x="1681" y="371"/>
                    </a:lnTo>
                    <a:lnTo>
                      <a:pt x="1666" y="343"/>
                    </a:lnTo>
                    <a:lnTo>
                      <a:pt x="1651" y="315"/>
                    </a:lnTo>
                    <a:lnTo>
                      <a:pt x="1633" y="290"/>
                    </a:lnTo>
                    <a:lnTo>
                      <a:pt x="1616" y="264"/>
                    </a:lnTo>
                    <a:lnTo>
                      <a:pt x="1596" y="239"/>
                    </a:lnTo>
                    <a:lnTo>
                      <a:pt x="1576" y="215"/>
                    </a:lnTo>
                    <a:lnTo>
                      <a:pt x="1554" y="193"/>
                    </a:lnTo>
                    <a:lnTo>
                      <a:pt x="1531" y="171"/>
                    </a:lnTo>
                    <a:lnTo>
                      <a:pt x="1508" y="150"/>
                    </a:lnTo>
                    <a:lnTo>
                      <a:pt x="1483" y="131"/>
                    </a:lnTo>
                    <a:lnTo>
                      <a:pt x="1458" y="112"/>
                    </a:lnTo>
                    <a:lnTo>
                      <a:pt x="1431" y="96"/>
                    </a:lnTo>
                    <a:lnTo>
                      <a:pt x="1405" y="79"/>
                    </a:lnTo>
                    <a:lnTo>
                      <a:pt x="1376" y="65"/>
                    </a:lnTo>
                    <a:lnTo>
                      <a:pt x="1347" y="51"/>
                    </a:lnTo>
                    <a:lnTo>
                      <a:pt x="1318" y="40"/>
                    </a:lnTo>
                    <a:lnTo>
                      <a:pt x="1287" y="30"/>
                    </a:lnTo>
                    <a:lnTo>
                      <a:pt x="1256" y="20"/>
                    </a:lnTo>
                    <a:lnTo>
                      <a:pt x="1225" y="13"/>
                    </a:lnTo>
                    <a:lnTo>
                      <a:pt x="1193" y="8"/>
                    </a:lnTo>
                    <a:lnTo>
                      <a:pt x="1160" y="4"/>
                    </a:lnTo>
                    <a:lnTo>
                      <a:pt x="1127" y="1"/>
                    </a:lnTo>
                    <a:lnTo>
                      <a:pt x="1093" y="0"/>
                    </a:lnTo>
                    <a:lnTo>
                      <a:pt x="1093" y="0"/>
                    </a:lnTo>
                    <a:lnTo>
                      <a:pt x="1060" y="1"/>
                    </a:lnTo>
                    <a:lnTo>
                      <a:pt x="1027" y="4"/>
                    </a:lnTo>
                    <a:lnTo>
                      <a:pt x="994" y="8"/>
                    </a:lnTo>
                    <a:lnTo>
                      <a:pt x="962" y="13"/>
                    </a:lnTo>
                    <a:lnTo>
                      <a:pt x="932" y="20"/>
                    </a:lnTo>
                    <a:lnTo>
                      <a:pt x="901" y="29"/>
                    </a:lnTo>
                    <a:lnTo>
                      <a:pt x="870" y="39"/>
                    </a:lnTo>
                    <a:lnTo>
                      <a:pt x="841" y="50"/>
                    </a:lnTo>
                    <a:lnTo>
                      <a:pt x="812" y="64"/>
                    </a:lnTo>
                    <a:lnTo>
                      <a:pt x="783" y="77"/>
                    </a:lnTo>
                    <a:lnTo>
                      <a:pt x="756" y="93"/>
                    </a:lnTo>
                    <a:lnTo>
                      <a:pt x="730" y="110"/>
                    </a:lnTo>
                    <a:lnTo>
                      <a:pt x="704" y="128"/>
                    </a:lnTo>
                    <a:lnTo>
                      <a:pt x="680" y="147"/>
                    </a:lnTo>
                    <a:lnTo>
                      <a:pt x="656" y="167"/>
                    </a:lnTo>
                    <a:lnTo>
                      <a:pt x="634" y="188"/>
                    </a:lnTo>
                    <a:lnTo>
                      <a:pt x="612" y="211"/>
                    </a:lnTo>
                    <a:lnTo>
                      <a:pt x="591" y="234"/>
                    </a:lnTo>
                    <a:lnTo>
                      <a:pt x="572" y="259"/>
                    </a:lnTo>
                    <a:lnTo>
                      <a:pt x="554" y="283"/>
                    </a:lnTo>
                    <a:lnTo>
                      <a:pt x="537" y="310"/>
                    </a:lnTo>
                    <a:lnTo>
                      <a:pt x="521" y="337"/>
                    </a:lnTo>
                    <a:lnTo>
                      <a:pt x="507" y="365"/>
                    </a:lnTo>
                    <a:lnTo>
                      <a:pt x="493" y="394"/>
                    </a:lnTo>
                    <a:lnTo>
                      <a:pt x="482" y="423"/>
                    </a:lnTo>
                    <a:lnTo>
                      <a:pt x="472" y="454"/>
                    </a:lnTo>
                    <a:lnTo>
                      <a:pt x="464" y="485"/>
                    </a:lnTo>
                    <a:lnTo>
                      <a:pt x="456" y="515"/>
                    </a:lnTo>
                    <a:lnTo>
                      <a:pt x="450" y="547"/>
                    </a:lnTo>
                    <a:lnTo>
                      <a:pt x="446" y="580"/>
                    </a:lnTo>
                    <a:lnTo>
                      <a:pt x="444" y="613"/>
                    </a:lnTo>
                    <a:lnTo>
                      <a:pt x="443" y="646"/>
                    </a:lnTo>
                    <a:lnTo>
                      <a:pt x="443" y="646"/>
                    </a:lnTo>
                    <a:lnTo>
                      <a:pt x="444" y="686"/>
                    </a:lnTo>
                    <a:lnTo>
                      <a:pt x="447" y="725"/>
                    </a:lnTo>
                    <a:lnTo>
                      <a:pt x="453" y="762"/>
                    </a:lnTo>
                    <a:lnTo>
                      <a:pt x="462" y="799"/>
                    </a:lnTo>
                    <a:lnTo>
                      <a:pt x="471" y="834"/>
                    </a:lnTo>
                    <a:lnTo>
                      <a:pt x="483" y="869"/>
                    </a:lnTo>
                    <a:lnTo>
                      <a:pt x="498" y="903"/>
                    </a:lnTo>
                    <a:lnTo>
                      <a:pt x="513" y="935"/>
                    </a:lnTo>
                    <a:lnTo>
                      <a:pt x="531" y="967"/>
                    </a:lnTo>
                    <a:lnTo>
                      <a:pt x="550" y="998"/>
                    </a:lnTo>
                    <a:lnTo>
                      <a:pt x="572" y="1027"/>
                    </a:lnTo>
                    <a:lnTo>
                      <a:pt x="594" y="1055"/>
                    </a:lnTo>
                    <a:lnTo>
                      <a:pt x="619" y="1082"/>
                    </a:lnTo>
                    <a:lnTo>
                      <a:pt x="645" y="1107"/>
                    </a:lnTo>
                    <a:lnTo>
                      <a:pt x="673" y="1132"/>
                    </a:lnTo>
                    <a:lnTo>
                      <a:pt x="702" y="1155"/>
                    </a:lnTo>
                    <a:lnTo>
                      <a:pt x="702" y="1155"/>
                    </a:lnTo>
                    <a:lnTo>
                      <a:pt x="664" y="1177"/>
                    </a:lnTo>
                    <a:lnTo>
                      <a:pt x="625" y="1200"/>
                    </a:lnTo>
                    <a:lnTo>
                      <a:pt x="589" y="1226"/>
                    </a:lnTo>
                    <a:lnTo>
                      <a:pt x="553" y="1254"/>
                    </a:lnTo>
                    <a:lnTo>
                      <a:pt x="518" y="1284"/>
                    </a:lnTo>
                    <a:lnTo>
                      <a:pt x="484" y="1316"/>
                    </a:lnTo>
                    <a:lnTo>
                      <a:pt x="451" y="1349"/>
                    </a:lnTo>
                    <a:lnTo>
                      <a:pt x="418" y="1385"/>
                    </a:lnTo>
                    <a:lnTo>
                      <a:pt x="387" y="1421"/>
                    </a:lnTo>
                    <a:lnTo>
                      <a:pt x="356" y="1460"/>
                    </a:lnTo>
                    <a:lnTo>
                      <a:pt x="328" y="1499"/>
                    </a:lnTo>
                    <a:lnTo>
                      <a:pt x="299" y="1542"/>
                    </a:lnTo>
                    <a:lnTo>
                      <a:pt x="272" y="1584"/>
                    </a:lnTo>
                    <a:lnTo>
                      <a:pt x="246" y="1628"/>
                    </a:lnTo>
                    <a:lnTo>
                      <a:pt x="220" y="1673"/>
                    </a:lnTo>
                    <a:lnTo>
                      <a:pt x="197" y="1719"/>
                    </a:lnTo>
                    <a:lnTo>
                      <a:pt x="174" y="1767"/>
                    </a:lnTo>
                    <a:lnTo>
                      <a:pt x="152" y="1815"/>
                    </a:lnTo>
                    <a:lnTo>
                      <a:pt x="133" y="1864"/>
                    </a:lnTo>
                    <a:lnTo>
                      <a:pt x="113" y="1913"/>
                    </a:lnTo>
                    <a:lnTo>
                      <a:pt x="96" y="1964"/>
                    </a:lnTo>
                    <a:lnTo>
                      <a:pt x="80" y="2015"/>
                    </a:lnTo>
                    <a:lnTo>
                      <a:pt x="65" y="2067"/>
                    </a:lnTo>
                    <a:lnTo>
                      <a:pt x="51" y="2119"/>
                    </a:lnTo>
                    <a:lnTo>
                      <a:pt x="40" y="2172"/>
                    </a:lnTo>
                    <a:lnTo>
                      <a:pt x="30" y="2225"/>
                    </a:lnTo>
                    <a:lnTo>
                      <a:pt x="20" y="2277"/>
                    </a:lnTo>
                    <a:lnTo>
                      <a:pt x="13" y="2331"/>
                    </a:lnTo>
                    <a:lnTo>
                      <a:pt x="7" y="2384"/>
                    </a:lnTo>
                    <a:lnTo>
                      <a:pt x="3" y="2437"/>
                    </a:lnTo>
                    <a:lnTo>
                      <a:pt x="1" y="2491"/>
                    </a:lnTo>
                    <a:lnTo>
                      <a:pt x="0" y="2543"/>
                    </a:lnTo>
                    <a:lnTo>
                      <a:pt x="2188" y="2543"/>
                    </a:lnTo>
                    <a:lnTo>
                      <a:pt x="2188" y="2543"/>
                    </a:lnTo>
                    <a:lnTo>
                      <a:pt x="2187" y="2491"/>
                    </a:lnTo>
                    <a:lnTo>
                      <a:pt x="2185" y="2437"/>
                    </a:lnTo>
                    <a:lnTo>
                      <a:pt x="2180" y="2384"/>
                    </a:lnTo>
                    <a:lnTo>
                      <a:pt x="2175" y="2331"/>
                    </a:lnTo>
                    <a:lnTo>
                      <a:pt x="2167" y="2277"/>
                    </a:lnTo>
                    <a:lnTo>
                      <a:pt x="2158" y="2225"/>
                    </a:lnTo>
                    <a:lnTo>
                      <a:pt x="2148" y="2171"/>
                    </a:lnTo>
                    <a:lnTo>
                      <a:pt x="2135" y="2118"/>
                    </a:lnTo>
                    <a:lnTo>
                      <a:pt x="2122" y="2067"/>
                    </a:lnTo>
                    <a:lnTo>
                      <a:pt x="2108" y="2015"/>
                    </a:lnTo>
                    <a:lnTo>
                      <a:pt x="2091" y="1964"/>
                    </a:lnTo>
                    <a:lnTo>
                      <a:pt x="2074" y="1913"/>
                    </a:lnTo>
                    <a:lnTo>
                      <a:pt x="2055" y="1864"/>
                    </a:lnTo>
                    <a:lnTo>
                      <a:pt x="2034" y="1814"/>
                    </a:lnTo>
                    <a:lnTo>
                      <a:pt x="2014" y="1766"/>
                    </a:lnTo>
                    <a:lnTo>
                      <a:pt x="1991" y="1719"/>
                    </a:lnTo>
                    <a:lnTo>
                      <a:pt x="1967" y="1673"/>
                    </a:lnTo>
                    <a:lnTo>
                      <a:pt x="1942" y="1627"/>
                    </a:lnTo>
                    <a:lnTo>
                      <a:pt x="1916" y="1583"/>
                    </a:lnTo>
                    <a:lnTo>
                      <a:pt x="1888" y="1541"/>
                    </a:lnTo>
                    <a:lnTo>
                      <a:pt x="1860" y="1499"/>
                    </a:lnTo>
                    <a:lnTo>
                      <a:pt x="1830" y="1459"/>
                    </a:lnTo>
                    <a:lnTo>
                      <a:pt x="1800" y="1421"/>
                    </a:lnTo>
                    <a:lnTo>
                      <a:pt x="1769" y="1384"/>
                    </a:lnTo>
                    <a:lnTo>
                      <a:pt x="1737" y="1348"/>
                    </a:lnTo>
                    <a:lnTo>
                      <a:pt x="1704" y="1315"/>
                    </a:lnTo>
                    <a:lnTo>
                      <a:pt x="1670" y="1283"/>
                    </a:lnTo>
                    <a:lnTo>
                      <a:pt x="1635" y="1253"/>
                    </a:lnTo>
                    <a:lnTo>
                      <a:pt x="1598" y="1225"/>
                    </a:lnTo>
                    <a:lnTo>
                      <a:pt x="1561" y="1199"/>
                    </a:lnTo>
                    <a:lnTo>
                      <a:pt x="1524" y="1176"/>
                    </a:lnTo>
                    <a:lnTo>
                      <a:pt x="1486" y="1154"/>
                    </a:lnTo>
                    <a:lnTo>
                      <a:pt x="1486" y="1154"/>
                    </a:lnTo>
                    <a:close/>
                  </a:path>
                </a:pathLst>
              </a:custGeom>
              <a:solidFill>
                <a:schemeClr val="bg1"/>
              </a:solidFill>
              <a:ln>
                <a:noFill/>
              </a:ln>
              <a:effectLst>
                <a:innerShdw blurRad="38100" dist="25400" dir="18900000">
                  <a:prstClr val="black">
                    <a:alpha val="50000"/>
                  </a:prstClr>
                </a:inn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
          <p:nvSpPr>
            <p:cNvPr id="32" name="圆角矩形 16"/>
            <p:cNvSpPr/>
            <p:nvPr/>
          </p:nvSpPr>
          <p:spPr>
            <a:xfrm flipH="1">
              <a:off x="5336929" y="1372513"/>
              <a:ext cx="3124522" cy="3457798"/>
            </a:xfrm>
            <a:custGeom>
              <a:avLst/>
              <a:gdLst>
                <a:gd name="connsiteX0" fmla="*/ 0 w 3456384"/>
                <a:gd name="connsiteY0" fmla="*/ 195078 h 3456384"/>
                <a:gd name="connsiteX1" fmla="*/ 195078 w 3456384"/>
                <a:gd name="connsiteY1" fmla="*/ 0 h 3456384"/>
                <a:gd name="connsiteX2" fmla="*/ 3261306 w 3456384"/>
                <a:gd name="connsiteY2" fmla="*/ 0 h 3456384"/>
                <a:gd name="connsiteX3" fmla="*/ 3456384 w 3456384"/>
                <a:gd name="connsiteY3" fmla="*/ 195078 h 3456384"/>
                <a:gd name="connsiteX4" fmla="*/ 3456384 w 3456384"/>
                <a:gd name="connsiteY4" fmla="*/ 3261306 h 3456384"/>
                <a:gd name="connsiteX5" fmla="*/ 3261306 w 3456384"/>
                <a:gd name="connsiteY5" fmla="*/ 3456384 h 3456384"/>
                <a:gd name="connsiteX6" fmla="*/ 195078 w 3456384"/>
                <a:gd name="connsiteY6" fmla="*/ 3456384 h 3456384"/>
                <a:gd name="connsiteX7" fmla="*/ 0 w 3456384"/>
                <a:gd name="connsiteY7" fmla="*/ 3261306 h 3456384"/>
                <a:gd name="connsiteX8" fmla="*/ 0 w 3456384"/>
                <a:gd name="connsiteY8" fmla="*/ 195078 h 3456384"/>
                <a:gd name="connsiteX0-1" fmla="*/ 3456384 w 3547824"/>
                <a:gd name="connsiteY0-2" fmla="*/ 195078 h 3456384"/>
                <a:gd name="connsiteX1-3" fmla="*/ 3456384 w 3547824"/>
                <a:gd name="connsiteY1-4" fmla="*/ 3261306 h 3456384"/>
                <a:gd name="connsiteX2-5" fmla="*/ 3261306 w 3547824"/>
                <a:gd name="connsiteY2-6" fmla="*/ 3456384 h 3456384"/>
                <a:gd name="connsiteX3-7" fmla="*/ 195078 w 3547824"/>
                <a:gd name="connsiteY3-8" fmla="*/ 3456384 h 3456384"/>
                <a:gd name="connsiteX4-9" fmla="*/ 0 w 3547824"/>
                <a:gd name="connsiteY4-10" fmla="*/ 3261306 h 3456384"/>
                <a:gd name="connsiteX5-11" fmla="*/ 0 w 3547824"/>
                <a:gd name="connsiteY5-12" fmla="*/ 195078 h 3456384"/>
                <a:gd name="connsiteX6-13" fmla="*/ 195078 w 3547824"/>
                <a:gd name="connsiteY6-14" fmla="*/ 0 h 3456384"/>
                <a:gd name="connsiteX7-15" fmla="*/ 3261306 w 3547824"/>
                <a:gd name="connsiteY7-16" fmla="*/ 0 h 3456384"/>
                <a:gd name="connsiteX8-17" fmla="*/ 3547824 w 3547824"/>
                <a:gd name="connsiteY8-18" fmla="*/ 286518 h 3456384"/>
                <a:gd name="connsiteX0-19" fmla="*/ 3456384 w 3456384"/>
                <a:gd name="connsiteY0-20" fmla="*/ 195078 h 3456384"/>
                <a:gd name="connsiteX1-21" fmla="*/ 3456384 w 3456384"/>
                <a:gd name="connsiteY1-22" fmla="*/ 3261306 h 3456384"/>
                <a:gd name="connsiteX2-23" fmla="*/ 3261306 w 3456384"/>
                <a:gd name="connsiteY2-24" fmla="*/ 3456384 h 3456384"/>
                <a:gd name="connsiteX3-25" fmla="*/ 195078 w 3456384"/>
                <a:gd name="connsiteY3-26" fmla="*/ 3456384 h 3456384"/>
                <a:gd name="connsiteX4-27" fmla="*/ 0 w 3456384"/>
                <a:gd name="connsiteY4-28" fmla="*/ 3261306 h 3456384"/>
                <a:gd name="connsiteX5-29" fmla="*/ 0 w 3456384"/>
                <a:gd name="connsiteY5-30" fmla="*/ 195078 h 3456384"/>
                <a:gd name="connsiteX6-31" fmla="*/ 195078 w 3456384"/>
                <a:gd name="connsiteY6-32" fmla="*/ 0 h 3456384"/>
                <a:gd name="connsiteX7-33" fmla="*/ 3261306 w 3456384"/>
                <a:gd name="connsiteY7-34" fmla="*/ 0 h 3456384"/>
                <a:gd name="connsiteX0-35" fmla="*/ 3456384 w 3456384"/>
                <a:gd name="connsiteY0-36" fmla="*/ 3261306 h 3456384"/>
                <a:gd name="connsiteX1-37" fmla="*/ 3261306 w 3456384"/>
                <a:gd name="connsiteY1-38" fmla="*/ 3456384 h 3456384"/>
                <a:gd name="connsiteX2-39" fmla="*/ 195078 w 3456384"/>
                <a:gd name="connsiteY2-40" fmla="*/ 3456384 h 3456384"/>
                <a:gd name="connsiteX3-41" fmla="*/ 0 w 3456384"/>
                <a:gd name="connsiteY3-42" fmla="*/ 3261306 h 3456384"/>
                <a:gd name="connsiteX4-43" fmla="*/ 0 w 3456384"/>
                <a:gd name="connsiteY4-44" fmla="*/ 195078 h 3456384"/>
                <a:gd name="connsiteX5-45" fmla="*/ 195078 w 3456384"/>
                <a:gd name="connsiteY5-46" fmla="*/ 0 h 3456384"/>
                <a:gd name="connsiteX6-47" fmla="*/ 3261306 w 3456384"/>
                <a:gd name="connsiteY6-48" fmla="*/ 0 h 3456384"/>
                <a:gd name="connsiteX0-49" fmla="*/ 3261306 w 3261306"/>
                <a:gd name="connsiteY0-50" fmla="*/ 3456384 h 3456384"/>
                <a:gd name="connsiteX1-51" fmla="*/ 195078 w 3261306"/>
                <a:gd name="connsiteY1-52" fmla="*/ 3456384 h 3456384"/>
                <a:gd name="connsiteX2-53" fmla="*/ 0 w 3261306"/>
                <a:gd name="connsiteY2-54" fmla="*/ 3261306 h 3456384"/>
                <a:gd name="connsiteX3-55" fmla="*/ 0 w 3261306"/>
                <a:gd name="connsiteY3-56" fmla="*/ 195078 h 3456384"/>
                <a:gd name="connsiteX4-57" fmla="*/ 195078 w 3261306"/>
                <a:gd name="connsiteY4-58" fmla="*/ 0 h 3456384"/>
                <a:gd name="connsiteX5-59" fmla="*/ 3261306 w 3261306"/>
                <a:gd name="connsiteY5-60" fmla="*/ 0 h 3456384"/>
                <a:gd name="connsiteX0-61" fmla="*/ 3261306 w 3261306"/>
                <a:gd name="connsiteY0-62" fmla="*/ 3457798 h 3457798"/>
                <a:gd name="connsiteX1-63" fmla="*/ 195078 w 3261306"/>
                <a:gd name="connsiteY1-64" fmla="*/ 3457798 h 3457798"/>
                <a:gd name="connsiteX2-65" fmla="*/ 0 w 3261306"/>
                <a:gd name="connsiteY2-66" fmla="*/ 3262720 h 3457798"/>
                <a:gd name="connsiteX3-67" fmla="*/ 0 w 3261306"/>
                <a:gd name="connsiteY3-68" fmla="*/ 196492 h 3457798"/>
                <a:gd name="connsiteX4-69" fmla="*/ 195078 w 3261306"/>
                <a:gd name="connsiteY4-70" fmla="*/ 1414 h 3457798"/>
                <a:gd name="connsiteX5-71" fmla="*/ 736922 w 3261306"/>
                <a:gd name="connsiteY5-72" fmla="*/ 0 h 3457798"/>
                <a:gd name="connsiteX6-73" fmla="*/ 3261306 w 3261306"/>
                <a:gd name="connsiteY6-74" fmla="*/ 1414 h 3457798"/>
                <a:gd name="connsiteX0-75" fmla="*/ 3261306 w 3261306"/>
                <a:gd name="connsiteY0-76" fmla="*/ 3457798 h 3457798"/>
                <a:gd name="connsiteX1-77" fmla="*/ 195078 w 3261306"/>
                <a:gd name="connsiteY1-78" fmla="*/ 3457798 h 3457798"/>
                <a:gd name="connsiteX2-79" fmla="*/ 0 w 3261306"/>
                <a:gd name="connsiteY2-80" fmla="*/ 3262720 h 3457798"/>
                <a:gd name="connsiteX3-81" fmla="*/ 0 w 3261306"/>
                <a:gd name="connsiteY3-82" fmla="*/ 196492 h 3457798"/>
                <a:gd name="connsiteX4-83" fmla="*/ 195078 w 3261306"/>
                <a:gd name="connsiteY4-84" fmla="*/ 1414 h 3457798"/>
                <a:gd name="connsiteX5-85" fmla="*/ 736922 w 3261306"/>
                <a:gd name="connsiteY5-86" fmla="*/ 0 h 3457798"/>
                <a:gd name="connsiteX0-87" fmla="*/ 3261306 w 3261306"/>
                <a:gd name="connsiteY0-88" fmla="*/ 3457798 h 3457798"/>
                <a:gd name="connsiteX1-89" fmla="*/ 3124522 w 3261306"/>
                <a:gd name="connsiteY1-90" fmla="*/ 3454400 h 3457798"/>
                <a:gd name="connsiteX2-91" fmla="*/ 195078 w 3261306"/>
                <a:gd name="connsiteY2-92" fmla="*/ 3457798 h 3457798"/>
                <a:gd name="connsiteX3-93" fmla="*/ 0 w 3261306"/>
                <a:gd name="connsiteY3-94" fmla="*/ 3262720 h 3457798"/>
                <a:gd name="connsiteX4-95" fmla="*/ 0 w 3261306"/>
                <a:gd name="connsiteY4-96" fmla="*/ 196492 h 3457798"/>
                <a:gd name="connsiteX5-97" fmla="*/ 195078 w 3261306"/>
                <a:gd name="connsiteY5-98" fmla="*/ 1414 h 3457798"/>
                <a:gd name="connsiteX6-99" fmla="*/ 736922 w 3261306"/>
                <a:gd name="connsiteY6-100" fmla="*/ 0 h 3457798"/>
                <a:gd name="connsiteX0-101" fmla="*/ 3124522 w 3124522"/>
                <a:gd name="connsiteY0-102" fmla="*/ 3454400 h 3457798"/>
                <a:gd name="connsiteX1-103" fmla="*/ 195078 w 3124522"/>
                <a:gd name="connsiteY1-104" fmla="*/ 3457798 h 3457798"/>
                <a:gd name="connsiteX2-105" fmla="*/ 0 w 3124522"/>
                <a:gd name="connsiteY2-106" fmla="*/ 3262720 h 3457798"/>
                <a:gd name="connsiteX3-107" fmla="*/ 0 w 3124522"/>
                <a:gd name="connsiteY3-108" fmla="*/ 196492 h 3457798"/>
                <a:gd name="connsiteX4-109" fmla="*/ 195078 w 3124522"/>
                <a:gd name="connsiteY4-110" fmla="*/ 1414 h 3457798"/>
                <a:gd name="connsiteX5-111" fmla="*/ 736922 w 3124522"/>
                <a:gd name="connsiteY5-112" fmla="*/ 0 h 34577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124522" h="3457798">
                  <a:moveTo>
                    <a:pt x="3124522" y="3454400"/>
                  </a:moveTo>
                  <a:lnTo>
                    <a:pt x="195078" y="3457798"/>
                  </a:lnTo>
                  <a:cubicBezTo>
                    <a:pt x="87339" y="3457798"/>
                    <a:pt x="0" y="3370459"/>
                    <a:pt x="0" y="3262720"/>
                  </a:cubicBezTo>
                  <a:lnTo>
                    <a:pt x="0" y="196492"/>
                  </a:lnTo>
                  <a:cubicBezTo>
                    <a:pt x="0" y="88753"/>
                    <a:pt x="87339" y="1414"/>
                    <a:pt x="195078" y="1414"/>
                  </a:cubicBezTo>
                  <a:lnTo>
                    <a:pt x="736922" y="0"/>
                  </a:lnTo>
                </a:path>
              </a:pathLst>
            </a:custGeom>
            <a:noFill/>
            <a:ln w="6350" cap="flat" cmpd="sng" algn="ctr">
              <a:solidFill>
                <a:sysClr val="windowText" lastClr="000000">
                  <a:lumMod val="50000"/>
                  <a:lumOff val="50000"/>
                </a:sysClr>
              </a:solidFill>
              <a:prstDash val="solid"/>
              <a:headEnd type="oval" w="med" len="med"/>
              <a:tailEnd type="oval" w="med" len="me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36" name="组合 35"/>
          <p:cNvGrpSpPr/>
          <p:nvPr/>
        </p:nvGrpSpPr>
        <p:grpSpPr>
          <a:xfrm>
            <a:off x="8367030" y="2148086"/>
            <a:ext cx="215304" cy="215302"/>
            <a:chOff x="5026429" y="2057723"/>
            <a:chExt cx="254992" cy="254990"/>
          </a:xfrm>
        </p:grpSpPr>
        <p:sp>
          <p:nvSpPr>
            <p:cNvPr id="37" name="椭圆 36"/>
            <p:cNvSpPr/>
            <p:nvPr/>
          </p:nvSpPr>
          <p:spPr>
            <a:xfrm>
              <a:off x="5026429" y="2057723"/>
              <a:ext cx="254992" cy="254990"/>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6350"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165100" dist="50800" dir="8100000" sx="102000" sy="102000" algn="tr" rotWithShape="0">
                <a:prstClr val="black">
                  <a:alpha val="3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Freeform 34"/>
            <p:cNvSpPr/>
            <p:nvPr/>
          </p:nvSpPr>
          <p:spPr bwMode="auto">
            <a:xfrm>
              <a:off x="5104300" y="2135885"/>
              <a:ext cx="99250" cy="98666"/>
            </a:xfrm>
            <a:prstGeom prst="ellipse">
              <a:avLst/>
            </a:prstGeom>
            <a:solidFill>
              <a:srgbClr val="932B5C"/>
            </a:solidFill>
            <a:ln>
              <a:noFill/>
            </a:ln>
            <a:effectLst>
              <a:innerShdw blurRad="38100" dist="127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39" name="组合 38"/>
          <p:cNvGrpSpPr/>
          <p:nvPr/>
        </p:nvGrpSpPr>
        <p:grpSpPr>
          <a:xfrm>
            <a:off x="8367030" y="3012182"/>
            <a:ext cx="215304" cy="215302"/>
            <a:chOff x="5026429" y="2057723"/>
            <a:chExt cx="254992" cy="254990"/>
          </a:xfrm>
        </p:grpSpPr>
        <p:sp>
          <p:nvSpPr>
            <p:cNvPr id="40" name="椭圆 39"/>
            <p:cNvSpPr/>
            <p:nvPr/>
          </p:nvSpPr>
          <p:spPr>
            <a:xfrm>
              <a:off x="5026429" y="2057723"/>
              <a:ext cx="254992" cy="254990"/>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6350"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165100" dist="50800" dir="8100000" sx="102000" sy="102000" algn="tr" rotWithShape="0">
                <a:prstClr val="black">
                  <a:alpha val="3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1" name="Freeform 34"/>
            <p:cNvSpPr/>
            <p:nvPr/>
          </p:nvSpPr>
          <p:spPr bwMode="auto">
            <a:xfrm>
              <a:off x="5104300" y="2135885"/>
              <a:ext cx="99250" cy="98666"/>
            </a:xfrm>
            <a:prstGeom prst="ellipse">
              <a:avLst/>
            </a:prstGeom>
            <a:solidFill>
              <a:srgbClr val="DF0030"/>
            </a:solidFill>
            <a:ln>
              <a:noFill/>
            </a:ln>
            <a:effectLst>
              <a:innerShdw blurRad="38100" dist="127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grpSp>
        <p:nvGrpSpPr>
          <p:cNvPr id="42" name="组合 41"/>
          <p:cNvGrpSpPr/>
          <p:nvPr/>
        </p:nvGrpSpPr>
        <p:grpSpPr>
          <a:xfrm>
            <a:off x="8367030" y="3876278"/>
            <a:ext cx="215304" cy="215302"/>
            <a:chOff x="5026429" y="2057723"/>
            <a:chExt cx="254992" cy="254990"/>
          </a:xfrm>
        </p:grpSpPr>
        <p:sp>
          <p:nvSpPr>
            <p:cNvPr id="43" name="椭圆 42"/>
            <p:cNvSpPr/>
            <p:nvPr/>
          </p:nvSpPr>
          <p:spPr>
            <a:xfrm>
              <a:off x="5026429" y="2057723"/>
              <a:ext cx="254992" cy="254990"/>
            </a:xfrm>
            <a:prstGeom prst="ellipse">
              <a:avLst/>
            </a:prstGeom>
            <a:gradFill flip="none" rotWithShape="1">
              <a:gsLst>
                <a:gs pos="55000">
                  <a:srgbClr val="E7E7E7"/>
                </a:gs>
                <a:gs pos="0">
                  <a:sysClr val="window" lastClr="FFFFFF"/>
                </a:gs>
                <a:gs pos="100000">
                  <a:sysClr val="window" lastClr="FFFFFF">
                    <a:lumMod val="75000"/>
                  </a:sysClr>
                </a:gs>
              </a:gsLst>
              <a:path path="circle">
                <a:fillToRect t="100000" r="100000"/>
              </a:path>
              <a:tileRect l="-100000" b="-100000"/>
            </a:gradFill>
            <a:ln w="6350" cap="flat" cmpd="sng" algn="ctr">
              <a:gradFill flip="none" rotWithShape="1">
                <a:gsLst>
                  <a:gs pos="0">
                    <a:sysClr val="window" lastClr="FFFFFF">
                      <a:lumMod val="75000"/>
                    </a:sysClr>
                  </a:gs>
                  <a:gs pos="100000">
                    <a:sysClr val="window" lastClr="FFFFFF"/>
                  </a:gs>
                </a:gsLst>
                <a:lin ang="18900000" scaled="1"/>
                <a:tileRect/>
              </a:gradFill>
              <a:prstDash val="solid"/>
            </a:ln>
            <a:effectLst>
              <a:outerShdw blurRad="165100" dist="50800" dir="8100000" sx="102000" sy="102000" algn="tr" rotWithShape="0">
                <a:prstClr val="black">
                  <a:alpha val="3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4" name="Freeform 34"/>
            <p:cNvSpPr/>
            <p:nvPr/>
          </p:nvSpPr>
          <p:spPr bwMode="auto">
            <a:xfrm>
              <a:off x="5104300" y="2135885"/>
              <a:ext cx="99250" cy="98666"/>
            </a:xfrm>
            <a:prstGeom prst="ellipse">
              <a:avLst/>
            </a:prstGeom>
            <a:solidFill>
              <a:srgbClr val="A3A022"/>
            </a:solidFill>
            <a:ln>
              <a:noFill/>
            </a:ln>
            <a:effectLst>
              <a:innerShdw blurRad="38100" dist="127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
        <p:nvSpPr>
          <p:cNvPr id="45" name="TextBox 5"/>
          <p:cNvSpPr txBox="1"/>
          <p:nvPr/>
        </p:nvSpPr>
        <p:spPr>
          <a:xfrm>
            <a:off x="5733653" y="2402475"/>
            <a:ext cx="2376264" cy="307777"/>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r" defTabSz="914400" eaLnBrk="1" fontAlgn="base" latinLnBrk="0" hangingPunct="1">
              <a:lnSpc>
                <a:spcPct val="100000"/>
              </a:lnSpc>
              <a:spcBef>
                <a:spcPct val="0"/>
              </a:spcBef>
              <a:spcAft>
                <a:spcPct val="0"/>
              </a:spcAft>
              <a:buClrTx/>
              <a:buSzTx/>
              <a:buFontTx/>
              <a:buNone/>
              <a:defRPr/>
            </a:pP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输入简要文字内容，言简意赅的说明分项内容</a:t>
            </a:r>
            <a:r>
              <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KINGPUB</a:t>
            </a: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专业设计</a:t>
            </a:r>
            <a:r>
              <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a:t>
            </a:r>
          </a:p>
        </p:txBody>
      </p:sp>
      <p:sp>
        <p:nvSpPr>
          <p:cNvPr id="46" name="矩形 45"/>
          <p:cNvSpPr>
            <a:spLocks noChangeArrowheads="1"/>
          </p:cNvSpPr>
          <p:nvPr/>
        </p:nvSpPr>
        <p:spPr bwMode="auto">
          <a:xfrm>
            <a:off x="5733654" y="2148086"/>
            <a:ext cx="2376263" cy="21933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r" fontAlgn="base">
              <a:spcBef>
                <a:spcPct val="0"/>
              </a:spcBef>
              <a:spcAft>
                <a:spcPct val="0"/>
              </a:spcAft>
            </a:pPr>
            <a:r>
              <a:rPr lang="zh-CN" altLang="en-US" sz="1400" b="1" cap="all" dirty="0">
                <a:solidFill>
                  <a:prstClr val="black"/>
                </a:solidFill>
                <a:latin typeface="微软雅黑" panose="020B0503020204020204" charset="-122"/>
                <a:ea typeface="微软雅黑" panose="020B0503020204020204" charset="-122"/>
              </a:rPr>
              <a:t>学习与深造</a:t>
            </a:r>
            <a:endParaRPr lang="en-US" altLang="zh-CN" sz="1400" b="1" cap="all" dirty="0">
              <a:solidFill>
                <a:prstClr val="black"/>
              </a:solidFill>
              <a:latin typeface="微软雅黑" panose="020B0503020204020204" charset="-122"/>
              <a:ea typeface="微软雅黑" panose="020B0503020204020204" charset="-122"/>
            </a:endParaRPr>
          </a:p>
        </p:txBody>
      </p:sp>
      <p:sp>
        <p:nvSpPr>
          <p:cNvPr id="47" name="TextBox 5"/>
          <p:cNvSpPr txBox="1"/>
          <p:nvPr/>
        </p:nvSpPr>
        <p:spPr>
          <a:xfrm>
            <a:off x="5733653" y="3269734"/>
            <a:ext cx="2376264" cy="307777"/>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r" defTabSz="914400" eaLnBrk="1" fontAlgn="base" latinLnBrk="0" hangingPunct="1">
              <a:lnSpc>
                <a:spcPct val="100000"/>
              </a:lnSpc>
              <a:spcBef>
                <a:spcPct val="0"/>
              </a:spcBef>
              <a:spcAft>
                <a:spcPct val="0"/>
              </a:spcAft>
              <a:buClrTx/>
              <a:buSzTx/>
              <a:buFontTx/>
              <a:buNone/>
              <a:defRPr/>
            </a:pP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输入简要文字内容，言简意赅的说明分项内容</a:t>
            </a:r>
            <a:r>
              <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KINGPUB</a:t>
            </a: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专业设计</a:t>
            </a:r>
            <a:r>
              <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a:t>
            </a:r>
          </a:p>
        </p:txBody>
      </p:sp>
      <p:sp>
        <p:nvSpPr>
          <p:cNvPr id="48" name="矩形 47"/>
          <p:cNvSpPr>
            <a:spLocks noChangeArrowheads="1"/>
          </p:cNvSpPr>
          <p:nvPr/>
        </p:nvSpPr>
        <p:spPr bwMode="auto">
          <a:xfrm>
            <a:off x="5733654" y="3015345"/>
            <a:ext cx="2376263" cy="21933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r" fontAlgn="base">
              <a:spcBef>
                <a:spcPct val="0"/>
              </a:spcBef>
              <a:spcAft>
                <a:spcPct val="0"/>
              </a:spcAft>
            </a:pPr>
            <a:r>
              <a:rPr lang="zh-CN" altLang="en-US" sz="1400" b="1" cap="all" dirty="0">
                <a:solidFill>
                  <a:prstClr val="black"/>
                </a:solidFill>
                <a:latin typeface="微软雅黑" panose="020B0503020204020204" charset="-122"/>
                <a:ea typeface="微软雅黑" panose="020B0503020204020204" charset="-122"/>
              </a:rPr>
              <a:t>时间的管理</a:t>
            </a:r>
            <a:endParaRPr lang="en-US" altLang="zh-CN" sz="1400" b="1" cap="all" dirty="0">
              <a:solidFill>
                <a:prstClr val="black"/>
              </a:solidFill>
              <a:latin typeface="微软雅黑" panose="020B0503020204020204" charset="-122"/>
              <a:ea typeface="微软雅黑" panose="020B0503020204020204" charset="-122"/>
            </a:endParaRPr>
          </a:p>
        </p:txBody>
      </p:sp>
      <p:sp>
        <p:nvSpPr>
          <p:cNvPr id="49" name="TextBox 5"/>
          <p:cNvSpPr txBox="1"/>
          <p:nvPr/>
        </p:nvSpPr>
        <p:spPr>
          <a:xfrm>
            <a:off x="5733653" y="4145642"/>
            <a:ext cx="2376264" cy="307777"/>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r" defTabSz="914400" eaLnBrk="1" fontAlgn="base" latinLnBrk="0" hangingPunct="1">
              <a:lnSpc>
                <a:spcPct val="100000"/>
              </a:lnSpc>
              <a:spcBef>
                <a:spcPct val="0"/>
              </a:spcBef>
              <a:spcAft>
                <a:spcPct val="0"/>
              </a:spcAft>
              <a:buClrTx/>
              <a:buSzTx/>
              <a:buFontTx/>
              <a:buNone/>
              <a:defRPr/>
            </a:pP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输入简要文字内容，言简意赅的说明分项内容</a:t>
            </a:r>
            <a:r>
              <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KINGPUB</a:t>
            </a:r>
            <a:r>
              <a:rPr kumimoji="0" lang="zh-CN" altLang="en-US"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专业设计</a:t>
            </a:r>
            <a:r>
              <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rPr>
              <a:t>……</a:t>
            </a:r>
          </a:p>
        </p:txBody>
      </p:sp>
      <p:sp>
        <p:nvSpPr>
          <p:cNvPr id="50" name="矩形 49"/>
          <p:cNvSpPr>
            <a:spLocks noChangeArrowheads="1"/>
          </p:cNvSpPr>
          <p:nvPr/>
        </p:nvSpPr>
        <p:spPr bwMode="auto">
          <a:xfrm>
            <a:off x="5733654" y="3891253"/>
            <a:ext cx="2376263" cy="21933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r" fontAlgn="base">
              <a:spcBef>
                <a:spcPct val="0"/>
              </a:spcBef>
              <a:spcAft>
                <a:spcPct val="0"/>
              </a:spcAft>
            </a:pPr>
            <a:r>
              <a:rPr lang="zh-CN" altLang="en-US" sz="1400" b="1" cap="all" dirty="0">
                <a:solidFill>
                  <a:prstClr val="black"/>
                </a:solidFill>
                <a:latin typeface="微软雅黑" panose="020B0503020204020204" charset="-122"/>
                <a:ea typeface="微软雅黑" panose="020B0503020204020204" charset="-122"/>
              </a:rPr>
              <a:t>提高行动力</a:t>
            </a:r>
            <a:endParaRPr lang="en-US" altLang="zh-CN" sz="1400" b="1" cap="all" dirty="0">
              <a:solidFill>
                <a:prstClr val="black"/>
              </a:solidFill>
              <a:latin typeface="微软雅黑" panose="020B0503020204020204" charset="-122"/>
              <a:ea typeface="微软雅黑" panose="020B0503020204020204" charset="-122"/>
            </a:endParaRPr>
          </a:p>
        </p:txBody>
      </p:sp>
      <p:sp>
        <p:nvSpPr>
          <p:cNvPr id="51" name="矩形 50"/>
          <p:cNvSpPr>
            <a:spLocks noChangeArrowheads="1"/>
          </p:cNvSpPr>
          <p:nvPr/>
        </p:nvSpPr>
        <p:spPr bwMode="auto">
          <a:xfrm>
            <a:off x="4405136" y="1972444"/>
            <a:ext cx="360040" cy="28083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t"/>
          <a:lstStyle/>
          <a:p>
            <a:pPr algn="ctr" fontAlgn="base">
              <a:spcBef>
                <a:spcPct val="0"/>
              </a:spcBef>
              <a:spcAft>
                <a:spcPct val="0"/>
              </a:spcAft>
            </a:pPr>
            <a:r>
              <a:rPr lang="zh-CN" altLang="en-US" sz="2400" b="1" cap="all" spc="300" dirty="0">
                <a:solidFill>
                  <a:schemeClr val="bg1"/>
                </a:solidFill>
                <a:latin typeface="微软雅黑" panose="020B0503020204020204" charset="-122"/>
                <a:ea typeface="微软雅黑" panose="020B0503020204020204" charset="-122"/>
              </a:rPr>
              <a:t>我们一直在进步</a:t>
            </a:r>
            <a:endParaRPr lang="en-US" altLang="zh-CN" sz="2400" b="1" cap="all" spc="300"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299"/>
                            </p:stCondLst>
                            <p:childTnLst>
                              <p:par>
                                <p:cTn id="15" presetID="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1+#ppt_w/2"/>
                                          </p:val>
                                        </p:tav>
                                        <p:tav tm="100000">
                                          <p:val>
                                            <p:strVal val="#ppt_x"/>
                                          </p:val>
                                        </p:tav>
                                      </p:tavLst>
                                    </p:anim>
                                    <p:anim calcmode="lin" valueType="num">
                                      <p:cBhvr additive="base">
                                        <p:cTn id="22" dur="500" fill="hold"/>
                                        <p:tgtEl>
                                          <p:spTgt spid="29"/>
                                        </p:tgtEl>
                                        <p:attrNameLst>
                                          <p:attrName>ppt_y</p:attrName>
                                        </p:attrNameLst>
                                      </p:cBhvr>
                                      <p:tavLst>
                                        <p:tav tm="0">
                                          <p:val>
                                            <p:strVal val="#ppt_y"/>
                                          </p:val>
                                        </p:tav>
                                        <p:tav tm="100000">
                                          <p:val>
                                            <p:strVal val="#ppt_y"/>
                                          </p:val>
                                        </p:tav>
                                      </p:tavLst>
                                    </p:anim>
                                  </p:childTnLst>
                                </p:cTn>
                              </p:par>
                            </p:childTnLst>
                          </p:cTn>
                        </p:par>
                        <p:par>
                          <p:cTn id="23" fill="hold">
                            <p:stCondLst>
                              <p:cond delay="1799"/>
                            </p:stCondLst>
                            <p:childTnLst>
                              <p:par>
                                <p:cTn id="24" presetID="53" presetClass="entr" presetSubtype="16"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par>
                                <p:cTn id="29" presetID="53" presetClass="entr" presetSubtype="16" fill="hold" nodeType="withEffect">
                                  <p:stCondLst>
                                    <p:cond delay="20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par>
                                <p:cTn id="34" presetID="53" presetClass="entr" presetSubtype="16" fill="hold" nodeType="withEffect">
                                  <p:stCondLst>
                                    <p:cond delay="40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childTnLst>
                          </p:cTn>
                        </p:par>
                        <p:par>
                          <p:cTn id="39" fill="hold">
                            <p:stCondLst>
                              <p:cond delay="2299"/>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500"/>
                                        <p:tgtEl>
                                          <p:spTgt spid="24"/>
                                        </p:tgtEl>
                                      </p:cBhvr>
                                    </p:animEffect>
                                  </p:childTnLst>
                                </p:cTn>
                              </p:par>
                              <p:par>
                                <p:cTn id="46" presetID="22" presetClass="entr" presetSubtype="8" fill="hold" grpId="0" nodeType="withEffect">
                                  <p:stCondLst>
                                    <p:cond delay="200"/>
                                  </p:stCondLst>
                                  <p:childTnLst>
                                    <p:set>
                                      <p:cBhvr>
                                        <p:cTn id="47" dur="1" fill="hold">
                                          <p:stCondLst>
                                            <p:cond delay="0"/>
                                          </p:stCondLst>
                                        </p:cTn>
                                        <p:tgtEl>
                                          <p:spTgt spid="25"/>
                                        </p:tgtEl>
                                        <p:attrNameLst>
                                          <p:attrName>style.visibility</p:attrName>
                                        </p:attrNameLst>
                                      </p:cBhvr>
                                      <p:to>
                                        <p:strVal val="visible"/>
                                      </p:to>
                                    </p:set>
                                    <p:animEffect transition="in" filter="wipe(left)">
                                      <p:cBhvr>
                                        <p:cTn id="48" dur="500"/>
                                        <p:tgtEl>
                                          <p:spTgt spid="25"/>
                                        </p:tgtEl>
                                      </p:cBhvr>
                                    </p:animEffect>
                                  </p:childTnLst>
                                </p:cTn>
                              </p:par>
                              <p:par>
                                <p:cTn id="49" presetID="22" presetClass="entr" presetSubtype="8" fill="hold" grpId="0" nodeType="withEffect">
                                  <p:stCondLst>
                                    <p:cond delay="20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par>
                                <p:cTn id="52" presetID="22" presetClass="entr" presetSubtype="8" fill="hold" grpId="0" nodeType="withEffect">
                                  <p:stCondLst>
                                    <p:cond delay="400"/>
                                  </p:stCondLst>
                                  <p:childTnLst>
                                    <p:set>
                                      <p:cBhvr>
                                        <p:cTn id="53" dur="1" fill="hold">
                                          <p:stCondLst>
                                            <p:cond delay="0"/>
                                          </p:stCondLst>
                                        </p:cTn>
                                        <p:tgtEl>
                                          <p:spTgt spid="27"/>
                                        </p:tgtEl>
                                        <p:attrNameLst>
                                          <p:attrName>style.visibility</p:attrName>
                                        </p:attrNameLst>
                                      </p:cBhvr>
                                      <p:to>
                                        <p:strVal val="visible"/>
                                      </p:to>
                                    </p:set>
                                    <p:animEffect transition="in" filter="wipe(left)">
                                      <p:cBhvr>
                                        <p:cTn id="54" dur="500"/>
                                        <p:tgtEl>
                                          <p:spTgt spid="27"/>
                                        </p:tgtEl>
                                      </p:cBhvr>
                                    </p:animEffect>
                                  </p:childTnLst>
                                </p:cTn>
                              </p:par>
                              <p:par>
                                <p:cTn id="55" presetID="22" presetClass="entr" presetSubtype="8" fill="hold" grpId="0" nodeType="withEffect">
                                  <p:stCondLst>
                                    <p:cond delay="400"/>
                                  </p:stCondLst>
                                  <p:childTnLst>
                                    <p:set>
                                      <p:cBhvr>
                                        <p:cTn id="56" dur="1" fill="hold">
                                          <p:stCondLst>
                                            <p:cond delay="0"/>
                                          </p:stCondLst>
                                        </p:cTn>
                                        <p:tgtEl>
                                          <p:spTgt spid="28"/>
                                        </p:tgtEl>
                                        <p:attrNameLst>
                                          <p:attrName>style.visibility</p:attrName>
                                        </p:attrNameLst>
                                      </p:cBhvr>
                                      <p:to>
                                        <p:strVal val="visible"/>
                                      </p:to>
                                    </p:set>
                                    <p:animEffect transition="in" filter="wipe(left)">
                                      <p:cBhvr>
                                        <p:cTn id="57" dur="500"/>
                                        <p:tgtEl>
                                          <p:spTgt spid="28"/>
                                        </p:tgtEl>
                                      </p:cBhvr>
                                    </p:animEffect>
                                  </p:childTnLst>
                                </p:cTn>
                              </p:par>
                            </p:childTnLst>
                          </p:cTn>
                        </p:par>
                        <p:par>
                          <p:cTn id="58" fill="hold">
                            <p:stCondLst>
                              <p:cond delay="2799"/>
                            </p:stCondLst>
                            <p:childTnLst>
                              <p:par>
                                <p:cTn id="59" presetID="53" presetClass="entr" presetSubtype="16" fill="hold" nodeType="after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par>
                                <p:cTn id="64" presetID="53" presetClass="entr" presetSubtype="16" fill="hold" nodeType="withEffect">
                                  <p:stCondLst>
                                    <p:cond delay="20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par>
                                <p:cTn id="69" presetID="53" presetClass="entr" presetSubtype="16" fill="hold" nodeType="withEffect">
                                  <p:stCondLst>
                                    <p:cond delay="400"/>
                                  </p:stCondLst>
                                  <p:childTnLst>
                                    <p:set>
                                      <p:cBhvr>
                                        <p:cTn id="70" dur="1" fill="hold">
                                          <p:stCondLst>
                                            <p:cond delay="0"/>
                                          </p:stCondLst>
                                        </p:cTn>
                                        <p:tgtEl>
                                          <p:spTgt spid="42"/>
                                        </p:tgtEl>
                                        <p:attrNameLst>
                                          <p:attrName>style.visibility</p:attrName>
                                        </p:attrNameLst>
                                      </p:cBhvr>
                                      <p:to>
                                        <p:strVal val="visible"/>
                                      </p:to>
                                    </p:set>
                                    <p:anim calcmode="lin" valueType="num">
                                      <p:cBhvr>
                                        <p:cTn id="71" dur="500" fill="hold"/>
                                        <p:tgtEl>
                                          <p:spTgt spid="42"/>
                                        </p:tgtEl>
                                        <p:attrNameLst>
                                          <p:attrName>ppt_w</p:attrName>
                                        </p:attrNameLst>
                                      </p:cBhvr>
                                      <p:tavLst>
                                        <p:tav tm="0">
                                          <p:val>
                                            <p:fltVal val="0"/>
                                          </p:val>
                                        </p:tav>
                                        <p:tav tm="100000">
                                          <p:val>
                                            <p:strVal val="#ppt_w"/>
                                          </p:val>
                                        </p:tav>
                                      </p:tavLst>
                                    </p:anim>
                                    <p:anim calcmode="lin" valueType="num">
                                      <p:cBhvr>
                                        <p:cTn id="72" dur="500" fill="hold"/>
                                        <p:tgtEl>
                                          <p:spTgt spid="42"/>
                                        </p:tgtEl>
                                        <p:attrNameLst>
                                          <p:attrName>ppt_h</p:attrName>
                                        </p:attrNameLst>
                                      </p:cBhvr>
                                      <p:tavLst>
                                        <p:tav tm="0">
                                          <p:val>
                                            <p:fltVal val="0"/>
                                          </p:val>
                                        </p:tav>
                                        <p:tav tm="100000">
                                          <p:val>
                                            <p:strVal val="#ppt_h"/>
                                          </p:val>
                                        </p:tav>
                                      </p:tavLst>
                                    </p:anim>
                                    <p:animEffect transition="in" filter="fade">
                                      <p:cBhvr>
                                        <p:cTn id="73" dur="500"/>
                                        <p:tgtEl>
                                          <p:spTgt spid="42"/>
                                        </p:tgtEl>
                                      </p:cBhvr>
                                    </p:animEffect>
                                  </p:childTnLst>
                                </p:cTn>
                              </p:par>
                            </p:childTnLst>
                          </p:cTn>
                        </p:par>
                        <p:par>
                          <p:cTn id="74" fill="hold">
                            <p:stCondLst>
                              <p:cond delay="3299"/>
                            </p:stCondLst>
                            <p:childTnLst>
                              <p:par>
                                <p:cTn id="75" presetID="22" presetClass="entr" presetSubtype="8"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wipe(left)">
                                      <p:cBhvr>
                                        <p:cTn id="77" dur="500"/>
                                        <p:tgtEl>
                                          <p:spTgt spid="45"/>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par>
                                <p:cTn id="81" presetID="22" presetClass="entr" presetSubtype="8" fill="hold" grpId="0" nodeType="withEffect">
                                  <p:stCondLst>
                                    <p:cond delay="200"/>
                                  </p:stCondLst>
                                  <p:childTnLst>
                                    <p:set>
                                      <p:cBhvr>
                                        <p:cTn id="82" dur="1" fill="hold">
                                          <p:stCondLst>
                                            <p:cond delay="0"/>
                                          </p:stCondLst>
                                        </p:cTn>
                                        <p:tgtEl>
                                          <p:spTgt spid="47"/>
                                        </p:tgtEl>
                                        <p:attrNameLst>
                                          <p:attrName>style.visibility</p:attrName>
                                        </p:attrNameLst>
                                      </p:cBhvr>
                                      <p:to>
                                        <p:strVal val="visible"/>
                                      </p:to>
                                    </p:set>
                                    <p:animEffect transition="in" filter="wipe(left)">
                                      <p:cBhvr>
                                        <p:cTn id="83" dur="500"/>
                                        <p:tgtEl>
                                          <p:spTgt spid="47"/>
                                        </p:tgtEl>
                                      </p:cBhvr>
                                    </p:animEffect>
                                  </p:childTnLst>
                                </p:cTn>
                              </p:par>
                              <p:par>
                                <p:cTn id="84" presetID="22" presetClass="entr" presetSubtype="8" fill="hold" grpId="0" nodeType="withEffect">
                                  <p:stCondLst>
                                    <p:cond delay="200"/>
                                  </p:stCondLst>
                                  <p:childTnLst>
                                    <p:set>
                                      <p:cBhvr>
                                        <p:cTn id="85" dur="1" fill="hold">
                                          <p:stCondLst>
                                            <p:cond delay="0"/>
                                          </p:stCondLst>
                                        </p:cTn>
                                        <p:tgtEl>
                                          <p:spTgt spid="48"/>
                                        </p:tgtEl>
                                        <p:attrNameLst>
                                          <p:attrName>style.visibility</p:attrName>
                                        </p:attrNameLst>
                                      </p:cBhvr>
                                      <p:to>
                                        <p:strVal val="visible"/>
                                      </p:to>
                                    </p:set>
                                    <p:animEffect transition="in" filter="wipe(left)">
                                      <p:cBhvr>
                                        <p:cTn id="86" dur="500"/>
                                        <p:tgtEl>
                                          <p:spTgt spid="48"/>
                                        </p:tgtEl>
                                      </p:cBhvr>
                                    </p:animEffect>
                                  </p:childTnLst>
                                </p:cTn>
                              </p:par>
                              <p:par>
                                <p:cTn id="87" presetID="22" presetClass="entr" presetSubtype="8" fill="hold" grpId="0" nodeType="withEffect">
                                  <p:stCondLst>
                                    <p:cond delay="400"/>
                                  </p:stCondLst>
                                  <p:childTnLst>
                                    <p:set>
                                      <p:cBhvr>
                                        <p:cTn id="88" dur="1" fill="hold">
                                          <p:stCondLst>
                                            <p:cond delay="0"/>
                                          </p:stCondLst>
                                        </p:cTn>
                                        <p:tgtEl>
                                          <p:spTgt spid="49"/>
                                        </p:tgtEl>
                                        <p:attrNameLst>
                                          <p:attrName>style.visibility</p:attrName>
                                        </p:attrNameLst>
                                      </p:cBhvr>
                                      <p:to>
                                        <p:strVal val="visible"/>
                                      </p:to>
                                    </p:set>
                                    <p:animEffect transition="in" filter="wipe(left)">
                                      <p:cBhvr>
                                        <p:cTn id="89" dur="500"/>
                                        <p:tgtEl>
                                          <p:spTgt spid="49"/>
                                        </p:tgtEl>
                                      </p:cBhvr>
                                    </p:animEffect>
                                  </p:childTnLst>
                                </p:cTn>
                              </p:par>
                              <p:par>
                                <p:cTn id="90" presetID="22" presetClass="entr" presetSubtype="8" fill="hold" grpId="0" nodeType="withEffect">
                                  <p:stCondLst>
                                    <p:cond delay="400"/>
                                  </p:stCondLst>
                                  <p:childTnLst>
                                    <p:set>
                                      <p:cBhvr>
                                        <p:cTn id="91" dur="1" fill="hold">
                                          <p:stCondLst>
                                            <p:cond delay="0"/>
                                          </p:stCondLst>
                                        </p:cTn>
                                        <p:tgtEl>
                                          <p:spTgt spid="50"/>
                                        </p:tgtEl>
                                        <p:attrNameLst>
                                          <p:attrName>style.visibility</p:attrName>
                                        </p:attrNameLst>
                                      </p:cBhvr>
                                      <p:to>
                                        <p:strVal val="visible"/>
                                      </p:to>
                                    </p:set>
                                    <p:animEffect transition="in" filter="wipe(left)">
                                      <p:cBhvr>
                                        <p:cTn id="9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p:bldP spid="24" grpId="0"/>
      <p:bldP spid="25" grpId="0"/>
      <p:bldP spid="26" grpId="0"/>
      <p:bldP spid="27" grpId="0"/>
      <p:bldP spid="28" grpId="0"/>
      <p:bldP spid="45" grpId="0"/>
      <p:bldP spid="46" grpId="0"/>
      <p:bldP spid="47" grpId="0"/>
      <p:bldP spid="48" grpId="0"/>
      <p:bldP spid="49" grpId="0"/>
      <p:bldP spid="50" grpId="0"/>
      <p:bldP spid="5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能力提升计划</a:t>
            </a:r>
          </a:p>
        </p:txBody>
      </p:sp>
      <p:grpSp>
        <p:nvGrpSpPr>
          <p:cNvPr id="3" name="组合 2"/>
          <p:cNvGrpSpPr/>
          <p:nvPr/>
        </p:nvGrpSpPr>
        <p:grpSpPr>
          <a:xfrm>
            <a:off x="4312811" y="2544681"/>
            <a:ext cx="556480" cy="477175"/>
            <a:chOff x="3546346" y="2339026"/>
            <a:chExt cx="897787" cy="769842"/>
          </a:xfrm>
          <a:solidFill>
            <a:schemeClr val="bg1">
              <a:lumMod val="50000"/>
            </a:schemeClr>
          </a:solidFill>
        </p:grpSpPr>
        <p:sp>
          <p:nvSpPr>
            <p:cNvPr id="4"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5"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6"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7"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8"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9"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0"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grpSp>
        <p:nvGrpSpPr>
          <p:cNvPr id="11" name="组合 10"/>
          <p:cNvGrpSpPr/>
          <p:nvPr/>
        </p:nvGrpSpPr>
        <p:grpSpPr>
          <a:xfrm>
            <a:off x="3669617" y="3070501"/>
            <a:ext cx="1804768" cy="838537"/>
            <a:chOff x="3669617" y="2899051"/>
            <a:chExt cx="1804768" cy="838537"/>
          </a:xfrm>
        </p:grpSpPr>
        <p:sp>
          <p:nvSpPr>
            <p:cNvPr id="12" name="文本框 69"/>
            <p:cNvSpPr txBox="1"/>
            <p:nvPr/>
          </p:nvSpPr>
          <p:spPr bwMode="auto">
            <a:xfrm flipH="1">
              <a:off x="3669617" y="3160507"/>
              <a:ext cx="1804768" cy="577081"/>
            </a:xfrm>
            <a:prstGeom prst="rect">
              <a:avLst/>
            </a:prstGeom>
            <a:noFill/>
          </p:spPr>
          <p:txBody>
            <a:bodyPr wrap="square" lIns="68580" tIns="34290" rIns="68580" bIns="34290">
              <a:spAutoFit/>
            </a:bodyPr>
            <a:lstStyle/>
            <a:p>
              <a:pPr algn="ct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单击此处添加文本内容单击此处添加文本内容单击此处添加文本内容</a:t>
              </a:r>
            </a:p>
          </p:txBody>
        </p:sp>
        <p:sp>
          <p:nvSpPr>
            <p:cNvPr id="13" name="文本框 70"/>
            <p:cNvSpPr txBox="1"/>
            <p:nvPr/>
          </p:nvSpPr>
          <p:spPr bwMode="auto">
            <a:xfrm flipH="1">
              <a:off x="3850952" y="2899051"/>
              <a:ext cx="1442098" cy="300647"/>
            </a:xfrm>
            <a:prstGeom prst="rect">
              <a:avLst/>
            </a:prstGeom>
            <a:noFill/>
          </p:spPr>
          <p:txBody>
            <a:bodyPr lIns="68580" tIns="34290" rIns="68580" bIns="34290">
              <a:spAutoFit/>
            </a:bodyPr>
            <a:lstStyle/>
            <a:p>
              <a:pPr algn="ctr">
                <a:defRPr/>
              </a:pPr>
              <a:r>
                <a:rPr lang="zh-CN" altLang="en-US" sz="1500" dirty="0">
                  <a:solidFill>
                    <a:schemeClr val="tx1">
                      <a:lumMod val="75000"/>
                      <a:lumOff val="25000"/>
                    </a:schemeClr>
                  </a:solidFill>
                  <a:latin typeface="微软雅黑" panose="020B0503020204020204" charset="-122"/>
                  <a:ea typeface="微软雅黑" panose="020B0503020204020204" charset="-122"/>
                </a:rPr>
                <a:t>在此添加标题</a:t>
              </a:r>
            </a:p>
          </p:txBody>
        </p:sp>
      </p:grpSp>
      <p:grpSp>
        <p:nvGrpSpPr>
          <p:cNvPr id="14" name="组合 13"/>
          <p:cNvGrpSpPr/>
          <p:nvPr/>
        </p:nvGrpSpPr>
        <p:grpSpPr>
          <a:xfrm>
            <a:off x="3133836" y="1483115"/>
            <a:ext cx="916671" cy="2799324"/>
            <a:chOff x="4124326" y="1343025"/>
            <a:chExt cx="1478896" cy="4164157"/>
          </a:xfrm>
        </p:grpSpPr>
        <p:cxnSp>
          <p:nvCxnSpPr>
            <p:cNvPr id="15" name="直接连接符 14"/>
            <p:cNvCxnSpPr/>
            <p:nvPr/>
          </p:nvCxnSpPr>
          <p:spPr>
            <a:xfrm>
              <a:off x="4876800" y="1350818"/>
              <a:ext cx="0" cy="4156364"/>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4135850" y="1343025"/>
              <a:ext cx="74295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4135850" y="5507182"/>
              <a:ext cx="74295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4124326" y="3429001"/>
              <a:ext cx="1478896"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9" name="椭圆 18"/>
          <p:cNvSpPr/>
          <p:nvPr/>
        </p:nvSpPr>
        <p:spPr>
          <a:xfrm>
            <a:off x="4063730" y="2832472"/>
            <a:ext cx="106457" cy="106457"/>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nvGrpSpPr>
          <p:cNvPr id="20" name="组合 19"/>
          <p:cNvGrpSpPr/>
          <p:nvPr/>
        </p:nvGrpSpPr>
        <p:grpSpPr>
          <a:xfrm flipH="1">
            <a:off x="5104210" y="1483115"/>
            <a:ext cx="848431" cy="2799324"/>
            <a:chOff x="4124326" y="1343025"/>
            <a:chExt cx="1368802" cy="4164157"/>
          </a:xfrm>
        </p:grpSpPr>
        <p:cxnSp>
          <p:nvCxnSpPr>
            <p:cNvPr id="21" name="直接连接符 20"/>
            <p:cNvCxnSpPr/>
            <p:nvPr/>
          </p:nvCxnSpPr>
          <p:spPr>
            <a:xfrm>
              <a:off x="4876800" y="1350818"/>
              <a:ext cx="0" cy="4156364"/>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4135850" y="1343025"/>
              <a:ext cx="74295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4135850" y="5507182"/>
              <a:ext cx="742950"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4124326" y="3429001"/>
              <a:ext cx="1368802" cy="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5" name="椭圆 24"/>
          <p:cNvSpPr/>
          <p:nvPr/>
        </p:nvSpPr>
        <p:spPr>
          <a:xfrm flipH="1">
            <a:off x="4987728" y="2832472"/>
            <a:ext cx="106457" cy="106457"/>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nvGrpSpPr>
          <p:cNvPr id="26" name="组合 25"/>
          <p:cNvGrpSpPr/>
          <p:nvPr/>
        </p:nvGrpSpPr>
        <p:grpSpPr>
          <a:xfrm>
            <a:off x="2546326" y="1141856"/>
            <a:ext cx="682519" cy="682519"/>
            <a:chOff x="2546326" y="970406"/>
            <a:chExt cx="682519" cy="682519"/>
          </a:xfrm>
        </p:grpSpPr>
        <p:grpSp>
          <p:nvGrpSpPr>
            <p:cNvPr id="27" name="组合 26"/>
            <p:cNvGrpSpPr/>
            <p:nvPr/>
          </p:nvGrpSpPr>
          <p:grpSpPr>
            <a:xfrm>
              <a:off x="2546326" y="970406"/>
              <a:ext cx="682519" cy="682519"/>
              <a:chOff x="2646157" y="1103874"/>
              <a:chExt cx="910025" cy="910025"/>
            </a:xfrm>
          </p:grpSpPr>
          <p:grpSp>
            <p:nvGrpSpPr>
              <p:cNvPr id="35" name="组合 34"/>
              <p:cNvGrpSpPr/>
              <p:nvPr/>
            </p:nvGrpSpPr>
            <p:grpSpPr>
              <a:xfrm>
                <a:off x="2646157" y="1103874"/>
                <a:ext cx="910025" cy="910025"/>
                <a:chOff x="1236675" y="2423160"/>
                <a:chExt cx="1950720" cy="1950720"/>
              </a:xfrm>
            </p:grpSpPr>
            <p:sp>
              <p:nvSpPr>
                <p:cNvPr id="37" name="椭圆 36"/>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38" name="椭圆 37"/>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sp>
            <p:nvSpPr>
              <p:cNvPr id="36" name="椭圆 35"/>
              <p:cNvSpPr/>
              <p:nvPr/>
            </p:nvSpPr>
            <p:spPr>
              <a:xfrm>
                <a:off x="2792045" y="1249762"/>
                <a:ext cx="618249" cy="618249"/>
              </a:xfrm>
              <a:prstGeom prst="ellipse">
                <a:avLst/>
              </a:prstGeom>
              <a:ln>
                <a:noFill/>
              </a:ln>
              <a:effectLst>
                <a:innerShdw dist="63500" dir="135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grpSp>
          <p:nvGrpSpPr>
            <p:cNvPr id="28" name="组合 27"/>
            <p:cNvGrpSpPr/>
            <p:nvPr/>
          </p:nvGrpSpPr>
          <p:grpSpPr>
            <a:xfrm>
              <a:off x="2749235" y="1200630"/>
              <a:ext cx="273307" cy="226891"/>
              <a:chOff x="3132963" y="3140191"/>
              <a:chExt cx="645573" cy="535933"/>
            </a:xfrm>
            <a:solidFill>
              <a:schemeClr val="bg1"/>
            </a:solidFill>
          </p:grpSpPr>
          <p:sp>
            <p:nvSpPr>
              <p:cNvPr id="29"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30"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31"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32"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33"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34"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grpSp>
      <p:grpSp>
        <p:nvGrpSpPr>
          <p:cNvPr id="39" name="组合 38"/>
          <p:cNvGrpSpPr/>
          <p:nvPr/>
        </p:nvGrpSpPr>
        <p:grpSpPr>
          <a:xfrm>
            <a:off x="5857632" y="1141856"/>
            <a:ext cx="682519" cy="682519"/>
            <a:chOff x="5857632" y="970406"/>
            <a:chExt cx="682519" cy="682519"/>
          </a:xfrm>
        </p:grpSpPr>
        <p:grpSp>
          <p:nvGrpSpPr>
            <p:cNvPr id="40" name="组合 39"/>
            <p:cNvGrpSpPr/>
            <p:nvPr/>
          </p:nvGrpSpPr>
          <p:grpSpPr>
            <a:xfrm>
              <a:off x="5857632" y="970406"/>
              <a:ext cx="682519" cy="682519"/>
              <a:chOff x="2646157" y="1103874"/>
              <a:chExt cx="910025" cy="910025"/>
            </a:xfrm>
          </p:grpSpPr>
          <p:grpSp>
            <p:nvGrpSpPr>
              <p:cNvPr id="52" name="组合 51"/>
              <p:cNvGrpSpPr/>
              <p:nvPr/>
            </p:nvGrpSpPr>
            <p:grpSpPr>
              <a:xfrm>
                <a:off x="2646157" y="1103874"/>
                <a:ext cx="910025" cy="910025"/>
                <a:chOff x="1236675" y="2423160"/>
                <a:chExt cx="1950720" cy="1950720"/>
              </a:xfrm>
            </p:grpSpPr>
            <p:sp>
              <p:nvSpPr>
                <p:cNvPr id="54" name="椭圆 53"/>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55" name="椭圆 54"/>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sp>
            <p:nvSpPr>
              <p:cNvPr id="53" name="椭圆 52"/>
              <p:cNvSpPr/>
              <p:nvPr/>
            </p:nvSpPr>
            <p:spPr>
              <a:xfrm>
                <a:off x="2792045" y="1249762"/>
                <a:ext cx="618249" cy="618249"/>
              </a:xfrm>
              <a:prstGeom prst="ellipse">
                <a:avLst/>
              </a:prstGeom>
              <a:solidFill>
                <a:schemeClr val="accent5"/>
              </a:solidFill>
              <a:ln>
                <a:noFill/>
              </a:ln>
              <a:effectLst>
                <a:innerShdw dist="63500" dir="13500000">
                  <a:schemeClr val="accent5">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grpSp>
          <p:nvGrpSpPr>
            <p:cNvPr id="41" name="组合 40"/>
            <p:cNvGrpSpPr/>
            <p:nvPr/>
          </p:nvGrpSpPr>
          <p:grpSpPr>
            <a:xfrm>
              <a:off x="6065300" y="1147806"/>
              <a:ext cx="289625" cy="332539"/>
              <a:chOff x="4383281" y="1858180"/>
              <a:chExt cx="684119" cy="785482"/>
            </a:xfrm>
            <a:solidFill>
              <a:schemeClr val="bg1"/>
            </a:solidFill>
          </p:grpSpPr>
          <p:sp>
            <p:nvSpPr>
              <p:cNvPr id="42" name="Freeform 244"/>
              <p:cNvSpPr/>
              <p:nvPr/>
            </p:nvSpPr>
            <p:spPr bwMode="auto">
              <a:xfrm>
                <a:off x="4681370" y="1858180"/>
                <a:ext cx="97079" cy="106787"/>
              </a:xfrm>
              <a:custGeom>
                <a:avLst/>
                <a:gdLst>
                  <a:gd name="T0" fmla="*/ 19 w 144"/>
                  <a:gd name="T1" fmla="*/ 105 h 158"/>
                  <a:gd name="T2" fmla="*/ 73 w 144"/>
                  <a:gd name="T3" fmla="*/ 158 h 158"/>
                  <a:gd name="T4" fmla="*/ 125 w 144"/>
                  <a:gd name="T5" fmla="*/ 104 h 158"/>
                  <a:gd name="T6" fmla="*/ 141 w 144"/>
                  <a:gd name="T7" fmla="*/ 87 h 158"/>
                  <a:gd name="T8" fmla="*/ 132 w 144"/>
                  <a:gd name="T9" fmla="*/ 61 h 158"/>
                  <a:gd name="T10" fmla="*/ 72 w 144"/>
                  <a:gd name="T11" fmla="*/ 0 h 158"/>
                  <a:gd name="T12" fmla="*/ 11 w 144"/>
                  <a:gd name="T13" fmla="*/ 61 h 158"/>
                  <a:gd name="T14" fmla="*/ 3 w 144"/>
                  <a:gd name="T15" fmla="*/ 87 h 158"/>
                  <a:gd name="T16" fmla="*/ 19 w 144"/>
                  <a:gd name="T17" fmla="*/ 10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58">
                    <a:moveTo>
                      <a:pt x="19" y="105"/>
                    </a:moveTo>
                    <a:cubicBezTo>
                      <a:pt x="30" y="132"/>
                      <a:pt x="51" y="158"/>
                      <a:pt x="73" y="158"/>
                    </a:cubicBezTo>
                    <a:cubicBezTo>
                      <a:pt x="96" y="158"/>
                      <a:pt x="115" y="132"/>
                      <a:pt x="125" y="104"/>
                    </a:cubicBezTo>
                    <a:cubicBezTo>
                      <a:pt x="131" y="104"/>
                      <a:pt x="138" y="97"/>
                      <a:pt x="141" y="87"/>
                    </a:cubicBezTo>
                    <a:cubicBezTo>
                      <a:pt x="144" y="75"/>
                      <a:pt x="140" y="64"/>
                      <a:pt x="132" y="61"/>
                    </a:cubicBezTo>
                    <a:cubicBezTo>
                      <a:pt x="130" y="27"/>
                      <a:pt x="104" y="0"/>
                      <a:pt x="72" y="0"/>
                    </a:cubicBezTo>
                    <a:cubicBezTo>
                      <a:pt x="40" y="0"/>
                      <a:pt x="13" y="27"/>
                      <a:pt x="11" y="61"/>
                    </a:cubicBezTo>
                    <a:cubicBezTo>
                      <a:pt x="4" y="64"/>
                      <a:pt x="0" y="75"/>
                      <a:pt x="3" y="87"/>
                    </a:cubicBezTo>
                    <a:cubicBezTo>
                      <a:pt x="5" y="97"/>
                      <a:pt x="12" y="104"/>
                      <a:pt x="1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43" name="Freeform 245"/>
              <p:cNvSpPr/>
              <p:nvPr/>
            </p:nvSpPr>
            <p:spPr bwMode="auto">
              <a:xfrm>
                <a:off x="4653102" y="1960113"/>
                <a:ext cx="153042" cy="149330"/>
              </a:xfrm>
              <a:custGeom>
                <a:avLst/>
                <a:gdLst>
                  <a:gd name="T0" fmla="*/ 95 w 227"/>
                  <a:gd name="T1" fmla="*/ 191 h 221"/>
                  <a:gd name="T2" fmla="*/ 95 w 227"/>
                  <a:gd name="T3" fmla="*/ 221 h 221"/>
                  <a:gd name="T4" fmla="*/ 116 w 227"/>
                  <a:gd name="T5" fmla="*/ 220 h 221"/>
                  <a:gd name="T6" fmla="*/ 138 w 227"/>
                  <a:gd name="T7" fmla="*/ 221 h 221"/>
                  <a:gd name="T8" fmla="*/ 138 w 227"/>
                  <a:gd name="T9" fmla="*/ 191 h 221"/>
                  <a:gd name="T10" fmla="*/ 227 w 227"/>
                  <a:gd name="T11" fmla="*/ 173 h 221"/>
                  <a:gd name="T12" fmla="*/ 227 w 227"/>
                  <a:gd name="T13" fmla="*/ 173 h 221"/>
                  <a:gd name="T14" fmla="*/ 227 w 227"/>
                  <a:gd name="T15" fmla="*/ 54 h 221"/>
                  <a:gd name="T16" fmla="*/ 226 w 227"/>
                  <a:gd name="T17" fmla="*/ 54 h 221"/>
                  <a:gd name="T18" fmla="*/ 176 w 227"/>
                  <a:gd name="T19" fmla="*/ 0 h 221"/>
                  <a:gd name="T20" fmla="*/ 127 w 227"/>
                  <a:gd name="T21" fmla="*/ 82 h 221"/>
                  <a:gd name="T22" fmla="*/ 121 w 227"/>
                  <a:gd name="T23" fmla="*/ 45 h 221"/>
                  <a:gd name="T24" fmla="*/ 127 w 227"/>
                  <a:gd name="T25" fmla="*/ 33 h 221"/>
                  <a:gd name="T26" fmla="*/ 113 w 227"/>
                  <a:gd name="T27" fmla="*/ 19 h 221"/>
                  <a:gd name="T28" fmla="*/ 99 w 227"/>
                  <a:gd name="T29" fmla="*/ 33 h 221"/>
                  <a:gd name="T30" fmla="*/ 106 w 227"/>
                  <a:gd name="T31" fmla="*/ 45 h 221"/>
                  <a:gd name="T32" fmla="*/ 100 w 227"/>
                  <a:gd name="T33" fmla="*/ 81 h 221"/>
                  <a:gd name="T34" fmla="*/ 52 w 227"/>
                  <a:gd name="T35" fmla="*/ 0 h 221"/>
                  <a:gd name="T36" fmla="*/ 1 w 227"/>
                  <a:gd name="T37" fmla="*/ 54 h 221"/>
                  <a:gd name="T38" fmla="*/ 0 w 227"/>
                  <a:gd name="T39" fmla="*/ 54 h 221"/>
                  <a:gd name="T40" fmla="*/ 0 w 227"/>
                  <a:gd name="T41" fmla="*/ 173 h 221"/>
                  <a:gd name="T42" fmla="*/ 1 w 227"/>
                  <a:gd name="T43" fmla="*/ 173 h 221"/>
                  <a:gd name="T44" fmla="*/ 95 w 227"/>
                  <a:gd name="T45" fmla="*/ 19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7" h="221">
                    <a:moveTo>
                      <a:pt x="95" y="191"/>
                    </a:moveTo>
                    <a:cubicBezTo>
                      <a:pt x="95" y="221"/>
                      <a:pt x="95" y="221"/>
                      <a:pt x="95" y="221"/>
                    </a:cubicBezTo>
                    <a:cubicBezTo>
                      <a:pt x="102" y="220"/>
                      <a:pt x="109" y="220"/>
                      <a:pt x="116" y="220"/>
                    </a:cubicBezTo>
                    <a:cubicBezTo>
                      <a:pt x="123" y="220"/>
                      <a:pt x="131" y="220"/>
                      <a:pt x="138" y="221"/>
                    </a:cubicBezTo>
                    <a:cubicBezTo>
                      <a:pt x="138" y="191"/>
                      <a:pt x="138" y="191"/>
                      <a:pt x="138" y="191"/>
                    </a:cubicBezTo>
                    <a:cubicBezTo>
                      <a:pt x="186" y="189"/>
                      <a:pt x="222" y="182"/>
                      <a:pt x="227" y="173"/>
                    </a:cubicBezTo>
                    <a:cubicBezTo>
                      <a:pt x="227" y="173"/>
                      <a:pt x="227" y="173"/>
                      <a:pt x="227" y="173"/>
                    </a:cubicBezTo>
                    <a:cubicBezTo>
                      <a:pt x="227" y="54"/>
                      <a:pt x="227" y="54"/>
                      <a:pt x="227" y="54"/>
                    </a:cubicBezTo>
                    <a:cubicBezTo>
                      <a:pt x="226" y="54"/>
                      <a:pt x="226" y="54"/>
                      <a:pt x="226" y="54"/>
                    </a:cubicBezTo>
                    <a:cubicBezTo>
                      <a:pt x="222" y="31"/>
                      <a:pt x="203" y="12"/>
                      <a:pt x="176" y="0"/>
                    </a:cubicBezTo>
                    <a:cubicBezTo>
                      <a:pt x="127" y="82"/>
                      <a:pt x="127" y="82"/>
                      <a:pt x="127" y="82"/>
                    </a:cubicBezTo>
                    <a:cubicBezTo>
                      <a:pt x="121" y="45"/>
                      <a:pt x="121" y="45"/>
                      <a:pt x="121" y="45"/>
                    </a:cubicBezTo>
                    <a:cubicBezTo>
                      <a:pt x="125" y="43"/>
                      <a:pt x="127" y="38"/>
                      <a:pt x="127" y="33"/>
                    </a:cubicBezTo>
                    <a:cubicBezTo>
                      <a:pt x="127" y="26"/>
                      <a:pt x="121" y="19"/>
                      <a:pt x="113" y="19"/>
                    </a:cubicBezTo>
                    <a:cubicBezTo>
                      <a:pt x="106" y="19"/>
                      <a:pt x="99" y="26"/>
                      <a:pt x="99" y="33"/>
                    </a:cubicBezTo>
                    <a:cubicBezTo>
                      <a:pt x="99" y="38"/>
                      <a:pt x="102" y="43"/>
                      <a:pt x="106" y="45"/>
                    </a:cubicBezTo>
                    <a:cubicBezTo>
                      <a:pt x="100" y="81"/>
                      <a:pt x="100" y="81"/>
                      <a:pt x="100" y="81"/>
                    </a:cubicBezTo>
                    <a:cubicBezTo>
                      <a:pt x="52" y="0"/>
                      <a:pt x="52" y="0"/>
                      <a:pt x="52" y="0"/>
                    </a:cubicBezTo>
                    <a:cubicBezTo>
                      <a:pt x="24" y="12"/>
                      <a:pt x="5" y="31"/>
                      <a:pt x="1" y="54"/>
                    </a:cubicBezTo>
                    <a:cubicBezTo>
                      <a:pt x="0" y="54"/>
                      <a:pt x="0" y="54"/>
                      <a:pt x="0" y="54"/>
                    </a:cubicBezTo>
                    <a:cubicBezTo>
                      <a:pt x="0" y="173"/>
                      <a:pt x="0" y="173"/>
                      <a:pt x="0" y="173"/>
                    </a:cubicBezTo>
                    <a:cubicBezTo>
                      <a:pt x="1" y="173"/>
                      <a:pt x="1" y="173"/>
                      <a:pt x="1" y="173"/>
                    </a:cubicBezTo>
                    <a:cubicBezTo>
                      <a:pt x="5" y="182"/>
                      <a:pt x="45" y="190"/>
                      <a:pt x="95"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44" name="Freeform 246"/>
              <p:cNvSpPr/>
              <p:nvPr/>
            </p:nvSpPr>
            <p:spPr bwMode="auto">
              <a:xfrm>
                <a:off x="4653673" y="2514890"/>
                <a:ext cx="153327" cy="128772"/>
              </a:xfrm>
              <a:custGeom>
                <a:avLst/>
                <a:gdLst>
                  <a:gd name="T0" fmla="*/ 175 w 227"/>
                  <a:gd name="T1" fmla="*/ 0 h 191"/>
                  <a:gd name="T2" fmla="*/ 127 w 227"/>
                  <a:gd name="T3" fmla="*/ 82 h 191"/>
                  <a:gd name="T4" fmla="*/ 121 w 227"/>
                  <a:gd name="T5" fmla="*/ 45 h 191"/>
                  <a:gd name="T6" fmla="*/ 127 w 227"/>
                  <a:gd name="T7" fmla="*/ 33 h 191"/>
                  <a:gd name="T8" fmla="*/ 113 w 227"/>
                  <a:gd name="T9" fmla="*/ 19 h 191"/>
                  <a:gd name="T10" fmla="*/ 99 w 227"/>
                  <a:gd name="T11" fmla="*/ 33 h 191"/>
                  <a:gd name="T12" fmla="*/ 106 w 227"/>
                  <a:gd name="T13" fmla="*/ 45 h 191"/>
                  <a:gd name="T14" fmla="*/ 100 w 227"/>
                  <a:gd name="T15" fmla="*/ 82 h 191"/>
                  <a:gd name="T16" fmla="*/ 52 w 227"/>
                  <a:gd name="T17" fmla="*/ 0 h 191"/>
                  <a:gd name="T18" fmla="*/ 1 w 227"/>
                  <a:gd name="T19" fmla="*/ 54 h 191"/>
                  <a:gd name="T20" fmla="*/ 0 w 227"/>
                  <a:gd name="T21" fmla="*/ 54 h 191"/>
                  <a:gd name="T22" fmla="*/ 0 w 227"/>
                  <a:gd name="T23" fmla="*/ 174 h 191"/>
                  <a:gd name="T24" fmla="*/ 0 w 227"/>
                  <a:gd name="T25" fmla="*/ 174 h 191"/>
                  <a:gd name="T26" fmla="*/ 114 w 227"/>
                  <a:gd name="T27" fmla="*/ 191 h 191"/>
                  <a:gd name="T28" fmla="*/ 227 w 227"/>
                  <a:gd name="T29" fmla="*/ 174 h 191"/>
                  <a:gd name="T30" fmla="*/ 227 w 227"/>
                  <a:gd name="T31" fmla="*/ 174 h 191"/>
                  <a:gd name="T32" fmla="*/ 227 w 227"/>
                  <a:gd name="T33" fmla="*/ 54 h 191"/>
                  <a:gd name="T34" fmla="*/ 226 w 227"/>
                  <a:gd name="T35" fmla="*/ 54 h 191"/>
                  <a:gd name="T36" fmla="*/ 175 w 227"/>
                  <a:gd name="T37"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 h="191">
                    <a:moveTo>
                      <a:pt x="175" y="0"/>
                    </a:moveTo>
                    <a:cubicBezTo>
                      <a:pt x="127" y="82"/>
                      <a:pt x="127" y="82"/>
                      <a:pt x="127" y="82"/>
                    </a:cubicBezTo>
                    <a:cubicBezTo>
                      <a:pt x="121" y="45"/>
                      <a:pt x="121" y="45"/>
                      <a:pt x="121" y="45"/>
                    </a:cubicBezTo>
                    <a:cubicBezTo>
                      <a:pt x="125" y="43"/>
                      <a:pt x="127" y="38"/>
                      <a:pt x="127" y="33"/>
                    </a:cubicBezTo>
                    <a:cubicBezTo>
                      <a:pt x="127" y="26"/>
                      <a:pt x="121" y="19"/>
                      <a:pt x="113" y="19"/>
                    </a:cubicBezTo>
                    <a:cubicBezTo>
                      <a:pt x="106" y="19"/>
                      <a:pt x="99" y="26"/>
                      <a:pt x="99" y="33"/>
                    </a:cubicBezTo>
                    <a:cubicBezTo>
                      <a:pt x="99" y="38"/>
                      <a:pt x="102" y="43"/>
                      <a:pt x="106" y="45"/>
                    </a:cubicBezTo>
                    <a:cubicBezTo>
                      <a:pt x="100" y="82"/>
                      <a:pt x="100" y="82"/>
                      <a:pt x="100" y="82"/>
                    </a:cubicBezTo>
                    <a:cubicBezTo>
                      <a:pt x="52" y="0"/>
                      <a:pt x="52" y="0"/>
                      <a:pt x="52" y="0"/>
                    </a:cubicBezTo>
                    <a:cubicBezTo>
                      <a:pt x="24" y="12"/>
                      <a:pt x="5" y="31"/>
                      <a:pt x="1" y="54"/>
                    </a:cubicBezTo>
                    <a:cubicBezTo>
                      <a:pt x="0" y="54"/>
                      <a:pt x="0" y="54"/>
                      <a:pt x="0" y="54"/>
                    </a:cubicBezTo>
                    <a:cubicBezTo>
                      <a:pt x="0" y="174"/>
                      <a:pt x="0" y="174"/>
                      <a:pt x="0" y="174"/>
                    </a:cubicBezTo>
                    <a:cubicBezTo>
                      <a:pt x="0" y="174"/>
                      <a:pt x="0" y="174"/>
                      <a:pt x="0" y="174"/>
                    </a:cubicBezTo>
                    <a:cubicBezTo>
                      <a:pt x="6" y="184"/>
                      <a:pt x="54" y="191"/>
                      <a:pt x="114" y="191"/>
                    </a:cubicBezTo>
                    <a:cubicBezTo>
                      <a:pt x="173" y="191"/>
                      <a:pt x="221" y="184"/>
                      <a:pt x="227" y="174"/>
                    </a:cubicBezTo>
                    <a:cubicBezTo>
                      <a:pt x="227" y="174"/>
                      <a:pt x="227" y="174"/>
                      <a:pt x="227" y="174"/>
                    </a:cubicBezTo>
                    <a:cubicBezTo>
                      <a:pt x="227" y="54"/>
                      <a:pt x="227" y="54"/>
                      <a:pt x="227" y="54"/>
                    </a:cubicBezTo>
                    <a:cubicBezTo>
                      <a:pt x="226" y="54"/>
                      <a:pt x="226" y="54"/>
                      <a:pt x="226" y="54"/>
                    </a:cubicBezTo>
                    <a:cubicBezTo>
                      <a:pt x="222" y="31"/>
                      <a:pt x="203" y="12"/>
                      <a:pt x="1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45" name="Freeform 247"/>
              <p:cNvSpPr/>
              <p:nvPr/>
            </p:nvSpPr>
            <p:spPr bwMode="auto">
              <a:xfrm>
                <a:off x="4411547" y="2091169"/>
                <a:ext cx="96508" cy="107072"/>
              </a:xfrm>
              <a:custGeom>
                <a:avLst/>
                <a:gdLst>
                  <a:gd name="T0" fmla="*/ 19 w 143"/>
                  <a:gd name="T1" fmla="*/ 105 h 159"/>
                  <a:gd name="T2" fmla="*/ 73 w 143"/>
                  <a:gd name="T3" fmla="*/ 159 h 159"/>
                  <a:gd name="T4" fmla="*/ 124 w 143"/>
                  <a:gd name="T5" fmla="*/ 105 h 159"/>
                  <a:gd name="T6" fmla="*/ 140 w 143"/>
                  <a:gd name="T7" fmla="*/ 88 h 159"/>
                  <a:gd name="T8" fmla="*/ 132 w 143"/>
                  <a:gd name="T9" fmla="*/ 62 h 159"/>
                  <a:gd name="T10" fmla="*/ 72 w 143"/>
                  <a:gd name="T11" fmla="*/ 0 h 159"/>
                  <a:gd name="T12" fmla="*/ 11 w 143"/>
                  <a:gd name="T13" fmla="*/ 62 h 159"/>
                  <a:gd name="T14" fmla="*/ 3 w 143"/>
                  <a:gd name="T15" fmla="*/ 88 h 159"/>
                  <a:gd name="T16" fmla="*/ 19 w 143"/>
                  <a:gd name="T17" fmla="*/ 10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59">
                    <a:moveTo>
                      <a:pt x="19" y="105"/>
                    </a:moveTo>
                    <a:cubicBezTo>
                      <a:pt x="30" y="133"/>
                      <a:pt x="51" y="159"/>
                      <a:pt x="73" y="159"/>
                    </a:cubicBezTo>
                    <a:cubicBezTo>
                      <a:pt x="96" y="159"/>
                      <a:pt x="115" y="133"/>
                      <a:pt x="124" y="105"/>
                    </a:cubicBezTo>
                    <a:cubicBezTo>
                      <a:pt x="131" y="105"/>
                      <a:pt x="138" y="98"/>
                      <a:pt x="140" y="88"/>
                    </a:cubicBezTo>
                    <a:cubicBezTo>
                      <a:pt x="143" y="76"/>
                      <a:pt x="140" y="65"/>
                      <a:pt x="132" y="62"/>
                    </a:cubicBezTo>
                    <a:cubicBezTo>
                      <a:pt x="130" y="27"/>
                      <a:pt x="104" y="0"/>
                      <a:pt x="72" y="0"/>
                    </a:cubicBezTo>
                    <a:cubicBezTo>
                      <a:pt x="39" y="0"/>
                      <a:pt x="13" y="27"/>
                      <a:pt x="11" y="62"/>
                    </a:cubicBezTo>
                    <a:cubicBezTo>
                      <a:pt x="3" y="65"/>
                      <a:pt x="0" y="76"/>
                      <a:pt x="3" y="88"/>
                    </a:cubicBezTo>
                    <a:cubicBezTo>
                      <a:pt x="5" y="98"/>
                      <a:pt x="12" y="105"/>
                      <a:pt x="1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46" name="Freeform 248"/>
              <p:cNvSpPr/>
              <p:nvPr/>
            </p:nvSpPr>
            <p:spPr bwMode="auto">
              <a:xfrm>
                <a:off x="4942626" y="2097736"/>
                <a:ext cx="96222" cy="106787"/>
              </a:xfrm>
              <a:custGeom>
                <a:avLst/>
                <a:gdLst>
                  <a:gd name="T0" fmla="*/ 19 w 143"/>
                  <a:gd name="T1" fmla="*/ 105 h 158"/>
                  <a:gd name="T2" fmla="*/ 73 w 143"/>
                  <a:gd name="T3" fmla="*/ 158 h 158"/>
                  <a:gd name="T4" fmla="*/ 124 w 143"/>
                  <a:gd name="T5" fmla="*/ 105 h 158"/>
                  <a:gd name="T6" fmla="*/ 140 w 143"/>
                  <a:gd name="T7" fmla="*/ 87 h 158"/>
                  <a:gd name="T8" fmla="*/ 132 w 143"/>
                  <a:gd name="T9" fmla="*/ 61 h 158"/>
                  <a:gd name="T10" fmla="*/ 72 w 143"/>
                  <a:gd name="T11" fmla="*/ 0 h 158"/>
                  <a:gd name="T12" fmla="*/ 11 w 143"/>
                  <a:gd name="T13" fmla="*/ 61 h 158"/>
                  <a:gd name="T14" fmla="*/ 3 w 143"/>
                  <a:gd name="T15" fmla="*/ 87 h 158"/>
                  <a:gd name="T16" fmla="*/ 19 w 143"/>
                  <a:gd name="T17" fmla="*/ 10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58">
                    <a:moveTo>
                      <a:pt x="19" y="105"/>
                    </a:moveTo>
                    <a:cubicBezTo>
                      <a:pt x="30" y="133"/>
                      <a:pt x="51" y="158"/>
                      <a:pt x="73" y="158"/>
                    </a:cubicBezTo>
                    <a:cubicBezTo>
                      <a:pt x="96" y="158"/>
                      <a:pt x="115" y="133"/>
                      <a:pt x="124" y="105"/>
                    </a:cubicBezTo>
                    <a:cubicBezTo>
                      <a:pt x="131" y="104"/>
                      <a:pt x="138" y="97"/>
                      <a:pt x="140" y="87"/>
                    </a:cubicBezTo>
                    <a:cubicBezTo>
                      <a:pt x="143" y="76"/>
                      <a:pt x="140" y="64"/>
                      <a:pt x="132" y="61"/>
                    </a:cubicBezTo>
                    <a:cubicBezTo>
                      <a:pt x="130" y="27"/>
                      <a:pt x="104" y="0"/>
                      <a:pt x="72" y="0"/>
                    </a:cubicBezTo>
                    <a:cubicBezTo>
                      <a:pt x="39" y="0"/>
                      <a:pt x="13" y="27"/>
                      <a:pt x="11" y="61"/>
                    </a:cubicBezTo>
                    <a:cubicBezTo>
                      <a:pt x="3" y="64"/>
                      <a:pt x="0" y="76"/>
                      <a:pt x="3" y="87"/>
                    </a:cubicBezTo>
                    <a:cubicBezTo>
                      <a:pt x="5" y="98"/>
                      <a:pt x="12" y="105"/>
                      <a:pt x="19"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47" name="Freeform 249"/>
              <p:cNvSpPr/>
              <p:nvPr/>
            </p:nvSpPr>
            <p:spPr bwMode="auto">
              <a:xfrm>
                <a:off x="4874385" y="2199669"/>
                <a:ext cx="193015" cy="129058"/>
              </a:xfrm>
              <a:custGeom>
                <a:avLst/>
                <a:gdLst>
                  <a:gd name="T0" fmla="*/ 285 w 286"/>
                  <a:gd name="T1" fmla="*/ 54 h 191"/>
                  <a:gd name="T2" fmla="*/ 234 w 286"/>
                  <a:gd name="T3" fmla="*/ 0 h 191"/>
                  <a:gd name="T4" fmla="*/ 186 w 286"/>
                  <a:gd name="T5" fmla="*/ 82 h 191"/>
                  <a:gd name="T6" fmla="*/ 180 w 286"/>
                  <a:gd name="T7" fmla="*/ 45 h 191"/>
                  <a:gd name="T8" fmla="*/ 186 w 286"/>
                  <a:gd name="T9" fmla="*/ 34 h 191"/>
                  <a:gd name="T10" fmla="*/ 172 w 286"/>
                  <a:gd name="T11" fmla="*/ 20 h 191"/>
                  <a:gd name="T12" fmla="*/ 158 w 286"/>
                  <a:gd name="T13" fmla="*/ 34 h 191"/>
                  <a:gd name="T14" fmla="*/ 165 w 286"/>
                  <a:gd name="T15" fmla="*/ 45 h 191"/>
                  <a:gd name="T16" fmla="*/ 159 w 286"/>
                  <a:gd name="T17" fmla="*/ 82 h 191"/>
                  <a:gd name="T18" fmla="*/ 111 w 286"/>
                  <a:gd name="T19" fmla="*/ 0 h 191"/>
                  <a:gd name="T20" fmla="*/ 60 w 286"/>
                  <a:gd name="T21" fmla="*/ 54 h 191"/>
                  <a:gd name="T22" fmla="*/ 59 w 286"/>
                  <a:gd name="T23" fmla="*/ 54 h 191"/>
                  <a:gd name="T24" fmla="*/ 59 w 286"/>
                  <a:gd name="T25" fmla="*/ 68 h 191"/>
                  <a:gd name="T26" fmla="*/ 2 w 286"/>
                  <a:gd name="T27" fmla="*/ 68 h 191"/>
                  <a:gd name="T28" fmla="*/ 2 w 286"/>
                  <a:gd name="T29" fmla="*/ 80 h 191"/>
                  <a:gd name="T30" fmla="*/ 0 w 286"/>
                  <a:gd name="T31" fmla="*/ 110 h 191"/>
                  <a:gd name="T32" fmla="*/ 59 w 286"/>
                  <a:gd name="T33" fmla="*/ 110 h 191"/>
                  <a:gd name="T34" fmla="*/ 59 w 286"/>
                  <a:gd name="T35" fmla="*/ 174 h 191"/>
                  <a:gd name="T36" fmla="*/ 59 w 286"/>
                  <a:gd name="T37" fmla="*/ 174 h 191"/>
                  <a:gd name="T38" fmla="*/ 173 w 286"/>
                  <a:gd name="T39" fmla="*/ 191 h 191"/>
                  <a:gd name="T40" fmla="*/ 286 w 286"/>
                  <a:gd name="T41" fmla="*/ 174 h 191"/>
                  <a:gd name="T42" fmla="*/ 286 w 286"/>
                  <a:gd name="T43" fmla="*/ 174 h 191"/>
                  <a:gd name="T44" fmla="*/ 286 w 286"/>
                  <a:gd name="T45" fmla="*/ 54 h 191"/>
                  <a:gd name="T46" fmla="*/ 285 w 286"/>
                  <a:gd name="T47" fmla="*/ 5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6" h="191">
                    <a:moveTo>
                      <a:pt x="285" y="54"/>
                    </a:moveTo>
                    <a:cubicBezTo>
                      <a:pt x="281" y="32"/>
                      <a:pt x="262" y="12"/>
                      <a:pt x="234" y="0"/>
                    </a:cubicBezTo>
                    <a:cubicBezTo>
                      <a:pt x="186" y="82"/>
                      <a:pt x="186" y="82"/>
                      <a:pt x="186" y="82"/>
                    </a:cubicBezTo>
                    <a:cubicBezTo>
                      <a:pt x="180" y="45"/>
                      <a:pt x="180" y="45"/>
                      <a:pt x="180" y="45"/>
                    </a:cubicBezTo>
                    <a:cubicBezTo>
                      <a:pt x="184" y="43"/>
                      <a:pt x="186" y="39"/>
                      <a:pt x="186" y="34"/>
                    </a:cubicBezTo>
                    <a:cubicBezTo>
                      <a:pt x="186" y="26"/>
                      <a:pt x="180" y="20"/>
                      <a:pt x="172" y="20"/>
                    </a:cubicBezTo>
                    <a:cubicBezTo>
                      <a:pt x="165" y="20"/>
                      <a:pt x="158" y="26"/>
                      <a:pt x="158" y="34"/>
                    </a:cubicBezTo>
                    <a:cubicBezTo>
                      <a:pt x="158" y="39"/>
                      <a:pt x="161" y="43"/>
                      <a:pt x="165" y="45"/>
                    </a:cubicBezTo>
                    <a:cubicBezTo>
                      <a:pt x="159" y="82"/>
                      <a:pt x="159" y="82"/>
                      <a:pt x="159" y="82"/>
                    </a:cubicBezTo>
                    <a:cubicBezTo>
                      <a:pt x="111" y="0"/>
                      <a:pt x="111" y="0"/>
                      <a:pt x="111" y="0"/>
                    </a:cubicBezTo>
                    <a:cubicBezTo>
                      <a:pt x="83" y="12"/>
                      <a:pt x="64" y="32"/>
                      <a:pt x="60" y="54"/>
                    </a:cubicBezTo>
                    <a:cubicBezTo>
                      <a:pt x="59" y="54"/>
                      <a:pt x="59" y="54"/>
                      <a:pt x="59" y="54"/>
                    </a:cubicBezTo>
                    <a:cubicBezTo>
                      <a:pt x="59" y="68"/>
                      <a:pt x="59" y="68"/>
                      <a:pt x="59" y="68"/>
                    </a:cubicBezTo>
                    <a:cubicBezTo>
                      <a:pt x="2" y="68"/>
                      <a:pt x="2" y="68"/>
                      <a:pt x="2" y="68"/>
                    </a:cubicBezTo>
                    <a:cubicBezTo>
                      <a:pt x="2" y="72"/>
                      <a:pt x="2" y="76"/>
                      <a:pt x="2" y="80"/>
                    </a:cubicBezTo>
                    <a:cubicBezTo>
                      <a:pt x="2" y="90"/>
                      <a:pt x="1" y="100"/>
                      <a:pt x="0" y="110"/>
                    </a:cubicBezTo>
                    <a:cubicBezTo>
                      <a:pt x="59" y="110"/>
                      <a:pt x="59" y="110"/>
                      <a:pt x="59" y="110"/>
                    </a:cubicBezTo>
                    <a:cubicBezTo>
                      <a:pt x="59" y="174"/>
                      <a:pt x="59" y="174"/>
                      <a:pt x="59" y="174"/>
                    </a:cubicBezTo>
                    <a:cubicBezTo>
                      <a:pt x="59" y="174"/>
                      <a:pt x="59" y="174"/>
                      <a:pt x="59" y="174"/>
                    </a:cubicBezTo>
                    <a:cubicBezTo>
                      <a:pt x="65" y="184"/>
                      <a:pt x="113" y="191"/>
                      <a:pt x="173" y="191"/>
                    </a:cubicBezTo>
                    <a:cubicBezTo>
                      <a:pt x="232" y="191"/>
                      <a:pt x="280" y="184"/>
                      <a:pt x="286" y="174"/>
                    </a:cubicBezTo>
                    <a:cubicBezTo>
                      <a:pt x="286" y="174"/>
                      <a:pt x="286" y="174"/>
                      <a:pt x="286" y="174"/>
                    </a:cubicBezTo>
                    <a:cubicBezTo>
                      <a:pt x="286" y="54"/>
                      <a:pt x="286" y="54"/>
                      <a:pt x="286" y="54"/>
                    </a:cubicBezTo>
                    <a:lnTo>
                      <a:pt x="285"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48" name="Freeform 250"/>
              <p:cNvSpPr>
                <a:spLocks noEditPoints="1"/>
              </p:cNvSpPr>
              <p:nvPr/>
            </p:nvSpPr>
            <p:spPr bwMode="auto">
              <a:xfrm>
                <a:off x="4593142" y="2114582"/>
                <a:ext cx="275818" cy="278102"/>
              </a:xfrm>
              <a:custGeom>
                <a:avLst/>
                <a:gdLst>
                  <a:gd name="T0" fmla="*/ 205 w 409"/>
                  <a:gd name="T1" fmla="*/ 0 h 412"/>
                  <a:gd name="T2" fmla="*/ 0 w 409"/>
                  <a:gd name="T3" fmla="*/ 206 h 412"/>
                  <a:gd name="T4" fmla="*/ 205 w 409"/>
                  <a:gd name="T5" fmla="*/ 412 h 412"/>
                  <a:gd name="T6" fmla="*/ 409 w 409"/>
                  <a:gd name="T7" fmla="*/ 206 h 412"/>
                  <a:gd name="T8" fmla="*/ 205 w 409"/>
                  <a:gd name="T9" fmla="*/ 0 h 412"/>
                  <a:gd name="T10" fmla="*/ 205 w 409"/>
                  <a:gd name="T11" fmla="*/ 363 h 412"/>
                  <a:gd name="T12" fmla="*/ 49 w 409"/>
                  <a:gd name="T13" fmla="*/ 206 h 412"/>
                  <a:gd name="T14" fmla="*/ 205 w 409"/>
                  <a:gd name="T15" fmla="*/ 49 h 412"/>
                  <a:gd name="T16" fmla="*/ 360 w 409"/>
                  <a:gd name="T17" fmla="*/ 206 h 412"/>
                  <a:gd name="T18" fmla="*/ 205 w 409"/>
                  <a:gd name="T19" fmla="*/ 363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9" h="412">
                    <a:moveTo>
                      <a:pt x="205" y="0"/>
                    </a:moveTo>
                    <a:cubicBezTo>
                      <a:pt x="92" y="0"/>
                      <a:pt x="0" y="92"/>
                      <a:pt x="0" y="206"/>
                    </a:cubicBezTo>
                    <a:cubicBezTo>
                      <a:pt x="0" y="320"/>
                      <a:pt x="92" y="412"/>
                      <a:pt x="205" y="412"/>
                    </a:cubicBezTo>
                    <a:cubicBezTo>
                      <a:pt x="318" y="412"/>
                      <a:pt x="409" y="320"/>
                      <a:pt x="409" y="206"/>
                    </a:cubicBezTo>
                    <a:cubicBezTo>
                      <a:pt x="409" y="92"/>
                      <a:pt x="318" y="0"/>
                      <a:pt x="205" y="0"/>
                    </a:cubicBezTo>
                    <a:close/>
                    <a:moveTo>
                      <a:pt x="205" y="363"/>
                    </a:moveTo>
                    <a:cubicBezTo>
                      <a:pt x="119" y="363"/>
                      <a:pt x="49" y="293"/>
                      <a:pt x="49" y="206"/>
                    </a:cubicBezTo>
                    <a:cubicBezTo>
                      <a:pt x="49" y="120"/>
                      <a:pt x="119" y="49"/>
                      <a:pt x="205" y="49"/>
                    </a:cubicBezTo>
                    <a:cubicBezTo>
                      <a:pt x="291" y="49"/>
                      <a:pt x="360" y="120"/>
                      <a:pt x="360" y="206"/>
                    </a:cubicBezTo>
                    <a:cubicBezTo>
                      <a:pt x="360" y="293"/>
                      <a:pt x="291" y="363"/>
                      <a:pt x="205" y="3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49" name="Freeform 251"/>
              <p:cNvSpPr/>
              <p:nvPr/>
            </p:nvSpPr>
            <p:spPr bwMode="auto">
              <a:xfrm>
                <a:off x="4383281" y="2193673"/>
                <a:ext cx="205008" cy="128772"/>
              </a:xfrm>
              <a:custGeom>
                <a:avLst/>
                <a:gdLst>
                  <a:gd name="T0" fmla="*/ 302 w 304"/>
                  <a:gd name="T1" fmla="*/ 77 h 191"/>
                  <a:gd name="T2" fmla="*/ 227 w 304"/>
                  <a:gd name="T3" fmla="*/ 77 h 191"/>
                  <a:gd name="T4" fmla="*/ 227 w 304"/>
                  <a:gd name="T5" fmla="*/ 54 h 191"/>
                  <a:gd name="T6" fmla="*/ 226 w 304"/>
                  <a:gd name="T7" fmla="*/ 54 h 191"/>
                  <a:gd name="T8" fmla="*/ 175 w 304"/>
                  <a:gd name="T9" fmla="*/ 0 h 191"/>
                  <a:gd name="T10" fmla="*/ 127 w 304"/>
                  <a:gd name="T11" fmla="*/ 82 h 191"/>
                  <a:gd name="T12" fmla="*/ 121 w 304"/>
                  <a:gd name="T13" fmla="*/ 45 h 191"/>
                  <a:gd name="T14" fmla="*/ 127 w 304"/>
                  <a:gd name="T15" fmla="*/ 33 h 191"/>
                  <a:gd name="T16" fmla="*/ 113 w 304"/>
                  <a:gd name="T17" fmla="*/ 19 h 191"/>
                  <a:gd name="T18" fmla="*/ 99 w 304"/>
                  <a:gd name="T19" fmla="*/ 33 h 191"/>
                  <a:gd name="T20" fmla="*/ 106 w 304"/>
                  <a:gd name="T21" fmla="*/ 45 h 191"/>
                  <a:gd name="T22" fmla="*/ 100 w 304"/>
                  <a:gd name="T23" fmla="*/ 81 h 191"/>
                  <a:gd name="T24" fmla="*/ 52 w 304"/>
                  <a:gd name="T25" fmla="*/ 0 h 191"/>
                  <a:gd name="T26" fmla="*/ 1 w 304"/>
                  <a:gd name="T27" fmla="*/ 54 h 191"/>
                  <a:gd name="T28" fmla="*/ 0 w 304"/>
                  <a:gd name="T29" fmla="*/ 54 h 191"/>
                  <a:gd name="T30" fmla="*/ 0 w 304"/>
                  <a:gd name="T31" fmla="*/ 173 h 191"/>
                  <a:gd name="T32" fmla="*/ 0 w 304"/>
                  <a:gd name="T33" fmla="*/ 173 h 191"/>
                  <a:gd name="T34" fmla="*/ 114 w 304"/>
                  <a:gd name="T35" fmla="*/ 191 h 191"/>
                  <a:gd name="T36" fmla="*/ 227 w 304"/>
                  <a:gd name="T37" fmla="*/ 173 h 191"/>
                  <a:gd name="T38" fmla="*/ 227 w 304"/>
                  <a:gd name="T39" fmla="*/ 173 h 191"/>
                  <a:gd name="T40" fmla="*/ 227 w 304"/>
                  <a:gd name="T41" fmla="*/ 119 h 191"/>
                  <a:gd name="T42" fmla="*/ 304 w 304"/>
                  <a:gd name="T43" fmla="*/ 119 h 191"/>
                  <a:gd name="T44" fmla="*/ 302 w 304"/>
                  <a:gd name="T45" fmla="*/ 89 h 191"/>
                  <a:gd name="T46" fmla="*/ 302 w 304"/>
                  <a:gd name="T47" fmla="*/ 7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4" h="191">
                    <a:moveTo>
                      <a:pt x="302" y="77"/>
                    </a:moveTo>
                    <a:cubicBezTo>
                      <a:pt x="227" y="77"/>
                      <a:pt x="227" y="77"/>
                      <a:pt x="227" y="77"/>
                    </a:cubicBezTo>
                    <a:cubicBezTo>
                      <a:pt x="227" y="54"/>
                      <a:pt x="227" y="54"/>
                      <a:pt x="227" y="54"/>
                    </a:cubicBezTo>
                    <a:cubicBezTo>
                      <a:pt x="226" y="54"/>
                      <a:pt x="226" y="54"/>
                      <a:pt x="226" y="54"/>
                    </a:cubicBezTo>
                    <a:cubicBezTo>
                      <a:pt x="222" y="31"/>
                      <a:pt x="203" y="12"/>
                      <a:pt x="175" y="0"/>
                    </a:cubicBezTo>
                    <a:cubicBezTo>
                      <a:pt x="127" y="82"/>
                      <a:pt x="127" y="82"/>
                      <a:pt x="127" y="82"/>
                    </a:cubicBezTo>
                    <a:cubicBezTo>
                      <a:pt x="121" y="45"/>
                      <a:pt x="121" y="45"/>
                      <a:pt x="121" y="45"/>
                    </a:cubicBezTo>
                    <a:cubicBezTo>
                      <a:pt x="125" y="42"/>
                      <a:pt x="127" y="38"/>
                      <a:pt x="127" y="33"/>
                    </a:cubicBezTo>
                    <a:cubicBezTo>
                      <a:pt x="127" y="25"/>
                      <a:pt x="121" y="19"/>
                      <a:pt x="113" y="19"/>
                    </a:cubicBezTo>
                    <a:cubicBezTo>
                      <a:pt x="106" y="19"/>
                      <a:pt x="99" y="25"/>
                      <a:pt x="99" y="33"/>
                    </a:cubicBezTo>
                    <a:cubicBezTo>
                      <a:pt x="99" y="38"/>
                      <a:pt x="102" y="42"/>
                      <a:pt x="106" y="45"/>
                    </a:cubicBezTo>
                    <a:cubicBezTo>
                      <a:pt x="100" y="81"/>
                      <a:pt x="100" y="81"/>
                      <a:pt x="100" y="81"/>
                    </a:cubicBezTo>
                    <a:cubicBezTo>
                      <a:pt x="52" y="0"/>
                      <a:pt x="52" y="0"/>
                      <a:pt x="52" y="0"/>
                    </a:cubicBezTo>
                    <a:cubicBezTo>
                      <a:pt x="24" y="12"/>
                      <a:pt x="5" y="31"/>
                      <a:pt x="1" y="54"/>
                    </a:cubicBezTo>
                    <a:cubicBezTo>
                      <a:pt x="0" y="54"/>
                      <a:pt x="0" y="54"/>
                      <a:pt x="0" y="54"/>
                    </a:cubicBezTo>
                    <a:cubicBezTo>
                      <a:pt x="0" y="173"/>
                      <a:pt x="0" y="173"/>
                      <a:pt x="0" y="173"/>
                    </a:cubicBezTo>
                    <a:cubicBezTo>
                      <a:pt x="0" y="173"/>
                      <a:pt x="0" y="173"/>
                      <a:pt x="0" y="173"/>
                    </a:cubicBezTo>
                    <a:cubicBezTo>
                      <a:pt x="6" y="183"/>
                      <a:pt x="54" y="191"/>
                      <a:pt x="114" y="191"/>
                    </a:cubicBezTo>
                    <a:cubicBezTo>
                      <a:pt x="173" y="191"/>
                      <a:pt x="221" y="183"/>
                      <a:pt x="227" y="173"/>
                    </a:cubicBezTo>
                    <a:cubicBezTo>
                      <a:pt x="227" y="173"/>
                      <a:pt x="227" y="173"/>
                      <a:pt x="227" y="173"/>
                    </a:cubicBezTo>
                    <a:cubicBezTo>
                      <a:pt x="227" y="119"/>
                      <a:pt x="227" y="119"/>
                      <a:pt x="227" y="119"/>
                    </a:cubicBezTo>
                    <a:cubicBezTo>
                      <a:pt x="304" y="119"/>
                      <a:pt x="304" y="119"/>
                      <a:pt x="304" y="119"/>
                    </a:cubicBezTo>
                    <a:cubicBezTo>
                      <a:pt x="302" y="109"/>
                      <a:pt x="302" y="99"/>
                      <a:pt x="302" y="89"/>
                    </a:cubicBezTo>
                    <a:cubicBezTo>
                      <a:pt x="302" y="85"/>
                      <a:pt x="302" y="81"/>
                      <a:pt x="30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50" name="Freeform 252"/>
              <p:cNvSpPr/>
              <p:nvPr/>
            </p:nvSpPr>
            <p:spPr bwMode="auto">
              <a:xfrm>
                <a:off x="4681941" y="2398681"/>
                <a:ext cx="96508" cy="120778"/>
              </a:xfrm>
              <a:custGeom>
                <a:avLst/>
                <a:gdLst>
                  <a:gd name="T0" fmla="*/ 73 w 143"/>
                  <a:gd name="T1" fmla="*/ 1 h 179"/>
                  <a:gd name="T2" fmla="*/ 52 w 143"/>
                  <a:gd name="T3" fmla="*/ 0 h 179"/>
                  <a:gd name="T4" fmla="*/ 52 w 143"/>
                  <a:gd name="T5" fmla="*/ 24 h 179"/>
                  <a:gd name="T6" fmla="*/ 11 w 143"/>
                  <a:gd name="T7" fmla="*/ 82 h 179"/>
                  <a:gd name="T8" fmla="*/ 3 w 143"/>
                  <a:gd name="T9" fmla="*/ 108 h 179"/>
                  <a:gd name="T10" fmla="*/ 19 w 143"/>
                  <a:gd name="T11" fmla="*/ 126 h 179"/>
                  <a:gd name="T12" fmla="*/ 73 w 143"/>
                  <a:gd name="T13" fmla="*/ 179 h 179"/>
                  <a:gd name="T14" fmla="*/ 125 w 143"/>
                  <a:gd name="T15" fmla="*/ 126 h 179"/>
                  <a:gd name="T16" fmla="*/ 140 w 143"/>
                  <a:gd name="T17" fmla="*/ 108 h 179"/>
                  <a:gd name="T18" fmla="*/ 132 w 143"/>
                  <a:gd name="T19" fmla="*/ 82 h 179"/>
                  <a:gd name="T20" fmla="*/ 95 w 143"/>
                  <a:gd name="T21" fmla="*/ 26 h 179"/>
                  <a:gd name="T22" fmla="*/ 95 w 143"/>
                  <a:gd name="T23" fmla="*/ 0 h 179"/>
                  <a:gd name="T24" fmla="*/ 73 w 143"/>
                  <a:gd name="T25" fmla="*/ 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179">
                    <a:moveTo>
                      <a:pt x="73" y="1"/>
                    </a:moveTo>
                    <a:cubicBezTo>
                      <a:pt x="66" y="1"/>
                      <a:pt x="59" y="1"/>
                      <a:pt x="52" y="0"/>
                    </a:cubicBezTo>
                    <a:cubicBezTo>
                      <a:pt x="52" y="24"/>
                      <a:pt x="52" y="24"/>
                      <a:pt x="52" y="24"/>
                    </a:cubicBezTo>
                    <a:cubicBezTo>
                      <a:pt x="30" y="33"/>
                      <a:pt x="13" y="55"/>
                      <a:pt x="11" y="82"/>
                    </a:cubicBezTo>
                    <a:cubicBezTo>
                      <a:pt x="3" y="85"/>
                      <a:pt x="0" y="97"/>
                      <a:pt x="3" y="108"/>
                    </a:cubicBezTo>
                    <a:cubicBezTo>
                      <a:pt x="5" y="119"/>
                      <a:pt x="12" y="126"/>
                      <a:pt x="19" y="126"/>
                    </a:cubicBezTo>
                    <a:cubicBezTo>
                      <a:pt x="30" y="153"/>
                      <a:pt x="51" y="179"/>
                      <a:pt x="73" y="179"/>
                    </a:cubicBezTo>
                    <a:cubicBezTo>
                      <a:pt x="96" y="179"/>
                      <a:pt x="115" y="153"/>
                      <a:pt x="125" y="126"/>
                    </a:cubicBezTo>
                    <a:cubicBezTo>
                      <a:pt x="131" y="125"/>
                      <a:pt x="138" y="118"/>
                      <a:pt x="140" y="108"/>
                    </a:cubicBezTo>
                    <a:cubicBezTo>
                      <a:pt x="143" y="97"/>
                      <a:pt x="140" y="85"/>
                      <a:pt x="132" y="82"/>
                    </a:cubicBezTo>
                    <a:cubicBezTo>
                      <a:pt x="130" y="57"/>
                      <a:pt x="116" y="35"/>
                      <a:pt x="95" y="26"/>
                    </a:cubicBezTo>
                    <a:cubicBezTo>
                      <a:pt x="95" y="0"/>
                      <a:pt x="95" y="0"/>
                      <a:pt x="95" y="0"/>
                    </a:cubicBezTo>
                    <a:cubicBezTo>
                      <a:pt x="88" y="1"/>
                      <a:pt x="80" y="1"/>
                      <a:pt x="7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51" name="Freeform 253"/>
              <p:cNvSpPr/>
              <p:nvPr/>
            </p:nvSpPr>
            <p:spPr bwMode="auto">
              <a:xfrm>
                <a:off x="4690792" y="2178255"/>
                <a:ext cx="83088" cy="151614"/>
              </a:xfrm>
              <a:custGeom>
                <a:avLst/>
                <a:gdLst>
                  <a:gd name="T0" fmla="*/ 78 w 123"/>
                  <a:gd name="T1" fmla="*/ 94 h 225"/>
                  <a:gd name="T2" fmla="*/ 44 w 123"/>
                  <a:gd name="T3" fmla="*/ 71 h 225"/>
                  <a:gd name="T4" fmla="*/ 68 w 123"/>
                  <a:gd name="T5" fmla="*/ 55 h 225"/>
                  <a:gd name="T6" fmla="*/ 108 w 123"/>
                  <a:gd name="T7" fmla="*/ 65 h 225"/>
                  <a:gd name="T8" fmla="*/ 116 w 123"/>
                  <a:gd name="T9" fmla="*/ 33 h 225"/>
                  <a:gd name="T10" fmla="*/ 76 w 123"/>
                  <a:gd name="T11" fmla="*/ 24 h 225"/>
                  <a:gd name="T12" fmla="*/ 76 w 123"/>
                  <a:gd name="T13" fmla="*/ 0 h 225"/>
                  <a:gd name="T14" fmla="*/ 49 w 123"/>
                  <a:gd name="T15" fmla="*/ 0 h 225"/>
                  <a:gd name="T16" fmla="*/ 49 w 123"/>
                  <a:gd name="T17" fmla="*/ 26 h 225"/>
                  <a:gd name="T18" fmla="*/ 2 w 123"/>
                  <a:gd name="T19" fmla="*/ 75 h 225"/>
                  <a:gd name="T20" fmla="*/ 52 w 123"/>
                  <a:gd name="T21" fmla="*/ 126 h 225"/>
                  <a:gd name="T22" fmla="*/ 81 w 123"/>
                  <a:gd name="T23" fmla="*/ 150 h 225"/>
                  <a:gd name="T24" fmla="*/ 54 w 123"/>
                  <a:gd name="T25" fmla="*/ 167 h 225"/>
                  <a:gd name="T26" fmla="*/ 9 w 123"/>
                  <a:gd name="T27" fmla="*/ 155 h 225"/>
                  <a:gd name="T28" fmla="*/ 0 w 123"/>
                  <a:gd name="T29" fmla="*/ 187 h 225"/>
                  <a:gd name="T30" fmla="*/ 47 w 123"/>
                  <a:gd name="T31" fmla="*/ 199 h 225"/>
                  <a:gd name="T32" fmla="*/ 47 w 123"/>
                  <a:gd name="T33" fmla="*/ 225 h 225"/>
                  <a:gd name="T34" fmla="*/ 74 w 123"/>
                  <a:gd name="T35" fmla="*/ 225 h 225"/>
                  <a:gd name="T36" fmla="*/ 74 w 123"/>
                  <a:gd name="T37" fmla="*/ 196 h 225"/>
                  <a:gd name="T38" fmla="*/ 123 w 123"/>
                  <a:gd name="T39" fmla="*/ 146 h 225"/>
                  <a:gd name="T40" fmla="*/ 78 w 123"/>
                  <a:gd name="T41" fmla="*/ 9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 h="225">
                    <a:moveTo>
                      <a:pt x="78" y="94"/>
                    </a:moveTo>
                    <a:cubicBezTo>
                      <a:pt x="54" y="85"/>
                      <a:pt x="44" y="79"/>
                      <a:pt x="44" y="71"/>
                    </a:cubicBezTo>
                    <a:cubicBezTo>
                      <a:pt x="44" y="63"/>
                      <a:pt x="50" y="55"/>
                      <a:pt x="68" y="55"/>
                    </a:cubicBezTo>
                    <a:cubicBezTo>
                      <a:pt x="88" y="55"/>
                      <a:pt x="101" y="61"/>
                      <a:pt x="108" y="65"/>
                    </a:cubicBezTo>
                    <a:cubicBezTo>
                      <a:pt x="116" y="33"/>
                      <a:pt x="116" y="33"/>
                      <a:pt x="116" y="33"/>
                    </a:cubicBezTo>
                    <a:cubicBezTo>
                      <a:pt x="106" y="29"/>
                      <a:pt x="94" y="25"/>
                      <a:pt x="76" y="24"/>
                    </a:cubicBezTo>
                    <a:cubicBezTo>
                      <a:pt x="76" y="0"/>
                      <a:pt x="76" y="0"/>
                      <a:pt x="76" y="0"/>
                    </a:cubicBezTo>
                    <a:cubicBezTo>
                      <a:pt x="49" y="0"/>
                      <a:pt x="49" y="0"/>
                      <a:pt x="49" y="0"/>
                    </a:cubicBezTo>
                    <a:cubicBezTo>
                      <a:pt x="49" y="26"/>
                      <a:pt x="49" y="26"/>
                      <a:pt x="49" y="26"/>
                    </a:cubicBezTo>
                    <a:cubicBezTo>
                      <a:pt x="19" y="32"/>
                      <a:pt x="2" y="51"/>
                      <a:pt x="2" y="75"/>
                    </a:cubicBezTo>
                    <a:cubicBezTo>
                      <a:pt x="2" y="102"/>
                      <a:pt x="22" y="116"/>
                      <a:pt x="52" y="126"/>
                    </a:cubicBezTo>
                    <a:cubicBezTo>
                      <a:pt x="72" y="133"/>
                      <a:pt x="81" y="139"/>
                      <a:pt x="81" y="150"/>
                    </a:cubicBezTo>
                    <a:cubicBezTo>
                      <a:pt x="81" y="160"/>
                      <a:pt x="70" y="167"/>
                      <a:pt x="54" y="167"/>
                    </a:cubicBezTo>
                    <a:cubicBezTo>
                      <a:pt x="36" y="167"/>
                      <a:pt x="20" y="161"/>
                      <a:pt x="9" y="155"/>
                    </a:cubicBezTo>
                    <a:cubicBezTo>
                      <a:pt x="0" y="187"/>
                      <a:pt x="0" y="187"/>
                      <a:pt x="0" y="187"/>
                    </a:cubicBezTo>
                    <a:cubicBezTo>
                      <a:pt x="11" y="193"/>
                      <a:pt x="29" y="198"/>
                      <a:pt x="47" y="199"/>
                    </a:cubicBezTo>
                    <a:cubicBezTo>
                      <a:pt x="47" y="225"/>
                      <a:pt x="47" y="225"/>
                      <a:pt x="47" y="225"/>
                    </a:cubicBezTo>
                    <a:cubicBezTo>
                      <a:pt x="74" y="225"/>
                      <a:pt x="74" y="225"/>
                      <a:pt x="74" y="225"/>
                    </a:cubicBezTo>
                    <a:cubicBezTo>
                      <a:pt x="74" y="196"/>
                      <a:pt x="74" y="196"/>
                      <a:pt x="74" y="196"/>
                    </a:cubicBezTo>
                    <a:cubicBezTo>
                      <a:pt x="106" y="191"/>
                      <a:pt x="123" y="170"/>
                      <a:pt x="123" y="146"/>
                    </a:cubicBezTo>
                    <a:cubicBezTo>
                      <a:pt x="123" y="121"/>
                      <a:pt x="110" y="106"/>
                      <a:pt x="78"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grpSp>
      <p:grpSp>
        <p:nvGrpSpPr>
          <p:cNvPr id="56" name="组合 55"/>
          <p:cNvGrpSpPr/>
          <p:nvPr/>
        </p:nvGrpSpPr>
        <p:grpSpPr>
          <a:xfrm>
            <a:off x="2546326" y="2528615"/>
            <a:ext cx="682519" cy="682519"/>
            <a:chOff x="2546326" y="2357165"/>
            <a:chExt cx="682519" cy="682519"/>
          </a:xfrm>
        </p:grpSpPr>
        <p:grpSp>
          <p:nvGrpSpPr>
            <p:cNvPr id="57" name="组合 56"/>
            <p:cNvGrpSpPr/>
            <p:nvPr/>
          </p:nvGrpSpPr>
          <p:grpSpPr>
            <a:xfrm>
              <a:off x="2546326" y="2357165"/>
              <a:ext cx="682519" cy="682519"/>
              <a:chOff x="2646157" y="1103874"/>
              <a:chExt cx="910025" cy="910025"/>
            </a:xfrm>
          </p:grpSpPr>
          <p:grpSp>
            <p:nvGrpSpPr>
              <p:cNvPr id="69" name="组合 68"/>
              <p:cNvGrpSpPr/>
              <p:nvPr/>
            </p:nvGrpSpPr>
            <p:grpSpPr>
              <a:xfrm>
                <a:off x="2646157" y="1103874"/>
                <a:ext cx="910025" cy="910025"/>
                <a:chOff x="1236675" y="2423160"/>
                <a:chExt cx="1950720" cy="1950720"/>
              </a:xfrm>
            </p:grpSpPr>
            <p:sp>
              <p:nvSpPr>
                <p:cNvPr id="71" name="椭圆 70"/>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72" name="椭圆 71"/>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sp>
            <p:nvSpPr>
              <p:cNvPr id="70" name="椭圆 69"/>
              <p:cNvSpPr/>
              <p:nvPr/>
            </p:nvSpPr>
            <p:spPr>
              <a:xfrm>
                <a:off x="2792045" y="1249762"/>
                <a:ext cx="618249" cy="618249"/>
              </a:xfrm>
              <a:prstGeom prst="ellipse">
                <a:avLst/>
              </a:prstGeom>
              <a:solidFill>
                <a:schemeClr val="accent2"/>
              </a:solidFill>
              <a:ln>
                <a:noFill/>
              </a:ln>
              <a:effectLst>
                <a:innerShdw dist="63500" dir="13500000">
                  <a:schemeClr val="accent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grpSp>
          <p:nvGrpSpPr>
            <p:cNvPr id="58" name="组合 57"/>
            <p:cNvGrpSpPr/>
            <p:nvPr/>
          </p:nvGrpSpPr>
          <p:grpSpPr>
            <a:xfrm>
              <a:off x="2793476" y="2580606"/>
              <a:ext cx="184824" cy="276813"/>
              <a:chOff x="3212624" y="1881308"/>
              <a:chExt cx="436569" cy="653854"/>
            </a:xfrm>
            <a:solidFill>
              <a:schemeClr val="bg1"/>
            </a:solidFill>
          </p:grpSpPr>
          <p:sp>
            <p:nvSpPr>
              <p:cNvPr id="59" name="Freeform 256"/>
              <p:cNvSpPr>
                <a:spLocks noEditPoints="1"/>
              </p:cNvSpPr>
              <p:nvPr/>
            </p:nvSpPr>
            <p:spPr bwMode="auto">
              <a:xfrm>
                <a:off x="3339398" y="1881308"/>
                <a:ext cx="228706" cy="230705"/>
              </a:xfrm>
              <a:custGeom>
                <a:avLst/>
                <a:gdLst>
                  <a:gd name="T0" fmla="*/ 170 w 339"/>
                  <a:gd name="T1" fmla="*/ 342 h 342"/>
                  <a:gd name="T2" fmla="*/ 339 w 339"/>
                  <a:gd name="T3" fmla="*/ 171 h 342"/>
                  <a:gd name="T4" fmla="*/ 170 w 339"/>
                  <a:gd name="T5" fmla="*/ 0 h 342"/>
                  <a:gd name="T6" fmla="*/ 0 w 339"/>
                  <a:gd name="T7" fmla="*/ 171 h 342"/>
                  <a:gd name="T8" fmla="*/ 170 w 339"/>
                  <a:gd name="T9" fmla="*/ 342 h 342"/>
                  <a:gd name="T10" fmla="*/ 170 w 339"/>
                  <a:gd name="T11" fmla="*/ 41 h 342"/>
                  <a:gd name="T12" fmla="*/ 298 w 339"/>
                  <a:gd name="T13" fmla="*/ 171 h 342"/>
                  <a:gd name="T14" fmla="*/ 170 w 339"/>
                  <a:gd name="T15" fmla="*/ 301 h 342"/>
                  <a:gd name="T16" fmla="*/ 41 w 339"/>
                  <a:gd name="T17" fmla="*/ 171 h 342"/>
                  <a:gd name="T18" fmla="*/ 170 w 339"/>
                  <a:gd name="T19" fmla="*/ 4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 h="342">
                    <a:moveTo>
                      <a:pt x="170" y="342"/>
                    </a:moveTo>
                    <a:cubicBezTo>
                      <a:pt x="263" y="342"/>
                      <a:pt x="339" y="265"/>
                      <a:pt x="339" y="171"/>
                    </a:cubicBezTo>
                    <a:cubicBezTo>
                      <a:pt x="339" y="77"/>
                      <a:pt x="263" y="0"/>
                      <a:pt x="170" y="0"/>
                    </a:cubicBezTo>
                    <a:cubicBezTo>
                      <a:pt x="76" y="0"/>
                      <a:pt x="0" y="77"/>
                      <a:pt x="0" y="171"/>
                    </a:cubicBezTo>
                    <a:cubicBezTo>
                      <a:pt x="0" y="265"/>
                      <a:pt x="76" y="342"/>
                      <a:pt x="170" y="342"/>
                    </a:cubicBezTo>
                    <a:close/>
                    <a:moveTo>
                      <a:pt x="170" y="41"/>
                    </a:moveTo>
                    <a:cubicBezTo>
                      <a:pt x="241" y="41"/>
                      <a:pt x="298" y="99"/>
                      <a:pt x="298" y="171"/>
                    </a:cubicBezTo>
                    <a:cubicBezTo>
                      <a:pt x="298" y="243"/>
                      <a:pt x="241" y="301"/>
                      <a:pt x="170" y="301"/>
                    </a:cubicBezTo>
                    <a:cubicBezTo>
                      <a:pt x="99" y="301"/>
                      <a:pt x="41" y="243"/>
                      <a:pt x="41" y="171"/>
                    </a:cubicBezTo>
                    <a:cubicBezTo>
                      <a:pt x="41" y="99"/>
                      <a:pt x="99" y="41"/>
                      <a:pt x="170"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60" name="Freeform 257"/>
              <p:cNvSpPr/>
              <p:nvPr/>
            </p:nvSpPr>
            <p:spPr bwMode="auto">
              <a:xfrm>
                <a:off x="3417632" y="1933845"/>
                <a:ext cx="68812" cy="125631"/>
              </a:xfrm>
              <a:custGeom>
                <a:avLst/>
                <a:gdLst>
                  <a:gd name="T0" fmla="*/ 45 w 102"/>
                  <a:gd name="T1" fmla="*/ 138 h 186"/>
                  <a:gd name="T2" fmla="*/ 7 w 102"/>
                  <a:gd name="T3" fmla="*/ 128 h 186"/>
                  <a:gd name="T4" fmla="*/ 0 w 102"/>
                  <a:gd name="T5" fmla="*/ 155 h 186"/>
                  <a:gd name="T6" fmla="*/ 39 w 102"/>
                  <a:gd name="T7" fmla="*/ 165 h 186"/>
                  <a:gd name="T8" fmla="*/ 39 w 102"/>
                  <a:gd name="T9" fmla="*/ 186 h 186"/>
                  <a:gd name="T10" fmla="*/ 62 w 102"/>
                  <a:gd name="T11" fmla="*/ 186 h 186"/>
                  <a:gd name="T12" fmla="*/ 62 w 102"/>
                  <a:gd name="T13" fmla="*/ 163 h 186"/>
                  <a:gd name="T14" fmla="*/ 102 w 102"/>
                  <a:gd name="T15" fmla="*/ 121 h 186"/>
                  <a:gd name="T16" fmla="*/ 64 w 102"/>
                  <a:gd name="T17" fmla="*/ 78 h 186"/>
                  <a:gd name="T18" fmla="*/ 37 w 102"/>
                  <a:gd name="T19" fmla="*/ 59 h 186"/>
                  <a:gd name="T20" fmla="*/ 56 w 102"/>
                  <a:gd name="T21" fmla="*/ 46 h 186"/>
                  <a:gd name="T22" fmla="*/ 89 w 102"/>
                  <a:gd name="T23" fmla="*/ 54 h 186"/>
                  <a:gd name="T24" fmla="*/ 96 w 102"/>
                  <a:gd name="T25" fmla="*/ 28 h 186"/>
                  <a:gd name="T26" fmla="*/ 63 w 102"/>
                  <a:gd name="T27" fmla="*/ 20 h 186"/>
                  <a:gd name="T28" fmla="*/ 63 w 102"/>
                  <a:gd name="T29" fmla="*/ 0 h 186"/>
                  <a:gd name="T30" fmla="*/ 40 w 102"/>
                  <a:gd name="T31" fmla="*/ 0 h 186"/>
                  <a:gd name="T32" fmla="*/ 40 w 102"/>
                  <a:gd name="T33" fmla="*/ 22 h 186"/>
                  <a:gd name="T34" fmla="*/ 2 w 102"/>
                  <a:gd name="T35" fmla="*/ 62 h 186"/>
                  <a:gd name="T36" fmla="*/ 43 w 102"/>
                  <a:gd name="T37" fmla="*/ 104 h 186"/>
                  <a:gd name="T38" fmla="*/ 67 w 102"/>
                  <a:gd name="T39" fmla="*/ 124 h 186"/>
                  <a:gd name="T40" fmla="*/ 45 w 102"/>
                  <a:gd name="T41" fmla="*/ 13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86">
                    <a:moveTo>
                      <a:pt x="45" y="138"/>
                    </a:moveTo>
                    <a:cubicBezTo>
                      <a:pt x="30" y="138"/>
                      <a:pt x="17" y="133"/>
                      <a:pt x="7" y="128"/>
                    </a:cubicBezTo>
                    <a:cubicBezTo>
                      <a:pt x="0" y="155"/>
                      <a:pt x="0" y="155"/>
                      <a:pt x="0" y="155"/>
                    </a:cubicBezTo>
                    <a:cubicBezTo>
                      <a:pt x="9" y="160"/>
                      <a:pt x="24" y="164"/>
                      <a:pt x="39" y="165"/>
                    </a:cubicBezTo>
                    <a:cubicBezTo>
                      <a:pt x="39" y="186"/>
                      <a:pt x="39" y="186"/>
                      <a:pt x="39" y="186"/>
                    </a:cubicBezTo>
                    <a:cubicBezTo>
                      <a:pt x="62" y="186"/>
                      <a:pt x="62" y="186"/>
                      <a:pt x="62" y="186"/>
                    </a:cubicBezTo>
                    <a:cubicBezTo>
                      <a:pt x="62" y="163"/>
                      <a:pt x="62" y="163"/>
                      <a:pt x="62" y="163"/>
                    </a:cubicBezTo>
                    <a:cubicBezTo>
                      <a:pt x="88" y="158"/>
                      <a:pt x="102" y="141"/>
                      <a:pt x="102" y="121"/>
                    </a:cubicBezTo>
                    <a:cubicBezTo>
                      <a:pt x="102" y="100"/>
                      <a:pt x="91" y="88"/>
                      <a:pt x="64" y="78"/>
                    </a:cubicBezTo>
                    <a:cubicBezTo>
                      <a:pt x="45" y="71"/>
                      <a:pt x="37" y="66"/>
                      <a:pt x="37" y="59"/>
                    </a:cubicBezTo>
                    <a:cubicBezTo>
                      <a:pt x="37" y="52"/>
                      <a:pt x="41" y="46"/>
                      <a:pt x="56" y="46"/>
                    </a:cubicBezTo>
                    <a:cubicBezTo>
                      <a:pt x="73" y="46"/>
                      <a:pt x="83" y="51"/>
                      <a:pt x="89" y="54"/>
                    </a:cubicBezTo>
                    <a:cubicBezTo>
                      <a:pt x="96" y="28"/>
                      <a:pt x="96" y="28"/>
                      <a:pt x="96" y="28"/>
                    </a:cubicBezTo>
                    <a:cubicBezTo>
                      <a:pt x="88" y="24"/>
                      <a:pt x="78" y="21"/>
                      <a:pt x="63" y="20"/>
                    </a:cubicBezTo>
                    <a:cubicBezTo>
                      <a:pt x="63" y="0"/>
                      <a:pt x="63" y="0"/>
                      <a:pt x="63" y="0"/>
                    </a:cubicBezTo>
                    <a:cubicBezTo>
                      <a:pt x="40" y="0"/>
                      <a:pt x="40" y="0"/>
                      <a:pt x="40" y="0"/>
                    </a:cubicBezTo>
                    <a:cubicBezTo>
                      <a:pt x="40" y="22"/>
                      <a:pt x="40" y="22"/>
                      <a:pt x="40" y="22"/>
                    </a:cubicBezTo>
                    <a:cubicBezTo>
                      <a:pt x="16" y="26"/>
                      <a:pt x="2" y="42"/>
                      <a:pt x="2" y="62"/>
                    </a:cubicBezTo>
                    <a:cubicBezTo>
                      <a:pt x="2" y="85"/>
                      <a:pt x="18" y="96"/>
                      <a:pt x="43" y="104"/>
                    </a:cubicBezTo>
                    <a:cubicBezTo>
                      <a:pt x="60" y="110"/>
                      <a:pt x="67" y="115"/>
                      <a:pt x="67" y="124"/>
                    </a:cubicBezTo>
                    <a:cubicBezTo>
                      <a:pt x="67" y="133"/>
                      <a:pt x="58" y="138"/>
                      <a:pt x="45" y="1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61" name="Freeform 258"/>
              <p:cNvSpPr>
                <a:spLocks noEditPoints="1"/>
              </p:cNvSpPr>
              <p:nvPr/>
            </p:nvSpPr>
            <p:spPr bwMode="auto">
              <a:xfrm>
                <a:off x="3242890" y="2068898"/>
                <a:ext cx="139051" cy="140193"/>
              </a:xfrm>
              <a:custGeom>
                <a:avLst/>
                <a:gdLst>
                  <a:gd name="T0" fmla="*/ 103 w 206"/>
                  <a:gd name="T1" fmla="*/ 208 h 208"/>
                  <a:gd name="T2" fmla="*/ 206 w 206"/>
                  <a:gd name="T3" fmla="*/ 104 h 208"/>
                  <a:gd name="T4" fmla="*/ 103 w 206"/>
                  <a:gd name="T5" fmla="*/ 0 h 208"/>
                  <a:gd name="T6" fmla="*/ 0 w 206"/>
                  <a:gd name="T7" fmla="*/ 104 h 208"/>
                  <a:gd name="T8" fmla="*/ 103 w 206"/>
                  <a:gd name="T9" fmla="*/ 208 h 208"/>
                  <a:gd name="T10" fmla="*/ 103 w 206"/>
                  <a:gd name="T11" fmla="*/ 25 h 208"/>
                  <a:gd name="T12" fmla="*/ 181 w 206"/>
                  <a:gd name="T13" fmla="*/ 104 h 208"/>
                  <a:gd name="T14" fmla="*/ 103 w 206"/>
                  <a:gd name="T15" fmla="*/ 183 h 208"/>
                  <a:gd name="T16" fmla="*/ 24 w 206"/>
                  <a:gd name="T17" fmla="*/ 104 h 208"/>
                  <a:gd name="T18" fmla="*/ 103 w 206"/>
                  <a:gd name="T19" fmla="*/ 2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8">
                    <a:moveTo>
                      <a:pt x="103" y="208"/>
                    </a:moveTo>
                    <a:cubicBezTo>
                      <a:pt x="160" y="208"/>
                      <a:pt x="206" y="161"/>
                      <a:pt x="206" y="104"/>
                    </a:cubicBezTo>
                    <a:cubicBezTo>
                      <a:pt x="206" y="46"/>
                      <a:pt x="160" y="0"/>
                      <a:pt x="103" y="0"/>
                    </a:cubicBezTo>
                    <a:cubicBezTo>
                      <a:pt x="46" y="0"/>
                      <a:pt x="0" y="46"/>
                      <a:pt x="0" y="104"/>
                    </a:cubicBezTo>
                    <a:cubicBezTo>
                      <a:pt x="0" y="161"/>
                      <a:pt x="46" y="208"/>
                      <a:pt x="103" y="208"/>
                    </a:cubicBezTo>
                    <a:close/>
                    <a:moveTo>
                      <a:pt x="103" y="25"/>
                    </a:moveTo>
                    <a:cubicBezTo>
                      <a:pt x="146" y="25"/>
                      <a:pt x="181" y="60"/>
                      <a:pt x="181" y="104"/>
                    </a:cubicBezTo>
                    <a:cubicBezTo>
                      <a:pt x="181" y="147"/>
                      <a:pt x="146" y="183"/>
                      <a:pt x="103" y="183"/>
                    </a:cubicBezTo>
                    <a:cubicBezTo>
                      <a:pt x="60" y="183"/>
                      <a:pt x="24" y="147"/>
                      <a:pt x="24" y="104"/>
                    </a:cubicBezTo>
                    <a:cubicBezTo>
                      <a:pt x="24" y="60"/>
                      <a:pt x="60" y="25"/>
                      <a:pt x="10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62" name="Freeform 259"/>
              <p:cNvSpPr/>
              <p:nvPr/>
            </p:nvSpPr>
            <p:spPr bwMode="auto">
              <a:xfrm>
                <a:off x="3290288" y="2100592"/>
                <a:ext cx="41687" cy="76807"/>
              </a:xfrm>
              <a:custGeom>
                <a:avLst/>
                <a:gdLst>
                  <a:gd name="T0" fmla="*/ 28 w 62"/>
                  <a:gd name="T1" fmla="*/ 84 h 114"/>
                  <a:gd name="T2" fmla="*/ 4 w 62"/>
                  <a:gd name="T3" fmla="*/ 78 h 114"/>
                  <a:gd name="T4" fmla="*/ 0 w 62"/>
                  <a:gd name="T5" fmla="*/ 94 h 114"/>
                  <a:gd name="T6" fmla="*/ 24 w 62"/>
                  <a:gd name="T7" fmla="*/ 100 h 114"/>
                  <a:gd name="T8" fmla="*/ 24 w 62"/>
                  <a:gd name="T9" fmla="*/ 114 h 114"/>
                  <a:gd name="T10" fmla="*/ 38 w 62"/>
                  <a:gd name="T11" fmla="*/ 114 h 114"/>
                  <a:gd name="T12" fmla="*/ 38 w 62"/>
                  <a:gd name="T13" fmla="*/ 99 h 114"/>
                  <a:gd name="T14" fmla="*/ 62 w 62"/>
                  <a:gd name="T15" fmla="*/ 74 h 114"/>
                  <a:gd name="T16" fmla="*/ 39 w 62"/>
                  <a:gd name="T17" fmla="*/ 48 h 114"/>
                  <a:gd name="T18" fmla="*/ 22 w 62"/>
                  <a:gd name="T19" fmla="*/ 36 h 114"/>
                  <a:gd name="T20" fmla="*/ 34 w 62"/>
                  <a:gd name="T21" fmla="*/ 28 h 114"/>
                  <a:gd name="T22" fmla="*/ 54 w 62"/>
                  <a:gd name="T23" fmla="*/ 33 h 114"/>
                  <a:gd name="T24" fmla="*/ 59 w 62"/>
                  <a:gd name="T25" fmla="*/ 17 h 114"/>
                  <a:gd name="T26" fmla="*/ 38 w 62"/>
                  <a:gd name="T27" fmla="*/ 12 h 114"/>
                  <a:gd name="T28" fmla="*/ 38 w 62"/>
                  <a:gd name="T29" fmla="*/ 0 h 114"/>
                  <a:gd name="T30" fmla="*/ 25 w 62"/>
                  <a:gd name="T31" fmla="*/ 0 h 114"/>
                  <a:gd name="T32" fmla="*/ 25 w 62"/>
                  <a:gd name="T33" fmla="*/ 13 h 114"/>
                  <a:gd name="T34" fmla="*/ 1 w 62"/>
                  <a:gd name="T35" fmla="*/ 38 h 114"/>
                  <a:gd name="T36" fmla="*/ 26 w 62"/>
                  <a:gd name="T37" fmla="*/ 64 h 114"/>
                  <a:gd name="T38" fmla="*/ 41 w 62"/>
                  <a:gd name="T39" fmla="*/ 76 h 114"/>
                  <a:gd name="T40" fmla="*/ 28 w 62"/>
                  <a:gd name="T41" fmla="*/ 8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114">
                    <a:moveTo>
                      <a:pt x="28" y="84"/>
                    </a:moveTo>
                    <a:cubicBezTo>
                      <a:pt x="19" y="84"/>
                      <a:pt x="10" y="81"/>
                      <a:pt x="4" y="78"/>
                    </a:cubicBezTo>
                    <a:cubicBezTo>
                      <a:pt x="0" y="94"/>
                      <a:pt x="0" y="94"/>
                      <a:pt x="0" y="94"/>
                    </a:cubicBezTo>
                    <a:cubicBezTo>
                      <a:pt x="6" y="97"/>
                      <a:pt x="15" y="100"/>
                      <a:pt x="24" y="100"/>
                    </a:cubicBezTo>
                    <a:cubicBezTo>
                      <a:pt x="24" y="114"/>
                      <a:pt x="24" y="114"/>
                      <a:pt x="24" y="114"/>
                    </a:cubicBezTo>
                    <a:cubicBezTo>
                      <a:pt x="38" y="114"/>
                      <a:pt x="38" y="114"/>
                      <a:pt x="38" y="114"/>
                    </a:cubicBezTo>
                    <a:cubicBezTo>
                      <a:pt x="38" y="99"/>
                      <a:pt x="38" y="99"/>
                      <a:pt x="38" y="99"/>
                    </a:cubicBezTo>
                    <a:cubicBezTo>
                      <a:pt x="54" y="97"/>
                      <a:pt x="62" y="86"/>
                      <a:pt x="62" y="74"/>
                    </a:cubicBezTo>
                    <a:cubicBezTo>
                      <a:pt x="62" y="61"/>
                      <a:pt x="56" y="53"/>
                      <a:pt x="39" y="48"/>
                    </a:cubicBezTo>
                    <a:cubicBezTo>
                      <a:pt x="27" y="43"/>
                      <a:pt x="22" y="40"/>
                      <a:pt x="22" y="36"/>
                    </a:cubicBezTo>
                    <a:cubicBezTo>
                      <a:pt x="22" y="32"/>
                      <a:pt x="25" y="28"/>
                      <a:pt x="34" y="28"/>
                    </a:cubicBezTo>
                    <a:cubicBezTo>
                      <a:pt x="44" y="28"/>
                      <a:pt x="51" y="31"/>
                      <a:pt x="54" y="33"/>
                    </a:cubicBezTo>
                    <a:cubicBezTo>
                      <a:pt x="59" y="17"/>
                      <a:pt x="59" y="17"/>
                      <a:pt x="59" y="17"/>
                    </a:cubicBezTo>
                    <a:cubicBezTo>
                      <a:pt x="54" y="15"/>
                      <a:pt x="47" y="13"/>
                      <a:pt x="38" y="12"/>
                    </a:cubicBezTo>
                    <a:cubicBezTo>
                      <a:pt x="38" y="0"/>
                      <a:pt x="38" y="0"/>
                      <a:pt x="38" y="0"/>
                    </a:cubicBezTo>
                    <a:cubicBezTo>
                      <a:pt x="25" y="0"/>
                      <a:pt x="25" y="0"/>
                      <a:pt x="25" y="0"/>
                    </a:cubicBezTo>
                    <a:cubicBezTo>
                      <a:pt x="25" y="13"/>
                      <a:pt x="25" y="13"/>
                      <a:pt x="25" y="13"/>
                    </a:cubicBezTo>
                    <a:cubicBezTo>
                      <a:pt x="10" y="16"/>
                      <a:pt x="1" y="26"/>
                      <a:pt x="1" y="38"/>
                    </a:cubicBezTo>
                    <a:cubicBezTo>
                      <a:pt x="1" y="52"/>
                      <a:pt x="11" y="58"/>
                      <a:pt x="26" y="64"/>
                    </a:cubicBezTo>
                    <a:cubicBezTo>
                      <a:pt x="37" y="67"/>
                      <a:pt x="41" y="70"/>
                      <a:pt x="41" y="76"/>
                    </a:cubicBezTo>
                    <a:cubicBezTo>
                      <a:pt x="41" y="81"/>
                      <a:pt x="36" y="84"/>
                      <a:pt x="28"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63" name="Freeform 260"/>
              <p:cNvSpPr/>
              <p:nvPr/>
            </p:nvSpPr>
            <p:spPr bwMode="auto">
              <a:xfrm>
                <a:off x="3430481" y="2157982"/>
                <a:ext cx="41972" cy="76235"/>
              </a:xfrm>
              <a:custGeom>
                <a:avLst/>
                <a:gdLst>
                  <a:gd name="T0" fmla="*/ 37 w 62"/>
                  <a:gd name="T1" fmla="*/ 113 h 113"/>
                  <a:gd name="T2" fmla="*/ 37 w 62"/>
                  <a:gd name="T3" fmla="*/ 99 h 113"/>
                  <a:gd name="T4" fmla="*/ 62 w 62"/>
                  <a:gd name="T5" fmla="*/ 73 h 113"/>
                  <a:gd name="T6" fmla="*/ 39 w 62"/>
                  <a:gd name="T7" fmla="*/ 47 h 113"/>
                  <a:gd name="T8" fmla="*/ 22 w 62"/>
                  <a:gd name="T9" fmla="*/ 35 h 113"/>
                  <a:gd name="T10" fmla="*/ 34 w 62"/>
                  <a:gd name="T11" fmla="*/ 27 h 113"/>
                  <a:gd name="T12" fmla="*/ 54 w 62"/>
                  <a:gd name="T13" fmla="*/ 32 h 113"/>
                  <a:gd name="T14" fmla="*/ 58 w 62"/>
                  <a:gd name="T15" fmla="*/ 16 h 113"/>
                  <a:gd name="T16" fmla="*/ 38 w 62"/>
                  <a:gd name="T17" fmla="*/ 12 h 113"/>
                  <a:gd name="T18" fmla="*/ 38 w 62"/>
                  <a:gd name="T19" fmla="*/ 0 h 113"/>
                  <a:gd name="T20" fmla="*/ 24 w 62"/>
                  <a:gd name="T21" fmla="*/ 0 h 113"/>
                  <a:gd name="T22" fmla="*/ 24 w 62"/>
                  <a:gd name="T23" fmla="*/ 13 h 113"/>
                  <a:gd name="T24" fmla="*/ 1 w 62"/>
                  <a:gd name="T25" fmla="*/ 37 h 113"/>
                  <a:gd name="T26" fmla="*/ 26 w 62"/>
                  <a:gd name="T27" fmla="*/ 63 h 113"/>
                  <a:gd name="T28" fmla="*/ 40 w 62"/>
                  <a:gd name="T29" fmla="*/ 75 h 113"/>
                  <a:gd name="T30" fmla="*/ 27 w 62"/>
                  <a:gd name="T31" fmla="*/ 84 h 113"/>
                  <a:gd name="T32" fmla="*/ 4 w 62"/>
                  <a:gd name="T33" fmla="*/ 77 h 113"/>
                  <a:gd name="T34" fmla="*/ 0 w 62"/>
                  <a:gd name="T35" fmla="*/ 94 h 113"/>
                  <a:gd name="T36" fmla="*/ 23 w 62"/>
                  <a:gd name="T37" fmla="*/ 100 h 113"/>
                  <a:gd name="T38" fmla="*/ 23 w 62"/>
                  <a:gd name="T39" fmla="*/ 113 h 113"/>
                  <a:gd name="T40" fmla="*/ 37 w 62"/>
                  <a:gd name="T41"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113">
                    <a:moveTo>
                      <a:pt x="37" y="113"/>
                    </a:moveTo>
                    <a:cubicBezTo>
                      <a:pt x="37" y="99"/>
                      <a:pt x="37" y="99"/>
                      <a:pt x="37" y="99"/>
                    </a:cubicBezTo>
                    <a:cubicBezTo>
                      <a:pt x="53" y="96"/>
                      <a:pt x="62" y="85"/>
                      <a:pt x="62" y="73"/>
                    </a:cubicBezTo>
                    <a:cubicBezTo>
                      <a:pt x="62" y="60"/>
                      <a:pt x="55" y="53"/>
                      <a:pt x="39" y="47"/>
                    </a:cubicBezTo>
                    <a:cubicBezTo>
                      <a:pt x="27" y="43"/>
                      <a:pt x="22" y="40"/>
                      <a:pt x="22" y="35"/>
                    </a:cubicBezTo>
                    <a:cubicBezTo>
                      <a:pt x="22" y="31"/>
                      <a:pt x="25" y="27"/>
                      <a:pt x="34" y="27"/>
                    </a:cubicBezTo>
                    <a:cubicBezTo>
                      <a:pt x="44" y="27"/>
                      <a:pt x="50" y="30"/>
                      <a:pt x="54" y="32"/>
                    </a:cubicBezTo>
                    <a:cubicBezTo>
                      <a:pt x="58" y="16"/>
                      <a:pt x="58" y="16"/>
                      <a:pt x="58" y="16"/>
                    </a:cubicBezTo>
                    <a:cubicBezTo>
                      <a:pt x="53" y="14"/>
                      <a:pt x="47" y="12"/>
                      <a:pt x="38" y="12"/>
                    </a:cubicBezTo>
                    <a:cubicBezTo>
                      <a:pt x="38" y="0"/>
                      <a:pt x="38" y="0"/>
                      <a:pt x="38" y="0"/>
                    </a:cubicBezTo>
                    <a:cubicBezTo>
                      <a:pt x="24" y="0"/>
                      <a:pt x="24" y="0"/>
                      <a:pt x="24" y="0"/>
                    </a:cubicBezTo>
                    <a:cubicBezTo>
                      <a:pt x="24" y="13"/>
                      <a:pt x="24" y="13"/>
                      <a:pt x="24" y="13"/>
                    </a:cubicBezTo>
                    <a:cubicBezTo>
                      <a:pt x="9" y="16"/>
                      <a:pt x="1" y="25"/>
                      <a:pt x="1" y="37"/>
                    </a:cubicBezTo>
                    <a:cubicBezTo>
                      <a:pt x="1" y="51"/>
                      <a:pt x="11" y="58"/>
                      <a:pt x="26" y="63"/>
                    </a:cubicBezTo>
                    <a:cubicBezTo>
                      <a:pt x="36" y="66"/>
                      <a:pt x="40" y="70"/>
                      <a:pt x="40" y="75"/>
                    </a:cubicBezTo>
                    <a:cubicBezTo>
                      <a:pt x="40" y="80"/>
                      <a:pt x="35" y="84"/>
                      <a:pt x="27" y="84"/>
                    </a:cubicBezTo>
                    <a:cubicBezTo>
                      <a:pt x="18" y="84"/>
                      <a:pt x="10" y="81"/>
                      <a:pt x="4" y="77"/>
                    </a:cubicBezTo>
                    <a:cubicBezTo>
                      <a:pt x="0" y="94"/>
                      <a:pt x="0" y="94"/>
                      <a:pt x="0" y="94"/>
                    </a:cubicBezTo>
                    <a:cubicBezTo>
                      <a:pt x="5" y="97"/>
                      <a:pt x="14" y="99"/>
                      <a:pt x="23" y="100"/>
                    </a:cubicBezTo>
                    <a:cubicBezTo>
                      <a:pt x="23" y="113"/>
                      <a:pt x="23" y="113"/>
                      <a:pt x="23" y="113"/>
                    </a:cubicBezTo>
                    <a:lnTo>
                      <a:pt x="37"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64" name="Freeform 261"/>
              <p:cNvSpPr>
                <a:spLocks noEditPoints="1"/>
              </p:cNvSpPr>
              <p:nvPr/>
            </p:nvSpPr>
            <p:spPr bwMode="auto">
              <a:xfrm>
                <a:off x="3520136" y="2077464"/>
                <a:ext cx="95937" cy="96508"/>
              </a:xfrm>
              <a:custGeom>
                <a:avLst/>
                <a:gdLst>
                  <a:gd name="T0" fmla="*/ 0 w 142"/>
                  <a:gd name="T1" fmla="*/ 71 h 143"/>
                  <a:gd name="T2" fmla="*/ 71 w 142"/>
                  <a:gd name="T3" fmla="*/ 143 h 143"/>
                  <a:gd name="T4" fmla="*/ 142 w 142"/>
                  <a:gd name="T5" fmla="*/ 71 h 143"/>
                  <a:gd name="T6" fmla="*/ 71 w 142"/>
                  <a:gd name="T7" fmla="*/ 0 h 143"/>
                  <a:gd name="T8" fmla="*/ 0 w 142"/>
                  <a:gd name="T9" fmla="*/ 71 h 143"/>
                  <a:gd name="T10" fmla="*/ 125 w 142"/>
                  <a:gd name="T11" fmla="*/ 71 h 143"/>
                  <a:gd name="T12" fmla="*/ 71 w 142"/>
                  <a:gd name="T13" fmla="*/ 126 h 143"/>
                  <a:gd name="T14" fmla="*/ 17 w 142"/>
                  <a:gd name="T15" fmla="*/ 71 h 143"/>
                  <a:gd name="T16" fmla="*/ 71 w 142"/>
                  <a:gd name="T17" fmla="*/ 17 h 143"/>
                  <a:gd name="T18" fmla="*/ 125 w 142"/>
                  <a:gd name="T19" fmla="*/ 7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3">
                    <a:moveTo>
                      <a:pt x="0" y="71"/>
                    </a:moveTo>
                    <a:cubicBezTo>
                      <a:pt x="0" y="111"/>
                      <a:pt x="32" y="143"/>
                      <a:pt x="71" y="143"/>
                    </a:cubicBezTo>
                    <a:cubicBezTo>
                      <a:pt x="110" y="143"/>
                      <a:pt x="142" y="111"/>
                      <a:pt x="142" y="71"/>
                    </a:cubicBezTo>
                    <a:cubicBezTo>
                      <a:pt x="142" y="32"/>
                      <a:pt x="110" y="0"/>
                      <a:pt x="71" y="0"/>
                    </a:cubicBezTo>
                    <a:cubicBezTo>
                      <a:pt x="32" y="0"/>
                      <a:pt x="0" y="32"/>
                      <a:pt x="0" y="71"/>
                    </a:cubicBezTo>
                    <a:close/>
                    <a:moveTo>
                      <a:pt x="125" y="71"/>
                    </a:moveTo>
                    <a:cubicBezTo>
                      <a:pt x="125" y="101"/>
                      <a:pt x="101" y="126"/>
                      <a:pt x="71" y="126"/>
                    </a:cubicBezTo>
                    <a:cubicBezTo>
                      <a:pt x="41" y="126"/>
                      <a:pt x="17" y="101"/>
                      <a:pt x="17" y="71"/>
                    </a:cubicBezTo>
                    <a:cubicBezTo>
                      <a:pt x="17" y="41"/>
                      <a:pt x="41" y="17"/>
                      <a:pt x="71" y="17"/>
                    </a:cubicBezTo>
                    <a:cubicBezTo>
                      <a:pt x="101" y="17"/>
                      <a:pt x="125" y="41"/>
                      <a:pt x="125"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65" name="Freeform 262"/>
              <p:cNvSpPr/>
              <p:nvPr/>
            </p:nvSpPr>
            <p:spPr bwMode="auto">
              <a:xfrm>
                <a:off x="3553257" y="2099164"/>
                <a:ext cx="28267" cy="52537"/>
              </a:xfrm>
              <a:custGeom>
                <a:avLst/>
                <a:gdLst>
                  <a:gd name="T0" fmla="*/ 16 w 42"/>
                  <a:gd name="T1" fmla="*/ 0 h 78"/>
                  <a:gd name="T2" fmla="*/ 16 w 42"/>
                  <a:gd name="T3" fmla="*/ 9 h 78"/>
                  <a:gd name="T4" fmla="*/ 0 w 42"/>
                  <a:gd name="T5" fmla="*/ 26 h 78"/>
                  <a:gd name="T6" fmla="*/ 17 w 42"/>
                  <a:gd name="T7" fmla="*/ 44 h 78"/>
                  <a:gd name="T8" fmla="*/ 28 w 42"/>
                  <a:gd name="T9" fmla="*/ 52 h 78"/>
                  <a:gd name="T10" fmla="*/ 18 w 42"/>
                  <a:gd name="T11" fmla="*/ 58 h 78"/>
                  <a:gd name="T12" fmla="*/ 3 w 42"/>
                  <a:gd name="T13" fmla="*/ 54 h 78"/>
                  <a:gd name="T14" fmla="*/ 0 w 42"/>
                  <a:gd name="T15" fmla="*/ 65 h 78"/>
                  <a:gd name="T16" fmla="*/ 16 w 42"/>
                  <a:gd name="T17" fmla="*/ 69 h 78"/>
                  <a:gd name="T18" fmla="*/ 16 w 42"/>
                  <a:gd name="T19" fmla="*/ 78 h 78"/>
                  <a:gd name="T20" fmla="*/ 25 w 42"/>
                  <a:gd name="T21" fmla="*/ 78 h 78"/>
                  <a:gd name="T22" fmla="*/ 25 w 42"/>
                  <a:gd name="T23" fmla="*/ 69 h 78"/>
                  <a:gd name="T24" fmla="*/ 42 w 42"/>
                  <a:gd name="T25" fmla="*/ 51 h 78"/>
                  <a:gd name="T26" fmla="*/ 26 w 42"/>
                  <a:gd name="T27" fmla="*/ 33 h 78"/>
                  <a:gd name="T28" fmla="*/ 15 w 42"/>
                  <a:gd name="T29" fmla="*/ 25 h 78"/>
                  <a:gd name="T30" fmla="*/ 23 w 42"/>
                  <a:gd name="T31" fmla="*/ 19 h 78"/>
                  <a:gd name="T32" fmla="*/ 37 w 42"/>
                  <a:gd name="T33" fmla="*/ 23 h 78"/>
                  <a:gd name="T34" fmla="*/ 40 w 42"/>
                  <a:gd name="T35" fmla="*/ 12 h 78"/>
                  <a:gd name="T36" fmla="*/ 26 w 42"/>
                  <a:gd name="T37" fmla="*/ 9 h 78"/>
                  <a:gd name="T38" fmla="*/ 26 w 42"/>
                  <a:gd name="T39" fmla="*/ 0 h 78"/>
                  <a:gd name="T40" fmla="*/ 16 w 42"/>
                  <a:gd name="T4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78">
                    <a:moveTo>
                      <a:pt x="16" y="0"/>
                    </a:moveTo>
                    <a:cubicBezTo>
                      <a:pt x="16" y="9"/>
                      <a:pt x="16" y="9"/>
                      <a:pt x="16" y="9"/>
                    </a:cubicBezTo>
                    <a:cubicBezTo>
                      <a:pt x="6" y="11"/>
                      <a:pt x="0" y="18"/>
                      <a:pt x="0" y="26"/>
                    </a:cubicBezTo>
                    <a:cubicBezTo>
                      <a:pt x="0" y="36"/>
                      <a:pt x="7" y="40"/>
                      <a:pt x="17" y="44"/>
                    </a:cubicBezTo>
                    <a:cubicBezTo>
                      <a:pt x="25" y="46"/>
                      <a:pt x="28" y="49"/>
                      <a:pt x="28" y="52"/>
                    </a:cubicBezTo>
                    <a:cubicBezTo>
                      <a:pt x="28" y="56"/>
                      <a:pt x="24" y="58"/>
                      <a:pt x="18" y="58"/>
                    </a:cubicBezTo>
                    <a:cubicBezTo>
                      <a:pt x="12" y="58"/>
                      <a:pt x="7" y="56"/>
                      <a:pt x="3" y="54"/>
                    </a:cubicBezTo>
                    <a:cubicBezTo>
                      <a:pt x="0" y="65"/>
                      <a:pt x="0" y="65"/>
                      <a:pt x="0" y="65"/>
                    </a:cubicBezTo>
                    <a:cubicBezTo>
                      <a:pt x="3" y="67"/>
                      <a:pt x="10" y="69"/>
                      <a:pt x="16" y="69"/>
                    </a:cubicBezTo>
                    <a:cubicBezTo>
                      <a:pt x="16" y="78"/>
                      <a:pt x="16" y="78"/>
                      <a:pt x="16" y="78"/>
                    </a:cubicBezTo>
                    <a:cubicBezTo>
                      <a:pt x="25" y="78"/>
                      <a:pt x="25" y="78"/>
                      <a:pt x="25" y="78"/>
                    </a:cubicBezTo>
                    <a:cubicBezTo>
                      <a:pt x="25" y="69"/>
                      <a:pt x="25" y="69"/>
                      <a:pt x="25" y="69"/>
                    </a:cubicBezTo>
                    <a:cubicBezTo>
                      <a:pt x="36" y="67"/>
                      <a:pt x="42" y="59"/>
                      <a:pt x="42" y="51"/>
                    </a:cubicBezTo>
                    <a:cubicBezTo>
                      <a:pt x="42" y="42"/>
                      <a:pt x="38" y="37"/>
                      <a:pt x="26" y="33"/>
                    </a:cubicBezTo>
                    <a:cubicBezTo>
                      <a:pt x="18" y="30"/>
                      <a:pt x="15" y="28"/>
                      <a:pt x="15" y="25"/>
                    </a:cubicBezTo>
                    <a:cubicBezTo>
                      <a:pt x="15" y="22"/>
                      <a:pt x="17" y="19"/>
                      <a:pt x="23" y="19"/>
                    </a:cubicBezTo>
                    <a:cubicBezTo>
                      <a:pt x="30" y="19"/>
                      <a:pt x="34" y="22"/>
                      <a:pt x="37" y="23"/>
                    </a:cubicBezTo>
                    <a:cubicBezTo>
                      <a:pt x="40" y="12"/>
                      <a:pt x="40" y="12"/>
                      <a:pt x="40" y="12"/>
                    </a:cubicBezTo>
                    <a:cubicBezTo>
                      <a:pt x="36" y="10"/>
                      <a:pt x="32" y="9"/>
                      <a:pt x="26" y="9"/>
                    </a:cubicBezTo>
                    <a:cubicBezTo>
                      <a:pt x="26" y="0"/>
                      <a:pt x="26" y="0"/>
                      <a:pt x="26" y="0"/>
                    </a:cubicBez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66" name="Freeform 263"/>
              <p:cNvSpPr/>
              <p:nvPr/>
            </p:nvSpPr>
            <p:spPr bwMode="auto">
              <a:xfrm>
                <a:off x="3382512" y="2125432"/>
                <a:ext cx="139051" cy="107929"/>
              </a:xfrm>
              <a:custGeom>
                <a:avLst/>
                <a:gdLst>
                  <a:gd name="T0" fmla="*/ 190 w 206"/>
                  <a:gd name="T1" fmla="*/ 160 h 160"/>
                  <a:gd name="T2" fmla="*/ 206 w 206"/>
                  <a:gd name="T3" fmla="*/ 104 h 160"/>
                  <a:gd name="T4" fmla="*/ 103 w 206"/>
                  <a:gd name="T5" fmla="*/ 0 h 160"/>
                  <a:gd name="T6" fmla="*/ 0 w 206"/>
                  <a:gd name="T7" fmla="*/ 104 h 160"/>
                  <a:gd name="T8" fmla="*/ 17 w 206"/>
                  <a:gd name="T9" fmla="*/ 160 h 160"/>
                  <a:gd name="T10" fmla="*/ 48 w 206"/>
                  <a:gd name="T11" fmla="*/ 160 h 160"/>
                  <a:gd name="T12" fmla="*/ 25 w 206"/>
                  <a:gd name="T13" fmla="*/ 104 h 160"/>
                  <a:gd name="T14" fmla="*/ 103 w 206"/>
                  <a:gd name="T15" fmla="*/ 25 h 160"/>
                  <a:gd name="T16" fmla="*/ 182 w 206"/>
                  <a:gd name="T17" fmla="*/ 104 h 160"/>
                  <a:gd name="T18" fmla="*/ 158 w 206"/>
                  <a:gd name="T19" fmla="*/ 160 h 160"/>
                  <a:gd name="T20" fmla="*/ 190 w 206"/>
                  <a:gd name="T21"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160">
                    <a:moveTo>
                      <a:pt x="190" y="160"/>
                    </a:moveTo>
                    <a:cubicBezTo>
                      <a:pt x="200" y="144"/>
                      <a:pt x="206" y="125"/>
                      <a:pt x="206" y="104"/>
                    </a:cubicBezTo>
                    <a:cubicBezTo>
                      <a:pt x="206" y="47"/>
                      <a:pt x="160" y="0"/>
                      <a:pt x="103" y="0"/>
                    </a:cubicBezTo>
                    <a:cubicBezTo>
                      <a:pt x="46" y="0"/>
                      <a:pt x="0" y="47"/>
                      <a:pt x="0" y="104"/>
                    </a:cubicBezTo>
                    <a:cubicBezTo>
                      <a:pt x="0" y="125"/>
                      <a:pt x="6" y="144"/>
                      <a:pt x="17" y="160"/>
                    </a:cubicBezTo>
                    <a:cubicBezTo>
                      <a:pt x="48" y="160"/>
                      <a:pt x="48" y="160"/>
                      <a:pt x="48" y="160"/>
                    </a:cubicBezTo>
                    <a:cubicBezTo>
                      <a:pt x="34" y="146"/>
                      <a:pt x="25" y="126"/>
                      <a:pt x="25" y="104"/>
                    </a:cubicBezTo>
                    <a:cubicBezTo>
                      <a:pt x="25" y="60"/>
                      <a:pt x="60" y="25"/>
                      <a:pt x="103" y="25"/>
                    </a:cubicBezTo>
                    <a:cubicBezTo>
                      <a:pt x="146" y="25"/>
                      <a:pt x="182" y="60"/>
                      <a:pt x="182" y="104"/>
                    </a:cubicBezTo>
                    <a:cubicBezTo>
                      <a:pt x="182" y="126"/>
                      <a:pt x="173" y="146"/>
                      <a:pt x="158" y="160"/>
                    </a:cubicBezTo>
                    <a:lnTo>
                      <a:pt x="190"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67" name="Freeform 264"/>
              <p:cNvSpPr>
                <a:spLocks noEditPoints="1"/>
              </p:cNvSpPr>
              <p:nvPr/>
            </p:nvSpPr>
            <p:spPr bwMode="auto">
              <a:xfrm>
                <a:off x="3212624" y="2239643"/>
                <a:ext cx="436569" cy="47112"/>
              </a:xfrm>
              <a:custGeom>
                <a:avLst/>
                <a:gdLst>
                  <a:gd name="T0" fmla="*/ 608 w 647"/>
                  <a:gd name="T1" fmla="*/ 0 h 70"/>
                  <a:gd name="T2" fmla="*/ 39 w 647"/>
                  <a:gd name="T3" fmla="*/ 0 h 70"/>
                  <a:gd name="T4" fmla="*/ 0 w 647"/>
                  <a:gd name="T5" fmla="*/ 18 h 70"/>
                  <a:gd name="T6" fmla="*/ 0 w 647"/>
                  <a:gd name="T7" fmla="*/ 51 h 70"/>
                  <a:gd name="T8" fmla="*/ 39 w 647"/>
                  <a:gd name="T9" fmla="*/ 70 h 70"/>
                  <a:gd name="T10" fmla="*/ 608 w 647"/>
                  <a:gd name="T11" fmla="*/ 70 h 70"/>
                  <a:gd name="T12" fmla="*/ 647 w 647"/>
                  <a:gd name="T13" fmla="*/ 51 h 70"/>
                  <a:gd name="T14" fmla="*/ 647 w 647"/>
                  <a:gd name="T15" fmla="*/ 18 h 70"/>
                  <a:gd name="T16" fmla="*/ 608 w 647"/>
                  <a:gd name="T17" fmla="*/ 0 h 70"/>
                  <a:gd name="T18" fmla="*/ 84 w 647"/>
                  <a:gd name="T19" fmla="*/ 56 h 70"/>
                  <a:gd name="T20" fmla="*/ 39 w 647"/>
                  <a:gd name="T21" fmla="*/ 56 h 70"/>
                  <a:gd name="T22" fmla="*/ 30 w 647"/>
                  <a:gd name="T23" fmla="*/ 51 h 70"/>
                  <a:gd name="T24" fmla="*/ 30 w 647"/>
                  <a:gd name="T25" fmla="*/ 18 h 70"/>
                  <a:gd name="T26" fmla="*/ 39 w 647"/>
                  <a:gd name="T27" fmla="*/ 14 h 70"/>
                  <a:gd name="T28" fmla="*/ 84 w 647"/>
                  <a:gd name="T29" fmla="*/ 14 h 70"/>
                  <a:gd name="T30" fmla="*/ 75 w 647"/>
                  <a:gd name="T31" fmla="*/ 18 h 70"/>
                  <a:gd name="T32" fmla="*/ 75 w 647"/>
                  <a:gd name="T33" fmla="*/ 51 h 70"/>
                  <a:gd name="T34" fmla="*/ 84 w 647"/>
                  <a:gd name="T35" fmla="*/ 5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7" h="70">
                    <a:moveTo>
                      <a:pt x="608" y="0"/>
                    </a:moveTo>
                    <a:cubicBezTo>
                      <a:pt x="39" y="0"/>
                      <a:pt x="39" y="0"/>
                      <a:pt x="39" y="0"/>
                    </a:cubicBezTo>
                    <a:cubicBezTo>
                      <a:pt x="18" y="0"/>
                      <a:pt x="0" y="9"/>
                      <a:pt x="0" y="18"/>
                    </a:cubicBezTo>
                    <a:cubicBezTo>
                      <a:pt x="0" y="51"/>
                      <a:pt x="0" y="51"/>
                      <a:pt x="0" y="51"/>
                    </a:cubicBezTo>
                    <a:cubicBezTo>
                      <a:pt x="0" y="61"/>
                      <a:pt x="18" y="70"/>
                      <a:pt x="39" y="70"/>
                    </a:cubicBezTo>
                    <a:cubicBezTo>
                      <a:pt x="608" y="70"/>
                      <a:pt x="608" y="70"/>
                      <a:pt x="608" y="70"/>
                    </a:cubicBezTo>
                    <a:cubicBezTo>
                      <a:pt x="630" y="70"/>
                      <a:pt x="647" y="61"/>
                      <a:pt x="647" y="51"/>
                    </a:cubicBezTo>
                    <a:cubicBezTo>
                      <a:pt x="647" y="18"/>
                      <a:pt x="647" y="18"/>
                      <a:pt x="647" y="18"/>
                    </a:cubicBezTo>
                    <a:cubicBezTo>
                      <a:pt x="647" y="9"/>
                      <a:pt x="630" y="0"/>
                      <a:pt x="608" y="0"/>
                    </a:cubicBezTo>
                    <a:close/>
                    <a:moveTo>
                      <a:pt x="84" y="56"/>
                    </a:moveTo>
                    <a:cubicBezTo>
                      <a:pt x="39" y="56"/>
                      <a:pt x="39" y="56"/>
                      <a:pt x="39" y="56"/>
                    </a:cubicBezTo>
                    <a:cubicBezTo>
                      <a:pt x="34" y="56"/>
                      <a:pt x="30" y="54"/>
                      <a:pt x="30" y="51"/>
                    </a:cubicBezTo>
                    <a:cubicBezTo>
                      <a:pt x="30" y="18"/>
                      <a:pt x="30" y="18"/>
                      <a:pt x="30" y="18"/>
                    </a:cubicBezTo>
                    <a:cubicBezTo>
                      <a:pt x="30" y="16"/>
                      <a:pt x="34" y="14"/>
                      <a:pt x="39" y="14"/>
                    </a:cubicBezTo>
                    <a:cubicBezTo>
                      <a:pt x="84" y="14"/>
                      <a:pt x="84" y="14"/>
                      <a:pt x="84" y="14"/>
                    </a:cubicBezTo>
                    <a:cubicBezTo>
                      <a:pt x="79" y="14"/>
                      <a:pt x="75" y="16"/>
                      <a:pt x="75" y="18"/>
                    </a:cubicBezTo>
                    <a:cubicBezTo>
                      <a:pt x="75" y="51"/>
                      <a:pt x="75" y="51"/>
                      <a:pt x="75" y="51"/>
                    </a:cubicBezTo>
                    <a:cubicBezTo>
                      <a:pt x="75" y="54"/>
                      <a:pt x="79" y="56"/>
                      <a:pt x="84"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68" name="Freeform 265"/>
              <p:cNvSpPr>
                <a:spLocks noEditPoints="1"/>
              </p:cNvSpPr>
              <p:nvPr/>
            </p:nvSpPr>
            <p:spPr bwMode="auto">
              <a:xfrm>
                <a:off x="3234896" y="2294749"/>
                <a:ext cx="400593" cy="240413"/>
              </a:xfrm>
              <a:custGeom>
                <a:avLst/>
                <a:gdLst>
                  <a:gd name="T0" fmla="*/ 0 w 594"/>
                  <a:gd name="T1" fmla="*/ 297 h 356"/>
                  <a:gd name="T2" fmla="*/ 59 w 594"/>
                  <a:gd name="T3" fmla="*/ 356 h 356"/>
                  <a:gd name="T4" fmla="*/ 534 w 594"/>
                  <a:gd name="T5" fmla="*/ 356 h 356"/>
                  <a:gd name="T6" fmla="*/ 594 w 594"/>
                  <a:gd name="T7" fmla="*/ 297 h 356"/>
                  <a:gd name="T8" fmla="*/ 594 w 594"/>
                  <a:gd name="T9" fmla="*/ 0 h 356"/>
                  <a:gd name="T10" fmla="*/ 0 w 594"/>
                  <a:gd name="T11" fmla="*/ 0 h 356"/>
                  <a:gd name="T12" fmla="*/ 0 w 594"/>
                  <a:gd name="T13" fmla="*/ 297 h 356"/>
                  <a:gd name="T14" fmla="*/ 35 w 594"/>
                  <a:gd name="T15" fmla="*/ 35 h 356"/>
                  <a:gd name="T16" fmla="*/ 70 w 594"/>
                  <a:gd name="T17" fmla="*/ 35 h 356"/>
                  <a:gd name="T18" fmla="*/ 70 w 594"/>
                  <a:gd name="T19" fmla="*/ 297 h 356"/>
                  <a:gd name="T20" fmla="*/ 94 w 594"/>
                  <a:gd name="T21" fmla="*/ 321 h 356"/>
                  <a:gd name="T22" fmla="*/ 59 w 594"/>
                  <a:gd name="T23" fmla="*/ 321 h 356"/>
                  <a:gd name="T24" fmla="*/ 35 w 594"/>
                  <a:gd name="T25" fmla="*/ 297 h 356"/>
                  <a:gd name="T26" fmla="*/ 35 w 594"/>
                  <a:gd name="T27" fmla="*/ 3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4" h="356">
                    <a:moveTo>
                      <a:pt x="0" y="297"/>
                    </a:moveTo>
                    <a:cubicBezTo>
                      <a:pt x="0" y="330"/>
                      <a:pt x="27" y="356"/>
                      <a:pt x="59" y="356"/>
                    </a:cubicBezTo>
                    <a:cubicBezTo>
                      <a:pt x="534" y="356"/>
                      <a:pt x="534" y="356"/>
                      <a:pt x="534" y="356"/>
                    </a:cubicBezTo>
                    <a:cubicBezTo>
                      <a:pt x="567" y="356"/>
                      <a:pt x="594" y="330"/>
                      <a:pt x="594" y="297"/>
                    </a:cubicBezTo>
                    <a:cubicBezTo>
                      <a:pt x="594" y="0"/>
                      <a:pt x="594" y="0"/>
                      <a:pt x="594" y="0"/>
                    </a:cubicBezTo>
                    <a:cubicBezTo>
                      <a:pt x="0" y="0"/>
                      <a:pt x="0" y="0"/>
                      <a:pt x="0" y="0"/>
                    </a:cubicBezTo>
                    <a:lnTo>
                      <a:pt x="0" y="297"/>
                    </a:lnTo>
                    <a:close/>
                    <a:moveTo>
                      <a:pt x="35" y="35"/>
                    </a:moveTo>
                    <a:cubicBezTo>
                      <a:pt x="70" y="35"/>
                      <a:pt x="70" y="35"/>
                      <a:pt x="70" y="35"/>
                    </a:cubicBezTo>
                    <a:cubicBezTo>
                      <a:pt x="70" y="297"/>
                      <a:pt x="70" y="297"/>
                      <a:pt x="70" y="297"/>
                    </a:cubicBezTo>
                    <a:cubicBezTo>
                      <a:pt x="70" y="310"/>
                      <a:pt x="81" y="321"/>
                      <a:pt x="94" y="321"/>
                    </a:cubicBezTo>
                    <a:cubicBezTo>
                      <a:pt x="59" y="321"/>
                      <a:pt x="59" y="321"/>
                      <a:pt x="59" y="321"/>
                    </a:cubicBezTo>
                    <a:cubicBezTo>
                      <a:pt x="46" y="321"/>
                      <a:pt x="35" y="310"/>
                      <a:pt x="35" y="297"/>
                    </a:cubicBezTo>
                    <a:lnTo>
                      <a:pt x="35"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grpSp>
      <p:grpSp>
        <p:nvGrpSpPr>
          <p:cNvPr id="73" name="组合 72"/>
          <p:cNvGrpSpPr/>
          <p:nvPr/>
        </p:nvGrpSpPr>
        <p:grpSpPr>
          <a:xfrm>
            <a:off x="5857632" y="2528615"/>
            <a:ext cx="682519" cy="682519"/>
            <a:chOff x="5857632" y="2357165"/>
            <a:chExt cx="682519" cy="682519"/>
          </a:xfrm>
        </p:grpSpPr>
        <p:grpSp>
          <p:nvGrpSpPr>
            <p:cNvPr id="74" name="组合 73"/>
            <p:cNvGrpSpPr/>
            <p:nvPr/>
          </p:nvGrpSpPr>
          <p:grpSpPr>
            <a:xfrm>
              <a:off x="5857632" y="2357165"/>
              <a:ext cx="682519" cy="682519"/>
              <a:chOff x="2646157" y="1103874"/>
              <a:chExt cx="910025" cy="910025"/>
            </a:xfrm>
          </p:grpSpPr>
          <p:grpSp>
            <p:nvGrpSpPr>
              <p:cNvPr id="81" name="组合 80"/>
              <p:cNvGrpSpPr/>
              <p:nvPr/>
            </p:nvGrpSpPr>
            <p:grpSpPr>
              <a:xfrm>
                <a:off x="2646157" y="1103874"/>
                <a:ext cx="910025" cy="910025"/>
                <a:chOff x="1236675" y="2423160"/>
                <a:chExt cx="1950720" cy="1950720"/>
              </a:xfrm>
            </p:grpSpPr>
            <p:sp>
              <p:nvSpPr>
                <p:cNvPr id="83" name="椭圆 82"/>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84" name="椭圆 83"/>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sp>
            <p:nvSpPr>
              <p:cNvPr id="82" name="椭圆 81"/>
              <p:cNvSpPr/>
              <p:nvPr/>
            </p:nvSpPr>
            <p:spPr>
              <a:xfrm>
                <a:off x="2792045" y="1249762"/>
                <a:ext cx="618249" cy="618249"/>
              </a:xfrm>
              <a:prstGeom prst="ellipse">
                <a:avLst/>
              </a:prstGeom>
              <a:solidFill>
                <a:schemeClr val="accent4"/>
              </a:solidFill>
              <a:ln>
                <a:noFill/>
              </a:ln>
              <a:effectLst>
                <a:innerShdw dist="63500" dir="13500000">
                  <a:schemeClr val="accent4">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grpSp>
          <p:nvGrpSpPr>
            <p:cNvPr id="75" name="组合 74"/>
            <p:cNvGrpSpPr/>
            <p:nvPr/>
          </p:nvGrpSpPr>
          <p:grpSpPr>
            <a:xfrm>
              <a:off x="6074185" y="2571710"/>
              <a:ext cx="271856" cy="256505"/>
              <a:chOff x="3098700" y="5569159"/>
              <a:chExt cx="642147" cy="605886"/>
            </a:xfrm>
            <a:solidFill>
              <a:schemeClr val="bg1"/>
            </a:solidFill>
          </p:grpSpPr>
          <p:sp>
            <p:nvSpPr>
              <p:cNvPr id="76" name="Freeform 349"/>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77" name="Freeform 350"/>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78" name="Freeform 351"/>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79" name="Freeform 352"/>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80" name="Oval 353"/>
              <p:cNvSpPr>
                <a:spLocks noChangeArrowheads="1"/>
              </p:cNvSpPr>
              <p:nvPr/>
            </p:nvSpPr>
            <p:spPr bwMode="auto">
              <a:xfrm>
                <a:off x="3375945" y="5844406"/>
                <a:ext cx="62530" cy="608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grpSp>
      <p:grpSp>
        <p:nvGrpSpPr>
          <p:cNvPr id="85" name="组合 84"/>
          <p:cNvGrpSpPr/>
          <p:nvPr/>
        </p:nvGrpSpPr>
        <p:grpSpPr>
          <a:xfrm>
            <a:off x="2546326" y="3941180"/>
            <a:ext cx="682519" cy="682519"/>
            <a:chOff x="2546326" y="3769730"/>
            <a:chExt cx="682519" cy="682519"/>
          </a:xfrm>
        </p:grpSpPr>
        <p:grpSp>
          <p:nvGrpSpPr>
            <p:cNvPr id="86" name="组合 85"/>
            <p:cNvGrpSpPr/>
            <p:nvPr/>
          </p:nvGrpSpPr>
          <p:grpSpPr>
            <a:xfrm>
              <a:off x="2546326" y="3769730"/>
              <a:ext cx="682519" cy="682519"/>
              <a:chOff x="2646157" y="1103874"/>
              <a:chExt cx="910025" cy="910025"/>
            </a:xfrm>
          </p:grpSpPr>
          <p:grpSp>
            <p:nvGrpSpPr>
              <p:cNvPr id="92" name="组合 91"/>
              <p:cNvGrpSpPr/>
              <p:nvPr/>
            </p:nvGrpSpPr>
            <p:grpSpPr>
              <a:xfrm>
                <a:off x="2646157" y="1103874"/>
                <a:ext cx="910025" cy="910025"/>
                <a:chOff x="1236675" y="2423160"/>
                <a:chExt cx="1950720" cy="1950720"/>
              </a:xfrm>
            </p:grpSpPr>
            <p:sp>
              <p:nvSpPr>
                <p:cNvPr id="94" name="椭圆 93"/>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95" name="椭圆 94"/>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sp>
            <p:nvSpPr>
              <p:cNvPr id="93" name="椭圆 92"/>
              <p:cNvSpPr/>
              <p:nvPr/>
            </p:nvSpPr>
            <p:spPr>
              <a:xfrm>
                <a:off x="2792045" y="1249762"/>
                <a:ext cx="618249" cy="618249"/>
              </a:xfrm>
              <a:prstGeom prst="ellipse">
                <a:avLst/>
              </a:prstGeom>
              <a:solidFill>
                <a:schemeClr val="accent3"/>
              </a:solidFill>
              <a:ln>
                <a:noFill/>
              </a:ln>
              <a:effectLst>
                <a:innerShdw dist="63500" dir="135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grpSp>
          <p:nvGrpSpPr>
            <p:cNvPr id="87" name="组合 86"/>
            <p:cNvGrpSpPr/>
            <p:nvPr/>
          </p:nvGrpSpPr>
          <p:grpSpPr>
            <a:xfrm>
              <a:off x="2804965" y="4001089"/>
              <a:ext cx="218996" cy="245723"/>
              <a:chOff x="3199776" y="780891"/>
              <a:chExt cx="470261" cy="527652"/>
            </a:xfrm>
            <a:solidFill>
              <a:schemeClr val="bg1"/>
            </a:solidFill>
          </p:grpSpPr>
          <p:sp>
            <p:nvSpPr>
              <p:cNvPr id="88" name="Freeform 433"/>
              <p:cNvSpPr>
                <a:spLocks noEditPoints="1"/>
              </p:cNvSpPr>
              <p:nvPr/>
            </p:nvSpPr>
            <p:spPr bwMode="auto">
              <a:xfrm>
                <a:off x="3262591" y="927080"/>
                <a:ext cx="64814" cy="65671"/>
              </a:xfrm>
              <a:custGeom>
                <a:avLst/>
                <a:gdLst>
                  <a:gd name="T0" fmla="*/ 96 w 96"/>
                  <a:gd name="T1" fmla="*/ 48 h 97"/>
                  <a:gd name="T2" fmla="*/ 48 w 96"/>
                  <a:gd name="T3" fmla="*/ 0 h 97"/>
                  <a:gd name="T4" fmla="*/ 0 w 96"/>
                  <a:gd name="T5" fmla="*/ 48 h 97"/>
                  <a:gd name="T6" fmla="*/ 48 w 96"/>
                  <a:gd name="T7" fmla="*/ 97 h 97"/>
                  <a:gd name="T8" fmla="*/ 96 w 96"/>
                  <a:gd name="T9" fmla="*/ 48 h 97"/>
                  <a:gd name="T10" fmla="*/ 28 w 96"/>
                  <a:gd name="T11" fmla="*/ 71 h 97"/>
                  <a:gd name="T12" fmla="*/ 31 w 96"/>
                  <a:gd name="T13" fmla="*/ 61 h 97"/>
                  <a:gd name="T14" fmla="*/ 45 w 96"/>
                  <a:gd name="T15" fmla="*/ 65 h 97"/>
                  <a:gd name="T16" fmla="*/ 53 w 96"/>
                  <a:gd name="T17" fmla="*/ 60 h 97"/>
                  <a:gd name="T18" fmla="*/ 44 w 96"/>
                  <a:gd name="T19" fmla="*/ 52 h 97"/>
                  <a:gd name="T20" fmla="*/ 29 w 96"/>
                  <a:gd name="T21" fmla="*/ 37 h 97"/>
                  <a:gd name="T22" fmla="*/ 43 w 96"/>
                  <a:gd name="T23" fmla="*/ 21 h 97"/>
                  <a:gd name="T24" fmla="*/ 43 w 96"/>
                  <a:gd name="T25" fmla="*/ 13 h 97"/>
                  <a:gd name="T26" fmla="*/ 52 w 96"/>
                  <a:gd name="T27" fmla="*/ 13 h 97"/>
                  <a:gd name="T28" fmla="*/ 52 w 96"/>
                  <a:gd name="T29" fmla="*/ 21 h 97"/>
                  <a:gd name="T30" fmla="*/ 64 w 96"/>
                  <a:gd name="T31" fmla="*/ 24 h 97"/>
                  <a:gd name="T32" fmla="*/ 62 w 96"/>
                  <a:gd name="T33" fmla="*/ 33 h 97"/>
                  <a:gd name="T34" fmla="*/ 49 w 96"/>
                  <a:gd name="T35" fmla="*/ 30 h 97"/>
                  <a:gd name="T36" fmla="*/ 42 w 96"/>
                  <a:gd name="T37" fmla="*/ 35 h 97"/>
                  <a:gd name="T38" fmla="*/ 52 w 96"/>
                  <a:gd name="T39" fmla="*/ 42 h 97"/>
                  <a:gd name="T40" fmla="*/ 66 w 96"/>
                  <a:gd name="T41" fmla="*/ 58 h 97"/>
                  <a:gd name="T42" fmla="*/ 51 w 96"/>
                  <a:gd name="T43" fmla="*/ 74 h 97"/>
                  <a:gd name="T44" fmla="*/ 51 w 96"/>
                  <a:gd name="T45" fmla="*/ 83 h 97"/>
                  <a:gd name="T46" fmla="*/ 43 w 96"/>
                  <a:gd name="T47" fmla="*/ 83 h 97"/>
                  <a:gd name="T48" fmla="*/ 43 w 96"/>
                  <a:gd name="T49" fmla="*/ 75 h 97"/>
                  <a:gd name="T50" fmla="*/ 28 w 96"/>
                  <a:gd name="T51" fmla="*/ 7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97">
                    <a:moveTo>
                      <a:pt x="96" y="48"/>
                    </a:moveTo>
                    <a:cubicBezTo>
                      <a:pt x="96" y="21"/>
                      <a:pt x="75" y="0"/>
                      <a:pt x="48" y="0"/>
                    </a:cubicBezTo>
                    <a:cubicBezTo>
                      <a:pt x="22" y="0"/>
                      <a:pt x="0" y="21"/>
                      <a:pt x="0" y="48"/>
                    </a:cubicBezTo>
                    <a:cubicBezTo>
                      <a:pt x="0" y="75"/>
                      <a:pt x="22" y="97"/>
                      <a:pt x="48" y="97"/>
                    </a:cubicBezTo>
                    <a:cubicBezTo>
                      <a:pt x="75" y="97"/>
                      <a:pt x="96" y="75"/>
                      <a:pt x="96" y="48"/>
                    </a:cubicBezTo>
                    <a:close/>
                    <a:moveTo>
                      <a:pt x="28" y="71"/>
                    </a:moveTo>
                    <a:cubicBezTo>
                      <a:pt x="31" y="61"/>
                      <a:pt x="31" y="61"/>
                      <a:pt x="31" y="61"/>
                    </a:cubicBezTo>
                    <a:cubicBezTo>
                      <a:pt x="34" y="63"/>
                      <a:pt x="39" y="65"/>
                      <a:pt x="45" y="65"/>
                    </a:cubicBezTo>
                    <a:cubicBezTo>
                      <a:pt x="50" y="65"/>
                      <a:pt x="53" y="63"/>
                      <a:pt x="53" y="60"/>
                    </a:cubicBezTo>
                    <a:cubicBezTo>
                      <a:pt x="53" y="56"/>
                      <a:pt x="51" y="54"/>
                      <a:pt x="44" y="52"/>
                    </a:cubicBezTo>
                    <a:cubicBezTo>
                      <a:pt x="35" y="49"/>
                      <a:pt x="29" y="45"/>
                      <a:pt x="29" y="37"/>
                    </a:cubicBezTo>
                    <a:cubicBezTo>
                      <a:pt x="29" y="29"/>
                      <a:pt x="34" y="23"/>
                      <a:pt x="43" y="21"/>
                    </a:cubicBezTo>
                    <a:cubicBezTo>
                      <a:pt x="43" y="13"/>
                      <a:pt x="43" y="13"/>
                      <a:pt x="43" y="13"/>
                    </a:cubicBezTo>
                    <a:cubicBezTo>
                      <a:pt x="52" y="13"/>
                      <a:pt x="52" y="13"/>
                      <a:pt x="52" y="13"/>
                    </a:cubicBezTo>
                    <a:cubicBezTo>
                      <a:pt x="52" y="21"/>
                      <a:pt x="52" y="21"/>
                      <a:pt x="52" y="21"/>
                    </a:cubicBezTo>
                    <a:cubicBezTo>
                      <a:pt x="57" y="21"/>
                      <a:pt x="61" y="22"/>
                      <a:pt x="64" y="24"/>
                    </a:cubicBezTo>
                    <a:cubicBezTo>
                      <a:pt x="62" y="33"/>
                      <a:pt x="62" y="33"/>
                      <a:pt x="62" y="33"/>
                    </a:cubicBezTo>
                    <a:cubicBezTo>
                      <a:pt x="59" y="32"/>
                      <a:pt x="55" y="30"/>
                      <a:pt x="49" y="30"/>
                    </a:cubicBezTo>
                    <a:cubicBezTo>
                      <a:pt x="44" y="30"/>
                      <a:pt x="42" y="33"/>
                      <a:pt x="42" y="35"/>
                    </a:cubicBezTo>
                    <a:cubicBezTo>
                      <a:pt x="42" y="38"/>
                      <a:pt x="45" y="40"/>
                      <a:pt x="52" y="42"/>
                    </a:cubicBezTo>
                    <a:cubicBezTo>
                      <a:pt x="62" y="46"/>
                      <a:pt x="66" y="51"/>
                      <a:pt x="66" y="58"/>
                    </a:cubicBezTo>
                    <a:cubicBezTo>
                      <a:pt x="66" y="66"/>
                      <a:pt x="61" y="73"/>
                      <a:pt x="51" y="74"/>
                    </a:cubicBezTo>
                    <a:cubicBezTo>
                      <a:pt x="51" y="83"/>
                      <a:pt x="51" y="83"/>
                      <a:pt x="51" y="83"/>
                    </a:cubicBezTo>
                    <a:cubicBezTo>
                      <a:pt x="43" y="83"/>
                      <a:pt x="43" y="83"/>
                      <a:pt x="43" y="83"/>
                    </a:cubicBezTo>
                    <a:cubicBezTo>
                      <a:pt x="43" y="75"/>
                      <a:pt x="43" y="75"/>
                      <a:pt x="43" y="75"/>
                    </a:cubicBezTo>
                    <a:cubicBezTo>
                      <a:pt x="37" y="75"/>
                      <a:pt x="32" y="73"/>
                      <a:pt x="28"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89" name="Freeform 434"/>
              <p:cNvSpPr>
                <a:spLocks noEditPoints="1"/>
              </p:cNvSpPr>
              <p:nvPr/>
            </p:nvSpPr>
            <p:spPr bwMode="auto">
              <a:xfrm>
                <a:off x="3367094" y="867120"/>
                <a:ext cx="140479" cy="141621"/>
              </a:xfrm>
              <a:custGeom>
                <a:avLst/>
                <a:gdLst>
                  <a:gd name="T0" fmla="*/ 104 w 208"/>
                  <a:gd name="T1" fmla="*/ 0 h 210"/>
                  <a:gd name="T2" fmla="*/ 0 w 208"/>
                  <a:gd name="T3" fmla="*/ 105 h 210"/>
                  <a:gd name="T4" fmla="*/ 104 w 208"/>
                  <a:gd name="T5" fmla="*/ 210 h 210"/>
                  <a:gd name="T6" fmla="*/ 208 w 208"/>
                  <a:gd name="T7" fmla="*/ 105 h 210"/>
                  <a:gd name="T8" fmla="*/ 104 w 208"/>
                  <a:gd name="T9" fmla="*/ 0 h 210"/>
                  <a:gd name="T10" fmla="*/ 111 w 208"/>
                  <a:gd name="T11" fmla="*/ 161 h 210"/>
                  <a:gd name="T12" fmla="*/ 111 w 208"/>
                  <a:gd name="T13" fmla="*/ 180 h 210"/>
                  <a:gd name="T14" fmla="*/ 92 w 208"/>
                  <a:gd name="T15" fmla="*/ 180 h 210"/>
                  <a:gd name="T16" fmla="*/ 92 w 208"/>
                  <a:gd name="T17" fmla="*/ 163 h 210"/>
                  <a:gd name="T18" fmla="*/ 61 w 208"/>
                  <a:gd name="T19" fmla="*/ 155 h 210"/>
                  <a:gd name="T20" fmla="*/ 66 w 208"/>
                  <a:gd name="T21" fmla="*/ 133 h 210"/>
                  <a:gd name="T22" fmla="*/ 97 w 208"/>
                  <a:gd name="T23" fmla="*/ 141 h 210"/>
                  <a:gd name="T24" fmla="*/ 115 w 208"/>
                  <a:gd name="T25" fmla="*/ 130 h 210"/>
                  <a:gd name="T26" fmla="*/ 95 w 208"/>
                  <a:gd name="T27" fmla="*/ 114 h 210"/>
                  <a:gd name="T28" fmla="*/ 62 w 208"/>
                  <a:gd name="T29" fmla="*/ 80 h 210"/>
                  <a:gd name="T30" fmla="*/ 93 w 208"/>
                  <a:gd name="T31" fmla="*/ 47 h 210"/>
                  <a:gd name="T32" fmla="*/ 93 w 208"/>
                  <a:gd name="T33" fmla="*/ 30 h 210"/>
                  <a:gd name="T34" fmla="*/ 111 w 208"/>
                  <a:gd name="T35" fmla="*/ 30 h 210"/>
                  <a:gd name="T36" fmla="*/ 111 w 208"/>
                  <a:gd name="T37" fmla="*/ 46 h 210"/>
                  <a:gd name="T38" fmla="*/ 138 w 208"/>
                  <a:gd name="T39" fmla="*/ 52 h 210"/>
                  <a:gd name="T40" fmla="*/ 133 w 208"/>
                  <a:gd name="T41" fmla="*/ 73 h 210"/>
                  <a:gd name="T42" fmla="*/ 106 w 208"/>
                  <a:gd name="T43" fmla="*/ 66 h 210"/>
                  <a:gd name="T44" fmla="*/ 90 w 208"/>
                  <a:gd name="T45" fmla="*/ 77 h 210"/>
                  <a:gd name="T46" fmla="*/ 113 w 208"/>
                  <a:gd name="T47" fmla="*/ 93 h 210"/>
                  <a:gd name="T48" fmla="*/ 143 w 208"/>
                  <a:gd name="T49" fmla="*/ 127 h 210"/>
                  <a:gd name="T50" fmla="*/ 111 w 208"/>
                  <a:gd name="T51" fmla="*/ 16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210">
                    <a:moveTo>
                      <a:pt x="104" y="0"/>
                    </a:moveTo>
                    <a:cubicBezTo>
                      <a:pt x="47" y="0"/>
                      <a:pt x="0" y="47"/>
                      <a:pt x="0" y="105"/>
                    </a:cubicBezTo>
                    <a:cubicBezTo>
                      <a:pt x="0" y="163"/>
                      <a:pt x="47" y="210"/>
                      <a:pt x="104" y="210"/>
                    </a:cubicBezTo>
                    <a:cubicBezTo>
                      <a:pt x="162" y="210"/>
                      <a:pt x="208" y="163"/>
                      <a:pt x="208" y="105"/>
                    </a:cubicBezTo>
                    <a:cubicBezTo>
                      <a:pt x="208" y="47"/>
                      <a:pt x="162" y="0"/>
                      <a:pt x="104" y="0"/>
                    </a:cubicBezTo>
                    <a:close/>
                    <a:moveTo>
                      <a:pt x="111" y="161"/>
                    </a:moveTo>
                    <a:cubicBezTo>
                      <a:pt x="111" y="180"/>
                      <a:pt x="111" y="180"/>
                      <a:pt x="111" y="180"/>
                    </a:cubicBezTo>
                    <a:cubicBezTo>
                      <a:pt x="92" y="180"/>
                      <a:pt x="92" y="180"/>
                      <a:pt x="92" y="180"/>
                    </a:cubicBezTo>
                    <a:cubicBezTo>
                      <a:pt x="92" y="163"/>
                      <a:pt x="92" y="163"/>
                      <a:pt x="92" y="163"/>
                    </a:cubicBezTo>
                    <a:cubicBezTo>
                      <a:pt x="80" y="162"/>
                      <a:pt x="68" y="159"/>
                      <a:pt x="61" y="155"/>
                    </a:cubicBezTo>
                    <a:cubicBezTo>
                      <a:pt x="66" y="133"/>
                      <a:pt x="66" y="133"/>
                      <a:pt x="66" y="133"/>
                    </a:cubicBezTo>
                    <a:cubicBezTo>
                      <a:pt x="74" y="138"/>
                      <a:pt x="85" y="141"/>
                      <a:pt x="97" y="141"/>
                    </a:cubicBezTo>
                    <a:cubicBezTo>
                      <a:pt x="108" y="141"/>
                      <a:pt x="115" y="137"/>
                      <a:pt x="115" y="130"/>
                    </a:cubicBezTo>
                    <a:cubicBezTo>
                      <a:pt x="115" y="123"/>
                      <a:pt x="109" y="118"/>
                      <a:pt x="95" y="114"/>
                    </a:cubicBezTo>
                    <a:cubicBezTo>
                      <a:pt x="76" y="107"/>
                      <a:pt x="62" y="98"/>
                      <a:pt x="62" y="80"/>
                    </a:cubicBezTo>
                    <a:cubicBezTo>
                      <a:pt x="62" y="64"/>
                      <a:pt x="74" y="51"/>
                      <a:pt x="93" y="47"/>
                    </a:cubicBezTo>
                    <a:cubicBezTo>
                      <a:pt x="93" y="30"/>
                      <a:pt x="93" y="30"/>
                      <a:pt x="93" y="30"/>
                    </a:cubicBezTo>
                    <a:cubicBezTo>
                      <a:pt x="111" y="30"/>
                      <a:pt x="111" y="30"/>
                      <a:pt x="111" y="30"/>
                    </a:cubicBezTo>
                    <a:cubicBezTo>
                      <a:pt x="111" y="46"/>
                      <a:pt x="111" y="46"/>
                      <a:pt x="111" y="46"/>
                    </a:cubicBezTo>
                    <a:cubicBezTo>
                      <a:pt x="124" y="46"/>
                      <a:pt x="132" y="49"/>
                      <a:pt x="138" y="52"/>
                    </a:cubicBezTo>
                    <a:cubicBezTo>
                      <a:pt x="133" y="73"/>
                      <a:pt x="133" y="73"/>
                      <a:pt x="133" y="73"/>
                    </a:cubicBezTo>
                    <a:cubicBezTo>
                      <a:pt x="128" y="71"/>
                      <a:pt x="120" y="66"/>
                      <a:pt x="106" y="66"/>
                    </a:cubicBezTo>
                    <a:cubicBezTo>
                      <a:pt x="94" y="66"/>
                      <a:pt x="90" y="72"/>
                      <a:pt x="90" y="77"/>
                    </a:cubicBezTo>
                    <a:cubicBezTo>
                      <a:pt x="90" y="83"/>
                      <a:pt x="97" y="87"/>
                      <a:pt x="113" y="93"/>
                    </a:cubicBezTo>
                    <a:cubicBezTo>
                      <a:pt x="135" y="100"/>
                      <a:pt x="143" y="111"/>
                      <a:pt x="143" y="127"/>
                    </a:cubicBezTo>
                    <a:cubicBezTo>
                      <a:pt x="143" y="144"/>
                      <a:pt x="132" y="158"/>
                      <a:pt x="111"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90" name="Freeform 435"/>
              <p:cNvSpPr>
                <a:spLocks noEditPoints="1"/>
              </p:cNvSpPr>
              <p:nvPr/>
            </p:nvSpPr>
            <p:spPr bwMode="auto">
              <a:xfrm>
                <a:off x="3282007" y="1022446"/>
                <a:ext cx="89941" cy="91083"/>
              </a:xfrm>
              <a:custGeom>
                <a:avLst/>
                <a:gdLst>
                  <a:gd name="T0" fmla="*/ 67 w 133"/>
                  <a:gd name="T1" fmla="*/ 0 h 135"/>
                  <a:gd name="T2" fmla="*/ 0 w 133"/>
                  <a:gd name="T3" fmla="*/ 68 h 135"/>
                  <a:gd name="T4" fmla="*/ 67 w 133"/>
                  <a:gd name="T5" fmla="*/ 135 h 135"/>
                  <a:gd name="T6" fmla="*/ 133 w 133"/>
                  <a:gd name="T7" fmla="*/ 68 h 135"/>
                  <a:gd name="T8" fmla="*/ 67 w 133"/>
                  <a:gd name="T9" fmla="*/ 0 h 135"/>
                  <a:gd name="T10" fmla="*/ 71 w 133"/>
                  <a:gd name="T11" fmla="*/ 104 h 135"/>
                  <a:gd name="T12" fmla="*/ 71 w 133"/>
                  <a:gd name="T13" fmla="*/ 116 h 135"/>
                  <a:gd name="T14" fmla="*/ 59 w 133"/>
                  <a:gd name="T15" fmla="*/ 116 h 135"/>
                  <a:gd name="T16" fmla="*/ 59 w 133"/>
                  <a:gd name="T17" fmla="*/ 105 h 135"/>
                  <a:gd name="T18" fmla="*/ 39 w 133"/>
                  <a:gd name="T19" fmla="*/ 100 h 135"/>
                  <a:gd name="T20" fmla="*/ 43 w 133"/>
                  <a:gd name="T21" fmla="*/ 86 h 135"/>
                  <a:gd name="T22" fmla="*/ 62 w 133"/>
                  <a:gd name="T23" fmla="*/ 91 h 135"/>
                  <a:gd name="T24" fmla="*/ 74 w 133"/>
                  <a:gd name="T25" fmla="*/ 84 h 135"/>
                  <a:gd name="T26" fmla="*/ 61 w 133"/>
                  <a:gd name="T27" fmla="*/ 73 h 135"/>
                  <a:gd name="T28" fmla="*/ 40 w 133"/>
                  <a:gd name="T29" fmla="*/ 52 h 135"/>
                  <a:gd name="T30" fmla="*/ 60 w 133"/>
                  <a:gd name="T31" fmla="*/ 31 h 135"/>
                  <a:gd name="T32" fmla="*/ 60 w 133"/>
                  <a:gd name="T33" fmla="*/ 20 h 135"/>
                  <a:gd name="T34" fmla="*/ 72 w 133"/>
                  <a:gd name="T35" fmla="*/ 20 h 135"/>
                  <a:gd name="T36" fmla="*/ 72 w 133"/>
                  <a:gd name="T37" fmla="*/ 30 h 135"/>
                  <a:gd name="T38" fmla="*/ 89 w 133"/>
                  <a:gd name="T39" fmla="*/ 34 h 135"/>
                  <a:gd name="T40" fmla="*/ 85 w 133"/>
                  <a:gd name="T41" fmla="*/ 47 h 135"/>
                  <a:gd name="T42" fmla="*/ 68 w 133"/>
                  <a:gd name="T43" fmla="*/ 43 h 135"/>
                  <a:gd name="T44" fmla="*/ 58 w 133"/>
                  <a:gd name="T45" fmla="*/ 50 h 135"/>
                  <a:gd name="T46" fmla="*/ 72 w 133"/>
                  <a:gd name="T47" fmla="*/ 60 h 135"/>
                  <a:gd name="T48" fmla="*/ 92 w 133"/>
                  <a:gd name="T49" fmla="*/ 82 h 135"/>
                  <a:gd name="T50" fmla="*/ 71 w 133"/>
                  <a:gd name="T51" fmla="*/ 10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35">
                    <a:moveTo>
                      <a:pt x="67" y="0"/>
                    </a:moveTo>
                    <a:cubicBezTo>
                      <a:pt x="30" y="0"/>
                      <a:pt x="0" y="31"/>
                      <a:pt x="0" y="68"/>
                    </a:cubicBezTo>
                    <a:cubicBezTo>
                      <a:pt x="0" y="105"/>
                      <a:pt x="30" y="135"/>
                      <a:pt x="67" y="135"/>
                    </a:cubicBezTo>
                    <a:cubicBezTo>
                      <a:pt x="104" y="135"/>
                      <a:pt x="133" y="105"/>
                      <a:pt x="133" y="68"/>
                    </a:cubicBezTo>
                    <a:cubicBezTo>
                      <a:pt x="133" y="31"/>
                      <a:pt x="104" y="0"/>
                      <a:pt x="67" y="0"/>
                    </a:cubicBezTo>
                    <a:close/>
                    <a:moveTo>
                      <a:pt x="71" y="104"/>
                    </a:moveTo>
                    <a:cubicBezTo>
                      <a:pt x="71" y="116"/>
                      <a:pt x="71" y="116"/>
                      <a:pt x="71" y="116"/>
                    </a:cubicBezTo>
                    <a:cubicBezTo>
                      <a:pt x="59" y="116"/>
                      <a:pt x="59" y="116"/>
                      <a:pt x="59" y="116"/>
                    </a:cubicBezTo>
                    <a:cubicBezTo>
                      <a:pt x="59" y="105"/>
                      <a:pt x="59" y="105"/>
                      <a:pt x="59" y="105"/>
                    </a:cubicBezTo>
                    <a:cubicBezTo>
                      <a:pt x="51" y="104"/>
                      <a:pt x="44" y="102"/>
                      <a:pt x="39" y="100"/>
                    </a:cubicBezTo>
                    <a:cubicBezTo>
                      <a:pt x="43" y="86"/>
                      <a:pt x="43" y="86"/>
                      <a:pt x="43" y="86"/>
                    </a:cubicBezTo>
                    <a:cubicBezTo>
                      <a:pt x="48" y="88"/>
                      <a:pt x="55" y="91"/>
                      <a:pt x="62" y="91"/>
                    </a:cubicBezTo>
                    <a:cubicBezTo>
                      <a:pt x="69" y="91"/>
                      <a:pt x="74" y="88"/>
                      <a:pt x="74" y="84"/>
                    </a:cubicBezTo>
                    <a:cubicBezTo>
                      <a:pt x="74" y="79"/>
                      <a:pt x="70" y="76"/>
                      <a:pt x="61" y="73"/>
                    </a:cubicBezTo>
                    <a:cubicBezTo>
                      <a:pt x="49" y="69"/>
                      <a:pt x="40" y="63"/>
                      <a:pt x="40" y="52"/>
                    </a:cubicBezTo>
                    <a:cubicBezTo>
                      <a:pt x="40" y="41"/>
                      <a:pt x="47" y="33"/>
                      <a:pt x="60" y="31"/>
                    </a:cubicBezTo>
                    <a:cubicBezTo>
                      <a:pt x="60" y="20"/>
                      <a:pt x="60" y="20"/>
                      <a:pt x="60" y="20"/>
                    </a:cubicBezTo>
                    <a:cubicBezTo>
                      <a:pt x="72" y="20"/>
                      <a:pt x="72" y="20"/>
                      <a:pt x="72" y="20"/>
                    </a:cubicBezTo>
                    <a:cubicBezTo>
                      <a:pt x="72" y="30"/>
                      <a:pt x="72" y="30"/>
                      <a:pt x="72" y="30"/>
                    </a:cubicBezTo>
                    <a:cubicBezTo>
                      <a:pt x="79" y="30"/>
                      <a:pt x="85" y="32"/>
                      <a:pt x="89" y="34"/>
                    </a:cubicBezTo>
                    <a:cubicBezTo>
                      <a:pt x="85" y="47"/>
                      <a:pt x="85" y="47"/>
                      <a:pt x="85" y="47"/>
                    </a:cubicBezTo>
                    <a:cubicBezTo>
                      <a:pt x="82" y="46"/>
                      <a:pt x="77" y="43"/>
                      <a:pt x="68" y="43"/>
                    </a:cubicBezTo>
                    <a:cubicBezTo>
                      <a:pt x="61" y="43"/>
                      <a:pt x="58" y="46"/>
                      <a:pt x="58" y="50"/>
                    </a:cubicBezTo>
                    <a:cubicBezTo>
                      <a:pt x="58" y="54"/>
                      <a:pt x="62" y="56"/>
                      <a:pt x="72" y="60"/>
                    </a:cubicBezTo>
                    <a:cubicBezTo>
                      <a:pt x="86" y="65"/>
                      <a:pt x="92" y="71"/>
                      <a:pt x="92" y="82"/>
                    </a:cubicBezTo>
                    <a:cubicBezTo>
                      <a:pt x="92" y="93"/>
                      <a:pt x="85" y="101"/>
                      <a:pt x="71"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91" name="Freeform 436"/>
              <p:cNvSpPr>
                <a:spLocks noEditPoints="1"/>
              </p:cNvSpPr>
              <p:nvPr/>
            </p:nvSpPr>
            <p:spPr bwMode="auto">
              <a:xfrm>
                <a:off x="3199776" y="780891"/>
                <a:ext cx="470261" cy="527652"/>
              </a:xfrm>
              <a:custGeom>
                <a:avLst/>
                <a:gdLst>
                  <a:gd name="T0" fmla="*/ 652 w 697"/>
                  <a:gd name="T1" fmla="*/ 426 h 782"/>
                  <a:gd name="T2" fmla="*/ 601 w 697"/>
                  <a:gd name="T3" fmla="*/ 366 h 782"/>
                  <a:gd name="T4" fmla="*/ 603 w 697"/>
                  <a:gd name="T5" fmla="*/ 267 h 782"/>
                  <a:gd name="T6" fmla="*/ 585 w 697"/>
                  <a:gd name="T7" fmla="*/ 182 h 782"/>
                  <a:gd name="T8" fmla="*/ 509 w 697"/>
                  <a:gd name="T9" fmla="*/ 80 h 782"/>
                  <a:gd name="T10" fmla="*/ 298 w 697"/>
                  <a:gd name="T11" fmla="*/ 0 h 782"/>
                  <a:gd name="T12" fmla="*/ 0 w 697"/>
                  <a:gd name="T13" fmla="*/ 273 h 782"/>
                  <a:gd name="T14" fmla="*/ 2 w 697"/>
                  <a:gd name="T15" fmla="*/ 302 h 782"/>
                  <a:gd name="T16" fmla="*/ 82 w 697"/>
                  <a:gd name="T17" fmla="*/ 533 h 782"/>
                  <a:gd name="T18" fmla="*/ 0 w 697"/>
                  <a:gd name="T19" fmla="*/ 781 h 782"/>
                  <a:gd name="T20" fmla="*/ 362 w 697"/>
                  <a:gd name="T21" fmla="*/ 782 h 782"/>
                  <a:gd name="T22" fmla="*/ 433 w 697"/>
                  <a:gd name="T23" fmla="*/ 674 h 782"/>
                  <a:gd name="T24" fmla="*/ 545 w 697"/>
                  <a:gd name="T25" fmla="*/ 675 h 782"/>
                  <a:gd name="T26" fmla="*/ 563 w 697"/>
                  <a:gd name="T27" fmla="*/ 673 h 782"/>
                  <a:gd name="T28" fmla="*/ 564 w 697"/>
                  <a:gd name="T29" fmla="*/ 673 h 782"/>
                  <a:gd name="T30" fmla="*/ 564 w 697"/>
                  <a:gd name="T31" fmla="*/ 673 h 782"/>
                  <a:gd name="T32" fmla="*/ 571 w 697"/>
                  <a:gd name="T33" fmla="*/ 601 h 782"/>
                  <a:gd name="T34" fmla="*/ 595 w 697"/>
                  <a:gd name="T35" fmla="*/ 577 h 782"/>
                  <a:gd name="T36" fmla="*/ 595 w 697"/>
                  <a:gd name="T37" fmla="*/ 575 h 782"/>
                  <a:gd name="T38" fmla="*/ 561 w 697"/>
                  <a:gd name="T39" fmla="*/ 554 h 782"/>
                  <a:gd name="T40" fmla="*/ 570 w 697"/>
                  <a:gd name="T41" fmla="*/ 554 h 782"/>
                  <a:gd name="T42" fmla="*/ 598 w 697"/>
                  <a:gd name="T43" fmla="*/ 536 h 782"/>
                  <a:gd name="T44" fmla="*/ 598 w 697"/>
                  <a:gd name="T45" fmla="*/ 535 h 782"/>
                  <a:gd name="T46" fmla="*/ 595 w 697"/>
                  <a:gd name="T47" fmla="*/ 527 h 782"/>
                  <a:gd name="T48" fmla="*/ 611 w 697"/>
                  <a:gd name="T49" fmla="*/ 461 h 782"/>
                  <a:gd name="T50" fmla="*/ 652 w 697"/>
                  <a:gd name="T51" fmla="*/ 426 h 782"/>
                  <a:gd name="T52" fmla="*/ 78 w 697"/>
                  <a:gd name="T53" fmla="*/ 265 h 782"/>
                  <a:gd name="T54" fmla="*/ 141 w 697"/>
                  <a:gd name="T55" fmla="*/ 201 h 782"/>
                  <a:gd name="T56" fmla="*/ 205 w 697"/>
                  <a:gd name="T57" fmla="*/ 265 h 782"/>
                  <a:gd name="T58" fmla="*/ 141 w 697"/>
                  <a:gd name="T59" fmla="*/ 329 h 782"/>
                  <a:gd name="T60" fmla="*/ 78 w 697"/>
                  <a:gd name="T61" fmla="*/ 265 h 782"/>
                  <a:gd name="T62" fmla="*/ 189 w 697"/>
                  <a:gd name="T63" fmla="*/ 514 h 782"/>
                  <a:gd name="T64" fmla="*/ 101 w 697"/>
                  <a:gd name="T65" fmla="*/ 426 h 782"/>
                  <a:gd name="T66" fmla="*/ 189 w 697"/>
                  <a:gd name="T67" fmla="*/ 337 h 782"/>
                  <a:gd name="T68" fmla="*/ 276 w 697"/>
                  <a:gd name="T69" fmla="*/ 426 h 782"/>
                  <a:gd name="T70" fmla="*/ 189 w 697"/>
                  <a:gd name="T71" fmla="*/ 514 h 782"/>
                  <a:gd name="T72" fmla="*/ 352 w 697"/>
                  <a:gd name="T73" fmla="*/ 371 h 782"/>
                  <a:gd name="T74" fmla="*/ 215 w 697"/>
                  <a:gd name="T75" fmla="*/ 233 h 782"/>
                  <a:gd name="T76" fmla="*/ 352 w 697"/>
                  <a:gd name="T77" fmla="*/ 95 h 782"/>
                  <a:gd name="T78" fmla="*/ 489 w 697"/>
                  <a:gd name="T79" fmla="*/ 233 h 782"/>
                  <a:gd name="T80" fmla="*/ 352 w 697"/>
                  <a:gd name="T81" fmla="*/ 37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7" h="782">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4" y="673"/>
                      <a:pt x="564"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close/>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close/>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close/>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grpSp>
      <p:grpSp>
        <p:nvGrpSpPr>
          <p:cNvPr id="96" name="组合 95"/>
          <p:cNvGrpSpPr/>
          <p:nvPr/>
        </p:nvGrpSpPr>
        <p:grpSpPr>
          <a:xfrm>
            <a:off x="5857632" y="3941180"/>
            <a:ext cx="682519" cy="682519"/>
            <a:chOff x="5857632" y="3769730"/>
            <a:chExt cx="682519" cy="682519"/>
          </a:xfrm>
        </p:grpSpPr>
        <p:grpSp>
          <p:nvGrpSpPr>
            <p:cNvPr id="97" name="组合 96"/>
            <p:cNvGrpSpPr/>
            <p:nvPr/>
          </p:nvGrpSpPr>
          <p:grpSpPr>
            <a:xfrm>
              <a:off x="5857632" y="3769730"/>
              <a:ext cx="682519" cy="682519"/>
              <a:chOff x="2646157" y="1103874"/>
              <a:chExt cx="910025" cy="910025"/>
            </a:xfrm>
          </p:grpSpPr>
          <p:grpSp>
            <p:nvGrpSpPr>
              <p:cNvPr id="128" name="组合 127"/>
              <p:cNvGrpSpPr/>
              <p:nvPr/>
            </p:nvGrpSpPr>
            <p:grpSpPr>
              <a:xfrm>
                <a:off x="2646157" y="1103874"/>
                <a:ext cx="910025" cy="910025"/>
                <a:chOff x="1236675" y="2423160"/>
                <a:chExt cx="1950720" cy="1950720"/>
              </a:xfrm>
            </p:grpSpPr>
            <p:sp>
              <p:nvSpPr>
                <p:cNvPr id="130" name="椭圆 129"/>
                <p:cNvSpPr/>
                <p:nvPr/>
              </p:nvSpPr>
              <p:spPr>
                <a:xfrm>
                  <a:off x="1236675" y="2423160"/>
                  <a:ext cx="1950720" cy="1950720"/>
                </a:xfrm>
                <a:prstGeom prst="ellipse">
                  <a:avLst/>
                </a:prstGeom>
                <a:solidFill>
                  <a:schemeClr val="bg1"/>
                </a:solidFill>
                <a:ln>
                  <a:noFill/>
                </a:ln>
                <a:effectLst>
                  <a:outerShdw dist="762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31" name="椭圆 130"/>
                <p:cNvSpPr/>
                <p:nvPr/>
              </p:nvSpPr>
              <p:spPr>
                <a:xfrm>
                  <a:off x="1426863" y="2613348"/>
                  <a:ext cx="1570349" cy="1570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sp>
            <p:nvSpPr>
              <p:cNvPr id="129" name="椭圆 128"/>
              <p:cNvSpPr/>
              <p:nvPr/>
            </p:nvSpPr>
            <p:spPr>
              <a:xfrm>
                <a:off x="2792045" y="1249762"/>
                <a:ext cx="618249" cy="618249"/>
              </a:xfrm>
              <a:prstGeom prst="ellipse">
                <a:avLst/>
              </a:prstGeom>
              <a:solidFill>
                <a:schemeClr val="accent6"/>
              </a:solidFill>
              <a:ln>
                <a:noFill/>
              </a:ln>
              <a:effectLst>
                <a:innerShdw dist="63500" dir="13500000">
                  <a:schemeClr val="accent6">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grpSp>
          <p:nvGrpSpPr>
            <p:cNvPr id="98" name="组合 97"/>
            <p:cNvGrpSpPr/>
            <p:nvPr/>
          </p:nvGrpSpPr>
          <p:grpSpPr>
            <a:xfrm>
              <a:off x="6046201" y="4034137"/>
              <a:ext cx="327824" cy="179625"/>
              <a:chOff x="3085851" y="4418205"/>
              <a:chExt cx="774347" cy="424290"/>
            </a:xfrm>
            <a:solidFill>
              <a:schemeClr val="bg1"/>
            </a:solidFill>
          </p:grpSpPr>
          <p:sp>
            <p:nvSpPr>
              <p:cNvPr id="99" name="Freeform 439"/>
              <p:cNvSpPr/>
              <p:nvPr/>
            </p:nvSpPr>
            <p:spPr bwMode="auto">
              <a:xfrm>
                <a:off x="3676890" y="4518139"/>
                <a:ext cx="183308" cy="97650"/>
              </a:xfrm>
              <a:custGeom>
                <a:avLst/>
                <a:gdLst>
                  <a:gd name="T0" fmla="*/ 272 w 272"/>
                  <a:gd name="T1" fmla="*/ 71 h 145"/>
                  <a:gd name="T2" fmla="*/ 179 w 272"/>
                  <a:gd name="T3" fmla="*/ 0 h 145"/>
                  <a:gd name="T4" fmla="*/ 179 w 272"/>
                  <a:gd name="T5" fmla="*/ 51 h 145"/>
                  <a:gd name="T6" fmla="*/ 0 w 272"/>
                  <a:gd name="T7" fmla="*/ 51 h 145"/>
                  <a:gd name="T8" fmla="*/ 12 w 272"/>
                  <a:gd name="T9" fmla="*/ 94 h 145"/>
                  <a:gd name="T10" fmla="*/ 179 w 272"/>
                  <a:gd name="T11" fmla="*/ 94 h 145"/>
                  <a:gd name="T12" fmla="*/ 179 w 272"/>
                  <a:gd name="T13" fmla="*/ 145 h 145"/>
                  <a:gd name="T14" fmla="*/ 272 w 272"/>
                  <a:gd name="T15" fmla="*/ 71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145">
                    <a:moveTo>
                      <a:pt x="272" y="71"/>
                    </a:moveTo>
                    <a:cubicBezTo>
                      <a:pt x="179" y="0"/>
                      <a:pt x="179" y="0"/>
                      <a:pt x="179" y="0"/>
                    </a:cubicBezTo>
                    <a:cubicBezTo>
                      <a:pt x="179" y="51"/>
                      <a:pt x="179" y="51"/>
                      <a:pt x="179" y="51"/>
                    </a:cubicBezTo>
                    <a:cubicBezTo>
                      <a:pt x="0" y="51"/>
                      <a:pt x="0" y="51"/>
                      <a:pt x="0" y="51"/>
                    </a:cubicBezTo>
                    <a:cubicBezTo>
                      <a:pt x="5" y="65"/>
                      <a:pt x="9" y="79"/>
                      <a:pt x="12" y="94"/>
                    </a:cubicBezTo>
                    <a:cubicBezTo>
                      <a:pt x="179" y="94"/>
                      <a:pt x="179" y="94"/>
                      <a:pt x="179" y="94"/>
                    </a:cubicBezTo>
                    <a:cubicBezTo>
                      <a:pt x="179" y="145"/>
                      <a:pt x="179" y="145"/>
                      <a:pt x="179" y="145"/>
                    </a:cubicBezTo>
                    <a:lnTo>
                      <a:pt x="272"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00" name="Freeform 440"/>
              <p:cNvSpPr>
                <a:spLocks noEditPoints="1"/>
              </p:cNvSpPr>
              <p:nvPr/>
            </p:nvSpPr>
            <p:spPr bwMode="auto">
              <a:xfrm>
                <a:off x="3286005" y="4423630"/>
                <a:ext cx="393455" cy="396024"/>
              </a:xfrm>
              <a:custGeom>
                <a:avLst/>
                <a:gdLst>
                  <a:gd name="T0" fmla="*/ 291 w 583"/>
                  <a:gd name="T1" fmla="*/ 0 h 587"/>
                  <a:gd name="T2" fmla="*/ 0 w 583"/>
                  <a:gd name="T3" fmla="*/ 294 h 587"/>
                  <a:gd name="T4" fmla="*/ 291 w 583"/>
                  <a:gd name="T5" fmla="*/ 587 h 587"/>
                  <a:gd name="T6" fmla="*/ 583 w 583"/>
                  <a:gd name="T7" fmla="*/ 294 h 587"/>
                  <a:gd name="T8" fmla="*/ 291 w 583"/>
                  <a:gd name="T9" fmla="*/ 0 h 587"/>
                  <a:gd name="T10" fmla="*/ 291 w 583"/>
                  <a:gd name="T11" fmla="*/ 517 h 587"/>
                  <a:gd name="T12" fmla="*/ 70 w 583"/>
                  <a:gd name="T13" fmla="*/ 294 h 587"/>
                  <a:gd name="T14" fmla="*/ 291 w 583"/>
                  <a:gd name="T15" fmla="*/ 70 h 587"/>
                  <a:gd name="T16" fmla="*/ 513 w 583"/>
                  <a:gd name="T17" fmla="*/ 294 h 587"/>
                  <a:gd name="T18" fmla="*/ 291 w 583"/>
                  <a:gd name="T19" fmla="*/ 51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3" h="587">
                    <a:moveTo>
                      <a:pt x="291" y="0"/>
                    </a:moveTo>
                    <a:cubicBezTo>
                      <a:pt x="130" y="0"/>
                      <a:pt x="0" y="132"/>
                      <a:pt x="0" y="294"/>
                    </a:cubicBezTo>
                    <a:cubicBezTo>
                      <a:pt x="0" y="456"/>
                      <a:pt x="130" y="587"/>
                      <a:pt x="291" y="587"/>
                    </a:cubicBezTo>
                    <a:cubicBezTo>
                      <a:pt x="452" y="587"/>
                      <a:pt x="583" y="456"/>
                      <a:pt x="583" y="294"/>
                    </a:cubicBezTo>
                    <a:cubicBezTo>
                      <a:pt x="583" y="132"/>
                      <a:pt x="452" y="0"/>
                      <a:pt x="291" y="0"/>
                    </a:cubicBezTo>
                    <a:close/>
                    <a:moveTo>
                      <a:pt x="291" y="517"/>
                    </a:moveTo>
                    <a:cubicBezTo>
                      <a:pt x="169" y="517"/>
                      <a:pt x="70" y="417"/>
                      <a:pt x="70" y="294"/>
                    </a:cubicBezTo>
                    <a:cubicBezTo>
                      <a:pt x="70" y="170"/>
                      <a:pt x="169" y="70"/>
                      <a:pt x="291" y="70"/>
                    </a:cubicBezTo>
                    <a:cubicBezTo>
                      <a:pt x="413" y="70"/>
                      <a:pt x="513" y="170"/>
                      <a:pt x="513" y="294"/>
                    </a:cubicBezTo>
                    <a:cubicBezTo>
                      <a:pt x="513" y="417"/>
                      <a:pt x="413" y="517"/>
                      <a:pt x="291" y="5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01" name="Freeform 441"/>
              <p:cNvSpPr/>
              <p:nvPr/>
            </p:nvSpPr>
            <p:spPr bwMode="auto">
              <a:xfrm>
                <a:off x="3367094" y="4553829"/>
                <a:ext cx="147046" cy="100505"/>
              </a:xfrm>
              <a:custGeom>
                <a:avLst/>
                <a:gdLst>
                  <a:gd name="T0" fmla="*/ 185 w 218"/>
                  <a:gd name="T1" fmla="*/ 54 h 149"/>
                  <a:gd name="T2" fmla="*/ 185 w 218"/>
                  <a:gd name="T3" fmla="*/ 14 h 149"/>
                  <a:gd name="T4" fmla="*/ 171 w 218"/>
                  <a:gd name="T5" fmla="*/ 0 h 149"/>
                  <a:gd name="T6" fmla="*/ 157 w 218"/>
                  <a:gd name="T7" fmla="*/ 14 h 149"/>
                  <a:gd name="T8" fmla="*/ 157 w 218"/>
                  <a:gd name="T9" fmla="*/ 54 h 149"/>
                  <a:gd name="T10" fmla="*/ 126 w 218"/>
                  <a:gd name="T11" fmla="*/ 91 h 149"/>
                  <a:gd name="T12" fmla="*/ 10 w 218"/>
                  <a:gd name="T13" fmla="*/ 102 h 149"/>
                  <a:gd name="T14" fmla="*/ 1 w 218"/>
                  <a:gd name="T15" fmla="*/ 114 h 149"/>
                  <a:gd name="T16" fmla="*/ 12 w 218"/>
                  <a:gd name="T17" fmla="*/ 123 h 149"/>
                  <a:gd name="T18" fmla="*/ 126 w 218"/>
                  <a:gd name="T19" fmla="*/ 112 h 149"/>
                  <a:gd name="T20" fmla="*/ 171 w 218"/>
                  <a:gd name="T21" fmla="*/ 149 h 149"/>
                  <a:gd name="T22" fmla="*/ 218 w 218"/>
                  <a:gd name="T23" fmla="*/ 101 h 149"/>
                  <a:gd name="T24" fmla="*/ 185 w 218"/>
                  <a:gd name="T25" fmla="*/ 5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8" h="149">
                    <a:moveTo>
                      <a:pt x="185" y="54"/>
                    </a:moveTo>
                    <a:cubicBezTo>
                      <a:pt x="185" y="14"/>
                      <a:pt x="185" y="14"/>
                      <a:pt x="185" y="14"/>
                    </a:cubicBezTo>
                    <a:cubicBezTo>
                      <a:pt x="185" y="6"/>
                      <a:pt x="179" y="0"/>
                      <a:pt x="171" y="0"/>
                    </a:cubicBezTo>
                    <a:cubicBezTo>
                      <a:pt x="163" y="0"/>
                      <a:pt x="157" y="6"/>
                      <a:pt x="157" y="14"/>
                    </a:cubicBezTo>
                    <a:cubicBezTo>
                      <a:pt x="157" y="54"/>
                      <a:pt x="157" y="54"/>
                      <a:pt x="157" y="54"/>
                    </a:cubicBezTo>
                    <a:cubicBezTo>
                      <a:pt x="141" y="60"/>
                      <a:pt x="129" y="74"/>
                      <a:pt x="126" y="91"/>
                    </a:cubicBezTo>
                    <a:cubicBezTo>
                      <a:pt x="10" y="102"/>
                      <a:pt x="10" y="102"/>
                      <a:pt x="10" y="102"/>
                    </a:cubicBezTo>
                    <a:cubicBezTo>
                      <a:pt x="5" y="103"/>
                      <a:pt x="0" y="108"/>
                      <a:pt x="1" y="114"/>
                    </a:cubicBezTo>
                    <a:cubicBezTo>
                      <a:pt x="1" y="120"/>
                      <a:pt x="7" y="124"/>
                      <a:pt x="12" y="123"/>
                    </a:cubicBezTo>
                    <a:cubicBezTo>
                      <a:pt x="126" y="112"/>
                      <a:pt x="126" y="112"/>
                      <a:pt x="126" y="112"/>
                    </a:cubicBezTo>
                    <a:cubicBezTo>
                      <a:pt x="131" y="133"/>
                      <a:pt x="149" y="149"/>
                      <a:pt x="171" y="149"/>
                    </a:cubicBezTo>
                    <a:cubicBezTo>
                      <a:pt x="197" y="149"/>
                      <a:pt x="218" y="127"/>
                      <a:pt x="218" y="101"/>
                    </a:cubicBezTo>
                    <a:cubicBezTo>
                      <a:pt x="218" y="79"/>
                      <a:pt x="204" y="61"/>
                      <a:pt x="185"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02" name="Freeform 442"/>
              <p:cNvSpPr/>
              <p:nvPr/>
            </p:nvSpPr>
            <p:spPr bwMode="auto">
              <a:xfrm>
                <a:off x="3458748" y="4489015"/>
                <a:ext cx="13705" cy="39117"/>
              </a:xfrm>
              <a:custGeom>
                <a:avLst/>
                <a:gdLst>
                  <a:gd name="T0" fmla="*/ 29 w 48"/>
                  <a:gd name="T1" fmla="*/ 17 h 137"/>
                  <a:gd name="T2" fmla="*/ 29 w 48"/>
                  <a:gd name="T3" fmla="*/ 17 h 137"/>
                  <a:gd name="T4" fmla="*/ 29 w 48"/>
                  <a:gd name="T5" fmla="*/ 137 h 137"/>
                  <a:gd name="T6" fmla="*/ 48 w 48"/>
                  <a:gd name="T7" fmla="*/ 137 h 137"/>
                  <a:gd name="T8" fmla="*/ 48 w 48"/>
                  <a:gd name="T9" fmla="*/ 0 h 137"/>
                  <a:gd name="T10" fmla="*/ 31 w 48"/>
                  <a:gd name="T11" fmla="*/ 0 h 137"/>
                  <a:gd name="T12" fmla="*/ 0 w 48"/>
                  <a:gd name="T13" fmla="*/ 17 h 137"/>
                  <a:gd name="T14" fmla="*/ 5 w 48"/>
                  <a:gd name="T15" fmla="*/ 31 h 137"/>
                  <a:gd name="T16" fmla="*/ 29 w 48"/>
                  <a:gd name="T17" fmla="*/ 1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37">
                    <a:moveTo>
                      <a:pt x="29" y="17"/>
                    </a:moveTo>
                    <a:lnTo>
                      <a:pt x="29" y="17"/>
                    </a:lnTo>
                    <a:lnTo>
                      <a:pt x="29" y="137"/>
                    </a:lnTo>
                    <a:lnTo>
                      <a:pt x="48" y="137"/>
                    </a:lnTo>
                    <a:lnTo>
                      <a:pt x="48" y="0"/>
                    </a:lnTo>
                    <a:lnTo>
                      <a:pt x="31" y="0"/>
                    </a:lnTo>
                    <a:lnTo>
                      <a:pt x="0" y="17"/>
                    </a:lnTo>
                    <a:lnTo>
                      <a:pt x="5" y="31"/>
                    </a:lnTo>
                    <a:lnTo>
                      <a:pt x="29"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03" name="Freeform 443"/>
              <p:cNvSpPr/>
              <p:nvPr/>
            </p:nvSpPr>
            <p:spPr bwMode="auto">
              <a:xfrm>
                <a:off x="3476450" y="4488444"/>
                <a:ext cx="24841" cy="39688"/>
              </a:xfrm>
              <a:custGeom>
                <a:avLst/>
                <a:gdLst>
                  <a:gd name="T0" fmla="*/ 37 w 37"/>
                  <a:gd name="T1" fmla="*/ 52 h 59"/>
                  <a:gd name="T2" fmla="*/ 11 w 37"/>
                  <a:gd name="T3" fmla="*/ 52 h 59"/>
                  <a:gd name="T4" fmla="*/ 11 w 37"/>
                  <a:gd name="T5" fmla="*/ 52 h 59"/>
                  <a:gd name="T6" fmla="*/ 16 w 37"/>
                  <a:gd name="T7" fmla="*/ 48 h 59"/>
                  <a:gd name="T8" fmla="*/ 36 w 37"/>
                  <a:gd name="T9" fmla="*/ 17 h 59"/>
                  <a:gd name="T10" fmla="*/ 18 w 37"/>
                  <a:gd name="T11" fmla="*/ 0 h 59"/>
                  <a:gd name="T12" fmla="*/ 2 w 37"/>
                  <a:gd name="T13" fmla="*/ 6 h 59"/>
                  <a:gd name="T14" fmla="*/ 4 w 37"/>
                  <a:gd name="T15" fmla="*/ 11 h 59"/>
                  <a:gd name="T16" fmla="*/ 17 w 37"/>
                  <a:gd name="T17" fmla="*/ 7 h 59"/>
                  <a:gd name="T18" fmla="*/ 28 w 37"/>
                  <a:gd name="T19" fmla="*/ 18 h 59"/>
                  <a:gd name="T20" fmla="*/ 7 w 37"/>
                  <a:gd name="T21" fmla="*/ 48 h 59"/>
                  <a:gd name="T22" fmla="*/ 0 w 37"/>
                  <a:gd name="T23" fmla="*/ 54 h 59"/>
                  <a:gd name="T24" fmla="*/ 0 w 37"/>
                  <a:gd name="T25" fmla="*/ 59 h 59"/>
                  <a:gd name="T26" fmla="*/ 37 w 37"/>
                  <a:gd name="T27" fmla="*/ 59 h 59"/>
                  <a:gd name="T28" fmla="*/ 37 w 37"/>
                  <a:gd name="T29"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59">
                    <a:moveTo>
                      <a:pt x="37" y="52"/>
                    </a:moveTo>
                    <a:cubicBezTo>
                      <a:pt x="11" y="52"/>
                      <a:pt x="11" y="52"/>
                      <a:pt x="11" y="52"/>
                    </a:cubicBezTo>
                    <a:cubicBezTo>
                      <a:pt x="11" y="52"/>
                      <a:pt x="11" y="52"/>
                      <a:pt x="11" y="52"/>
                    </a:cubicBezTo>
                    <a:cubicBezTo>
                      <a:pt x="16" y="48"/>
                      <a:pt x="16" y="48"/>
                      <a:pt x="16" y="48"/>
                    </a:cubicBezTo>
                    <a:cubicBezTo>
                      <a:pt x="28" y="36"/>
                      <a:pt x="36" y="27"/>
                      <a:pt x="36" y="17"/>
                    </a:cubicBezTo>
                    <a:cubicBezTo>
                      <a:pt x="36" y="9"/>
                      <a:pt x="31" y="0"/>
                      <a:pt x="18" y="0"/>
                    </a:cubicBezTo>
                    <a:cubicBezTo>
                      <a:pt x="12" y="0"/>
                      <a:pt x="6" y="3"/>
                      <a:pt x="2" y="6"/>
                    </a:cubicBezTo>
                    <a:cubicBezTo>
                      <a:pt x="4" y="11"/>
                      <a:pt x="4" y="11"/>
                      <a:pt x="4" y="11"/>
                    </a:cubicBezTo>
                    <a:cubicBezTo>
                      <a:pt x="7" y="9"/>
                      <a:pt x="11" y="7"/>
                      <a:pt x="17" y="7"/>
                    </a:cubicBezTo>
                    <a:cubicBezTo>
                      <a:pt x="25" y="7"/>
                      <a:pt x="28" y="12"/>
                      <a:pt x="28" y="18"/>
                    </a:cubicBezTo>
                    <a:cubicBezTo>
                      <a:pt x="28" y="26"/>
                      <a:pt x="21" y="34"/>
                      <a:pt x="7" y="48"/>
                    </a:cubicBezTo>
                    <a:cubicBezTo>
                      <a:pt x="0" y="54"/>
                      <a:pt x="0" y="54"/>
                      <a:pt x="0" y="54"/>
                    </a:cubicBezTo>
                    <a:cubicBezTo>
                      <a:pt x="0" y="59"/>
                      <a:pt x="0" y="59"/>
                      <a:pt x="0" y="59"/>
                    </a:cubicBezTo>
                    <a:cubicBezTo>
                      <a:pt x="37" y="59"/>
                      <a:pt x="37" y="59"/>
                      <a:pt x="37" y="59"/>
                    </a:cubicBezTo>
                    <a:lnTo>
                      <a:pt x="37"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04" name="Freeform 444"/>
              <p:cNvSpPr/>
              <p:nvPr/>
            </p:nvSpPr>
            <p:spPr bwMode="auto">
              <a:xfrm>
                <a:off x="3590375" y="4605795"/>
                <a:ext cx="24270" cy="39688"/>
              </a:xfrm>
              <a:custGeom>
                <a:avLst/>
                <a:gdLst>
                  <a:gd name="T0" fmla="*/ 36 w 36"/>
                  <a:gd name="T1" fmla="*/ 42 h 59"/>
                  <a:gd name="T2" fmla="*/ 23 w 36"/>
                  <a:gd name="T3" fmla="*/ 27 h 59"/>
                  <a:gd name="T4" fmla="*/ 23 w 36"/>
                  <a:gd name="T5" fmla="*/ 27 h 59"/>
                  <a:gd name="T6" fmla="*/ 34 w 36"/>
                  <a:gd name="T7" fmla="*/ 14 h 59"/>
                  <a:gd name="T8" fmla="*/ 17 w 36"/>
                  <a:gd name="T9" fmla="*/ 0 h 59"/>
                  <a:gd name="T10" fmla="*/ 2 w 36"/>
                  <a:gd name="T11" fmla="*/ 4 h 59"/>
                  <a:gd name="T12" fmla="*/ 4 w 36"/>
                  <a:gd name="T13" fmla="*/ 10 h 59"/>
                  <a:gd name="T14" fmla="*/ 16 w 36"/>
                  <a:gd name="T15" fmla="*/ 6 h 59"/>
                  <a:gd name="T16" fmla="*/ 26 w 36"/>
                  <a:gd name="T17" fmla="*/ 15 h 59"/>
                  <a:gd name="T18" fmla="*/ 13 w 36"/>
                  <a:gd name="T19" fmla="*/ 25 h 59"/>
                  <a:gd name="T20" fmla="*/ 9 w 36"/>
                  <a:gd name="T21" fmla="*/ 25 h 59"/>
                  <a:gd name="T22" fmla="*/ 9 w 36"/>
                  <a:gd name="T23" fmla="*/ 31 h 59"/>
                  <a:gd name="T24" fmla="*/ 13 w 36"/>
                  <a:gd name="T25" fmla="*/ 31 h 59"/>
                  <a:gd name="T26" fmla="*/ 28 w 36"/>
                  <a:gd name="T27" fmla="*/ 42 h 59"/>
                  <a:gd name="T28" fmla="*/ 15 w 36"/>
                  <a:gd name="T29" fmla="*/ 53 h 59"/>
                  <a:gd name="T30" fmla="*/ 2 w 36"/>
                  <a:gd name="T31" fmla="*/ 50 h 59"/>
                  <a:gd name="T32" fmla="*/ 0 w 36"/>
                  <a:gd name="T33" fmla="*/ 56 h 59"/>
                  <a:gd name="T34" fmla="*/ 15 w 36"/>
                  <a:gd name="T35" fmla="*/ 59 h 59"/>
                  <a:gd name="T36" fmla="*/ 36 w 36"/>
                  <a:gd name="T37" fmla="*/ 4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59">
                    <a:moveTo>
                      <a:pt x="36" y="42"/>
                    </a:moveTo>
                    <a:cubicBezTo>
                      <a:pt x="36" y="34"/>
                      <a:pt x="30" y="29"/>
                      <a:pt x="23" y="27"/>
                    </a:cubicBezTo>
                    <a:cubicBezTo>
                      <a:pt x="23" y="27"/>
                      <a:pt x="23" y="27"/>
                      <a:pt x="23" y="27"/>
                    </a:cubicBezTo>
                    <a:cubicBezTo>
                      <a:pt x="30" y="25"/>
                      <a:pt x="34" y="20"/>
                      <a:pt x="34" y="14"/>
                    </a:cubicBezTo>
                    <a:cubicBezTo>
                      <a:pt x="34" y="7"/>
                      <a:pt x="29" y="0"/>
                      <a:pt x="17" y="0"/>
                    </a:cubicBezTo>
                    <a:cubicBezTo>
                      <a:pt x="11" y="0"/>
                      <a:pt x="5" y="2"/>
                      <a:pt x="2" y="4"/>
                    </a:cubicBezTo>
                    <a:cubicBezTo>
                      <a:pt x="4" y="10"/>
                      <a:pt x="4" y="10"/>
                      <a:pt x="4" y="10"/>
                    </a:cubicBezTo>
                    <a:cubicBezTo>
                      <a:pt x="7" y="8"/>
                      <a:pt x="11" y="6"/>
                      <a:pt x="16" y="6"/>
                    </a:cubicBezTo>
                    <a:cubicBezTo>
                      <a:pt x="23" y="6"/>
                      <a:pt x="26" y="10"/>
                      <a:pt x="26" y="15"/>
                    </a:cubicBezTo>
                    <a:cubicBezTo>
                      <a:pt x="26" y="22"/>
                      <a:pt x="19" y="25"/>
                      <a:pt x="13" y="25"/>
                    </a:cubicBezTo>
                    <a:cubicBezTo>
                      <a:pt x="9" y="25"/>
                      <a:pt x="9" y="25"/>
                      <a:pt x="9" y="25"/>
                    </a:cubicBezTo>
                    <a:cubicBezTo>
                      <a:pt x="9" y="31"/>
                      <a:pt x="9" y="31"/>
                      <a:pt x="9" y="31"/>
                    </a:cubicBezTo>
                    <a:cubicBezTo>
                      <a:pt x="13" y="31"/>
                      <a:pt x="13" y="31"/>
                      <a:pt x="13" y="31"/>
                    </a:cubicBezTo>
                    <a:cubicBezTo>
                      <a:pt x="21" y="31"/>
                      <a:pt x="28" y="34"/>
                      <a:pt x="28" y="42"/>
                    </a:cubicBezTo>
                    <a:cubicBezTo>
                      <a:pt x="28" y="47"/>
                      <a:pt x="25" y="53"/>
                      <a:pt x="15" y="53"/>
                    </a:cubicBezTo>
                    <a:cubicBezTo>
                      <a:pt x="10" y="53"/>
                      <a:pt x="5" y="51"/>
                      <a:pt x="2" y="50"/>
                    </a:cubicBezTo>
                    <a:cubicBezTo>
                      <a:pt x="0" y="56"/>
                      <a:pt x="0" y="56"/>
                      <a:pt x="0" y="56"/>
                    </a:cubicBezTo>
                    <a:cubicBezTo>
                      <a:pt x="3" y="57"/>
                      <a:pt x="9" y="59"/>
                      <a:pt x="15" y="59"/>
                    </a:cubicBezTo>
                    <a:cubicBezTo>
                      <a:pt x="29" y="59"/>
                      <a:pt x="36" y="51"/>
                      <a:pt x="3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05" name="Freeform 445"/>
              <p:cNvSpPr>
                <a:spLocks noEditPoints="1"/>
              </p:cNvSpPr>
              <p:nvPr/>
            </p:nvSpPr>
            <p:spPr bwMode="auto">
              <a:xfrm>
                <a:off x="3469027" y="4710869"/>
                <a:ext cx="26839" cy="40545"/>
              </a:xfrm>
              <a:custGeom>
                <a:avLst/>
                <a:gdLst>
                  <a:gd name="T0" fmla="*/ 23 w 40"/>
                  <a:gd name="T1" fmla="*/ 21 h 60"/>
                  <a:gd name="T2" fmla="*/ 9 w 40"/>
                  <a:gd name="T3" fmla="*/ 28 h 60"/>
                  <a:gd name="T4" fmla="*/ 8 w 40"/>
                  <a:gd name="T5" fmla="*/ 28 h 60"/>
                  <a:gd name="T6" fmla="*/ 28 w 40"/>
                  <a:gd name="T7" fmla="*/ 7 h 60"/>
                  <a:gd name="T8" fmla="*/ 34 w 40"/>
                  <a:gd name="T9" fmla="*/ 7 h 60"/>
                  <a:gd name="T10" fmla="*/ 34 w 40"/>
                  <a:gd name="T11" fmla="*/ 0 h 60"/>
                  <a:gd name="T12" fmla="*/ 29 w 40"/>
                  <a:gd name="T13" fmla="*/ 1 h 60"/>
                  <a:gd name="T14" fmla="*/ 10 w 40"/>
                  <a:gd name="T15" fmla="*/ 9 h 60"/>
                  <a:gd name="T16" fmla="*/ 0 w 40"/>
                  <a:gd name="T17" fmla="*/ 35 h 60"/>
                  <a:gd name="T18" fmla="*/ 21 w 40"/>
                  <a:gd name="T19" fmla="*/ 60 h 60"/>
                  <a:gd name="T20" fmla="*/ 40 w 40"/>
                  <a:gd name="T21" fmla="*/ 39 h 60"/>
                  <a:gd name="T22" fmla="*/ 23 w 40"/>
                  <a:gd name="T23" fmla="*/ 21 h 60"/>
                  <a:gd name="T24" fmla="*/ 21 w 40"/>
                  <a:gd name="T25" fmla="*/ 54 h 60"/>
                  <a:gd name="T26" fmla="*/ 8 w 40"/>
                  <a:gd name="T27" fmla="*/ 37 h 60"/>
                  <a:gd name="T28" fmla="*/ 9 w 40"/>
                  <a:gd name="T29" fmla="*/ 34 h 60"/>
                  <a:gd name="T30" fmla="*/ 20 w 40"/>
                  <a:gd name="T31" fmla="*/ 27 h 60"/>
                  <a:gd name="T32" fmla="*/ 32 w 40"/>
                  <a:gd name="T33" fmla="*/ 40 h 60"/>
                  <a:gd name="T34" fmla="*/ 21 w 40"/>
                  <a:gd name="T35"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60">
                    <a:moveTo>
                      <a:pt x="23" y="21"/>
                    </a:moveTo>
                    <a:cubicBezTo>
                      <a:pt x="16" y="21"/>
                      <a:pt x="11" y="24"/>
                      <a:pt x="9" y="28"/>
                    </a:cubicBezTo>
                    <a:cubicBezTo>
                      <a:pt x="8" y="28"/>
                      <a:pt x="8" y="28"/>
                      <a:pt x="8" y="28"/>
                    </a:cubicBezTo>
                    <a:cubicBezTo>
                      <a:pt x="10" y="18"/>
                      <a:pt x="16" y="9"/>
                      <a:pt x="28" y="7"/>
                    </a:cubicBezTo>
                    <a:cubicBezTo>
                      <a:pt x="31" y="7"/>
                      <a:pt x="33" y="7"/>
                      <a:pt x="34" y="7"/>
                    </a:cubicBezTo>
                    <a:cubicBezTo>
                      <a:pt x="34" y="0"/>
                      <a:pt x="34" y="0"/>
                      <a:pt x="34" y="0"/>
                    </a:cubicBezTo>
                    <a:cubicBezTo>
                      <a:pt x="33" y="0"/>
                      <a:pt x="31" y="1"/>
                      <a:pt x="29" y="1"/>
                    </a:cubicBezTo>
                    <a:cubicBezTo>
                      <a:pt x="21" y="2"/>
                      <a:pt x="15" y="5"/>
                      <a:pt x="10" y="9"/>
                    </a:cubicBezTo>
                    <a:cubicBezTo>
                      <a:pt x="5" y="15"/>
                      <a:pt x="0" y="24"/>
                      <a:pt x="0" y="35"/>
                    </a:cubicBezTo>
                    <a:cubicBezTo>
                      <a:pt x="0" y="50"/>
                      <a:pt x="9" y="60"/>
                      <a:pt x="21" y="60"/>
                    </a:cubicBezTo>
                    <a:cubicBezTo>
                      <a:pt x="33" y="60"/>
                      <a:pt x="40" y="50"/>
                      <a:pt x="40" y="39"/>
                    </a:cubicBezTo>
                    <a:cubicBezTo>
                      <a:pt x="40" y="28"/>
                      <a:pt x="33" y="21"/>
                      <a:pt x="23" y="21"/>
                    </a:cubicBezTo>
                    <a:close/>
                    <a:moveTo>
                      <a:pt x="21" y="54"/>
                    </a:moveTo>
                    <a:cubicBezTo>
                      <a:pt x="13" y="54"/>
                      <a:pt x="8" y="47"/>
                      <a:pt x="8" y="37"/>
                    </a:cubicBezTo>
                    <a:cubicBezTo>
                      <a:pt x="8" y="36"/>
                      <a:pt x="9" y="35"/>
                      <a:pt x="9" y="34"/>
                    </a:cubicBezTo>
                    <a:cubicBezTo>
                      <a:pt x="11" y="30"/>
                      <a:pt x="15" y="27"/>
                      <a:pt x="20" y="27"/>
                    </a:cubicBezTo>
                    <a:cubicBezTo>
                      <a:pt x="27" y="27"/>
                      <a:pt x="32" y="32"/>
                      <a:pt x="32" y="40"/>
                    </a:cubicBezTo>
                    <a:cubicBezTo>
                      <a:pt x="32" y="48"/>
                      <a:pt x="28" y="54"/>
                      <a:pt x="21"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06" name="Freeform 446"/>
              <p:cNvSpPr>
                <a:spLocks noEditPoints="1"/>
              </p:cNvSpPr>
              <p:nvPr/>
            </p:nvSpPr>
            <p:spPr bwMode="auto">
              <a:xfrm>
                <a:off x="3339398" y="4606366"/>
                <a:ext cx="25697" cy="39974"/>
              </a:xfrm>
              <a:custGeom>
                <a:avLst/>
                <a:gdLst>
                  <a:gd name="T0" fmla="*/ 19 w 38"/>
                  <a:gd name="T1" fmla="*/ 0 h 59"/>
                  <a:gd name="T2" fmla="*/ 0 w 38"/>
                  <a:gd name="T3" fmla="*/ 20 h 59"/>
                  <a:gd name="T4" fmla="*/ 17 w 38"/>
                  <a:gd name="T5" fmla="*/ 38 h 59"/>
                  <a:gd name="T6" fmla="*/ 30 w 38"/>
                  <a:gd name="T7" fmla="*/ 32 h 59"/>
                  <a:gd name="T8" fmla="*/ 30 w 38"/>
                  <a:gd name="T9" fmla="*/ 32 h 59"/>
                  <a:gd name="T10" fmla="*/ 23 w 38"/>
                  <a:gd name="T11" fmla="*/ 47 h 59"/>
                  <a:gd name="T12" fmla="*/ 11 w 38"/>
                  <a:gd name="T13" fmla="*/ 53 h 59"/>
                  <a:gd name="T14" fmla="*/ 5 w 38"/>
                  <a:gd name="T15" fmla="*/ 53 h 59"/>
                  <a:gd name="T16" fmla="*/ 5 w 38"/>
                  <a:gd name="T17" fmla="*/ 59 h 59"/>
                  <a:gd name="T18" fmla="*/ 12 w 38"/>
                  <a:gd name="T19" fmla="*/ 59 h 59"/>
                  <a:gd name="T20" fmla="*/ 28 w 38"/>
                  <a:gd name="T21" fmla="*/ 51 h 59"/>
                  <a:gd name="T22" fmla="*/ 38 w 38"/>
                  <a:gd name="T23" fmla="*/ 24 h 59"/>
                  <a:gd name="T24" fmla="*/ 19 w 38"/>
                  <a:gd name="T25" fmla="*/ 0 h 59"/>
                  <a:gd name="T26" fmla="*/ 30 w 38"/>
                  <a:gd name="T27" fmla="*/ 26 h 59"/>
                  <a:gd name="T28" fmla="*/ 18 w 38"/>
                  <a:gd name="T29" fmla="*/ 32 h 59"/>
                  <a:gd name="T30" fmla="*/ 7 w 38"/>
                  <a:gd name="T31" fmla="*/ 20 h 59"/>
                  <a:gd name="T32" fmla="*/ 19 w 38"/>
                  <a:gd name="T33" fmla="*/ 6 h 59"/>
                  <a:gd name="T34" fmla="*/ 30 w 38"/>
                  <a:gd name="T35" fmla="*/ 23 h 59"/>
                  <a:gd name="T36" fmla="*/ 30 w 38"/>
                  <a:gd name="T37" fmla="*/ 2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59">
                    <a:moveTo>
                      <a:pt x="19" y="0"/>
                    </a:moveTo>
                    <a:cubicBezTo>
                      <a:pt x="8" y="0"/>
                      <a:pt x="0" y="10"/>
                      <a:pt x="0" y="20"/>
                    </a:cubicBezTo>
                    <a:cubicBezTo>
                      <a:pt x="0" y="30"/>
                      <a:pt x="6" y="38"/>
                      <a:pt x="17" y="38"/>
                    </a:cubicBezTo>
                    <a:cubicBezTo>
                      <a:pt x="22" y="38"/>
                      <a:pt x="27" y="36"/>
                      <a:pt x="30" y="32"/>
                    </a:cubicBezTo>
                    <a:cubicBezTo>
                      <a:pt x="30" y="32"/>
                      <a:pt x="30" y="32"/>
                      <a:pt x="30" y="32"/>
                    </a:cubicBezTo>
                    <a:cubicBezTo>
                      <a:pt x="29" y="39"/>
                      <a:pt x="27" y="44"/>
                      <a:pt x="23" y="47"/>
                    </a:cubicBezTo>
                    <a:cubicBezTo>
                      <a:pt x="20" y="50"/>
                      <a:pt x="15" y="52"/>
                      <a:pt x="11" y="53"/>
                    </a:cubicBezTo>
                    <a:cubicBezTo>
                      <a:pt x="8" y="53"/>
                      <a:pt x="6" y="53"/>
                      <a:pt x="5" y="53"/>
                    </a:cubicBezTo>
                    <a:cubicBezTo>
                      <a:pt x="5" y="59"/>
                      <a:pt x="5" y="59"/>
                      <a:pt x="5" y="59"/>
                    </a:cubicBezTo>
                    <a:cubicBezTo>
                      <a:pt x="6" y="59"/>
                      <a:pt x="9" y="59"/>
                      <a:pt x="12" y="59"/>
                    </a:cubicBezTo>
                    <a:cubicBezTo>
                      <a:pt x="18" y="58"/>
                      <a:pt x="24" y="56"/>
                      <a:pt x="28" y="51"/>
                    </a:cubicBezTo>
                    <a:cubicBezTo>
                      <a:pt x="34" y="46"/>
                      <a:pt x="38" y="37"/>
                      <a:pt x="38" y="24"/>
                    </a:cubicBezTo>
                    <a:cubicBezTo>
                      <a:pt x="38" y="9"/>
                      <a:pt x="31" y="0"/>
                      <a:pt x="19" y="0"/>
                    </a:cubicBezTo>
                    <a:close/>
                    <a:moveTo>
                      <a:pt x="30" y="26"/>
                    </a:moveTo>
                    <a:cubicBezTo>
                      <a:pt x="28" y="30"/>
                      <a:pt x="24" y="32"/>
                      <a:pt x="18" y="32"/>
                    </a:cubicBezTo>
                    <a:cubicBezTo>
                      <a:pt x="12" y="32"/>
                      <a:pt x="7" y="27"/>
                      <a:pt x="7" y="20"/>
                    </a:cubicBezTo>
                    <a:cubicBezTo>
                      <a:pt x="7" y="12"/>
                      <a:pt x="12" y="6"/>
                      <a:pt x="19" y="6"/>
                    </a:cubicBezTo>
                    <a:cubicBezTo>
                      <a:pt x="27" y="6"/>
                      <a:pt x="30" y="13"/>
                      <a:pt x="30" y="23"/>
                    </a:cubicBezTo>
                    <a:cubicBezTo>
                      <a:pt x="30" y="25"/>
                      <a:pt x="30" y="25"/>
                      <a:pt x="3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07" name="Oval 447"/>
              <p:cNvSpPr>
                <a:spLocks noChangeArrowheads="1"/>
              </p:cNvSpPr>
              <p:nvPr/>
            </p:nvSpPr>
            <p:spPr bwMode="auto">
              <a:xfrm>
                <a:off x="3388794" y="4539553"/>
                <a:ext cx="18845" cy="18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08" name="Oval 448"/>
              <p:cNvSpPr>
                <a:spLocks noChangeArrowheads="1"/>
              </p:cNvSpPr>
              <p:nvPr/>
            </p:nvSpPr>
            <p:spPr bwMode="auto">
              <a:xfrm>
                <a:off x="3552686" y="4539553"/>
                <a:ext cx="19416" cy="1827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09" name="Oval 449"/>
              <p:cNvSpPr>
                <a:spLocks noChangeArrowheads="1"/>
              </p:cNvSpPr>
              <p:nvPr/>
            </p:nvSpPr>
            <p:spPr bwMode="auto">
              <a:xfrm>
                <a:off x="3552686" y="4695450"/>
                <a:ext cx="19416" cy="1770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10" name="Freeform 450"/>
              <p:cNvSpPr/>
              <p:nvPr/>
            </p:nvSpPr>
            <p:spPr bwMode="auto">
              <a:xfrm>
                <a:off x="3085851" y="4650337"/>
                <a:ext cx="211860" cy="97650"/>
              </a:xfrm>
              <a:custGeom>
                <a:avLst/>
                <a:gdLst>
                  <a:gd name="T0" fmla="*/ 92 w 314"/>
                  <a:gd name="T1" fmla="*/ 51 h 145"/>
                  <a:gd name="T2" fmla="*/ 92 w 314"/>
                  <a:gd name="T3" fmla="*/ 0 h 145"/>
                  <a:gd name="T4" fmla="*/ 0 w 314"/>
                  <a:gd name="T5" fmla="*/ 71 h 145"/>
                  <a:gd name="T6" fmla="*/ 92 w 314"/>
                  <a:gd name="T7" fmla="*/ 145 h 145"/>
                  <a:gd name="T8" fmla="*/ 92 w 314"/>
                  <a:gd name="T9" fmla="*/ 94 h 145"/>
                  <a:gd name="T10" fmla="*/ 314 w 314"/>
                  <a:gd name="T11" fmla="*/ 94 h 145"/>
                  <a:gd name="T12" fmla="*/ 297 w 314"/>
                  <a:gd name="T13" fmla="*/ 51 h 145"/>
                  <a:gd name="T14" fmla="*/ 92 w 314"/>
                  <a:gd name="T15" fmla="*/ 51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145">
                    <a:moveTo>
                      <a:pt x="92" y="51"/>
                    </a:moveTo>
                    <a:cubicBezTo>
                      <a:pt x="92" y="0"/>
                      <a:pt x="92" y="0"/>
                      <a:pt x="92" y="0"/>
                    </a:cubicBezTo>
                    <a:cubicBezTo>
                      <a:pt x="0" y="71"/>
                      <a:pt x="0" y="71"/>
                      <a:pt x="0" y="71"/>
                    </a:cubicBezTo>
                    <a:cubicBezTo>
                      <a:pt x="92" y="145"/>
                      <a:pt x="92" y="145"/>
                      <a:pt x="92" y="145"/>
                    </a:cubicBezTo>
                    <a:cubicBezTo>
                      <a:pt x="92" y="94"/>
                      <a:pt x="92" y="94"/>
                      <a:pt x="92" y="94"/>
                    </a:cubicBezTo>
                    <a:cubicBezTo>
                      <a:pt x="314" y="94"/>
                      <a:pt x="314" y="94"/>
                      <a:pt x="314" y="94"/>
                    </a:cubicBezTo>
                    <a:cubicBezTo>
                      <a:pt x="308" y="80"/>
                      <a:pt x="302" y="66"/>
                      <a:pt x="297" y="51"/>
                    </a:cubicBezTo>
                    <a:lnTo>
                      <a:pt x="92"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11" name="Oval 451"/>
              <p:cNvSpPr>
                <a:spLocks noChangeArrowheads="1"/>
              </p:cNvSpPr>
              <p:nvPr/>
            </p:nvSpPr>
            <p:spPr bwMode="auto">
              <a:xfrm>
                <a:off x="3388794" y="4696021"/>
                <a:ext cx="18845" cy="1770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12" name="Freeform 452"/>
              <p:cNvSpPr/>
              <p:nvPr/>
            </p:nvSpPr>
            <p:spPr bwMode="auto">
              <a:xfrm>
                <a:off x="3698304" y="4718292"/>
                <a:ext cx="35120" cy="60246"/>
              </a:xfrm>
              <a:custGeom>
                <a:avLst/>
                <a:gdLst>
                  <a:gd name="T0" fmla="*/ 0 w 52"/>
                  <a:gd name="T1" fmla="*/ 0 h 89"/>
                  <a:gd name="T2" fmla="*/ 0 w 52"/>
                  <a:gd name="T3" fmla="*/ 78 h 89"/>
                  <a:gd name="T4" fmla="*/ 26 w 52"/>
                  <a:gd name="T5" fmla="*/ 89 h 89"/>
                  <a:gd name="T6" fmla="*/ 52 w 52"/>
                  <a:gd name="T7" fmla="*/ 78 h 89"/>
                  <a:gd name="T8" fmla="*/ 52 w 52"/>
                  <a:gd name="T9" fmla="*/ 0 h 89"/>
                  <a:gd name="T10" fmla="*/ 26 w 52"/>
                  <a:gd name="T11" fmla="*/ 6 h 89"/>
                  <a:gd name="T12" fmla="*/ 0 w 52"/>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52" h="89">
                    <a:moveTo>
                      <a:pt x="0" y="0"/>
                    </a:moveTo>
                    <a:cubicBezTo>
                      <a:pt x="0" y="78"/>
                      <a:pt x="0" y="78"/>
                      <a:pt x="0" y="78"/>
                    </a:cubicBezTo>
                    <a:cubicBezTo>
                      <a:pt x="0" y="84"/>
                      <a:pt x="11" y="89"/>
                      <a:pt x="26" y="89"/>
                    </a:cubicBezTo>
                    <a:cubicBezTo>
                      <a:pt x="40" y="89"/>
                      <a:pt x="52" y="84"/>
                      <a:pt x="52" y="78"/>
                    </a:cubicBezTo>
                    <a:cubicBezTo>
                      <a:pt x="52" y="0"/>
                      <a:pt x="52" y="0"/>
                      <a:pt x="52" y="0"/>
                    </a:cubicBezTo>
                    <a:cubicBezTo>
                      <a:pt x="46" y="4"/>
                      <a:pt x="35" y="6"/>
                      <a:pt x="26" y="6"/>
                    </a:cubicBezTo>
                    <a:cubicBezTo>
                      <a:pt x="16" y="6"/>
                      <a:pt x="5"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13" name="Oval 453"/>
              <p:cNvSpPr>
                <a:spLocks noChangeArrowheads="1"/>
              </p:cNvSpPr>
              <p:nvPr/>
            </p:nvSpPr>
            <p:spPr bwMode="auto">
              <a:xfrm>
                <a:off x="3698304" y="4704873"/>
                <a:ext cx="35120" cy="1427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14" name="Freeform 454"/>
              <p:cNvSpPr/>
              <p:nvPr/>
            </p:nvSpPr>
            <p:spPr bwMode="auto">
              <a:xfrm>
                <a:off x="3748271" y="4695450"/>
                <a:ext cx="35120" cy="83088"/>
              </a:xfrm>
              <a:custGeom>
                <a:avLst/>
                <a:gdLst>
                  <a:gd name="T0" fmla="*/ 0 w 52"/>
                  <a:gd name="T1" fmla="*/ 0 h 123"/>
                  <a:gd name="T2" fmla="*/ 0 w 52"/>
                  <a:gd name="T3" fmla="*/ 110 h 123"/>
                  <a:gd name="T4" fmla="*/ 0 w 52"/>
                  <a:gd name="T5" fmla="*/ 112 h 123"/>
                  <a:gd name="T6" fmla="*/ 26 w 52"/>
                  <a:gd name="T7" fmla="*/ 123 h 123"/>
                  <a:gd name="T8" fmla="*/ 52 w 52"/>
                  <a:gd name="T9" fmla="*/ 112 h 123"/>
                  <a:gd name="T10" fmla="*/ 52 w 52"/>
                  <a:gd name="T11" fmla="*/ 112 h 123"/>
                  <a:gd name="T12" fmla="*/ 52 w 52"/>
                  <a:gd name="T13" fmla="*/ 0 h 123"/>
                  <a:gd name="T14" fmla="*/ 26 w 52"/>
                  <a:gd name="T15" fmla="*/ 6 h 123"/>
                  <a:gd name="T16" fmla="*/ 0 w 52"/>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23">
                    <a:moveTo>
                      <a:pt x="0" y="0"/>
                    </a:moveTo>
                    <a:cubicBezTo>
                      <a:pt x="0" y="110"/>
                      <a:pt x="0" y="110"/>
                      <a:pt x="0" y="110"/>
                    </a:cubicBezTo>
                    <a:cubicBezTo>
                      <a:pt x="0" y="111"/>
                      <a:pt x="0" y="111"/>
                      <a:pt x="0" y="112"/>
                    </a:cubicBezTo>
                    <a:cubicBezTo>
                      <a:pt x="0" y="118"/>
                      <a:pt x="11" y="123"/>
                      <a:pt x="26" y="123"/>
                    </a:cubicBezTo>
                    <a:cubicBezTo>
                      <a:pt x="40" y="123"/>
                      <a:pt x="52" y="118"/>
                      <a:pt x="52" y="112"/>
                    </a:cubicBezTo>
                    <a:cubicBezTo>
                      <a:pt x="52" y="112"/>
                      <a:pt x="52" y="112"/>
                      <a:pt x="52" y="112"/>
                    </a:cubicBezTo>
                    <a:cubicBezTo>
                      <a:pt x="52" y="0"/>
                      <a:pt x="52" y="0"/>
                      <a:pt x="52" y="0"/>
                    </a:cubicBezTo>
                    <a:cubicBezTo>
                      <a:pt x="46" y="4"/>
                      <a:pt x="36" y="6"/>
                      <a:pt x="26" y="6"/>
                    </a:cubicBezTo>
                    <a:cubicBezTo>
                      <a:pt x="16" y="6"/>
                      <a:pt x="6"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15" name="Oval 455"/>
              <p:cNvSpPr>
                <a:spLocks noChangeArrowheads="1"/>
              </p:cNvSpPr>
              <p:nvPr/>
            </p:nvSpPr>
            <p:spPr bwMode="auto">
              <a:xfrm>
                <a:off x="3748271" y="4682030"/>
                <a:ext cx="35120" cy="1399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16" name="Freeform 456"/>
              <p:cNvSpPr/>
              <p:nvPr/>
            </p:nvSpPr>
            <p:spPr bwMode="auto">
              <a:xfrm>
                <a:off x="3797667" y="4644912"/>
                <a:ext cx="35691" cy="133626"/>
              </a:xfrm>
              <a:custGeom>
                <a:avLst/>
                <a:gdLst>
                  <a:gd name="T0" fmla="*/ 0 w 53"/>
                  <a:gd name="T1" fmla="*/ 0 h 198"/>
                  <a:gd name="T2" fmla="*/ 0 w 53"/>
                  <a:gd name="T3" fmla="*/ 187 h 198"/>
                  <a:gd name="T4" fmla="*/ 26 w 53"/>
                  <a:gd name="T5" fmla="*/ 198 h 198"/>
                  <a:gd name="T6" fmla="*/ 53 w 53"/>
                  <a:gd name="T7" fmla="*/ 187 h 198"/>
                  <a:gd name="T8" fmla="*/ 53 w 53"/>
                  <a:gd name="T9" fmla="*/ 0 h 198"/>
                  <a:gd name="T10" fmla="*/ 26 w 53"/>
                  <a:gd name="T11" fmla="*/ 7 h 198"/>
                  <a:gd name="T12" fmla="*/ 0 w 53"/>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53" h="198">
                    <a:moveTo>
                      <a:pt x="0" y="0"/>
                    </a:moveTo>
                    <a:cubicBezTo>
                      <a:pt x="0" y="187"/>
                      <a:pt x="0" y="187"/>
                      <a:pt x="0" y="187"/>
                    </a:cubicBezTo>
                    <a:cubicBezTo>
                      <a:pt x="0" y="193"/>
                      <a:pt x="12" y="198"/>
                      <a:pt x="26" y="198"/>
                    </a:cubicBezTo>
                    <a:cubicBezTo>
                      <a:pt x="41" y="198"/>
                      <a:pt x="53" y="193"/>
                      <a:pt x="53" y="187"/>
                    </a:cubicBezTo>
                    <a:cubicBezTo>
                      <a:pt x="53" y="0"/>
                      <a:pt x="53" y="0"/>
                      <a:pt x="53" y="0"/>
                    </a:cubicBezTo>
                    <a:cubicBezTo>
                      <a:pt x="47" y="5"/>
                      <a:pt x="36" y="7"/>
                      <a:pt x="26" y="7"/>
                    </a:cubicBezTo>
                    <a:cubicBezTo>
                      <a:pt x="17" y="7"/>
                      <a:pt x="6" y="5"/>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17" name="Oval 457"/>
              <p:cNvSpPr>
                <a:spLocks noChangeArrowheads="1"/>
              </p:cNvSpPr>
              <p:nvPr/>
            </p:nvSpPr>
            <p:spPr bwMode="auto">
              <a:xfrm>
                <a:off x="3797667" y="4631492"/>
                <a:ext cx="35691" cy="1484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18" name="Freeform 458"/>
              <p:cNvSpPr/>
              <p:nvPr/>
            </p:nvSpPr>
            <p:spPr bwMode="auto">
              <a:xfrm>
                <a:off x="3222047" y="4588093"/>
                <a:ext cx="35120" cy="60246"/>
              </a:xfrm>
              <a:custGeom>
                <a:avLst/>
                <a:gdLst>
                  <a:gd name="T0" fmla="*/ 26 w 52"/>
                  <a:gd name="T1" fmla="*/ 89 h 89"/>
                  <a:gd name="T2" fmla="*/ 52 w 52"/>
                  <a:gd name="T3" fmla="*/ 78 h 89"/>
                  <a:gd name="T4" fmla="*/ 52 w 52"/>
                  <a:gd name="T5" fmla="*/ 0 h 89"/>
                  <a:gd name="T6" fmla="*/ 26 w 52"/>
                  <a:gd name="T7" fmla="*/ 6 h 89"/>
                  <a:gd name="T8" fmla="*/ 0 w 52"/>
                  <a:gd name="T9" fmla="*/ 0 h 89"/>
                  <a:gd name="T10" fmla="*/ 0 w 52"/>
                  <a:gd name="T11" fmla="*/ 78 h 89"/>
                  <a:gd name="T12" fmla="*/ 26 w 52"/>
                  <a:gd name="T13" fmla="*/ 89 h 89"/>
                </a:gdLst>
                <a:ahLst/>
                <a:cxnLst>
                  <a:cxn ang="0">
                    <a:pos x="T0" y="T1"/>
                  </a:cxn>
                  <a:cxn ang="0">
                    <a:pos x="T2" y="T3"/>
                  </a:cxn>
                  <a:cxn ang="0">
                    <a:pos x="T4" y="T5"/>
                  </a:cxn>
                  <a:cxn ang="0">
                    <a:pos x="T6" y="T7"/>
                  </a:cxn>
                  <a:cxn ang="0">
                    <a:pos x="T8" y="T9"/>
                  </a:cxn>
                  <a:cxn ang="0">
                    <a:pos x="T10" y="T11"/>
                  </a:cxn>
                  <a:cxn ang="0">
                    <a:pos x="T12" y="T13"/>
                  </a:cxn>
                </a:cxnLst>
                <a:rect l="0" t="0" r="r" b="b"/>
                <a:pathLst>
                  <a:path w="52" h="89">
                    <a:moveTo>
                      <a:pt x="26" y="89"/>
                    </a:moveTo>
                    <a:cubicBezTo>
                      <a:pt x="40" y="89"/>
                      <a:pt x="52" y="84"/>
                      <a:pt x="52" y="78"/>
                    </a:cubicBezTo>
                    <a:cubicBezTo>
                      <a:pt x="52" y="0"/>
                      <a:pt x="52" y="0"/>
                      <a:pt x="52" y="0"/>
                    </a:cubicBezTo>
                    <a:cubicBezTo>
                      <a:pt x="46" y="4"/>
                      <a:pt x="36" y="6"/>
                      <a:pt x="26" y="6"/>
                    </a:cubicBezTo>
                    <a:cubicBezTo>
                      <a:pt x="16" y="6"/>
                      <a:pt x="6" y="4"/>
                      <a:pt x="0" y="0"/>
                    </a:cubicBezTo>
                    <a:cubicBezTo>
                      <a:pt x="0" y="78"/>
                      <a:pt x="0" y="78"/>
                      <a:pt x="0" y="78"/>
                    </a:cubicBezTo>
                    <a:cubicBezTo>
                      <a:pt x="0" y="84"/>
                      <a:pt x="11" y="89"/>
                      <a:pt x="26"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19" name="Oval 459"/>
              <p:cNvSpPr>
                <a:spLocks noChangeArrowheads="1"/>
              </p:cNvSpPr>
              <p:nvPr/>
            </p:nvSpPr>
            <p:spPr bwMode="auto">
              <a:xfrm>
                <a:off x="3222047" y="4574673"/>
                <a:ext cx="35120" cy="1427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20" name="Freeform 460"/>
              <p:cNvSpPr/>
              <p:nvPr/>
            </p:nvSpPr>
            <p:spPr bwMode="auto">
              <a:xfrm>
                <a:off x="3171509" y="4565250"/>
                <a:ext cx="35691" cy="83088"/>
              </a:xfrm>
              <a:custGeom>
                <a:avLst/>
                <a:gdLst>
                  <a:gd name="T0" fmla="*/ 26 w 53"/>
                  <a:gd name="T1" fmla="*/ 123 h 123"/>
                  <a:gd name="T2" fmla="*/ 53 w 53"/>
                  <a:gd name="T3" fmla="*/ 112 h 123"/>
                  <a:gd name="T4" fmla="*/ 52 w 53"/>
                  <a:gd name="T5" fmla="*/ 110 h 123"/>
                  <a:gd name="T6" fmla="*/ 52 w 53"/>
                  <a:gd name="T7" fmla="*/ 0 h 123"/>
                  <a:gd name="T8" fmla="*/ 26 w 53"/>
                  <a:gd name="T9" fmla="*/ 6 h 123"/>
                  <a:gd name="T10" fmla="*/ 0 w 53"/>
                  <a:gd name="T11" fmla="*/ 0 h 123"/>
                  <a:gd name="T12" fmla="*/ 0 w 53"/>
                  <a:gd name="T13" fmla="*/ 112 h 123"/>
                  <a:gd name="T14" fmla="*/ 0 w 53"/>
                  <a:gd name="T15" fmla="*/ 112 h 123"/>
                  <a:gd name="T16" fmla="*/ 26 w 53"/>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23">
                    <a:moveTo>
                      <a:pt x="26" y="123"/>
                    </a:moveTo>
                    <a:cubicBezTo>
                      <a:pt x="41" y="123"/>
                      <a:pt x="53" y="118"/>
                      <a:pt x="53" y="112"/>
                    </a:cubicBezTo>
                    <a:cubicBezTo>
                      <a:pt x="53" y="111"/>
                      <a:pt x="52" y="111"/>
                      <a:pt x="52" y="110"/>
                    </a:cubicBezTo>
                    <a:cubicBezTo>
                      <a:pt x="52" y="0"/>
                      <a:pt x="52" y="0"/>
                      <a:pt x="52" y="0"/>
                    </a:cubicBezTo>
                    <a:cubicBezTo>
                      <a:pt x="46" y="4"/>
                      <a:pt x="36" y="6"/>
                      <a:pt x="26" y="6"/>
                    </a:cubicBezTo>
                    <a:cubicBezTo>
                      <a:pt x="16" y="6"/>
                      <a:pt x="6" y="4"/>
                      <a:pt x="0" y="0"/>
                    </a:cubicBezTo>
                    <a:cubicBezTo>
                      <a:pt x="0" y="112"/>
                      <a:pt x="0" y="112"/>
                      <a:pt x="0" y="112"/>
                    </a:cubicBezTo>
                    <a:cubicBezTo>
                      <a:pt x="0" y="112"/>
                      <a:pt x="0" y="112"/>
                      <a:pt x="0" y="112"/>
                    </a:cubicBezTo>
                    <a:cubicBezTo>
                      <a:pt x="0" y="118"/>
                      <a:pt x="12" y="123"/>
                      <a:pt x="26" y="1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21" name="Oval 461"/>
              <p:cNvSpPr>
                <a:spLocks noChangeArrowheads="1"/>
              </p:cNvSpPr>
              <p:nvPr/>
            </p:nvSpPr>
            <p:spPr bwMode="auto">
              <a:xfrm>
                <a:off x="3171509" y="4551831"/>
                <a:ext cx="35120" cy="1399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22" name="Freeform 462"/>
              <p:cNvSpPr/>
              <p:nvPr/>
            </p:nvSpPr>
            <p:spPr bwMode="auto">
              <a:xfrm>
                <a:off x="3122113" y="4514712"/>
                <a:ext cx="35120" cy="133626"/>
              </a:xfrm>
              <a:custGeom>
                <a:avLst/>
                <a:gdLst>
                  <a:gd name="T0" fmla="*/ 26 w 52"/>
                  <a:gd name="T1" fmla="*/ 198 h 198"/>
                  <a:gd name="T2" fmla="*/ 52 w 52"/>
                  <a:gd name="T3" fmla="*/ 187 h 198"/>
                  <a:gd name="T4" fmla="*/ 52 w 52"/>
                  <a:gd name="T5" fmla="*/ 0 h 198"/>
                  <a:gd name="T6" fmla="*/ 26 w 52"/>
                  <a:gd name="T7" fmla="*/ 7 h 198"/>
                  <a:gd name="T8" fmla="*/ 0 w 52"/>
                  <a:gd name="T9" fmla="*/ 0 h 198"/>
                  <a:gd name="T10" fmla="*/ 0 w 52"/>
                  <a:gd name="T11" fmla="*/ 187 h 198"/>
                  <a:gd name="T12" fmla="*/ 26 w 52"/>
                  <a:gd name="T13" fmla="*/ 198 h 198"/>
                </a:gdLst>
                <a:ahLst/>
                <a:cxnLst>
                  <a:cxn ang="0">
                    <a:pos x="T0" y="T1"/>
                  </a:cxn>
                  <a:cxn ang="0">
                    <a:pos x="T2" y="T3"/>
                  </a:cxn>
                  <a:cxn ang="0">
                    <a:pos x="T4" y="T5"/>
                  </a:cxn>
                  <a:cxn ang="0">
                    <a:pos x="T6" y="T7"/>
                  </a:cxn>
                  <a:cxn ang="0">
                    <a:pos x="T8" y="T9"/>
                  </a:cxn>
                  <a:cxn ang="0">
                    <a:pos x="T10" y="T11"/>
                  </a:cxn>
                  <a:cxn ang="0">
                    <a:pos x="T12" y="T13"/>
                  </a:cxn>
                </a:cxnLst>
                <a:rect l="0" t="0" r="r" b="b"/>
                <a:pathLst>
                  <a:path w="52" h="198">
                    <a:moveTo>
                      <a:pt x="26" y="198"/>
                    </a:moveTo>
                    <a:cubicBezTo>
                      <a:pt x="40" y="198"/>
                      <a:pt x="52" y="193"/>
                      <a:pt x="52" y="187"/>
                    </a:cubicBezTo>
                    <a:cubicBezTo>
                      <a:pt x="52" y="0"/>
                      <a:pt x="52" y="0"/>
                      <a:pt x="52" y="0"/>
                    </a:cubicBezTo>
                    <a:cubicBezTo>
                      <a:pt x="46" y="5"/>
                      <a:pt x="36" y="7"/>
                      <a:pt x="26" y="7"/>
                    </a:cubicBezTo>
                    <a:cubicBezTo>
                      <a:pt x="16" y="7"/>
                      <a:pt x="6" y="5"/>
                      <a:pt x="0" y="0"/>
                    </a:cubicBezTo>
                    <a:cubicBezTo>
                      <a:pt x="0" y="187"/>
                      <a:pt x="0" y="187"/>
                      <a:pt x="0" y="187"/>
                    </a:cubicBezTo>
                    <a:cubicBezTo>
                      <a:pt x="0" y="193"/>
                      <a:pt x="11" y="198"/>
                      <a:pt x="26" y="1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23" name="Oval 463"/>
              <p:cNvSpPr>
                <a:spLocks noChangeArrowheads="1"/>
              </p:cNvSpPr>
              <p:nvPr/>
            </p:nvSpPr>
            <p:spPr bwMode="auto">
              <a:xfrm>
                <a:off x="3122113" y="4501293"/>
                <a:ext cx="35120" cy="1484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24" name="Freeform 464"/>
              <p:cNvSpPr>
                <a:spLocks noEditPoints="1"/>
              </p:cNvSpPr>
              <p:nvPr/>
            </p:nvSpPr>
            <p:spPr bwMode="auto">
              <a:xfrm>
                <a:off x="3156661" y="4726572"/>
                <a:ext cx="115352" cy="115923"/>
              </a:xfrm>
              <a:custGeom>
                <a:avLst/>
                <a:gdLst>
                  <a:gd name="T0" fmla="*/ 85 w 171"/>
                  <a:gd name="T1" fmla="*/ 0 h 172"/>
                  <a:gd name="T2" fmla="*/ 0 w 171"/>
                  <a:gd name="T3" fmla="*/ 86 h 172"/>
                  <a:gd name="T4" fmla="*/ 85 w 171"/>
                  <a:gd name="T5" fmla="*/ 172 h 172"/>
                  <a:gd name="T6" fmla="*/ 171 w 171"/>
                  <a:gd name="T7" fmla="*/ 86 h 172"/>
                  <a:gd name="T8" fmla="*/ 85 w 171"/>
                  <a:gd name="T9" fmla="*/ 0 h 172"/>
                  <a:gd name="T10" fmla="*/ 85 w 171"/>
                  <a:gd name="T11" fmla="*/ 151 h 172"/>
                  <a:gd name="T12" fmla="*/ 21 w 171"/>
                  <a:gd name="T13" fmla="*/ 86 h 172"/>
                  <a:gd name="T14" fmla="*/ 85 w 171"/>
                  <a:gd name="T15" fmla="*/ 21 h 172"/>
                  <a:gd name="T16" fmla="*/ 150 w 171"/>
                  <a:gd name="T17" fmla="*/ 86 h 172"/>
                  <a:gd name="T18" fmla="*/ 85 w 171"/>
                  <a:gd name="T19" fmla="*/ 15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2">
                    <a:moveTo>
                      <a:pt x="85" y="0"/>
                    </a:moveTo>
                    <a:cubicBezTo>
                      <a:pt x="38" y="0"/>
                      <a:pt x="0" y="39"/>
                      <a:pt x="0" y="86"/>
                    </a:cubicBezTo>
                    <a:cubicBezTo>
                      <a:pt x="0" y="133"/>
                      <a:pt x="38" y="172"/>
                      <a:pt x="85" y="172"/>
                    </a:cubicBezTo>
                    <a:cubicBezTo>
                      <a:pt x="132" y="172"/>
                      <a:pt x="171" y="133"/>
                      <a:pt x="171" y="86"/>
                    </a:cubicBezTo>
                    <a:cubicBezTo>
                      <a:pt x="171" y="39"/>
                      <a:pt x="132" y="0"/>
                      <a:pt x="85" y="0"/>
                    </a:cubicBezTo>
                    <a:close/>
                    <a:moveTo>
                      <a:pt x="85" y="151"/>
                    </a:moveTo>
                    <a:cubicBezTo>
                      <a:pt x="50" y="151"/>
                      <a:pt x="21" y="122"/>
                      <a:pt x="21" y="86"/>
                    </a:cubicBezTo>
                    <a:cubicBezTo>
                      <a:pt x="21" y="50"/>
                      <a:pt x="50" y="21"/>
                      <a:pt x="85" y="21"/>
                    </a:cubicBezTo>
                    <a:cubicBezTo>
                      <a:pt x="121" y="21"/>
                      <a:pt x="150" y="50"/>
                      <a:pt x="150" y="86"/>
                    </a:cubicBezTo>
                    <a:cubicBezTo>
                      <a:pt x="150" y="122"/>
                      <a:pt x="121" y="151"/>
                      <a:pt x="85"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25" name="Freeform 465"/>
              <p:cNvSpPr/>
              <p:nvPr/>
            </p:nvSpPr>
            <p:spPr bwMode="auto">
              <a:xfrm>
                <a:off x="3196349" y="4752841"/>
                <a:ext cx="34549" cy="63387"/>
              </a:xfrm>
              <a:custGeom>
                <a:avLst/>
                <a:gdLst>
                  <a:gd name="T0" fmla="*/ 32 w 51"/>
                  <a:gd name="T1" fmla="*/ 39 h 94"/>
                  <a:gd name="T2" fmla="*/ 18 w 51"/>
                  <a:gd name="T3" fmla="*/ 30 h 94"/>
                  <a:gd name="T4" fmla="*/ 28 w 51"/>
                  <a:gd name="T5" fmla="*/ 23 h 94"/>
                  <a:gd name="T6" fmla="*/ 44 w 51"/>
                  <a:gd name="T7" fmla="*/ 27 h 94"/>
                  <a:gd name="T8" fmla="*/ 48 w 51"/>
                  <a:gd name="T9" fmla="*/ 14 h 94"/>
                  <a:gd name="T10" fmla="*/ 31 w 51"/>
                  <a:gd name="T11" fmla="*/ 10 h 94"/>
                  <a:gd name="T12" fmla="*/ 31 w 51"/>
                  <a:gd name="T13" fmla="*/ 0 h 94"/>
                  <a:gd name="T14" fmla="*/ 20 w 51"/>
                  <a:gd name="T15" fmla="*/ 0 h 94"/>
                  <a:gd name="T16" fmla="*/ 20 w 51"/>
                  <a:gd name="T17" fmla="*/ 11 h 94"/>
                  <a:gd name="T18" fmla="*/ 0 w 51"/>
                  <a:gd name="T19" fmla="*/ 32 h 94"/>
                  <a:gd name="T20" fmla="*/ 21 w 51"/>
                  <a:gd name="T21" fmla="*/ 53 h 94"/>
                  <a:gd name="T22" fmla="*/ 33 w 51"/>
                  <a:gd name="T23" fmla="*/ 62 h 94"/>
                  <a:gd name="T24" fmla="*/ 22 w 51"/>
                  <a:gd name="T25" fmla="*/ 70 h 94"/>
                  <a:gd name="T26" fmla="*/ 3 w 51"/>
                  <a:gd name="T27" fmla="*/ 65 h 94"/>
                  <a:gd name="T28" fmla="*/ 0 w 51"/>
                  <a:gd name="T29" fmla="*/ 78 h 94"/>
                  <a:gd name="T30" fmla="*/ 19 w 51"/>
                  <a:gd name="T31" fmla="*/ 83 h 94"/>
                  <a:gd name="T32" fmla="*/ 19 w 51"/>
                  <a:gd name="T33" fmla="*/ 94 h 94"/>
                  <a:gd name="T34" fmla="*/ 30 w 51"/>
                  <a:gd name="T35" fmla="*/ 94 h 94"/>
                  <a:gd name="T36" fmla="*/ 30 w 51"/>
                  <a:gd name="T37" fmla="*/ 82 h 94"/>
                  <a:gd name="T38" fmla="*/ 51 w 51"/>
                  <a:gd name="T39" fmla="*/ 61 h 94"/>
                  <a:gd name="T40" fmla="*/ 32 w 51"/>
                  <a:gd name="T41"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94">
                    <a:moveTo>
                      <a:pt x="32" y="39"/>
                    </a:moveTo>
                    <a:cubicBezTo>
                      <a:pt x="22" y="36"/>
                      <a:pt x="18" y="33"/>
                      <a:pt x="18" y="30"/>
                    </a:cubicBezTo>
                    <a:cubicBezTo>
                      <a:pt x="18" y="26"/>
                      <a:pt x="20" y="23"/>
                      <a:pt x="28" y="23"/>
                    </a:cubicBezTo>
                    <a:cubicBezTo>
                      <a:pt x="36" y="23"/>
                      <a:pt x="41" y="26"/>
                      <a:pt x="44" y="27"/>
                    </a:cubicBezTo>
                    <a:cubicBezTo>
                      <a:pt x="48" y="14"/>
                      <a:pt x="48" y="14"/>
                      <a:pt x="48" y="14"/>
                    </a:cubicBezTo>
                    <a:cubicBezTo>
                      <a:pt x="44" y="12"/>
                      <a:pt x="38" y="11"/>
                      <a:pt x="31" y="10"/>
                    </a:cubicBezTo>
                    <a:cubicBezTo>
                      <a:pt x="31" y="0"/>
                      <a:pt x="31" y="0"/>
                      <a:pt x="31" y="0"/>
                    </a:cubicBezTo>
                    <a:cubicBezTo>
                      <a:pt x="20" y="0"/>
                      <a:pt x="20" y="0"/>
                      <a:pt x="20" y="0"/>
                    </a:cubicBezTo>
                    <a:cubicBezTo>
                      <a:pt x="20" y="11"/>
                      <a:pt x="20" y="11"/>
                      <a:pt x="20" y="11"/>
                    </a:cubicBezTo>
                    <a:cubicBezTo>
                      <a:pt x="7" y="13"/>
                      <a:pt x="0" y="21"/>
                      <a:pt x="0" y="32"/>
                    </a:cubicBezTo>
                    <a:cubicBezTo>
                      <a:pt x="0" y="43"/>
                      <a:pt x="9" y="48"/>
                      <a:pt x="21" y="53"/>
                    </a:cubicBezTo>
                    <a:cubicBezTo>
                      <a:pt x="30" y="55"/>
                      <a:pt x="33" y="58"/>
                      <a:pt x="33" y="62"/>
                    </a:cubicBezTo>
                    <a:cubicBezTo>
                      <a:pt x="33" y="67"/>
                      <a:pt x="29" y="70"/>
                      <a:pt x="22" y="70"/>
                    </a:cubicBezTo>
                    <a:cubicBezTo>
                      <a:pt x="15" y="70"/>
                      <a:pt x="8" y="67"/>
                      <a:pt x="3" y="65"/>
                    </a:cubicBezTo>
                    <a:cubicBezTo>
                      <a:pt x="0" y="78"/>
                      <a:pt x="0" y="78"/>
                      <a:pt x="0" y="78"/>
                    </a:cubicBezTo>
                    <a:cubicBezTo>
                      <a:pt x="4" y="80"/>
                      <a:pt x="11" y="83"/>
                      <a:pt x="19" y="83"/>
                    </a:cubicBezTo>
                    <a:cubicBezTo>
                      <a:pt x="19" y="94"/>
                      <a:pt x="19" y="94"/>
                      <a:pt x="19" y="94"/>
                    </a:cubicBezTo>
                    <a:cubicBezTo>
                      <a:pt x="30" y="94"/>
                      <a:pt x="30" y="94"/>
                      <a:pt x="30" y="94"/>
                    </a:cubicBezTo>
                    <a:cubicBezTo>
                      <a:pt x="30" y="82"/>
                      <a:pt x="30" y="82"/>
                      <a:pt x="30" y="82"/>
                    </a:cubicBezTo>
                    <a:cubicBezTo>
                      <a:pt x="44" y="80"/>
                      <a:pt x="51" y="71"/>
                      <a:pt x="51" y="61"/>
                    </a:cubicBezTo>
                    <a:cubicBezTo>
                      <a:pt x="51" y="50"/>
                      <a:pt x="45" y="44"/>
                      <a:pt x="3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26" name="Freeform 466"/>
              <p:cNvSpPr>
                <a:spLocks noEditPoints="1"/>
              </p:cNvSpPr>
              <p:nvPr/>
            </p:nvSpPr>
            <p:spPr bwMode="auto">
              <a:xfrm>
                <a:off x="3679459" y="4418205"/>
                <a:ext cx="115352" cy="115352"/>
              </a:xfrm>
              <a:custGeom>
                <a:avLst/>
                <a:gdLst>
                  <a:gd name="T0" fmla="*/ 85 w 171"/>
                  <a:gd name="T1" fmla="*/ 171 h 171"/>
                  <a:gd name="T2" fmla="*/ 171 w 171"/>
                  <a:gd name="T3" fmla="*/ 85 h 171"/>
                  <a:gd name="T4" fmla="*/ 85 w 171"/>
                  <a:gd name="T5" fmla="*/ 0 h 171"/>
                  <a:gd name="T6" fmla="*/ 0 w 171"/>
                  <a:gd name="T7" fmla="*/ 85 h 171"/>
                  <a:gd name="T8" fmla="*/ 85 w 171"/>
                  <a:gd name="T9" fmla="*/ 171 h 171"/>
                  <a:gd name="T10" fmla="*/ 85 w 171"/>
                  <a:gd name="T11" fmla="*/ 20 h 171"/>
                  <a:gd name="T12" fmla="*/ 150 w 171"/>
                  <a:gd name="T13" fmla="*/ 85 h 171"/>
                  <a:gd name="T14" fmla="*/ 85 w 171"/>
                  <a:gd name="T15" fmla="*/ 151 h 171"/>
                  <a:gd name="T16" fmla="*/ 21 w 171"/>
                  <a:gd name="T17" fmla="*/ 85 h 171"/>
                  <a:gd name="T18" fmla="*/ 85 w 171"/>
                  <a:gd name="T19" fmla="*/ 2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1">
                    <a:moveTo>
                      <a:pt x="85" y="171"/>
                    </a:moveTo>
                    <a:cubicBezTo>
                      <a:pt x="132" y="171"/>
                      <a:pt x="171" y="133"/>
                      <a:pt x="171" y="85"/>
                    </a:cubicBezTo>
                    <a:cubicBezTo>
                      <a:pt x="171" y="38"/>
                      <a:pt x="132" y="0"/>
                      <a:pt x="85" y="0"/>
                    </a:cubicBezTo>
                    <a:cubicBezTo>
                      <a:pt x="38" y="0"/>
                      <a:pt x="0" y="38"/>
                      <a:pt x="0" y="85"/>
                    </a:cubicBezTo>
                    <a:cubicBezTo>
                      <a:pt x="0" y="133"/>
                      <a:pt x="38" y="171"/>
                      <a:pt x="85" y="171"/>
                    </a:cubicBezTo>
                    <a:close/>
                    <a:moveTo>
                      <a:pt x="85" y="20"/>
                    </a:moveTo>
                    <a:cubicBezTo>
                      <a:pt x="121" y="20"/>
                      <a:pt x="150" y="49"/>
                      <a:pt x="150" y="85"/>
                    </a:cubicBezTo>
                    <a:cubicBezTo>
                      <a:pt x="150" y="121"/>
                      <a:pt x="121" y="151"/>
                      <a:pt x="85" y="151"/>
                    </a:cubicBezTo>
                    <a:cubicBezTo>
                      <a:pt x="50" y="151"/>
                      <a:pt x="21" y="121"/>
                      <a:pt x="21" y="85"/>
                    </a:cubicBezTo>
                    <a:cubicBezTo>
                      <a:pt x="21" y="49"/>
                      <a:pt x="50" y="20"/>
                      <a:pt x="85"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127" name="Freeform 467"/>
              <p:cNvSpPr/>
              <p:nvPr/>
            </p:nvSpPr>
            <p:spPr bwMode="auto">
              <a:xfrm>
                <a:off x="3711153" y="4447043"/>
                <a:ext cx="41116" cy="58247"/>
              </a:xfrm>
              <a:custGeom>
                <a:avLst/>
                <a:gdLst>
                  <a:gd name="T0" fmla="*/ 50 w 61"/>
                  <a:gd name="T1" fmla="*/ 86 h 86"/>
                  <a:gd name="T2" fmla="*/ 59 w 61"/>
                  <a:gd name="T3" fmla="*/ 85 h 86"/>
                  <a:gd name="T4" fmla="*/ 61 w 61"/>
                  <a:gd name="T5" fmla="*/ 85 h 86"/>
                  <a:gd name="T6" fmla="*/ 61 w 61"/>
                  <a:gd name="T7" fmla="*/ 68 h 86"/>
                  <a:gd name="T8" fmla="*/ 57 w 61"/>
                  <a:gd name="T9" fmla="*/ 69 h 86"/>
                  <a:gd name="T10" fmla="*/ 50 w 61"/>
                  <a:gd name="T11" fmla="*/ 70 h 86"/>
                  <a:gd name="T12" fmla="*/ 26 w 61"/>
                  <a:gd name="T13" fmla="*/ 56 h 86"/>
                  <a:gd name="T14" fmla="*/ 37 w 61"/>
                  <a:gd name="T15" fmla="*/ 56 h 86"/>
                  <a:gd name="T16" fmla="*/ 37 w 61"/>
                  <a:gd name="T17" fmla="*/ 46 h 86"/>
                  <a:gd name="T18" fmla="*/ 23 w 61"/>
                  <a:gd name="T19" fmla="*/ 46 h 86"/>
                  <a:gd name="T20" fmla="*/ 23 w 61"/>
                  <a:gd name="T21" fmla="*/ 43 h 86"/>
                  <a:gd name="T22" fmla="*/ 23 w 61"/>
                  <a:gd name="T23" fmla="*/ 42 h 86"/>
                  <a:gd name="T24" fmla="*/ 37 w 61"/>
                  <a:gd name="T25" fmla="*/ 42 h 86"/>
                  <a:gd name="T26" fmla="*/ 37 w 61"/>
                  <a:gd name="T27" fmla="*/ 33 h 86"/>
                  <a:gd name="T28" fmla="*/ 25 w 61"/>
                  <a:gd name="T29" fmla="*/ 33 h 86"/>
                  <a:gd name="T30" fmla="*/ 50 w 61"/>
                  <a:gd name="T31" fmla="*/ 16 h 86"/>
                  <a:gd name="T32" fmla="*/ 57 w 61"/>
                  <a:gd name="T33" fmla="*/ 17 h 86"/>
                  <a:gd name="T34" fmla="*/ 61 w 61"/>
                  <a:gd name="T35" fmla="*/ 18 h 86"/>
                  <a:gd name="T36" fmla="*/ 61 w 61"/>
                  <a:gd name="T37" fmla="*/ 1 h 86"/>
                  <a:gd name="T38" fmla="*/ 59 w 61"/>
                  <a:gd name="T39" fmla="*/ 1 h 86"/>
                  <a:gd name="T40" fmla="*/ 50 w 61"/>
                  <a:gd name="T41" fmla="*/ 0 h 86"/>
                  <a:gd name="T42" fmla="*/ 8 w 61"/>
                  <a:gd name="T43" fmla="*/ 33 h 86"/>
                  <a:gd name="T44" fmla="*/ 0 w 61"/>
                  <a:gd name="T45" fmla="*/ 33 h 86"/>
                  <a:gd name="T46" fmla="*/ 0 w 61"/>
                  <a:gd name="T47" fmla="*/ 42 h 86"/>
                  <a:gd name="T48" fmla="*/ 6 w 61"/>
                  <a:gd name="T49" fmla="*/ 42 h 86"/>
                  <a:gd name="T50" fmla="*/ 6 w 61"/>
                  <a:gd name="T51" fmla="*/ 43 h 86"/>
                  <a:gd name="T52" fmla="*/ 6 w 61"/>
                  <a:gd name="T53" fmla="*/ 46 h 86"/>
                  <a:gd name="T54" fmla="*/ 0 w 61"/>
                  <a:gd name="T55" fmla="*/ 46 h 86"/>
                  <a:gd name="T56" fmla="*/ 0 w 61"/>
                  <a:gd name="T57" fmla="*/ 56 h 86"/>
                  <a:gd name="T58" fmla="*/ 8 w 61"/>
                  <a:gd name="T59" fmla="*/ 56 h 86"/>
                  <a:gd name="T60" fmla="*/ 50 w 61"/>
                  <a:gd name="T6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 h="86">
                    <a:moveTo>
                      <a:pt x="50" y="86"/>
                    </a:moveTo>
                    <a:cubicBezTo>
                      <a:pt x="53" y="86"/>
                      <a:pt x="56" y="86"/>
                      <a:pt x="59" y="85"/>
                    </a:cubicBezTo>
                    <a:cubicBezTo>
                      <a:pt x="61" y="85"/>
                      <a:pt x="61" y="85"/>
                      <a:pt x="61" y="85"/>
                    </a:cubicBezTo>
                    <a:cubicBezTo>
                      <a:pt x="61" y="68"/>
                      <a:pt x="61" y="68"/>
                      <a:pt x="61" y="68"/>
                    </a:cubicBezTo>
                    <a:cubicBezTo>
                      <a:pt x="57" y="69"/>
                      <a:pt x="57" y="69"/>
                      <a:pt x="57" y="69"/>
                    </a:cubicBezTo>
                    <a:cubicBezTo>
                      <a:pt x="55" y="69"/>
                      <a:pt x="52" y="70"/>
                      <a:pt x="50" y="70"/>
                    </a:cubicBezTo>
                    <a:cubicBezTo>
                      <a:pt x="40" y="70"/>
                      <a:pt x="31" y="64"/>
                      <a:pt x="26" y="56"/>
                    </a:cubicBezTo>
                    <a:cubicBezTo>
                      <a:pt x="37" y="56"/>
                      <a:pt x="37" y="56"/>
                      <a:pt x="37" y="56"/>
                    </a:cubicBezTo>
                    <a:cubicBezTo>
                      <a:pt x="37" y="46"/>
                      <a:pt x="37" y="46"/>
                      <a:pt x="37" y="46"/>
                    </a:cubicBezTo>
                    <a:cubicBezTo>
                      <a:pt x="23" y="46"/>
                      <a:pt x="23" y="46"/>
                      <a:pt x="23" y="46"/>
                    </a:cubicBezTo>
                    <a:cubicBezTo>
                      <a:pt x="23" y="45"/>
                      <a:pt x="23" y="44"/>
                      <a:pt x="23" y="43"/>
                    </a:cubicBezTo>
                    <a:cubicBezTo>
                      <a:pt x="23" y="42"/>
                      <a:pt x="23" y="42"/>
                      <a:pt x="23" y="42"/>
                    </a:cubicBezTo>
                    <a:cubicBezTo>
                      <a:pt x="37" y="42"/>
                      <a:pt x="37" y="42"/>
                      <a:pt x="37" y="42"/>
                    </a:cubicBezTo>
                    <a:cubicBezTo>
                      <a:pt x="37" y="33"/>
                      <a:pt x="37" y="33"/>
                      <a:pt x="37" y="33"/>
                    </a:cubicBezTo>
                    <a:cubicBezTo>
                      <a:pt x="25" y="33"/>
                      <a:pt x="25" y="33"/>
                      <a:pt x="25" y="33"/>
                    </a:cubicBezTo>
                    <a:cubicBezTo>
                      <a:pt x="29" y="23"/>
                      <a:pt x="39" y="16"/>
                      <a:pt x="50" y="16"/>
                    </a:cubicBezTo>
                    <a:cubicBezTo>
                      <a:pt x="52" y="16"/>
                      <a:pt x="55" y="16"/>
                      <a:pt x="57" y="17"/>
                    </a:cubicBezTo>
                    <a:cubicBezTo>
                      <a:pt x="61" y="18"/>
                      <a:pt x="61" y="18"/>
                      <a:pt x="61" y="18"/>
                    </a:cubicBezTo>
                    <a:cubicBezTo>
                      <a:pt x="61" y="1"/>
                      <a:pt x="61" y="1"/>
                      <a:pt x="61" y="1"/>
                    </a:cubicBezTo>
                    <a:cubicBezTo>
                      <a:pt x="59" y="1"/>
                      <a:pt x="59" y="1"/>
                      <a:pt x="59" y="1"/>
                    </a:cubicBezTo>
                    <a:cubicBezTo>
                      <a:pt x="56" y="0"/>
                      <a:pt x="53" y="0"/>
                      <a:pt x="50" y="0"/>
                    </a:cubicBezTo>
                    <a:cubicBezTo>
                      <a:pt x="29" y="0"/>
                      <a:pt x="12" y="14"/>
                      <a:pt x="8" y="33"/>
                    </a:cubicBezTo>
                    <a:cubicBezTo>
                      <a:pt x="0" y="33"/>
                      <a:pt x="0" y="33"/>
                      <a:pt x="0" y="33"/>
                    </a:cubicBezTo>
                    <a:cubicBezTo>
                      <a:pt x="0" y="42"/>
                      <a:pt x="0" y="42"/>
                      <a:pt x="0" y="42"/>
                    </a:cubicBezTo>
                    <a:cubicBezTo>
                      <a:pt x="6" y="42"/>
                      <a:pt x="6" y="42"/>
                      <a:pt x="6" y="42"/>
                    </a:cubicBezTo>
                    <a:cubicBezTo>
                      <a:pt x="6" y="43"/>
                      <a:pt x="6" y="43"/>
                      <a:pt x="6" y="43"/>
                    </a:cubicBezTo>
                    <a:cubicBezTo>
                      <a:pt x="6" y="44"/>
                      <a:pt x="6" y="45"/>
                      <a:pt x="6" y="46"/>
                    </a:cubicBezTo>
                    <a:cubicBezTo>
                      <a:pt x="0" y="46"/>
                      <a:pt x="0" y="46"/>
                      <a:pt x="0" y="46"/>
                    </a:cubicBezTo>
                    <a:cubicBezTo>
                      <a:pt x="0" y="56"/>
                      <a:pt x="0" y="56"/>
                      <a:pt x="0" y="56"/>
                    </a:cubicBezTo>
                    <a:cubicBezTo>
                      <a:pt x="8" y="56"/>
                      <a:pt x="8" y="56"/>
                      <a:pt x="8" y="56"/>
                    </a:cubicBezTo>
                    <a:cubicBezTo>
                      <a:pt x="14" y="73"/>
                      <a:pt x="30" y="86"/>
                      <a:pt x="50"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grpSp>
      <p:grpSp>
        <p:nvGrpSpPr>
          <p:cNvPr id="132" name="组合 131"/>
          <p:cNvGrpSpPr/>
          <p:nvPr/>
        </p:nvGrpSpPr>
        <p:grpSpPr>
          <a:xfrm>
            <a:off x="720888" y="1168973"/>
            <a:ext cx="1804768" cy="861620"/>
            <a:chOff x="986174" y="1726438"/>
            <a:chExt cx="2406357" cy="1148827"/>
          </a:xfrm>
        </p:grpSpPr>
        <p:sp>
          <p:nvSpPr>
            <p:cNvPr id="133" name="文本框 142"/>
            <p:cNvSpPr txBox="1"/>
            <p:nvPr/>
          </p:nvSpPr>
          <p:spPr bwMode="auto">
            <a:xfrm flipH="1">
              <a:off x="986174" y="2075046"/>
              <a:ext cx="2406357" cy="800219"/>
            </a:xfrm>
            <a:prstGeom prst="rect">
              <a:avLst/>
            </a:prstGeom>
            <a:noFill/>
          </p:spPr>
          <p:txBody>
            <a:bodyPr wrap="square">
              <a:spAutoFit/>
            </a:bodyPr>
            <a:lstStyle/>
            <a:p>
              <a:pPr algn="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单击此处添加文本内容单击此处添加文本内容单击此处添加文本内容</a:t>
              </a:r>
            </a:p>
          </p:txBody>
        </p:sp>
        <p:sp>
          <p:nvSpPr>
            <p:cNvPr id="134" name="文本框 143"/>
            <p:cNvSpPr txBox="1"/>
            <p:nvPr/>
          </p:nvSpPr>
          <p:spPr bwMode="auto">
            <a:xfrm flipH="1">
              <a:off x="1469734" y="1726438"/>
              <a:ext cx="1922797" cy="430887"/>
            </a:xfrm>
            <a:prstGeom prst="rect">
              <a:avLst/>
            </a:prstGeom>
            <a:noFill/>
          </p:spPr>
          <p:txBody>
            <a:bodyPr>
              <a:spAutoFit/>
            </a:bodyPr>
            <a:lstStyle/>
            <a:p>
              <a:pPr algn="r">
                <a:defRPr/>
              </a:pPr>
              <a:r>
                <a:rPr lang="zh-CN" altLang="en-US" sz="1500" dirty="0">
                  <a:solidFill>
                    <a:schemeClr val="tx1">
                      <a:lumMod val="75000"/>
                      <a:lumOff val="25000"/>
                    </a:schemeClr>
                  </a:solidFill>
                  <a:latin typeface="微软雅黑" panose="020B0503020204020204" charset="-122"/>
                  <a:ea typeface="微软雅黑" panose="020B0503020204020204" charset="-122"/>
                </a:rPr>
                <a:t>在此添加标题</a:t>
              </a:r>
            </a:p>
          </p:txBody>
        </p:sp>
      </p:grpSp>
      <p:grpSp>
        <p:nvGrpSpPr>
          <p:cNvPr id="135" name="组合 134"/>
          <p:cNvGrpSpPr/>
          <p:nvPr/>
        </p:nvGrpSpPr>
        <p:grpSpPr>
          <a:xfrm>
            <a:off x="720888" y="2559704"/>
            <a:ext cx="1804768" cy="861619"/>
            <a:chOff x="986174" y="1726438"/>
            <a:chExt cx="2406357" cy="1148827"/>
          </a:xfrm>
        </p:grpSpPr>
        <p:sp>
          <p:nvSpPr>
            <p:cNvPr id="136" name="文本框 146"/>
            <p:cNvSpPr txBox="1"/>
            <p:nvPr/>
          </p:nvSpPr>
          <p:spPr bwMode="auto">
            <a:xfrm flipH="1">
              <a:off x="986174" y="2075046"/>
              <a:ext cx="2406357" cy="800219"/>
            </a:xfrm>
            <a:prstGeom prst="rect">
              <a:avLst/>
            </a:prstGeom>
            <a:noFill/>
          </p:spPr>
          <p:txBody>
            <a:bodyPr wrap="square">
              <a:spAutoFit/>
            </a:bodyPr>
            <a:lstStyle/>
            <a:p>
              <a:pPr algn="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单击此处添加文本内容单击此处添加文本内容单击此处添加文本内容</a:t>
              </a:r>
            </a:p>
          </p:txBody>
        </p:sp>
        <p:sp>
          <p:nvSpPr>
            <p:cNvPr id="137" name="文本框 147"/>
            <p:cNvSpPr txBox="1"/>
            <p:nvPr/>
          </p:nvSpPr>
          <p:spPr bwMode="auto">
            <a:xfrm flipH="1">
              <a:off x="1469734" y="1726438"/>
              <a:ext cx="1922797" cy="430887"/>
            </a:xfrm>
            <a:prstGeom prst="rect">
              <a:avLst/>
            </a:prstGeom>
            <a:noFill/>
          </p:spPr>
          <p:txBody>
            <a:bodyPr>
              <a:spAutoFit/>
            </a:bodyPr>
            <a:lstStyle/>
            <a:p>
              <a:pPr algn="r">
                <a:defRPr/>
              </a:pPr>
              <a:r>
                <a:rPr lang="zh-CN" altLang="en-US" sz="1500" dirty="0">
                  <a:solidFill>
                    <a:schemeClr val="tx1">
                      <a:lumMod val="75000"/>
                      <a:lumOff val="25000"/>
                    </a:schemeClr>
                  </a:solidFill>
                  <a:latin typeface="微软雅黑" panose="020B0503020204020204" charset="-122"/>
                  <a:ea typeface="微软雅黑" panose="020B0503020204020204" charset="-122"/>
                </a:rPr>
                <a:t>在此添加标题</a:t>
              </a:r>
            </a:p>
          </p:txBody>
        </p:sp>
      </p:grpSp>
      <p:grpSp>
        <p:nvGrpSpPr>
          <p:cNvPr id="138" name="组合 137"/>
          <p:cNvGrpSpPr/>
          <p:nvPr/>
        </p:nvGrpSpPr>
        <p:grpSpPr>
          <a:xfrm>
            <a:off x="720888" y="3988292"/>
            <a:ext cx="1804768" cy="861619"/>
            <a:chOff x="986174" y="1726438"/>
            <a:chExt cx="2406357" cy="1148827"/>
          </a:xfrm>
        </p:grpSpPr>
        <p:sp>
          <p:nvSpPr>
            <p:cNvPr id="139" name="文本框 149"/>
            <p:cNvSpPr txBox="1"/>
            <p:nvPr/>
          </p:nvSpPr>
          <p:spPr bwMode="auto">
            <a:xfrm flipH="1">
              <a:off x="986174" y="2075046"/>
              <a:ext cx="2406357" cy="800219"/>
            </a:xfrm>
            <a:prstGeom prst="rect">
              <a:avLst/>
            </a:prstGeom>
            <a:noFill/>
          </p:spPr>
          <p:txBody>
            <a:bodyPr wrap="square">
              <a:spAutoFit/>
            </a:bodyPr>
            <a:lstStyle/>
            <a:p>
              <a:pPr algn="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单击此处添加文本内容单击此处添加文本内容单击此处添加文本内容</a:t>
              </a:r>
            </a:p>
          </p:txBody>
        </p:sp>
        <p:sp>
          <p:nvSpPr>
            <p:cNvPr id="140" name="文本框 150"/>
            <p:cNvSpPr txBox="1"/>
            <p:nvPr/>
          </p:nvSpPr>
          <p:spPr bwMode="auto">
            <a:xfrm flipH="1">
              <a:off x="1469734" y="1726438"/>
              <a:ext cx="1922797" cy="430887"/>
            </a:xfrm>
            <a:prstGeom prst="rect">
              <a:avLst/>
            </a:prstGeom>
            <a:noFill/>
          </p:spPr>
          <p:txBody>
            <a:bodyPr>
              <a:spAutoFit/>
            </a:bodyPr>
            <a:lstStyle/>
            <a:p>
              <a:pPr algn="r">
                <a:defRPr/>
              </a:pPr>
              <a:r>
                <a:rPr lang="zh-CN" altLang="en-US" sz="1500" dirty="0">
                  <a:solidFill>
                    <a:schemeClr val="tx1">
                      <a:lumMod val="75000"/>
                      <a:lumOff val="25000"/>
                    </a:schemeClr>
                  </a:solidFill>
                  <a:latin typeface="微软雅黑" panose="020B0503020204020204" charset="-122"/>
                  <a:ea typeface="微软雅黑" panose="020B0503020204020204" charset="-122"/>
                </a:rPr>
                <a:t>在此添加标题</a:t>
              </a:r>
            </a:p>
          </p:txBody>
        </p:sp>
      </p:grpSp>
      <p:grpSp>
        <p:nvGrpSpPr>
          <p:cNvPr id="141" name="组合 140"/>
          <p:cNvGrpSpPr/>
          <p:nvPr/>
        </p:nvGrpSpPr>
        <p:grpSpPr>
          <a:xfrm>
            <a:off x="6618345" y="1168971"/>
            <a:ext cx="1804768" cy="861619"/>
            <a:chOff x="8824460" y="1140028"/>
            <a:chExt cx="2406357" cy="1148827"/>
          </a:xfrm>
        </p:grpSpPr>
        <p:sp>
          <p:nvSpPr>
            <p:cNvPr id="142" name="文本框 152"/>
            <p:cNvSpPr txBox="1"/>
            <p:nvPr/>
          </p:nvSpPr>
          <p:spPr bwMode="auto">
            <a:xfrm flipH="1">
              <a:off x="8824460" y="1488636"/>
              <a:ext cx="2406357" cy="800219"/>
            </a:xfrm>
            <a:prstGeom prst="rect">
              <a:avLst/>
            </a:prstGeom>
            <a:noFill/>
          </p:spPr>
          <p:txBody>
            <a:bodyPr wrap="square">
              <a:spAutoFit/>
            </a:bodyPr>
            <a:lstStyle/>
            <a:p>
              <a:pP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单击此处添加文本内容单击此处添加文本内容单击此处添加文本内容</a:t>
              </a:r>
            </a:p>
          </p:txBody>
        </p:sp>
        <p:sp>
          <p:nvSpPr>
            <p:cNvPr id="143" name="文本框 153"/>
            <p:cNvSpPr txBox="1"/>
            <p:nvPr/>
          </p:nvSpPr>
          <p:spPr bwMode="auto">
            <a:xfrm flipH="1">
              <a:off x="8824460" y="1140028"/>
              <a:ext cx="1922797" cy="430887"/>
            </a:xfrm>
            <a:prstGeom prst="rect">
              <a:avLst/>
            </a:prstGeom>
            <a:noFill/>
          </p:spPr>
          <p:txBody>
            <a:bodyPr>
              <a:spAutoFit/>
            </a:bodyPr>
            <a:lstStyle/>
            <a:p>
              <a:pPr>
                <a:defRPr/>
              </a:pPr>
              <a:r>
                <a:rPr lang="zh-CN" altLang="en-US" sz="1500" dirty="0">
                  <a:solidFill>
                    <a:schemeClr val="tx1">
                      <a:lumMod val="75000"/>
                      <a:lumOff val="25000"/>
                    </a:schemeClr>
                  </a:solidFill>
                  <a:latin typeface="微软雅黑" panose="020B0503020204020204" charset="-122"/>
                  <a:ea typeface="微软雅黑" panose="020B0503020204020204" charset="-122"/>
                </a:rPr>
                <a:t>在此添加标题</a:t>
              </a:r>
            </a:p>
          </p:txBody>
        </p:sp>
      </p:grpSp>
      <p:grpSp>
        <p:nvGrpSpPr>
          <p:cNvPr id="144" name="组合 143"/>
          <p:cNvGrpSpPr/>
          <p:nvPr/>
        </p:nvGrpSpPr>
        <p:grpSpPr>
          <a:xfrm>
            <a:off x="6618345" y="2559706"/>
            <a:ext cx="1706258" cy="838537"/>
            <a:chOff x="6618345" y="2388256"/>
            <a:chExt cx="1706258" cy="838537"/>
          </a:xfrm>
        </p:grpSpPr>
        <p:sp>
          <p:nvSpPr>
            <p:cNvPr id="145" name="文本框 155"/>
            <p:cNvSpPr txBox="1"/>
            <p:nvPr/>
          </p:nvSpPr>
          <p:spPr bwMode="auto">
            <a:xfrm flipH="1">
              <a:off x="6618345" y="2649712"/>
              <a:ext cx="1706258" cy="577081"/>
            </a:xfrm>
            <a:prstGeom prst="rect">
              <a:avLst/>
            </a:prstGeom>
            <a:noFill/>
          </p:spPr>
          <p:txBody>
            <a:bodyPr wrap="square" lIns="68580" tIns="34290" rIns="68580" bIns="34290">
              <a:spAutoFit/>
            </a:bodyPr>
            <a:lstStyle/>
            <a:p>
              <a:pP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单击此处添加文本内容单击此处添加文本内容单击此处添加文本内容</a:t>
              </a:r>
            </a:p>
          </p:txBody>
        </p:sp>
        <p:sp>
          <p:nvSpPr>
            <p:cNvPr id="146" name="文本框 156"/>
            <p:cNvSpPr txBox="1"/>
            <p:nvPr/>
          </p:nvSpPr>
          <p:spPr bwMode="auto">
            <a:xfrm flipH="1">
              <a:off x="6618345" y="2388256"/>
              <a:ext cx="1442098" cy="300647"/>
            </a:xfrm>
            <a:prstGeom prst="rect">
              <a:avLst/>
            </a:prstGeom>
            <a:noFill/>
          </p:spPr>
          <p:txBody>
            <a:bodyPr lIns="68580" tIns="34290" rIns="68580" bIns="34290">
              <a:spAutoFit/>
            </a:bodyPr>
            <a:lstStyle/>
            <a:p>
              <a:pPr>
                <a:defRPr/>
              </a:pPr>
              <a:r>
                <a:rPr lang="zh-CN" altLang="en-US" sz="1500" dirty="0">
                  <a:solidFill>
                    <a:schemeClr val="tx1">
                      <a:lumMod val="75000"/>
                      <a:lumOff val="25000"/>
                    </a:schemeClr>
                  </a:solidFill>
                  <a:latin typeface="微软雅黑" panose="020B0503020204020204" charset="-122"/>
                  <a:ea typeface="微软雅黑" panose="020B0503020204020204" charset="-122"/>
                </a:rPr>
                <a:t>在此添加标题</a:t>
              </a:r>
            </a:p>
          </p:txBody>
        </p:sp>
      </p:grpSp>
      <p:grpSp>
        <p:nvGrpSpPr>
          <p:cNvPr id="147" name="组合 146"/>
          <p:cNvGrpSpPr/>
          <p:nvPr/>
        </p:nvGrpSpPr>
        <p:grpSpPr>
          <a:xfrm>
            <a:off x="6618345" y="3988294"/>
            <a:ext cx="1706258" cy="838537"/>
            <a:chOff x="6618345" y="3816844"/>
            <a:chExt cx="1706258" cy="838537"/>
          </a:xfrm>
        </p:grpSpPr>
        <p:sp>
          <p:nvSpPr>
            <p:cNvPr id="148" name="文本框 158"/>
            <p:cNvSpPr txBox="1"/>
            <p:nvPr/>
          </p:nvSpPr>
          <p:spPr bwMode="auto">
            <a:xfrm flipH="1">
              <a:off x="6618345" y="4078300"/>
              <a:ext cx="1706258" cy="577081"/>
            </a:xfrm>
            <a:prstGeom prst="rect">
              <a:avLst/>
            </a:prstGeom>
            <a:noFill/>
          </p:spPr>
          <p:txBody>
            <a:bodyPr wrap="square" lIns="68580" tIns="34290" rIns="68580" bIns="34290">
              <a:spAutoFit/>
            </a:bodyPr>
            <a:lstStyle/>
            <a:p>
              <a:pPr>
                <a:lnSpc>
                  <a:spcPct val="11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rPr>
                <a:t>单击此处添加文本内容单击此处添加文本内容单击此处添加文本内容</a:t>
              </a:r>
            </a:p>
          </p:txBody>
        </p:sp>
        <p:sp>
          <p:nvSpPr>
            <p:cNvPr id="149" name="文本框 159"/>
            <p:cNvSpPr txBox="1"/>
            <p:nvPr/>
          </p:nvSpPr>
          <p:spPr bwMode="auto">
            <a:xfrm flipH="1">
              <a:off x="6618345" y="3816844"/>
              <a:ext cx="1442098" cy="300647"/>
            </a:xfrm>
            <a:prstGeom prst="rect">
              <a:avLst/>
            </a:prstGeom>
            <a:noFill/>
          </p:spPr>
          <p:txBody>
            <a:bodyPr lIns="68580" tIns="34290" rIns="68580" bIns="34290">
              <a:spAutoFit/>
            </a:bodyPr>
            <a:lstStyle/>
            <a:p>
              <a:pPr>
                <a:defRPr/>
              </a:pPr>
              <a:r>
                <a:rPr lang="zh-CN" altLang="en-US" sz="1500" dirty="0">
                  <a:solidFill>
                    <a:schemeClr val="tx1">
                      <a:lumMod val="75000"/>
                      <a:lumOff val="25000"/>
                    </a:schemeClr>
                  </a:solidFill>
                  <a:latin typeface="微软雅黑" panose="020B0503020204020204" charset="-122"/>
                  <a:ea typeface="微软雅黑" panose="020B0503020204020204" charset="-122"/>
                </a:rPr>
                <a:t>在此添加标题</a:t>
              </a: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right)">
                                      <p:cBhvr>
                                        <p:cTn id="24" dur="500"/>
                                        <p:tgtEl>
                                          <p:spTgt spid="14"/>
                                        </p:tgtEl>
                                      </p:cBhvr>
                                    </p:animEffect>
                                  </p:childTnLst>
                                </p:cTn>
                              </p:par>
                              <p:par>
                                <p:cTn id="25" presetID="22" presetClass="entr" presetSubtype="8"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2000"/>
                            </p:stCondLst>
                            <p:childTnLst>
                              <p:par>
                                <p:cTn id="29" presetID="12" presetClass="entr" presetSubtype="4"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p:tgtEl>
                                          <p:spTgt spid="26"/>
                                        </p:tgtEl>
                                        <p:attrNameLst>
                                          <p:attrName>ppt_y</p:attrName>
                                        </p:attrNameLst>
                                      </p:cBhvr>
                                      <p:tavLst>
                                        <p:tav tm="0">
                                          <p:val>
                                            <p:strVal val="#ppt_y+#ppt_h*1.125000"/>
                                          </p:val>
                                        </p:tav>
                                        <p:tav tm="100000">
                                          <p:val>
                                            <p:strVal val="#ppt_y"/>
                                          </p:val>
                                        </p:tav>
                                      </p:tavLst>
                                    </p:anim>
                                    <p:animEffect transition="in" filter="wipe(up)">
                                      <p:cBhvr>
                                        <p:cTn id="32" dur="500"/>
                                        <p:tgtEl>
                                          <p:spTgt spid="26"/>
                                        </p:tgtEl>
                                      </p:cBhvr>
                                    </p:animEffect>
                                  </p:childTnLst>
                                </p:cTn>
                              </p:par>
                              <p:par>
                                <p:cTn id="33" presetID="12" presetClass="entr" presetSubtype="4" fill="hold" nodeType="withEffect">
                                  <p:stCondLst>
                                    <p:cond delay="0"/>
                                  </p:stCondLst>
                                  <p:childTnLst>
                                    <p:set>
                                      <p:cBhvr>
                                        <p:cTn id="34" dur="1" fill="hold">
                                          <p:stCondLst>
                                            <p:cond delay="0"/>
                                          </p:stCondLst>
                                        </p:cTn>
                                        <p:tgtEl>
                                          <p:spTgt spid="56"/>
                                        </p:tgtEl>
                                        <p:attrNameLst>
                                          <p:attrName>style.visibility</p:attrName>
                                        </p:attrNameLst>
                                      </p:cBhvr>
                                      <p:to>
                                        <p:strVal val="visible"/>
                                      </p:to>
                                    </p:set>
                                    <p:anim calcmode="lin" valueType="num">
                                      <p:cBhvr additive="base">
                                        <p:cTn id="35" dur="500"/>
                                        <p:tgtEl>
                                          <p:spTgt spid="56"/>
                                        </p:tgtEl>
                                        <p:attrNameLst>
                                          <p:attrName>ppt_y</p:attrName>
                                        </p:attrNameLst>
                                      </p:cBhvr>
                                      <p:tavLst>
                                        <p:tav tm="0">
                                          <p:val>
                                            <p:strVal val="#ppt_y+#ppt_h*1.125000"/>
                                          </p:val>
                                        </p:tav>
                                        <p:tav tm="100000">
                                          <p:val>
                                            <p:strVal val="#ppt_y"/>
                                          </p:val>
                                        </p:tav>
                                      </p:tavLst>
                                    </p:anim>
                                    <p:animEffect transition="in" filter="wipe(up)">
                                      <p:cBhvr>
                                        <p:cTn id="36" dur="500"/>
                                        <p:tgtEl>
                                          <p:spTgt spid="56"/>
                                        </p:tgtEl>
                                      </p:cBhvr>
                                    </p:animEffect>
                                  </p:childTnLst>
                                </p:cTn>
                              </p:par>
                              <p:par>
                                <p:cTn id="37" presetID="12" presetClass="entr" presetSubtype="4" fill="hold" nodeType="with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additive="base">
                                        <p:cTn id="39" dur="500"/>
                                        <p:tgtEl>
                                          <p:spTgt spid="85"/>
                                        </p:tgtEl>
                                        <p:attrNameLst>
                                          <p:attrName>ppt_y</p:attrName>
                                        </p:attrNameLst>
                                      </p:cBhvr>
                                      <p:tavLst>
                                        <p:tav tm="0">
                                          <p:val>
                                            <p:strVal val="#ppt_y+#ppt_h*1.125000"/>
                                          </p:val>
                                        </p:tav>
                                        <p:tav tm="100000">
                                          <p:val>
                                            <p:strVal val="#ppt_y"/>
                                          </p:val>
                                        </p:tav>
                                      </p:tavLst>
                                    </p:anim>
                                    <p:animEffect transition="in" filter="wipe(up)">
                                      <p:cBhvr>
                                        <p:cTn id="40" dur="500"/>
                                        <p:tgtEl>
                                          <p:spTgt spid="85"/>
                                        </p:tgtEl>
                                      </p:cBhvr>
                                    </p:animEffect>
                                  </p:childTnLst>
                                </p:cTn>
                              </p:par>
                              <p:par>
                                <p:cTn id="41" presetID="12" presetClass="entr" presetSubtype="8"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p:tgtEl>
                                          <p:spTgt spid="39"/>
                                        </p:tgtEl>
                                        <p:attrNameLst>
                                          <p:attrName>ppt_x</p:attrName>
                                        </p:attrNameLst>
                                      </p:cBhvr>
                                      <p:tavLst>
                                        <p:tav tm="0">
                                          <p:val>
                                            <p:strVal val="#ppt_x-#ppt_w*1.125000"/>
                                          </p:val>
                                        </p:tav>
                                        <p:tav tm="100000">
                                          <p:val>
                                            <p:strVal val="#ppt_x"/>
                                          </p:val>
                                        </p:tav>
                                      </p:tavLst>
                                    </p:anim>
                                    <p:animEffect transition="in" filter="wipe(right)">
                                      <p:cBhvr>
                                        <p:cTn id="44" dur="500"/>
                                        <p:tgtEl>
                                          <p:spTgt spid="39"/>
                                        </p:tgtEl>
                                      </p:cBhvr>
                                    </p:animEffect>
                                  </p:childTnLst>
                                </p:cTn>
                              </p:par>
                              <p:par>
                                <p:cTn id="45" presetID="12" presetClass="entr" presetSubtype="8" fill="hold" nodeType="with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additive="base">
                                        <p:cTn id="47" dur="500"/>
                                        <p:tgtEl>
                                          <p:spTgt spid="73"/>
                                        </p:tgtEl>
                                        <p:attrNameLst>
                                          <p:attrName>ppt_x</p:attrName>
                                        </p:attrNameLst>
                                      </p:cBhvr>
                                      <p:tavLst>
                                        <p:tav tm="0">
                                          <p:val>
                                            <p:strVal val="#ppt_x-#ppt_w*1.125000"/>
                                          </p:val>
                                        </p:tav>
                                        <p:tav tm="100000">
                                          <p:val>
                                            <p:strVal val="#ppt_x"/>
                                          </p:val>
                                        </p:tav>
                                      </p:tavLst>
                                    </p:anim>
                                    <p:animEffect transition="in" filter="wipe(right)">
                                      <p:cBhvr>
                                        <p:cTn id="48" dur="500"/>
                                        <p:tgtEl>
                                          <p:spTgt spid="73"/>
                                        </p:tgtEl>
                                      </p:cBhvr>
                                    </p:animEffect>
                                  </p:childTnLst>
                                </p:cTn>
                              </p:par>
                              <p:par>
                                <p:cTn id="49" presetID="12" presetClass="entr" presetSubtype="8" fill="hold" nodeType="with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additive="base">
                                        <p:cTn id="51" dur="500"/>
                                        <p:tgtEl>
                                          <p:spTgt spid="96"/>
                                        </p:tgtEl>
                                        <p:attrNameLst>
                                          <p:attrName>ppt_x</p:attrName>
                                        </p:attrNameLst>
                                      </p:cBhvr>
                                      <p:tavLst>
                                        <p:tav tm="0">
                                          <p:val>
                                            <p:strVal val="#ppt_x-#ppt_w*1.125000"/>
                                          </p:val>
                                        </p:tav>
                                        <p:tav tm="100000">
                                          <p:val>
                                            <p:strVal val="#ppt_x"/>
                                          </p:val>
                                        </p:tav>
                                      </p:tavLst>
                                    </p:anim>
                                    <p:animEffect transition="in" filter="wipe(right)">
                                      <p:cBhvr>
                                        <p:cTn id="52" dur="500"/>
                                        <p:tgtEl>
                                          <p:spTgt spid="96"/>
                                        </p:tgtEl>
                                      </p:cBhvr>
                                    </p:animEffect>
                                  </p:childTnLst>
                                </p:cTn>
                              </p:par>
                            </p:childTnLst>
                          </p:cTn>
                        </p:par>
                        <p:par>
                          <p:cTn id="53" fill="hold">
                            <p:stCondLst>
                              <p:cond delay="2500"/>
                            </p:stCondLst>
                            <p:childTnLst>
                              <p:par>
                                <p:cTn id="54" presetID="2" presetClass="entr" presetSubtype="4" fill="hold" nodeType="afterEffect">
                                  <p:stCondLst>
                                    <p:cond delay="0"/>
                                  </p:stCondLst>
                                  <p:childTnLst>
                                    <p:set>
                                      <p:cBhvr>
                                        <p:cTn id="55" dur="1" fill="hold">
                                          <p:stCondLst>
                                            <p:cond delay="0"/>
                                          </p:stCondLst>
                                        </p:cTn>
                                        <p:tgtEl>
                                          <p:spTgt spid="132"/>
                                        </p:tgtEl>
                                        <p:attrNameLst>
                                          <p:attrName>style.visibility</p:attrName>
                                        </p:attrNameLst>
                                      </p:cBhvr>
                                      <p:to>
                                        <p:strVal val="visible"/>
                                      </p:to>
                                    </p:set>
                                    <p:anim calcmode="lin" valueType="num">
                                      <p:cBhvr additive="base">
                                        <p:cTn id="56" dur="500" fill="hold"/>
                                        <p:tgtEl>
                                          <p:spTgt spid="132"/>
                                        </p:tgtEl>
                                        <p:attrNameLst>
                                          <p:attrName>ppt_x</p:attrName>
                                        </p:attrNameLst>
                                      </p:cBhvr>
                                      <p:tavLst>
                                        <p:tav tm="0">
                                          <p:val>
                                            <p:strVal val="#ppt_x"/>
                                          </p:val>
                                        </p:tav>
                                        <p:tav tm="100000">
                                          <p:val>
                                            <p:strVal val="#ppt_x"/>
                                          </p:val>
                                        </p:tav>
                                      </p:tavLst>
                                    </p:anim>
                                    <p:anim calcmode="lin" valueType="num">
                                      <p:cBhvr additive="base">
                                        <p:cTn id="57" dur="500" fill="hold"/>
                                        <p:tgtEl>
                                          <p:spTgt spid="132"/>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141"/>
                                        </p:tgtEl>
                                        <p:attrNameLst>
                                          <p:attrName>style.visibility</p:attrName>
                                        </p:attrNameLst>
                                      </p:cBhvr>
                                      <p:to>
                                        <p:strVal val="visible"/>
                                      </p:to>
                                    </p:set>
                                    <p:anim calcmode="lin" valueType="num">
                                      <p:cBhvr additive="base">
                                        <p:cTn id="60" dur="500" fill="hold"/>
                                        <p:tgtEl>
                                          <p:spTgt spid="141"/>
                                        </p:tgtEl>
                                        <p:attrNameLst>
                                          <p:attrName>ppt_x</p:attrName>
                                        </p:attrNameLst>
                                      </p:cBhvr>
                                      <p:tavLst>
                                        <p:tav tm="0">
                                          <p:val>
                                            <p:strVal val="#ppt_x"/>
                                          </p:val>
                                        </p:tav>
                                        <p:tav tm="100000">
                                          <p:val>
                                            <p:strVal val="#ppt_x"/>
                                          </p:val>
                                        </p:tav>
                                      </p:tavLst>
                                    </p:anim>
                                    <p:anim calcmode="lin" valueType="num">
                                      <p:cBhvr additive="base">
                                        <p:cTn id="61" dur="500" fill="hold"/>
                                        <p:tgtEl>
                                          <p:spTgt spid="141"/>
                                        </p:tgtEl>
                                        <p:attrNameLst>
                                          <p:attrName>ppt_y</p:attrName>
                                        </p:attrNameLst>
                                      </p:cBhvr>
                                      <p:tavLst>
                                        <p:tav tm="0">
                                          <p:val>
                                            <p:strVal val="1+#ppt_h/2"/>
                                          </p:val>
                                        </p:tav>
                                        <p:tav tm="100000">
                                          <p:val>
                                            <p:strVal val="#ppt_y"/>
                                          </p:val>
                                        </p:tav>
                                      </p:tavLst>
                                    </p:anim>
                                  </p:childTnLst>
                                </p:cTn>
                              </p:par>
                            </p:childTnLst>
                          </p:cTn>
                        </p:par>
                        <p:par>
                          <p:cTn id="62" fill="hold">
                            <p:stCondLst>
                              <p:cond delay="3000"/>
                            </p:stCondLst>
                            <p:childTnLst>
                              <p:par>
                                <p:cTn id="63" presetID="2" presetClass="entr" presetSubtype="4" fill="hold" nodeType="afterEffect">
                                  <p:stCondLst>
                                    <p:cond delay="0"/>
                                  </p:stCondLst>
                                  <p:childTnLst>
                                    <p:set>
                                      <p:cBhvr>
                                        <p:cTn id="64" dur="1" fill="hold">
                                          <p:stCondLst>
                                            <p:cond delay="0"/>
                                          </p:stCondLst>
                                        </p:cTn>
                                        <p:tgtEl>
                                          <p:spTgt spid="135"/>
                                        </p:tgtEl>
                                        <p:attrNameLst>
                                          <p:attrName>style.visibility</p:attrName>
                                        </p:attrNameLst>
                                      </p:cBhvr>
                                      <p:to>
                                        <p:strVal val="visible"/>
                                      </p:to>
                                    </p:set>
                                    <p:anim calcmode="lin" valueType="num">
                                      <p:cBhvr additive="base">
                                        <p:cTn id="65" dur="500" fill="hold"/>
                                        <p:tgtEl>
                                          <p:spTgt spid="135"/>
                                        </p:tgtEl>
                                        <p:attrNameLst>
                                          <p:attrName>ppt_x</p:attrName>
                                        </p:attrNameLst>
                                      </p:cBhvr>
                                      <p:tavLst>
                                        <p:tav tm="0">
                                          <p:val>
                                            <p:strVal val="#ppt_x"/>
                                          </p:val>
                                        </p:tav>
                                        <p:tav tm="100000">
                                          <p:val>
                                            <p:strVal val="#ppt_x"/>
                                          </p:val>
                                        </p:tav>
                                      </p:tavLst>
                                    </p:anim>
                                    <p:anim calcmode="lin" valueType="num">
                                      <p:cBhvr additive="base">
                                        <p:cTn id="66" dur="500" fill="hold"/>
                                        <p:tgtEl>
                                          <p:spTgt spid="135"/>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44"/>
                                        </p:tgtEl>
                                        <p:attrNameLst>
                                          <p:attrName>style.visibility</p:attrName>
                                        </p:attrNameLst>
                                      </p:cBhvr>
                                      <p:to>
                                        <p:strVal val="visible"/>
                                      </p:to>
                                    </p:set>
                                    <p:anim calcmode="lin" valueType="num">
                                      <p:cBhvr additive="base">
                                        <p:cTn id="69" dur="500" fill="hold"/>
                                        <p:tgtEl>
                                          <p:spTgt spid="144"/>
                                        </p:tgtEl>
                                        <p:attrNameLst>
                                          <p:attrName>ppt_x</p:attrName>
                                        </p:attrNameLst>
                                      </p:cBhvr>
                                      <p:tavLst>
                                        <p:tav tm="0">
                                          <p:val>
                                            <p:strVal val="#ppt_x"/>
                                          </p:val>
                                        </p:tav>
                                        <p:tav tm="100000">
                                          <p:val>
                                            <p:strVal val="#ppt_x"/>
                                          </p:val>
                                        </p:tav>
                                      </p:tavLst>
                                    </p:anim>
                                    <p:anim calcmode="lin" valueType="num">
                                      <p:cBhvr additive="base">
                                        <p:cTn id="70" dur="500" fill="hold"/>
                                        <p:tgtEl>
                                          <p:spTgt spid="144"/>
                                        </p:tgtEl>
                                        <p:attrNameLst>
                                          <p:attrName>ppt_y</p:attrName>
                                        </p:attrNameLst>
                                      </p:cBhvr>
                                      <p:tavLst>
                                        <p:tav tm="0">
                                          <p:val>
                                            <p:strVal val="1+#ppt_h/2"/>
                                          </p:val>
                                        </p:tav>
                                        <p:tav tm="100000">
                                          <p:val>
                                            <p:strVal val="#ppt_y"/>
                                          </p:val>
                                        </p:tav>
                                      </p:tavLst>
                                    </p:anim>
                                  </p:childTnLst>
                                </p:cTn>
                              </p:par>
                            </p:childTnLst>
                          </p:cTn>
                        </p:par>
                        <p:par>
                          <p:cTn id="71" fill="hold">
                            <p:stCondLst>
                              <p:cond delay="3500"/>
                            </p:stCondLst>
                            <p:childTnLst>
                              <p:par>
                                <p:cTn id="72" presetID="2" presetClass="entr" presetSubtype="4" fill="hold" nodeType="afterEffect">
                                  <p:stCondLst>
                                    <p:cond delay="0"/>
                                  </p:stCondLst>
                                  <p:childTnLst>
                                    <p:set>
                                      <p:cBhvr>
                                        <p:cTn id="73" dur="1" fill="hold">
                                          <p:stCondLst>
                                            <p:cond delay="0"/>
                                          </p:stCondLst>
                                        </p:cTn>
                                        <p:tgtEl>
                                          <p:spTgt spid="138"/>
                                        </p:tgtEl>
                                        <p:attrNameLst>
                                          <p:attrName>style.visibility</p:attrName>
                                        </p:attrNameLst>
                                      </p:cBhvr>
                                      <p:to>
                                        <p:strVal val="visible"/>
                                      </p:to>
                                    </p:set>
                                    <p:anim calcmode="lin" valueType="num">
                                      <p:cBhvr additive="base">
                                        <p:cTn id="74" dur="500" fill="hold"/>
                                        <p:tgtEl>
                                          <p:spTgt spid="138"/>
                                        </p:tgtEl>
                                        <p:attrNameLst>
                                          <p:attrName>ppt_x</p:attrName>
                                        </p:attrNameLst>
                                      </p:cBhvr>
                                      <p:tavLst>
                                        <p:tav tm="0">
                                          <p:val>
                                            <p:strVal val="#ppt_x"/>
                                          </p:val>
                                        </p:tav>
                                        <p:tav tm="100000">
                                          <p:val>
                                            <p:strVal val="#ppt_x"/>
                                          </p:val>
                                        </p:tav>
                                      </p:tavLst>
                                    </p:anim>
                                    <p:anim calcmode="lin" valueType="num">
                                      <p:cBhvr additive="base">
                                        <p:cTn id="75" dur="500" fill="hold"/>
                                        <p:tgtEl>
                                          <p:spTgt spid="138"/>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147"/>
                                        </p:tgtEl>
                                        <p:attrNameLst>
                                          <p:attrName>style.visibility</p:attrName>
                                        </p:attrNameLst>
                                      </p:cBhvr>
                                      <p:to>
                                        <p:strVal val="visible"/>
                                      </p:to>
                                    </p:set>
                                    <p:anim calcmode="lin" valueType="num">
                                      <p:cBhvr additive="base">
                                        <p:cTn id="78" dur="500" fill="hold"/>
                                        <p:tgtEl>
                                          <p:spTgt spid="147"/>
                                        </p:tgtEl>
                                        <p:attrNameLst>
                                          <p:attrName>ppt_x</p:attrName>
                                        </p:attrNameLst>
                                      </p:cBhvr>
                                      <p:tavLst>
                                        <p:tav tm="0">
                                          <p:val>
                                            <p:strVal val="#ppt_x"/>
                                          </p:val>
                                        </p:tav>
                                        <p:tav tm="100000">
                                          <p:val>
                                            <p:strVal val="#ppt_x"/>
                                          </p:val>
                                        </p:tav>
                                      </p:tavLst>
                                    </p:anim>
                                    <p:anim calcmode="lin" valueType="num">
                                      <p:cBhvr additive="base">
                                        <p:cTn id="79" dur="50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830507"/>
            <a:ext cx="2809875" cy="914400"/>
            <a:chOff x="0" y="1850567"/>
            <a:chExt cx="3746500" cy="1219200"/>
          </a:xfrm>
        </p:grpSpPr>
        <p:sp>
          <p:nvSpPr>
            <p:cNvPr id="4" name="MH_SubTitle_1"/>
            <p:cNvSpPr/>
            <p:nvPr>
              <p:custDataLst>
                <p:tags r:id="rId1"/>
              </p:custDataLst>
            </p:nvPr>
          </p:nvSpPr>
          <p:spPr>
            <a:xfrm>
              <a:off x="0" y="1850567"/>
              <a:ext cx="3746500" cy="1219200"/>
            </a:xfrm>
            <a:prstGeom prst="rect">
              <a:avLst/>
            </a:prstGeom>
            <a:solidFill>
              <a:schemeClr val="accent3">
                <a:alpha val="89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60000" anchor="ctr"/>
            <a:lstStyle/>
            <a:p>
              <a:pPr>
                <a:defRPr/>
              </a:pPr>
              <a:endParaRPr lang="zh-CN" altLang="en-US" dirty="0">
                <a:solidFill>
                  <a:srgbClr val="FFFFFF"/>
                </a:solidFill>
                <a:latin typeface="微软雅黑" panose="020B0503020204020204" charset="-122"/>
                <a:ea typeface="微软雅黑" panose="020B0503020204020204" charset="-122"/>
              </a:endParaRPr>
            </a:p>
          </p:txBody>
        </p:sp>
        <p:sp>
          <p:nvSpPr>
            <p:cNvPr id="5" name="文本框 25"/>
            <p:cNvSpPr txBox="1"/>
            <p:nvPr/>
          </p:nvSpPr>
          <p:spPr>
            <a:xfrm>
              <a:off x="1538556" y="2151838"/>
              <a:ext cx="1631216" cy="677108"/>
            </a:xfrm>
            <a:prstGeom prst="rect">
              <a:avLst/>
            </a:prstGeom>
            <a:noFill/>
          </p:spPr>
          <p:txBody>
            <a:bodyPr wrap="none" rtlCol="0">
              <a:spAutoFit/>
            </a:bodyPr>
            <a:lstStyle/>
            <a:p>
              <a:r>
                <a:rPr lang="zh-CN" altLang="en-US" sz="2700" dirty="0">
                  <a:solidFill>
                    <a:srgbClr val="F7F7F7"/>
                  </a:solidFill>
                  <a:latin typeface="微软雅黑" panose="020B0503020204020204" charset="-122"/>
                  <a:ea typeface="微软雅黑" panose="020B0503020204020204" charset="-122"/>
                </a:rPr>
                <a:t>结束语</a:t>
              </a:r>
            </a:p>
          </p:txBody>
        </p:sp>
        <p:sp>
          <p:nvSpPr>
            <p:cNvPr id="8" name="KSO_Shape"/>
            <p:cNvSpPr/>
            <p:nvPr/>
          </p:nvSpPr>
          <p:spPr>
            <a:xfrm>
              <a:off x="896455" y="2185624"/>
              <a:ext cx="297096" cy="578758"/>
            </a:xfrm>
            <a:custGeom>
              <a:avLst/>
              <a:gdLst>
                <a:gd name="connsiteX0" fmla="*/ 788945 w 3886200"/>
                <a:gd name="connsiteY0" fmla="*/ 3994579 h 7565524"/>
                <a:gd name="connsiteX1" fmla="*/ 793367 w 3886200"/>
                <a:gd name="connsiteY1" fmla="*/ 4082152 h 7565524"/>
                <a:gd name="connsiteX2" fmla="*/ 1943100 w 3886200"/>
                <a:gd name="connsiteY2" fmla="*/ 5119688 h 7565524"/>
                <a:gd name="connsiteX3" fmla="*/ 3092833 w 3886200"/>
                <a:gd name="connsiteY3" fmla="*/ 4082152 h 7565524"/>
                <a:gd name="connsiteX4" fmla="*/ 3097256 w 3886200"/>
                <a:gd name="connsiteY4" fmla="*/ 3994579 h 7565524"/>
                <a:gd name="connsiteX5" fmla="*/ 3087777 w 3886200"/>
                <a:gd name="connsiteY5" fmla="*/ 4031441 h 7565524"/>
                <a:gd name="connsiteX6" fmla="*/ 1943100 w 3886200"/>
                <a:gd name="connsiteY6" fmla="*/ 4873587 h 7565524"/>
                <a:gd name="connsiteX7" fmla="*/ 798423 w 3886200"/>
                <a:gd name="connsiteY7" fmla="*/ 4031441 h 7565524"/>
                <a:gd name="connsiteX8" fmla="*/ 0 w 3886200"/>
                <a:gd name="connsiteY8" fmla="*/ 3009901 h 7565524"/>
                <a:gd name="connsiteX9" fmla="*/ 308086 w 3886200"/>
                <a:gd name="connsiteY9" fmla="*/ 3009901 h 7565524"/>
                <a:gd name="connsiteX10" fmla="*/ 308086 w 3886200"/>
                <a:gd name="connsiteY10" fmla="*/ 4175662 h 7565524"/>
                <a:gd name="connsiteX11" fmla="*/ 1943101 w 3886200"/>
                <a:gd name="connsiteY11" fmla="*/ 5810677 h 7565524"/>
                <a:gd name="connsiteX12" fmla="*/ 1943100 w 3886200"/>
                <a:gd name="connsiteY12" fmla="*/ 5810678 h 7565524"/>
                <a:gd name="connsiteX13" fmla="*/ 3578115 w 3886200"/>
                <a:gd name="connsiteY13" fmla="*/ 4175663 h 7565524"/>
                <a:gd name="connsiteX14" fmla="*/ 3578116 w 3886200"/>
                <a:gd name="connsiteY14" fmla="*/ 3009901 h 7565524"/>
                <a:gd name="connsiteX15" fmla="*/ 3886200 w 3886200"/>
                <a:gd name="connsiteY15" fmla="*/ 3009901 h 7565524"/>
                <a:gd name="connsiteX16" fmla="*/ 3886200 w 3886200"/>
                <a:gd name="connsiteY16" fmla="*/ 4235878 h 7565524"/>
                <a:gd name="connsiteX17" fmla="*/ 2520919 w 3886200"/>
                <a:gd name="connsiteY17" fmla="*/ 6091620 h 7565524"/>
                <a:gd name="connsiteX18" fmla="*/ 2336800 w 3886200"/>
                <a:gd name="connsiteY18" fmla="*/ 6138961 h 7565524"/>
                <a:gd name="connsiteX19" fmla="*/ 2336800 w 3886200"/>
                <a:gd name="connsiteY19" fmla="*/ 6591300 h 7565524"/>
                <a:gd name="connsiteX20" fmla="*/ 3062539 w 3886200"/>
                <a:gd name="connsiteY20" fmla="*/ 6591300 h 7565524"/>
                <a:gd name="connsiteX21" fmla="*/ 3549651 w 3886200"/>
                <a:gd name="connsiteY21" fmla="*/ 7078412 h 7565524"/>
                <a:gd name="connsiteX22" fmla="*/ 3549650 w 3886200"/>
                <a:gd name="connsiteY22" fmla="*/ 7078412 h 7565524"/>
                <a:gd name="connsiteX23" fmla="*/ 3062538 w 3886200"/>
                <a:gd name="connsiteY23" fmla="*/ 7565524 h 7565524"/>
                <a:gd name="connsiteX24" fmla="*/ 823662 w 3886200"/>
                <a:gd name="connsiteY24" fmla="*/ 7565523 h 7565524"/>
                <a:gd name="connsiteX25" fmla="*/ 346447 w 3886200"/>
                <a:gd name="connsiteY25" fmla="*/ 7176581 h 7565524"/>
                <a:gd name="connsiteX26" fmla="*/ 336550 w 3886200"/>
                <a:gd name="connsiteY26" fmla="*/ 7078412 h 7565524"/>
                <a:gd name="connsiteX27" fmla="*/ 346447 w 3886200"/>
                <a:gd name="connsiteY27" fmla="*/ 6980242 h 7565524"/>
                <a:gd name="connsiteX28" fmla="*/ 823662 w 3886200"/>
                <a:gd name="connsiteY28" fmla="*/ 6591300 h 7565524"/>
                <a:gd name="connsiteX29" fmla="*/ 1549400 w 3886200"/>
                <a:gd name="connsiteY29" fmla="*/ 6591300 h 7565524"/>
                <a:gd name="connsiteX30" fmla="*/ 1549400 w 3886200"/>
                <a:gd name="connsiteY30" fmla="*/ 6138961 h 7565524"/>
                <a:gd name="connsiteX31" fmla="*/ 1365282 w 3886200"/>
                <a:gd name="connsiteY31" fmla="*/ 6091620 h 7565524"/>
                <a:gd name="connsiteX32" fmla="*/ 0 w 3886200"/>
                <a:gd name="connsiteY32" fmla="*/ 4235878 h 7565524"/>
                <a:gd name="connsiteX33" fmla="*/ 622300 w 3886200"/>
                <a:gd name="connsiteY33" fmla="*/ 2818278 h 7565524"/>
                <a:gd name="connsiteX34" fmla="*/ 3263900 w 3886200"/>
                <a:gd name="connsiteY34" fmla="*/ 2818278 h 7565524"/>
                <a:gd name="connsiteX35" fmla="*/ 3263900 w 3886200"/>
                <a:gd name="connsiteY35" fmla="*/ 4152900 h 7565524"/>
                <a:gd name="connsiteX36" fmla="*/ 1943100 w 3886200"/>
                <a:gd name="connsiteY36" fmla="*/ 5473700 h 7565524"/>
                <a:gd name="connsiteX37" fmla="*/ 622300 w 3886200"/>
                <a:gd name="connsiteY37" fmla="*/ 4152900 h 7565524"/>
                <a:gd name="connsiteX38" fmla="*/ 622300 w 3886200"/>
                <a:gd name="connsiteY38" fmla="*/ 2432670 h 7565524"/>
                <a:gd name="connsiteX39" fmla="*/ 3263900 w 3886200"/>
                <a:gd name="connsiteY39" fmla="*/ 2432670 h 7565524"/>
                <a:gd name="connsiteX40" fmla="*/ 3263900 w 3886200"/>
                <a:gd name="connsiteY40" fmla="*/ 2655422 h 7565524"/>
                <a:gd name="connsiteX41" fmla="*/ 622300 w 3886200"/>
                <a:gd name="connsiteY41" fmla="*/ 2655422 h 7565524"/>
                <a:gd name="connsiteX42" fmla="*/ 622300 w 3886200"/>
                <a:gd name="connsiteY42" fmla="*/ 2047063 h 7565524"/>
                <a:gd name="connsiteX43" fmla="*/ 3263900 w 3886200"/>
                <a:gd name="connsiteY43" fmla="*/ 2047063 h 7565524"/>
                <a:gd name="connsiteX44" fmla="*/ 3263900 w 3886200"/>
                <a:gd name="connsiteY44" fmla="*/ 2269814 h 7565524"/>
                <a:gd name="connsiteX45" fmla="*/ 622300 w 3886200"/>
                <a:gd name="connsiteY45" fmla="*/ 2269814 h 7565524"/>
                <a:gd name="connsiteX46" fmla="*/ 622300 w 3886200"/>
                <a:gd name="connsiteY46" fmla="*/ 1661456 h 7565524"/>
                <a:gd name="connsiteX47" fmla="*/ 3263900 w 3886200"/>
                <a:gd name="connsiteY47" fmla="*/ 1661456 h 7565524"/>
                <a:gd name="connsiteX48" fmla="*/ 3263900 w 3886200"/>
                <a:gd name="connsiteY48" fmla="*/ 1884207 h 7565524"/>
                <a:gd name="connsiteX49" fmla="*/ 622300 w 3886200"/>
                <a:gd name="connsiteY49" fmla="*/ 1884207 h 7565524"/>
                <a:gd name="connsiteX50" fmla="*/ 1943100 w 3886200"/>
                <a:gd name="connsiteY50" fmla="*/ 0 h 7565524"/>
                <a:gd name="connsiteX51" fmla="*/ 3263900 w 3886200"/>
                <a:gd name="connsiteY51" fmla="*/ 1320800 h 7565524"/>
                <a:gd name="connsiteX52" fmla="*/ 3263900 w 3886200"/>
                <a:gd name="connsiteY52" fmla="*/ 1498600 h 7565524"/>
                <a:gd name="connsiteX53" fmla="*/ 622300 w 3886200"/>
                <a:gd name="connsiteY53" fmla="*/ 1498600 h 7565524"/>
                <a:gd name="connsiteX54" fmla="*/ 622300 w 3886200"/>
                <a:gd name="connsiteY54" fmla="*/ 1320800 h 7565524"/>
                <a:gd name="connsiteX55" fmla="*/ 1943100 w 3886200"/>
                <a:gd name="connsiteY55" fmla="*/ 0 h 756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886200" h="7565524">
                  <a:moveTo>
                    <a:pt x="788945" y="3994579"/>
                  </a:moveTo>
                  <a:lnTo>
                    <a:pt x="793367" y="4082152"/>
                  </a:lnTo>
                  <a:cubicBezTo>
                    <a:pt x="852550" y="4664920"/>
                    <a:pt x="1344717" y="5119688"/>
                    <a:pt x="1943100" y="5119688"/>
                  </a:cubicBezTo>
                  <a:cubicBezTo>
                    <a:pt x="2541483" y="5119688"/>
                    <a:pt x="3033650" y="4664920"/>
                    <a:pt x="3092833" y="4082152"/>
                  </a:cubicBezTo>
                  <a:lnTo>
                    <a:pt x="3097256" y="3994579"/>
                  </a:lnTo>
                  <a:lnTo>
                    <a:pt x="3087777" y="4031441"/>
                  </a:lnTo>
                  <a:cubicBezTo>
                    <a:pt x="2936026" y="4519338"/>
                    <a:pt x="2480933" y="4873587"/>
                    <a:pt x="1943100" y="4873587"/>
                  </a:cubicBezTo>
                  <a:cubicBezTo>
                    <a:pt x="1405268" y="4873587"/>
                    <a:pt x="950175" y="4519338"/>
                    <a:pt x="798423" y="4031441"/>
                  </a:cubicBezTo>
                  <a:close/>
                  <a:moveTo>
                    <a:pt x="0" y="3009901"/>
                  </a:moveTo>
                  <a:lnTo>
                    <a:pt x="308086" y="3009901"/>
                  </a:lnTo>
                  <a:lnTo>
                    <a:pt x="308086" y="4175662"/>
                  </a:lnTo>
                  <a:cubicBezTo>
                    <a:pt x="308086" y="5078656"/>
                    <a:pt x="1040107" y="5810677"/>
                    <a:pt x="1943101" y="5810677"/>
                  </a:cubicBezTo>
                  <a:lnTo>
                    <a:pt x="1943100" y="5810678"/>
                  </a:lnTo>
                  <a:cubicBezTo>
                    <a:pt x="2846094" y="5810678"/>
                    <a:pt x="3578115" y="5078657"/>
                    <a:pt x="3578115" y="4175663"/>
                  </a:cubicBezTo>
                  <a:lnTo>
                    <a:pt x="3578116" y="3009901"/>
                  </a:lnTo>
                  <a:lnTo>
                    <a:pt x="3886200" y="3009901"/>
                  </a:lnTo>
                  <a:lnTo>
                    <a:pt x="3886200" y="4235878"/>
                  </a:lnTo>
                  <a:cubicBezTo>
                    <a:pt x="3886200" y="5107807"/>
                    <a:pt x="3311893" y="5845601"/>
                    <a:pt x="2520919" y="6091620"/>
                  </a:cubicBezTo>
                  <a:lnTo>
                    <a:pt x="2336800" y="6138961"/>
                  </a:lnTo>
                  <a:lnTo>
                    <a:pt x="2336800" y="6591300"/>
                  </a:lnTo>
                  <a:lnTo>
                    <a:pt x="3062539" y="6591300"/>
                  </a:lnTo>
                  <a:cubicBezTo>
                    <a:pt x="3331564" y="6591300"/>
                    <a:pt x="3549651" y="6809387"/>
                    <a:pt x="3549651" y="7078412"/>
                  </a:cubicBezTo>
                  <a:lnTo>
                    <a:pt x="3549650" y="7078412"/>
                  </a:lnTo>
                  <a:cubicBezTo>
                    <a:pt x="3549650" y="7347437"/>
                    <a:pt x="3331563" y="7565524"/>
                    <a:pt x="3062538" y="7565524"/>
                  </a:cubicBezTo>
                  <a:lnTo>
                    <a:pt x="823662" y="7565523"/>
                  </a:lnTo>
                  <a:cubicBezTo>
                    <a:pt x="588265" y="7565523"/>
                    <a:pt x="391868" y="7398550"/>
                    <a:pt x="346447" y="7176581"/>
                  </a:cubicBezTo>
                  <a:lnTo>
                    <a:pt x="336550" y="7078412"/>
                  </a:lnTo>
                  <a:lnTo>
                    <a:pt x="346447" y="6980242"/>
                  </a:lnTo>
                  <a:cubicBezTo>
                    <a:pt x="391868" y="6758273"/>
                    <a:pt x="588265" y="6591300"/>
                    <a:pt x="823662" y="6591300"/>
                  </a:cubicBezTo>
                  <a:lnTo>
                    <a:pt x="1549400" y="6591300"/>
                  </a:lnTo>
                  <a:lnTo>
                    <a:pt x="1549400" y="6138961"/>
                  </a:lnTo>
                  <a:lnTo>
                    <a:pt x="1365282" y="6091620"/>
                  </a:lnTo>
                  <a:cubicBezTo>
                    <a:pt x="574307" y="5845601"/>
                    <a:pt x="0" y="5107807"/>
                    <a:pt x="0" y="4235878"/>
                  </a:cubicBezTo>
                  <a:close/>
                  <a:moveTo>
                    <a:pt x="622300" y="2818278"/>
                  </a:moveTo>
                  <a:lnTo>
                    <a:pt x="3263900" y="2818278"/>
                  </a:lnTo>
                  <a:lnTo>
                    <a:pt x="3263900" y="4152900"/>
                  </a:lnTo>
                  <a:cubicBezTo>
                    <a:pt x="3263900" y="4882358"/>
                    <a:pt x="2672558" y="5473700"/>
                    <a:pt x="1943100" y="5473700"/>
                  </a:cubicBezTo>
                  <a:cubicBezTo>
                    <a:pt x="1213642" y="5473700"/>
                    <a:pt x="622300" y="4882358"/>
                    <a:pt x="622300" y="4152900"/>
                  </a:cubicBezTo>
                  <a:close/>
                  <a:moveTo>
                    <a:pt x="622300" y="2432670"/>
                  </a:moveTo>
                  <a:lnTo>
                    <a:pt x="3263900" y="2432670"/>
                  </a:lnTo>
                  <a:lnTo>
                    <a:pt x="3263900" y="2655422"/>
                  </a:lnTo>
                  <a:lnTo>
                    <a:pt x="622300" y="2655422"/>
                  </a:lnTo>
                  <a:close/>
                  <a:moveTo>
                    <a:pt x="622300" y="2047063"/>
                  </a:moveTo>
                  <a:lnTo>
                    <a:pt x="3263900" y="2047063"/>
                  </a:lnTo>
                  <a:lnTo>
                    <a:pt x="3263900" y="2269814"/>
                  </a:lnTo>
                  <a:lnTo>
                    <a:pt x="622300" y="2269814"/>
                  </a:lnTo>
                  <a:close/>
                  <a:moveTo>
                    <a:pt x="622300" y="1661456"/>
                  </a:moveTo>
                  <a:lnTo>
                    <a:pt x="3263900" y="1661456"/>
                  </a:lnTo>
                  <a:lnTo>
                    <a:pt x="3263900" y="1884207"/>
                  </a:lnTo>
                  <a:lnTo>
                    <a:pt x="622300" y="1884207"/>
                  </a:lnTo>
                  <a:close/>
                  <a:moveTo>
                    <a:pt x="1943100" y="0"/>
                  </a:moveTo>
                  <a:cubicBezTo>
                    <a:pt x="2672558" y="0"/>
                    <a:pt x="3263900" y="591342"/>
                    <a:pt x="3263900" y="1320800"/>
                  </a:cubicBezTo>
                  <a:lnTo>
                    <a:pt x="3263900" y="1498600"/>
                  </a:lnTo>
                  <a:lnTo>
                    <a:pt x="622300" y="1498600"/>
                  </a:lnTo>
                  <a:lnTo>
                    <a:pt x="622300" y="1320800"/>
                  </a:lnTo>
                  <a:cubicBezTo>
                    <a:pt x="622300" y="591342"/>
                    <a:pt x="1213642" y="0"/>
                    <a:pt x="19431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微软雅黑" panose="020B0503020204020204" charset="-122"/>
                <a:ea typeface="微软雅黑" panose="020B0503020204020204" charset="-122"/>
              </a:endParaRPr>
            </a:p>
          </p:txBody>
        </p:sp>
      </p:grpSp>
      <p:grpSp>
        <p:nvGrpSpPr>
          <p:cNvPr id="9" name="组合 8"/>
          <p:cNvGrpSpPr/>
          <p:nvPr/>
        </p:nvGrpSpPr>
        <p:grpSpPr>
          <a:xfrm>
            <a:off x="5896769" y="1322093"/>
            <a:ext cx="2368253" cy="2368253"/>
            <a:chOff x="304800" y="673100"/>
            <a:chExt cx="4000500" cy="4000500"/>
          </a:xfrm>
          <a:gradFill>
            <a:gsLst>
              <a:gs pos="0">
                <a:schemeClr val="accent1">
                  <a:lumMod val="75000"/>
                </a:schemeClr>
              </a:gs>
              <a:gs pos="100000">
                <a:schemeClr val="accent1"/>
              </a:gs>
            </a:gsLst>
            <a:lin ang="5400000" scaled="0"/>
          </a:gradFill>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pFill/>
            <a:ln w="25400" cap="flat" cmpd="sng" algn="ctr">
              <a:gradFill>
                <a:gsLst>
                  <a:gs pos="0">
                    <a:schemeClr val="accent1"/>
                  </a:gs>
                  <a:gs pos="100000">
                    <a:schemeClr val="accent1">
                      <a:lumMod val="75000"/>
                    </a:schemeClr>
                  </a:gs>
                </a:gsLst>
                <a:lin ang="54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endParaRPr>
            </a:p>
          </p:txBody>
        </p:sp>
        <p:sp>
          <p:nvSpPr>
            <p:cNvPr id="11" name="椭圆 10"/>
            <p:cNvSpPr/>
            <p:nvPr/>
          </p:nvSpPr>
          <p:spPr>
            <a:xfrm>
              <a:off x="392112" y="760412"/>
              <a:ext cx="3825873" cy="3825873"/>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endParaRPr>
            </a:p>
          </p:txBody>
        </p:sp>
      </p:grpSp>
      <p:grpSp>
        <p:nvGrpSpPr>
          <p:cNvPr id="12" name="组合 11"/>
          <p:cNvGrpSpPr/>
          <p:nvPr/>
        </p:nvGrpSpPr>
        <p:grpSpPr>
          <a:xfrm>
            <a:off x="7268369" y="972344"/>
            <a:ext cx="956002" cy="956000"/>
            <a:chOff x="304800" y="673100"/>
            <a:chExt cx="4000500" cy="4000500"/>
          </a:xfrm>
          <a:gradFill>
            <a:gsLst>
              <a:gs pos="0">
                <a:schemeClr val="accent5">
                  <a:lumMod val="75000"/>
                </a:schemeClr>
              </a:gs>
              <a:gs pos="100000">
                <a:schemeClr val="accent5"/>
              </a:gs>
            </a:gsLst>
            <a:lin ang="5400000" scaled="0"/>
          </a:gradFill>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pFill/>
            <a:ln w="25400" cap="flat" cmpd="sng" algn="ctr">
              <a:gradFill>
                <a:gsLst>
                  <a:gs pos="0">
                    <a:schemeClr val="accent5"/>
                  </a:gs>
                  <a:gs pos="100000">
                    <a:schemeClr val="accent5">
                      <a:lumMod val="75000"/>
                    </a:schemeClr>
                  </a:gs>
                </a:gsLst>
                <a:lin ang="54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endParaRPr>
            </a:p>
          </p:txBody>
        </p:sp>
        <p:sp>
          <p:nvSpPr>
            <p:cNvPr id="14" name="椭圆 13"/>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endParaRPr>
            </a:p>
          </p:txBody>
        </p:sp>
      </p:grpSp>
      <p:grpSp>
        <p:nvGrpSpPr>
          <p:cNvPr id="15" name="组合 14"/>
          <p:cNvGrpSpPr/>
          <p:nvPr/>
        </p:nvGrpSpPr>
        <p:grpSpPr>
          <a:xfrm>
            <a:off x="5342239" y="667544"/>
            <a:ext cx="1240330" cy="1240328"/>
            <a:chOff x="304800" y="673100"/>
            <a:chExt cx="4000500" cy="4000500"/>
          </a:xfrm>
          <a:gradFill>
            <a:gsLst>
              <a:gs pos="0">
                <a:schemeClr val="accent3">
                  <a:lumMod val="75000"/>
                </a:schemeClr>
              </a:gs>
              <a:gs pos="100000">
                <a:schemeClr val="accent3"/>
              </a:gs>
            </a:gsLst>
            <a:lin ang="5400000" scaled="0"/>
          </a:gradFill>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pFill/>
            <a:ln w="25400" cap="flat" cmpd="sng" algn="ctr">
              <a:gradFill>
                <a:gsLst>
                  <a:gs pos="0">
                    <a:schemeClr val="accent3"/>
                  </a:gs>
                  <a:gs pos="100000">
                    <a:schemeClr val="accent3">
                      <a:lumMod val="75000"/>
                    </a:schemeClr>
                  </a:gs>
                </a:gsLst>
                <a:lin ang="54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endParaRPr>
            </a:p>
          </p:txBody>
        </p:sp>
        <p:sp>
          <p:nvSpPr>
            <p:cNvPr id="17" name="椭圆 16"/>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endParaRPr>
            </a:p>
          </p:txBody>
        </p:sp>
      </p:grpSp>
      <p:grpSp>
        <p:nvGrpSpPr>
          <p:cNvPr id="18" name="组合 17"/>
          <p:cNvGrpSpPr/>
          <p:nvPr/>
        </p:nvGrpSpPr>
        <p:grpSpPr>
          <a:xfrm>
            <a:off x="6295113" y="3236373"/>
            <a:ext cx="1125656" cy="1125655"/>
            <a:chOff x="304800" y="673100"/>
            <a:chExt cx="4000500" cy="4000500"/>
          </a:xfrm>
          <a:gradFill>
            <a:gsLst>
              <a:gs pos="0">
                <a:schemeClr val="accent4">
                  <a:lumMod val="75000"/>
                </a:schemeClr>
              </a:gs>
              <a:gs pos="100000">
                <a:schemeClr val="accent4"/>
              </a:gs>
            </a:gsLst>
            <a:lin ang="5400000" scaled="0"/>
          </a:gradFill>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pFill/>
            <a:ln w="25400" cap="flat" cmpd="sng" algn="ctr">
              <a:gradFill>
                <a:gsLst>
                  <a:gs pos="0">
                    <a:schemeClr val="accent4"/>
                  </a:gs>
                  <a:gs pos="100000">
                    <a:schemeClr val="accent4">
                      <a:lumMod val="75000"/>
                    </a:schemeClr>
                  </a:gs>
                </a:gsLst>
                <a:lin ang="54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endParaRPr>
            </a:p>
          </p:txBody>
        </p:sp>
        <p:sp>
          <p:nvSpPr>
            <p:cNvPr id="20" name="椭圆 19"/>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endParaRPr>
            </a:p>
          </p:txBody>
        </p:sp>
      </p:grpSp>
      <p:grpSp>
        <p:nvGrpSpPr>
          <p:cNvPr id="21" name="组合 20"/>
          <p:cNvGrpSpPr/>
          <p:nvPr/>
        </p:nvGrpSpPr>
        <p:grpSpPr>
          <a:xfrm>
            <a:off x="5163877" y="4080553"/>
            <a:ext cx="398984" cy="398984"/>
            <a:chOff x="304800" y="673100"/>
            <a:chExt cx="4000500" cy="4000500"/>
          </a:xfrm>
          <a:gradFill>
            <a:gsLst>
              <a:gs pos="0">
                <a:schemeClr val="accent3">
                  <a:lumMod val="75000"/>
                </a:schemeClr>
              </a:gs>
              <a:gs pos="100000">
                <a:schemeClr val="accent3"/>
              </a:gs>
            </a:gsLst>
            <a:lin ang="5400000" scaled="0"/>
          </a:gradFill>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pFill/>
            <a:ln w="25400" cap="flat" cmpd="sng" algn="ctr">
              <a:gradFill>
                <a:gsLst>
                  <a:gs pos="0">
                    <a:schemeClr val="accent3"/>
                  </a:gs>
                  <a:gs pos="100000">
                    <a:schemeClr val="accent3">
                      <a:lumMod val="75000"/>
                    </a:schemeClr>
                  </a:gs>
                </a:gsLst>
                <a:lin ang="54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endParaRPr>
            </a:p>
          </p:txBody>
        </p:sp>
        <p:sp>
          <p:nvSpPr>
            <p:cNvPr id="23" name="椭圆 22"/>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endParaRPr>
            </a:p>
          </p:txBody>
        </p:sp>
      </p:grpSp>
      <p:grpSp>
        <p:nvGrpSpPr>
          <p:cNvPr id="24" name="组合 23"/>
          <p:cNvGrpSpPr/>
          <p:nvPr/>
        </p:nvGrpSpPr>
        <p:grpSpPr>
          <a:xfrm>
            <a:off x="5849902" y="3490854"/>
            <a:ext cx="398984" cy="398984"/>
            <a:chOff x="304800" y="673100"/>
            <a:chExt cx="4000500" cy="4000500"/>
          </a:xfrm>
          <a:gradFill>
            <a:gsLst>
              <a:gs pos="0">
                <a:schemeClr val="accent1">
                  <a:lumMod val="75000"/>
                </a:schemeClr>
              </a:gs>
              <a:gs pos="100000">
                <a:schemeClr val="accent1"/>
              </a:gs>
            </a:gsLst>
            <a:lin ang="5400000" scaled="0"/>
          </a:gradFill>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pFill/>
            <a:ln w="25400" cap="flat" cmpd="sng" algn="ctr">
              <a:gradFill>
                <a:gsLst>
                  <a:gs pos="0">
                    <a:schemeClr val="accent1"/>
                  </a:gs>
                  <a:gs pos="100000">
                    <a:schemeClr val="accent1">
                      <a:lumMod val="75000"/>
                    </a:schemeClr>
                  </a:gs>
                </a:gsLst>
                <a:lin ang="54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endParaRPr>
            </a:p>
          </p:txBody>
        </p:sp>
        <p:sp>
          <p:nvSpPr>
            <p:cNvPr id="26" name="椭圆 25"/>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endParaRPr>
            </a:p>
          </p:txBody>
        </p:sp>
      </p:grpSp>
      <p:sp>
        <p:nvSpPr>
          <p:cNvPr id="27" name="矩形 26"/>
          <p:cNvSpPr/>
          <p:nvPr/>
        </p:nvSpPr>
        <p:spPr>
          <a:xfrm>
            <a:off x="7300145" y="1192703"/>
            <a:ext cx="903361" cy="523220"/>
          </a:xfrm>
          <a:prstGeom prst="rect">
            <a:avLst/>
          </a:prstGeom>
        </p:spPr>
        <p:txBody>
          <a:bodyPr wrap="square">
            <a:spAutoFit/>
          </a:bodyPr>
          <a:lstStyle/>
          <a:p>
            <a:pPr algn="ctr">
              <a:defRPr/>
            </a:pPr>
            <a:r>
              <a:rPr lang="zh-CN" altLang="en-US" kern="0" dirty="0">
                <a:solidFill>
                  <a:schemeClr val="bg1"/>
                </a:solidFill>
                <a:latin typeface="微软雅黑" panose="020B0503020204020204" charset="-122"/>
                <a:ea typeface="微软雅黑" panose="020B0503020204020204" charset="-122"/>
              </a:rPr>
              <a:t>共创</a:t>
            </a:r>
            <a:endParaRPr lang="en-US" altLang="zh-CN" kern="0" dirty="0">
              <a:solidFill>
                <a:schemeClr val="bg1"/>
              </a:solidFill>
              <a:latin typeface="微软雅黑" panose="020B0503020204020204" charset="-122"/>
              <a:ea typeface="微软雅黑" panose="020B0503020204020204" charset="-122"/>
            </a:endParaRPr>
          </a:p>
          <a:p>
            <a:pPr algn="ctr">
              <a:defRPr/>
            </a:pPr>
            <a:r>
              <a:rPr lang="zh-CN" altLang="en-US" kern="0" dirty="0">
                <a:solidFill>
                  <a:schemeClr val="bg1"/>
                </a:solidFill>
                <a:latin typeface="微软雅黑" panose="020B0503020204020204" charset="-122"/>
                <a:ea typeface="微软雅黑" panose="020B0503020204020204" charset="-122"/>
              </a:rPr>
              <a:t>未来</a:t>
            </a:r>
          </a:p>
        </p:txBody>
      </p:sp>
      <p:sp>
        <p:nvSpPr>
          <p:cNvPr id="28" name="矩形 27"/>
          <p:cNvSpPr/>
          <p:nvPr/>
        </p:nvSpPr>
        <p:spPr>
          <a:xfrm>
            <a:off x="6473814" y="3452758"/>
            <a:ext cx="813558" cy="523220"/>
          </a:xfrm>
          <a:prstGeom prst="rect">
            <a:avLst/>
          </a:prstGeom>
          <a:ln>
            <a:noFill/>
          </a:ln>
        </p:spPr>
        <p:txBody>
          <a:bodyPr wrap="square">
            <a:spAutoFit/>
          </a:bodyPr>
          <a:lstStyle/>
          <a:p>
            <a:pPr algn="ctr">
              <a:defRPr/>
            </a:pPr>
            <a:r>
              <a:rPr lang="zh-CN" altLang="en-US" kern="0" dirty="0">
                <a:solidFill>
                  <a:schemeClr val="bg1"/>
                </a:solidFill>
                <a:latin typeface="微软雅黑" panose="020B0503020204020204" charset="-122"/>
                <a:ea typeface="微软雅黑" panose="020B0503020204020204" charset="-122"/>
              </a:rPr>
              <a:t>沸腾</a:t>
            </a:r>
            <a:endParaRPr lang="en-US" altLang="zh-CN" kern="0" dirty="0">
              <a:solidFill>
                <a:schemeClr val="bg1"/>
              </a:solidFill>
              <a:latin typeface="微软雅黑" panose="020B0503020204020204" charset="-122"/>
              <a:ea typeface="微软雅黑" panose="020B0503020204020204" charset="-122"/>
            </a:endParaRPr>
          </a:p>
          <a:p>
            <a:pPr algn="ctr">
              <a:defRPr/>
            </a:pPr>
            <a:r>
              <a:rPr lang="zh-CN" altLang="en-US" kern="0" dirty="0">
                <a:solidFill>
                  <a:schemeClr val="bg1"/>
                </a:solidFill>
                <a:latin typeface="微软雅黑" panose="020B0503020204020204" charset="-122"/>
                <a:ea typeface="微软雅黑" panose="020B0503020204020204" charset="-122"/>
              </a:rPr>
              <a:t>理想</a:t>
            </a:r>
          </a:p>
        </p:txBody>
      </p:sp>
      <p:sp>
        <p:nvSpPr>
          <p:cNvPr id="29" name="矩形 28"/>
          <p:cNvSpPr/>
          <p:nvPr/>
        </p:nvSpPr>
        <p:spPr>
          <a:xfrm>
            <a:off x="5526331" y="1011813"/>
            <a:ext cx="870930" cy="523220"/>
          </a:xfrm>
          <a:prstGeom prst="rect">
            <a:avLst/>
          </a:prstGeom>
          <a:ln>
            <a:noFill/>
          </a:ln>
        </p:spPr>
        <p:txBody>
          <a:bodyPr wrap="square">
            <a:spAutoFit/>
          </a:bodyPr>
          <a:lstStyle/>
          <a:p>
            <a:pPr algn="ctr">
              <a:defRPr/>
            </a:pPr>
            <a:r>
              <a:rPr lang="zh-CN" altLang="en-US" kern="0" dirty="0">
                <a:solidFill>
                  <a:schemeClr val="bg1"/>
                </a:solidFill>
                <a:latin typeface="微软雅黑" panose="020B0503020204020204" charset="-122"/>
                <a:ea typeface="微软雅黑" panose="020B0503020204020204" charset="-122"/>
              </a:rPr>
              <a:t>燃烧</a:t>
            </a:r>
            <a:endParaRPr lang="en-US" altLang="zh-CN" kern="0" dirty="0">
              <a:solidFill>
                <a:schemeClr val="bg1"/>
              </a:solidFill>
              <a:latin typeface="微软雅黑" panose="020B0503020204020204" charset="-122"/>
              <a:ea typeface="微软雅黑" panose="020B0503020204020204" charset="-122"/>
            </a:endParaRPr>
          </a:p>
          <a:p>
            <a:pPr algn="ctr">
              <a:defRPr/>
            </a:pPr>
            <a:r>
              <a:rPr lang="zh-CN" altLang="en-US" kern="0" dirty="0">
                <a:solidFill>
                  <a:schemeClr val="bg1"/>
                </a:solidFill>
                <a:latin typeface="微软雅黑" panose="020B0503020204020204" charset="-122"/>
                <a:ea typeface="微软雅黑" panose="020B0503020204020204" charset="-122"/>
              </a:rPr>
              <a:t>激情</a:t>
            </a:r>
          </a:p>
        </p:txBody>
      </p:sp>
      <p:grpSp>
        <p:nvGrpSpPr>
          <p:cNvPr id="30" name="组合 29"/>
          <p:cNvGrpSpPr/>
          <p:nvPr/>
        </p:nvGrpSpPr>
        <p:grpSpPr>
          <a:xfrm>
            <a:off x="5311177" y="2312969"/>
            <a:ext cx="781445" cy="781444"/>
            <a:chOff x="304800" y="673100"/>
            <a:chExt cx="4000500" cy="4000500"/>
          </a:xfrm>
          <a:gradFill>
            <a:gsLst>
              <a:gs pos="0">
                <a:schemeClr val="accent2">
                  <a:lumMod val="75000"/>
                </a:schemeClr>
              </a:gs>
              <a:gs pos="100000">
                <a:schemeClr val="accent2"/>
              </a:gs>
            </a:gsLst>
            <a:lin ang="5400000" scaled="0"/>
          </a:gradFill>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pFill/>
            <a:ln w="25400" cap="flat" cmpd="sng" algn="ctr">
              <a:gradFill>
                <a:gsLst>
                  <a:gs pos="0">
                    <a:schemeClr val="accent2"/>
                  </a:gs>
                  <a:gs pos="100000">
                    <a:schemeClr val="accent2">
                      <a:lumMod val="75000"/>
                    </a:schemeClr>
                  </a:gs>
                </a:gsLst>
                <a:lin ang="5400000" scaled="0"/>
              </a:gra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endParaRPr>
            </a:p>
          </p:txBody>
        </p:sp>
        <p:sp>
          <p:nvSpPr>
            <p:cNvPr id="32" name="椭圆 31"/>
            <p:cNvSpPr/>
            <p:nvPr/>
          </p:nvSpPr>
          <p:spPr>
            <a:xfrm>
              <a:off x="392112" y="760412"/>
              <a:ext cx="3825874" cy="3825874"/>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endParaRPr>
            </a:p>
          </p:txBody>
        </p:sp>
      </p:grpSp>
      <p:sp>
        <p:nvSpPr>
          <p:cNvPr id="33" name="矩形 32"/>
          <p:cNvSpPr/>
          <p:nvPr/>
        </p:nvSpPr>
        <p:spPr>
          <a:xfrm>
            <a:off x="5325128" y="2442081"/>
            <a:ext cx="750438" cy="523220"/>
          </a:xfrm>
          <a:prstGeom prst="rect">
            <a:avLst/>
          </a:prstGeom>
        </p:spPr>
        <p:txBody>
          <a:bodyPr wrap="square">
            <a:spAutoFit/>
          </a:bodyPr>
          <a:lstStyle/>
          <a:p>
            <a:pPr algn="ctr">
              <a:defRPr/>
            </a:pPr>
            <a:r>
              <a:rPr lang="zh-CN" altLang="en-US" sz="1400" kern="0" dirty="0">
                <a:solidFill>
                  <a:schemeClr val="bg1"/>
                </a:solidFill>
                <a:latin typeface="微软雅黑" panose="020B0503020204020204" charset="-122"/>
                <a:ea typeface="微软雅黑" panose="020B0503020204020204" charset="-122"/>
              </a:rPr>
              <a:t>团结</a:t>
            </a:r>
            <a:endParaRPr lang="en-US" altLang="zh-CN" sz="1400" kern="0" dirty="0">
              <a:solidFill>
                <a:schemeClr val="bg1"/>
              </a:solidFill>
              <a:latin typeface="微软雅黑" panose="020B0503020204020204" charset="-122"/>
              <a:ea typeface="微软雅黑" panose="020B0503020204020204" charset="-122"/>
            </a:endParaRPr>
          </a:p>
          <a:p>
            <a:pPr algn="ctr">
              <a:defRPr/>
            </a:pPr>
            <a:r>
              <a:rPr lang="zh-CN" altLang="en-US" sz="1400" kern="0" dirty="0">
                <a:solidFill>
                  <a:schemeClr val="bg1"/>
                </a:solidFill>
                <a:latin typeface="微软雅黑" panose="020B0503020204020204" charset="-122"/>
                <a:ea typeface="微软雅黑" panose="020B0503020204020204" charset="-122"/>
              </a:rPr>
              <a:t>拼搏</a:t>
            </a:r>
          </a:p>
        </p:txBody>
      </p:sp>
      <p:sp>
        <p:nvSpPr>
          <p:cNvPr id="34" name="Rectangle 370" descr="2"/>
          <p:cNvSpPr>
            <a:spLocks noChangeArrowheads="1"/>
          </p:cNvSpPr>
          <p:nvPr/>
        </p:nvSpPr>
        <p:spPr bwMode="gray">
          <a:xfrm>
            <a:off x="6017419" y="1734344"/>
            <a:ext cx="1555750" cy="914400"/>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defTabSz="457200" fontAlgn="base">
              <a:spcBef>
                <a:spcPct val="0"/>
              </a:spcBef>
              <a:spcAft>
                <a:spcPct val="0"/>
              </a:spcAft>
            </a:pPr>
            <a:r>
              <a:rPr lang="zh-CN" altLang="en-US" sz="5400" dirty="0">
                <a:solidFill>
                  <a:schemeClr val="bg1"/>
                </a:solidFill>
                <a:latin typeface="微软雅黑" panose="020B0503020204020204" charset="-122"/>
                <a:ea typeface="微软雅黑" panose="020B0503020204020204" charset="-122"/>
              </a:rPr>
              <a:t>发展</a:t>
            </a:r>
          </a:p>
        </p:txBody>
      </p:sp>
      <p:sp>
        <p:nvSpPr>
          <p:cNvPr id="35" name="Rectangle 371" descr="2"/>
          <p:cNvSpPr>
            <a:spLocks noChangeArrowheads="1"/>
          </p:cNvSpPr>
          <p:nvPr/>
        </p:nvSpPr>
        <p:spPr bwMode="gray">
          <a:xfrm>
            <a:off x="6855619" y="2420144"/>
            <a:ext cx="869950" cy="503237"/>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defTabSz="457200" fontAlgn="base">
              <a:spcBef>
                <a:spcPct val="0"/>
              </a:spcBef>
              <a:spcAft>
                <a:spcPct val="0"/>
              </a:spcAft>
            </a:pPr>
            <a:r>
              <a:rPr lang="zh-CN" altLang="en-US" sz="2700" dirty="0">
                <a:solidFill>
                  <a:schemeClr val="bg1"/>
                </a:solidFill>
                <a:latin typeface="微软雅黑" panose="020B0503020204020204" charset="-122"/>
                <a:ea typeface="微软雅黑" panose="020B0503020204020204" charset="-122"/>
              </a:rPr>
              <a:t>创新</a:t>
            </a:r>
          </a:p>
        </p:txBody>
      </p:sp>
      <p:sp>
        <p:nvSpPr>
          <p:cNvPr id="36" name="Rectangle 371" descr="2"/>
          <p:cNvSpPr>
            <a:spLocks noChangeArrowheads="1"/>
          </p:cNvSpPr>
          <p:nvPr/>
        </p:nvSpPr>
        <p:spPr bwMode="gray">
          <a:xfrm>
            <a:off x="6009939" y="2777167"/>
            <a:ext cx="2162388" cy="3231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defTabSz="457200" fontAlgn="base">
              <a:spcBef>
                <a:spcPct val="0"/>
              </a:spcBef>
              <a:spcAft>
                <a:spcPct val="0"/>
              </a:spcAft>
            </a:pPr>
            <a:r>
              <a:rPr lang="en-US" altLang="zh-CN" sz="1500" dirty="0">
                <a:solidFill>
                  <a:schemeClr val="bg1"/>
                </a:solidFill>
                <a:latin typeface="微软雅黑" panose="020B0503020204020204" charset="-122"/>
                <a:ea typeface="微软雅黑" panose="020B0503020204020204" charset="-122"/>
              </a:rPr>
              <a:t>FAZHANCHUANGXIN</a:t>
            </a:r>
            <a:endParaRPr lang="zh-CN" altLang="en-US" sz="1500" dirty="0">
              <a:solidFill>
                <a:schemeClr val="bg1"/>
              </a:solidFill>
              <a:latin typeface="微软雅黑" panose="020B0503020204020204" charset="-122"/>
              <a:ea typeface="微软雅黑" panose="020B0503020204020204" charset="-122"/>
            </a:endParaRPr>
          </a:p>
        </p:txBody>
      </p:sp>
      <p:sp>
        <p:nvSpPr>
          <p:cNvPr id="38" name="TextBox 37"/>
          <p:cNvSpPr txBox="1"/>
          <p:nvPr/>
        </p:nvSpPr>
        <p:spPr>
          <a:xfrm>
            <a:off x="625736" y="1903021"/>
            <a:ext cx="4006135" cy="1269596"/>
          </a:xfrm>
          <a:prstGeom prst="rect">
            <a:avLst/>
          </a:prstGeom>
          <a:noFill/>
        </p:spPr>
        <p:txBody>
          <a:bodyPr wrap="square" lIns="68598" tIns="34299" rIns="68598" bIns="34299" rtlCol="0">
            <a:spAutoFit/>
          </a:bodyPr>
          <a:lstStyle/>
          <a:p>
            <a:pPr>
              <a:lnSpc>
                <a:spcPct val="130000"/>
              </a:lnSpc>
              <a:defRPr/>
            </a:pPr>
            <a:r>
              <a:rPr lang="zh-CN" altLang="en-US" sz="1200" kern="0" dirty="0">
                <a:solidFill>
                  <a:srgbClr val="7F7F7F">
                    <a:lumMod val="50000"/>
                  </a:srgb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您的内容打在这里，或者通过复制您的文本后，在此框中选择粘贴，并选择只保留文字。您的内容打在这里。</a:t>
            </a:r>
          </a:p>
          <a:p>
            <a:pPr>
              <a:lnSpc>
                <a:spcPct val="130000"/>
              </a:lnSpc>
              <a:defRPr/>
            </a:pPr>
            <a:endParaRPr lang="zh-CN" altLang="en-US" sz="1200" kern="0" dirty="0">
              <a:solidFill>
                <a:srgbClr val="7F7F7F">
                  <a:lumMod val="50000"/>
                </a:srgbClr>
              </a:solidFill>
              <a:latin typeface="微软雅黑" panose="020B0503020204020204" charset="-122"/>
              <a:ea typeface="微软雅黑" panose="020B0503020204020204" charset="-122"/>
            </a:endParaRPr>
          </a:p>
        </p:txBody>
      </p:sp>
      <p:sp>
        <p:nvSpPr>
          <p:cNvPr id="39" name="TextBox 38"/>
          <p:cNvSpPr txBox="1"/>
          <p:nvPr/>
        </p:nvSpPr>
        <p:spPr>
          <a:xfrm>
            <a:off x="625736" y="3055548"/>
            <a:ext cx="4006135" cy="1269596"/>
          </a:xfrm>
          <a:prstGeom prst="rect">
            <a:avLst/>
          </a:prstGeom>
          <a:noFill/>
        </p:spPr>
        <p:txBody>
          <a:bodyPr wrap="square" lIns="68598" tIns="34299" rIns="68598" bIns="34299" rtlCol="0">
            <a:spAutoFit/>
          </a:bodyPr>
          <a:lstStyle/>
          <a:p>
            <a:pPr>
              <a:lnSpc>
                <a:spcPct val="130000"/>
              </a:lnSpc>
              <a:defRPr/>
            </a:pPr>
            <a:r>
              <a:rPr lang="zh-CN" altLang="en-US" sz="1200" kern="0" dirty="0">
                <a:solidFill>
                  <a:srgbClr val="7F7F7F">
                    <a:lumMod val="50000"/>
                  </a:srgb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您的内容打在这里，或者通过复制您的文本后，在此框中选择粘贴，并选择只保留文字。您的内容打在这里。</a:t>
            </a:r>
          </a:p>
          <a:p>
            <a:pPr>
              <a:lnSpc>
                <a:spcPct val="130000"/>
              </a:lnSpc>
              <a:defRPr/>
            </a:pPr>
            <a:endParaRPr lang="zh-CN" altLang="en-US" sz="1200" kern="0" dirty="0">
              <a:solidFill>
                <a:srgbClr val="7F7F7F">
                  <a:lumMod val="50000"/>
                </a:srgb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2" presetClass="entr" presetSubtype="9" fill="hold" nodeType="withEffect">
                                  <p:stCondLst>
                                    <p:cond delay="40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par>
                                <p:cTn id="19" presetID="2" presetClass="entr" presetSubtype="12" fill="hold" nodeType="withEffect">
                                  <p:stCondLst>
                                    <p:cond delay="20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0-#ppt_w/2"/>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1" fill="hold" nodeType="withEffect">
                                  <p:stCondLst>
                                    <p:cond delay="40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0-#ppt_h/2"/>
                                          </p:val>
                                        </p:tav>
                                        <p:tav tm="100000">
                                          <p:val>
                                            <p:strVal val="#ppt_y"/>
                                          </p:val>
                                        </p:tav>
                                      </p:tavLst>
                                    </p:anim>
                                  </p:childTnLst>
                                </p:cTn>
                              </p:par>
                              <p:par>
                                <p:cTn id="27" presetID="2" presetClass="entr" presetSubtype="3" fill="hold" nodeType="withEffect">
                                  <p:stCondLst>
                                    <p:cond delay="10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0-#ppt_h/2"/>
                                          </p:val>
                                        </p:tav>
                                        <p:tav tm="100000">
                                          <p:val>
                                            <p:strVal val="#ppt_y"/>
                                          </p:val>
                                        </p:tav>
                                      </p:tavLst>
                                    </p:anim>
                                  </p:childTnLst>
                                </p:cTn>
                              </p:par>
                              <p:par>
                                <p:cTn id="31" presetID="2" presetClass="entr" presetSubtype="2" fill="hold" nodeType="withEffect">
                                  <p:stCondLst>
                                    <p:cond delay="30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1+#ppt_w/2"/>
                                          </p:val>
                                        </p:tav>
                                        <p:tav tm="100000">
                                          <p:val>
                                            <p:strVal val="#ppt_x"/>
                                          </p:val>
                                        </p:tav>
                                      </p:tavLst>
                                    </p:anim>
                                    <p:anim calcmode="lin" valueType="num">
                                      <p:cBhvr additive="base">
                                        <p:cTn id="34" dur="500" fill="hold"/>
                                        <p:tgtEl>
                                          <p:spTgt spid="24"/>
                                        </p:tgtEl>
                                        <p:attrNameLst>
                                          <p:attrName>ppt_y</p:attrName>
                                        </p:attrNameLst>
                                      </p:cBhvr>
                                      <p:tavLst>
                                        <p:tav tm="0">
                                          <p:val>
                                            <p:strVal val="#ppt_y"/>
                                          </p:val>
                                        </p:tav>
                                        <p:tav tm="100000">
                                          <p:val>
                                            <p:strVal val="#ppt_y"/>
                                          </p:val>
                                        </p:tav>
                                      </p:tavLst>
                                    </p:anim>
                                  </p:childTnLst>
                                </p:cTn>
                              </p:par>
                              <p:par>
                                <p:cTn id="35" presetID="2" presetClass="entr" presetSubtype="6" fill="hold" nodeType="withEffect">
                                  <p:stCondLst>
                                    <p:cond delay="40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1+#ppt_w/2"/>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childTnLst>
                          </p:cTn>
                        </p:par>
                        <p:par>
                          <p:cTn id="39" fill="hold">
                            <p:stCondLst>
                              <p:cond delay="1000"/>
                            </p:stCondLst>
                            <p:childTnLst>
                              <p:par>
                                <p:cTn id="40" presetID="23" presetClass="entr" presetSubtype="528" fill="hold" grpId="0" nodeType="afterEffect">
                                  <p:stCondLst>
                                    <p:cond delay="0"/>
                                  </p:stCondLst>
                                  <p:iterate type="lt">
                                    <p:tmPct val="60000"/>
                                  </p:iterate>
                                  <p:childTnLst>
                                    <p:set>
                                      <p:cBhvr>
                                        <p:cTn id="41" dur="1" fill="hold">
                                          <p:stCondLst>
                                            <p:cond delay="0"/>
                                          </p:stCondLst>
                                        </p:cTn>
                                        <p:tgtEl>
                                          <p:spTgt spid="34"/>
                                        </p:tgtEl>
                                        <p:attrNameLst>
                                          <p:attrName>style.visibility</p:attrName>
                                        </p:attrNameLst>
                                      </p:cBhvr>
                                      <p:to>
                                        <p:strVal val="visible"/>
                                      </p:to>
                                    </p:set>
                                    <p:anim calcmode="lin" valueType="num">
                                      <p:cBhvr>
                                        <p:cTn id="42" dur="600" fill="hold"/>
                                        <p:tgtEl>
                                          <p:spTgt spid="34"/>
                                        </p:tgtEl>
                                        <p:attrNameLst>
                                          <p:attrName>ppt_w</p:attrName>
                                        </p:attrNameLst>
                                      </p:cBhvr>
                                      <p:tavLst>
                                        <p:tav tm="0">
                                          <p:val>
                                            <p:fltVal val="0"/>
                                          </p:val>
                                        </p:tav>
                                        <p:tav tm="100000">
                                          <p:val>
                                            <p:strVal val="#ppt_w"/>
                                          </p:val>
                                        </p:tav>
                                      </p:tavLst>
                                    </p:anim>
                                    <p:anim calcmode="lin" valueType="num">
                                      <p:cBhvr>
                                        <p:cTn id="43" dur="600" fill="hold"/>
                                        <p:tgtEl>
                                          <p:spTgt spid="34"/>
                                        </p:tgtEl>
                                        <p:attrNameLst>
                                          <p:attrName>ppt_h</p:attrName>
                                        </p:attrNameLst>
                                      </p:cBhvr>
                                      <p:tavLst>
                                        <p:tav tm="0">
                                          <p:val>
                                            <p:fltVal val="0"/>
                                          </p:val>
                                        </p:tav>
                                        <p:tav tm="100000">
                                          <p:val>
                                            <p:strVal val="#ppt_h"/>
                                          </p:val>
                                        </p:tav>
                                      </p:tavLst>
                                    </p:anim>
                                    <p:anim calcmode="lin" valueType="num">
                                      <p:cBhvr>
                                        <p:cTn id="44" dur="600" fill="hold"/>
                                        <p:tgtEl>
                                          <p:spTgt spid="34"/>
                                        </p:tgtEl>
                                        <p:attrNameLst>
                                          <p:attrName>ppt_x</p:attrName>
                                        </p:attrNameLst>
                                      </p:cBhvr>
                                      <p:tavLst>
                                        <p:tav tm="0">
                                          <p:val>
                                            <p:fltVal val="0.5"/>
                                          </p:val>
                                        </p:tav>
                                        <p:tav tm="100000">
                                          <p:val>
                                            <p:strVal val="#ppt_x"/>
                                          </p:val>
                                        </p:tav>
                                      </p:tavLst>
                                    </p:anim>
                                    <p:anim calcmode="lin" valueType="num">
                                      <p:cBhvr>
                                        <p:cTn id="45" dur="600" fill="hold"/>
                                        <p:tgtEl>
                                          <p:spTgt spid="34"/>
                                        </p:tgtEl>
                                        <p:attrNameLst>
                                          <p:attrName>ppt_y</p:attrName>
                                        </p:attrNameLst>
                                      </p:cBhvr>
                                      <p:tavLst>
                                        <p:tav tm="0">
                                          <p:val>
                                            <p:fltVal val="0.5"/>
                                          </p:val>
                                        </p:tav>
                                        <p:tav tm="100000">
                                          <p:val>
                                            <p:strVal val="#ppt_y"/>
                                          </p:val>
                                        </p:tav>
                                      </p:tavLst>
                                    </p:anim>
                                  </p:childTnLst>
                                </p:cTn>
                              </p:par>
                              <p:par>
                                <p:cTn id="46" presetID="23" presetClass="entr" presetSubtype="528" fill="hold" grpId="0" nodeType="withEffect">
                                  <p:stCondLst>
                                    <p:cond delay="600"/>
                                  </p:stCondLst>
                                  <p:iterate type="lt">
                                    <p:tmPct val="60000"/>
                                  </p:iterate>
                                  <p:childTnLst>
                                    <p:set>
                                      <p:cBhvr>
                                        <p:cTn id="47" dur="1" fill="hold">
                                          <p:stCondLst>
                                            <p:cond delay="0"/>
                                          </p:stCondLst>
                                        </p:cTn>
                                        <p:tgtEl>
                                          <p:spTgt spid="35"/>
                                        </p:tgtEl>
                                        <p:attrNameLst>
                                          <p:attrName>style.visibility</p:attrName>
                                        </p:attrNameLst>
                                      </p:cBhvr>
                                      <p:to>
                                        <p:strVal val="visible"/>
                                      </p:to>
                                    </p:set>
                                    <p:anim calcmode="lin" valueType="num">
                                      <p:cBhvr>
                                        <p:cTn id="48" dur="500" fill="hold"/>
                                        <p:tgtEl>
                                          <p:spTgt spid="35"/>
                                        </p:tgtEl>
                                        <p:attrNameLst>
                                          <p:attrName>ppt_w</p:attrName>
                                        </p:attrNameLst>
                                      </p:cBhvr>
                                      <p:tavLst>
                                        <p:tav tm="0">
                                          <p:val>
                                            <p:fltVal val="0"/>
                                          </p:val>
                                        </p:tav>
                                        <p:tav tm="100000">
                                          <p:val>
                                            <p:strVal val="#ppt_w"/>
                                          </p:val>
                                        </p:tav>
                                      </p:tavLst>
                                    </p:anim>
                                    <p:anim calcmode="lin" valueType="num">
                                      <p:cBhvr>
                                        <p:cTn id="49" dur="500" fill="hold"/>
                                        <p:tgtEl>
                                          <p:spTgt spid="35"/>
                                        </p:tgtEl>
                                        <p:attrNameLst>
                                          <p:attrName>ppt_h</p:attrName>
                                        </p:attrNameLst>
                                      </p:cBhvr>
                                      <p:tavLst>
                                        <p:tav tm="0">
                                          <p:val>
                                            <p:fltVal val="0"/>
                                          </p:val>
                                        </p:tav>
                                        <p:tav tm="100000">
                                          <p:val>
                                            <p:strVal val="#ppt_h"/>
                                          </p:val>
                                        </p:tav>
                                      </p:tavLst>
                                    </p:anim>
                                    <p:anim calcmode="lin" valueType="num">
                                      <p:cBhvr>
                                        <p:cTn id="50" dur="500" fill="hold"/>
                                        <p:tgtEl>
                                          <p:spTgt spid="35"/>
                                        </p:tgtEl>
                                        <p:attrNameLst>
                                          <p:attrName>ppt_x</p:attrName>
                                        </p:attrNameLst>
                                      </p:cBhvr>
                                      <p:tavLst>
                                        <p:tav tm="0">
                                          <p:val>
                                            <p:fltVal val="0.5"/>
                                          </p:val>
                                        </p:tav>
                                        <p:tav tm="100000">
                                          <p:val>
                                            <p:strVal val="#ppt_x"/>
                                          </p:val>
                                        </p:tav>
                                      </p:tavLst>
                                    </p:anim>
                                    <p:anim calcmode="lin" valueType="num">
                                      <p:cBhvr>
                                        <p:cTn id="51" dur="500" fill="hold"/>
                                        <p:tgtEl>
                                          <p:spTgt spid="35"/>
                                        </p:tgtEl>
                                        <p:attrNameLst>
                                          <p:attrName>ppt_y</p:attrName>
                                        </p:attrNameLst>
                                      </p:cBhvr>
                                      <p:tavLst>
                                        <p:tav tm="0">
                                          <p:val>
                                            <p:fltVal val="0.5"/>
                                          </p:val>
                                        </p:tav>
                                        <p:tav tm="100000">
                                          <p:val>
                                            <p:strVal val="#ppt_y"/>
                                          </p:val>
                                        </p:tav>
                                      </p:tavLst>
                                    </p:anim>
                                  </p:childTnLst>
                                </p:cTn>
                              </p:par>
                              <p:par>
                                <p:cTn id="52" presetID="16" presetClass="entr" presetSubtype="21" fill="hold" grpId="0" nodeType="withEffect">
                                  <p:stCondLst>
                                    <p:cond delay="1900"/>
                                  </p:stCondLst>
                                  <p:childTnLst>
                                    <p:set>
                                      <p:cBhvr>
                                        <p:cTn id="53" dur="1" fill="hold">
                                          <p:stCondLst>
                                            <p:cond delay="0"/>
                                          </p:stCondLst>
                                        </p:cTn>
                                        <p:tgtEl>
                                          <p:spTgt spid="36"/>
                                        </p:tgtEl>
                                        <p:attrNameLst>
                                          <p:attrName>style.visibility</p:attrName>
                                        </p:attrNameLst>
                                      </p:cBhvr>
                                      <p:to>
                                        <p:strVal val="visible"/>
                                      </p:to>
                                    </p:set>
                                    <p:animEffect transition="in" filter="barn(inVertical)">
                                      <p:cBhvr>
                                        <p:cTn id="54" dur="500"/>
                                        <p:tgtEl>
                                          <p:spTgt spid="36"/>
                                        </p:tgtEl>
                                      </p:cBhvr>
                                    </p:animEffect>
                                  </p:childTnLst>
                                </p:cTn>
                              </p:par>
                            </p:childTnLst>
                          </p:cTn>
                        </p:par>
                        <p:par>
                          <p:cTn id="55" fill="hold">
                            <p:stCondLst>
                              <p:cond delay="3300"/>
                            </p:stCondLst>
                            <p:childTnLst>
                              <p:par>
                                <p:cTn id="56" presetID="53" presetClass="entr" presetSubtype="16" fill="hold" grpId="0" nodeType="after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childTnLst>
                          </p:cTn>
                        </p:par>
                        <p:par>
                          <p:cTn id="76" fill="hold">
                            <p:stCondLst>
                              <p:cond delay="3800"/>
                            </p:stCondLst>
                            <p:childTnLst>
                              <p:par>
                                <p:cTn id="77" presetID="22" presetClass="entr" presetSubtype="1"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wipe(up)">
                                      <p:cBhvr>
                                        <p:cTn id="79" dur="500"/>
                                        <p:tgtEl>
                                          <p:spTgt spid="38"/>
                                        </p:tgtEl>
                                      </p:cBhvr>
                                    </p:animEffect>
                                  </p:childTnLst>
                                </p:cTn>
                              </p:par>
                              <p:par>
                                <p:cTn id="80" presetID="22" presetClass="entr" presetSubtype="1" fill="hold" grpId="0" nodeType="withEffect">
                                  <p:stCondLst>
                                    <p:cond delay="300"/>
                                  </p:stCondLst>
                                  <p:childTnLst>
                                    <p:set>
                                      <p:cBhvr>
                                        <p:cTn id="81" dur="1" fill="hold">
                                          <p:stCondLst>
                                            <p:cond delay="0"/>
                                          </p:stCondLst>
                                        </p:cTn>
                                        <p:tgtEl>
                                          <p:spTgt spid="39"/>
                                        </p:tgtEl>
                                        <p:attrNameLst>
                                          <p:attrName>style.visibility</p:attrName>
                                        </p:attrNameLst>
                                      </p:cBhvr>
                                      <p:to>
                                        <p:strVal val="visible"/>
                                      </p:to>
                                    </p:set>
                                    <p:animEffect transition="in" filter="wipe(up)">
                                      <p:cBhvr>
                                        <p:cTn id="8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3" grpId="0"/>
      <p:bldP spid="34" grpId="0"/>
      <p:bldP spid="35" grpId="0"/>
      <p:bldP spid="36" grpId="0"/>
      <p:bldP spid="38" grpId="0"/>
      <p:bldP spid="3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istrator\Desktop\微立体创业计划\001.png"/>
          <p:cNvPicPr>
            <a:picLocks noChangeAspect="1" noChangeArrowheads="1"/>
          </p:cNvPicPr>
          <p:nvPr/>
        </p:nvPicPr>
        <p:blipFill>
          <a:blip r:embed="rId2" cstate="screen">
            <a:extLst>
              <a:ext uri="{BEBA8EAE-BF5A-486C-A8C5-ECC9F3942E4B}">
                <a14:imgProps xmlns:a14="http://schemas.microsoft.com/office/drawing/2010/main">
                  <a14:imgLayer r:embed="rId3">
                    <a14:imgEffect>
                      <a14:brightnessContrast bright="-3000"/>
                    </a14:imgEffect>
                  </a14:imgLayer>
                </a14:imgProps>
              </a:ext>
            </a:extLst>
          </a:blip>
          <a:srcRect/>
          <a:stretch>
            <a:fillRect/>
          </a:stretch>
        </p:blipFill>
        <p:spPr bwMode="auto">
          <a:xfrm>
            <a:off x="1793074" y="1134568"/>
            <a:ext cx="1179633" cy="117963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 name="Picture 3" descr="C:\Users\Administrator\Desktop\微立体创业计划\002.png"/>
          <p:cNvPicPr>
            <a:picLocks noChangeAspect="1" noChangeArrowheads="1"/>
          </p:cNvPicPr>
          <p:nvPr/>
        </p:nvPicPr>
        <p:blipFill>
          <a:blip r:embed="rId4" cstate="screen"/>
          <a:srcRect/>
          <a:stretch>
            <a:fillRect/>
          </a:stretch>
        </p:blipFill>
        <p:spPr bwMode="auto">
          <a:xfrm>
            <a:off x="2006857" y="1059586"/>
            <a:ext cx="1339245" cy="1339245"/>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7" name="Picture 2" descr="C:\Users\Administrator\Desktop\微立体创业计划\001.png"/>
          <p:cNvPicPr>
            <a:picLocks noChangeAspect="1" noChangeArrowheads="1"/>
          </p:cNvPicPr>
          <p:nvPr/>
        </p:nvPicPr>
        <p:blipFill>
          <a:blip r:embed="rId2" cstate="screen">
            <a:extLst>
              <a:ext uri="{BEBA8EAE-BF5A-486C-A8C5-ECC9F3942E4B}">
                <a14:imgProps xmlns:a14="http://schemas.microsoft.com/office/drawing/2010/main">
                  <a14:imgLayer r:embed="rId3">
                    <a14:imgEffect>
                      <a14:brightnessContrast bright="-3000"/>
                    </a14:imgEffect>
                  </a14:imgLayer>
                </a14:imgProps>
              </a:ext>
            </a:extLst>
          </a:blip>
          <a:srcRect/>
          <a:stretch>
            <a:fillRect/>
          </a:stretch>
        </p:blipFill>
        <p:spPr bwMode="auto">
          <a:xfrm>
            <a:off x="3162988" y="1134567"/>
            <a:ext cx="1179633" cy="117963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8" name="Picture 3" descr="C:\Users\Administrator\Desktop\微立体创业计划\002.png"/>
          <p:cNvPicPr>
            <a:picLocks noChangeAspect="1" noChangeArrowheads="1"/>
          </p:cNvPicPr>
          <p:nvPr/>
        </p:nvPicPr>
        <p:blipFill>
          <a:blip r:embed="rId4" cstate="screen"/>
          <a:srcRect/>
          <a:stretch>
            <a:fillRect/>
          </a:stretch>
        </p:blipFill>
        <p:spPr bwMode="auto">
          <a:xfrm>
            <a:off x="3376771" y="1059585"/>
            <a:ext cx="1339245" cy="1339245"/>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9" name="Picture 2" descr="C:\Users\Administrator\Desktop\微立体创业计划\001.png"/>
          <p:cNvPicPr>
            <a:picLocks noChangeAspect="1" noChangeArrowheads="1"/>
          </p:cNvPicPr>
          <p:nvPr/>
        </p:nvPicPr>
        <p:blipFill>
          <a:blip r:embed="rId2" cstate="screen">
            <a:extLst>
              <a:ext uri="{BEBA8EAE-BF5A-486C-A8C5-ECC9F3942E4B}">
                <a14:imgProps xmlns:a14="http://schemas.microsoft.com/office/drawing/2010/main">
                  <a14:imgLayer r:embed="rId3">
                    <a14:imgEffect>
                      <a14:brightnessContrast bright="-3000"/>
                    </a14:imgEffect>
                  </a14:imgLayer>
                </a14:imgProps>
              </a:ext>
            </a:extLst>
          </a:blip>
          <a:srcRect/>
          <a:stretch>
            <a:fillRect/>
          </a:stretch>
        </p:blipFill>
        <p:spPr bwMode="auto">
          <a:xfrm>
            <a:off x="4531140" y="1134566"/>
            <a:ext cx="1179633" cy="117963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 name="Picture 3" descr="C:\Users\Administrator\Desktop\微立体创业计划\002.png"/>
          <p:cNvPicPr>
            <a:picLocks noChangeAspect="1" noChangeArrowheads="1"/>
          </p:cNvPicPr>
          <p:nvPr/>
        </p:nvPicPr>
        <p:blipFill>
          <a:blip r:embed="rId4" cstate="screen"/>
          <a:srcRect/>
          <a:stretch>
            <a:fillRect/>
          </a:stretch>
        </p:blipFill>
        <p:spPr bwMode="auto">
          <a:xfrm>
            <a:off x="4744923" y="1059584"/>
            <a:ext cx="1339245" cy="1339245"/>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11" name="Picture 2" descr="C:\Users\Administrator\Desktop\微立体创业计划\001.png"/>
          <p:cNvPicPr>
            <a:picLocks noChangeAspect="1" noChangeArrowheads="1"/>
          </p:cNvPicPr>
          <p:nvPr/>
        </p:nvPicPr>
        <p:blipFill>
          <a:blip r:embed="rId2" cstate="screen">
            <a:extLst>
              <a:ext uri="{BEBA8EAE-BF5A-486C-A8C5-ECC9F3942E4B}">
                <a14:imgProps xmlns:a14="http://schemas.microsoft.com/office/drawing/2010/main">
                  <a14:imgLayer r:embed="rId3">
                    <a14:imgEffect>
                      <a14:brightnessContrast bright="-3000"/>
                    </a14:imgEffect>
                  </a14:imgLayer>
                </a14:imgProps>
              </a:ext>
            </a:extLst>
          </a:blip>
          <a:srcRect/>
          <a:stretch>
            <a:fillRect/>
          </a:stretch>
        </p:blipFill>
        <p:spPr bwMode="auto">
          <a:xfrm>
            <a:off x="5899292" y="1134568"/>
            <a:ext cx="1179633" cy="117963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2" name="Picture 3" descr="C:\Users\Administrator\Desktop\微立体创业计划\002.png"/>
          <p:cNvPicPr>
            <a:picLocks noChangeAspect="1" noChangeArrowheads="1"/>
          </p:cNvPicPr>
          <p:nvPr/>
        </p:nvPicPr>
        <p:blipFill>
          <a:blip r:embed="rId4" cstate="screen"/>
          <a:srcRect/>
          <a:stretch>
            <a:fillRect/>
          </a:stretch>
        </p:blipFill>
        <p:spPr bwMode="auto">
          <a:xfrm>
            <a:off x="6113075" y="1059586"/>
            <a:ext cx="1339245" cy="1339245"/>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432009" y="1287625"/>
            <a:ext cx="488939" cy="830997"/>
          </a:xfrm>
          <a:prstGeom prst="rect">
            <a:avLst/>
          </a:prstGeom>
          <a:noFill/>
        </p:spPr>
        <p:txBody>
          <a:bodyPr wrap="square" rtlCol="0">
            <a:spAutoFit/>
          </a:bodyPr>
          <a:lstStyle/>
          <a:p>
            <a:pPr algn="ctr"/>
            <a:r>
              <a:rPr lang="zh-CN" altLang="en-US" sz="4800" b="1" dirty="0">
                <a:ln w="18415" cmpd="sng">
                  <a:noFill/>
                  <a:prstDash val="solid"/>
                </a:ln>
                <a:solidFill>
                  <a:schemeClr val="accent2"/>
                </a:solidFill>
                <a:effectLst>
                  <a:innerShdw blurRad="114300">
                    <a:prstClr val="black"/>
                  </a:innerShdw>
                </a:effectLst>
                <a:latin typeface="微软雅黑" panose="020B0503020204020204" charset="-122"/>
                <a:ea typeface="微软雅黑" panose="020B0503020204020204" charset="-122"/>
              </a:rPr>
              <a:t>感</a:t>
            </a:r>
          </a:p>
        </p:txBody>
      </p:sp>
      <p:sp>
        <p:nvSpPr>
          <p:cNvPr id="14" name="TextBox 13"/>
          <p:cNvSpPr txBox="1"/>
          <p:nvPr/>
        </p:nvSpPr>
        <p:spPr>
          <a:xfrm>
            <a:off x="3801923" y="1287625"/>
            <a:ext cx="488939" cy="830997"/>
          </a:xfrm>
          <a:prstGeom prst="rect">
            <a:avLst/>
          </a:prstGeom>
          <a:noFill/>
        </p:spPr>
        <p:txBody>
          <a:bodyPr wrap="square" rtlCol="0">
            <a:spAutoFit/>
          </a:bodyPr>
          <a:lstStyle/>
          <a:p>
            <a:pPr algn="ctr"/>
            <a:r>
              <a:rPr lang="zh-CN" altLang="en-US" sz="4800" b="1" dirty="0">
                <a:ln w="18415" cmpd="sng">
                  <a:noFill/>
                  <a:prstDash val="solid"/>
                </a:ln>
                <a:solidFill>
                  <a:schemeClr val="accent1"/>
                </a:solidFill>
                <a:effectLst>
                  <a:innerShdw blurRad="114300">
                    <a:prstClr val="black"/>
                  </a:innerShdw>
                </a:effectLst>
                <a:latin typeface="微软雅黑" panose="020B0503020204020204" charset="-122"/>
                <a:ea typeface="微软雅黑" panose="020B0503020204020204" charset="-122"/>
              </a:rPr>
              <a:t>谢</a:t>
            </a:r>
          </a:p>
        </p:txBody>
      </p:sp>
      <p:sp>
        <p:nvSpPr>
          <p:cNvPr id="15" name="TextBox 14"/>
          <p:cNvSpPr txBox="1"/>
          <p:nvPr/>
        </p:nvSpPr>
        <p:spPr>
          <a:xfrm>
            <a:off x="5170074" y="1308883"/>
            <a:ext cx="488939" cy="830997"/>
          </a:xfrm>
          <a:prstGeom prst="rect">
            <a:avLst/>
          </a:prstGeom>
          <a:noFill/>
        </p:spPr>
        <p:txBody>
          <a:bodyPr wrap="square" rtlCol="0">
            <a:spAutoFit/>
          </a:bodyPr>
          <a:lstStyle/>
          <a:p>
            <a:pPr algn="ctr"/>
            <a:r>
              <a:rPr lang="zh-CN" altLang="en-US" sz="4800" b="1" dirty="0">
                <a:ln w="18415" cmpd="sng">
                  <a:noFill/>
                  <a:prstDash val="solid"/>
                </a:ln>
                <a:solidFill>
                  <a:schemeClr val="accent5"/>
                </a:solidFill>
                <a:effectLst>
                  <a:innerShdw blurRad="114300">
                    <a:prstClr val="black"/>
                  </a:innerShdw>
                </a:effectLst>
                <a:latin typeface="微软雅黑" panose="020B0503020204020204" charset="-122"/>
                <a:ea typeface="微软雅黑" panose="020B0503020204020204" charset="-122"/>
              </a:rPr>
              <a:t>聆</a:t>
            </a:r>
          </a:p>
        </p:txBody>
      </p:sp>
      <p:sp>
        <p:nvSpPr>
          <p:cNvPr id="16" name="TextBox 15"/>
          <p:cNvSpPr txBox="1"/>
          <p:nvPr/>
        </p:nvSpPr>
        <p:spPr>
          <a:xfrm>
            <a:off x="6545890" y="1308882"/>
            <a:ext cx="488939" cy="830997"/>
          </a:xfrm>
          <a:prstGeom prst="rect">
            <a:avLst/>
          </a:prstGeom>
          <a:noFill/>
        </p:spPr>
        <p:txBody>
          <a:bodyPr wrap="square" rtlCol="0">
            <a:spAutoFit/>
          </a:bodyPr>
          <a:lstStyle/>
          <a:p>
            <a:pPr algn="ctr"/>
            <a:r>
              <a:rPr lang="zh-CN" altLang="en-US" sz="4800" b="1" dirty="0">
                <a:ln w="18415" cmpd="sng">
                  <a:noFill/>
                  <a:prstDash val="solid"/>
                </a:ln>
                <a:solidFill>
                  <a:schemeClr val="accent3">
                    <a:lumMod val="75000"/>
                  </a:schemeClr>
                </a:solidFill>
                <a:effectLst>
                  <a:innerShdw blurRad="114300">
                    <a:prstClr val="black"/>
                  </a:innerShdw>
                </a:effectLst>
                <a:latin typeface="微软雅黑" panose="020B0503020204020204" charset="-122"/>
                <a:ea typeface="微软雅黑" panose="020B0503020204020204" charset="-122"/>
              </a:rPr>
              <a:t>听</a:t>
            </a:r>
          </a:p>
        </p:txBody>
      </p:sp>
      <p:sp>
        <p:nvSpPr>
          <p:cNvPr id="28" name="圆角矩形 27"/>
          <p:cNvSpPr/>
          <p:nvPr/>
        </p:nvSpPr>
        <p:spPr>
          <a:xfrm>
            <a:off x="1835696" y="3097001"/>
            <a:ext cx="5570974" cy="461666"/>
          </a:xfrm>
          <a:prstGeom prst="roundRect">
            <a:avLst/>
          </a:prstGeom>
          <a:gradFill>
            <a:gsLst>
              <a:gs pos="0">
                <a:schemeClr val="bg1">
                  <a:lumMod val="85000"/>
                </a:schemeClr>
              </a:gs>
              <a:gs pos="100000">
                <a:schemeClr val="bg1"/>
              </a:gs>
            </a:gsLst>
            <a:lin ang="16800000" scaled="0"/>
          </a:gradFill>
          <a:ln>
            <a:gradFill>
              <a:gsLst>
                <a:gs pos="0">
                  <a:schemeClr val="bg1"/>
                </a:gs>
                <a:gs pos="100000">
                  <a:schemeClr val="bg1">
                    <a:lumMod val="85000"/>
                  </a:schemeClr>
                </a:gs>
              </a:gsLst>
              <a:lin ang="16800000" scaled="0"/>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1893503" y="3097001"/>
            <a:ext cx="5456357" cy="461665"/>
          </a:xfrm>
          <a:prstGeom prst="rect">
            <a:avLst/>
          </a:prstGeom>
          <a:noFill/>
        </p:spPr>
        <p:txBody>
          <a:bodyPr wrap="square" rtlCol="0">
            <a:spAutoFit/>
          </a:bodyPr>
          <a:lstStyle/>
          <a:p>
            <a:pPr algn="ctr"/>
            <a:r>
              <a:rPr lang="zh-CN" altLang="en-US" sz="2400" dirty="0">
                <a:gradFill>
                  <a:gsLst>
                    <a:gs pos="0">
                      <a:schemeClr val="accent3"/>
                    </a:gs>
                    <a:gs pos="25000">
                      <a:schemeClr val="accent1"/>
                    </a:gs>
                    <a:gs pos="50000">
                      <a:schemeClr val="accent4"/>
                    </a:gs>
                    <a:gs pos="75000">
                      <a:schemeClr val="accent2"/>
                    </a:gs>
                    <a:gs pos="100000">
                      <a:schemeClr val="accent5"/>
                    </a:gs>
                  </a:gsLst>
                  <a:lin ang="16800000" scaled="0"/>
                </a:gradFill>
                <a:effectLst>
                  <a:outerShdw blurRad="50800" dist="38100" dir="5400000" algn="t" rotWithShape="0">
                    <a:prstClr val="black">
                      <a:alpha val="40000"/>
                    </a:prstClr>
                  </a:outerShdw>
                </a:effectLst>
                <a:latin typeface="微软雅黑" panose="020B0503020204020204" charset="-122"/>
                <a:ea typeface="微软雅黑" panose="020B0503020204020204" charset="-122"/>
              </a:rPr>
              <a:t>年终工作总结暨新年计划</a:t>
            </a:r>
            <a:r>
              <a:rPr lang="en-US" altLang="zh-CN" sz="2400" dirty="0">
                <a:gradFill>
                  <a:gsLst>
                    <a:gs pos="0">
                      <a:schemeClr val="accent3"/>
                    </a:gs>
                    <a:gs pos="25000">
                      <a:schemeClr val="accent1"/>
                    </a:gs>
                    <a:gs pos="50000">
                      <a:schemeClr val="accent4"/>
                    </a:gs>
                    <a:gs pos="75000">
                      <a:schemeClr val="accent2"/>
                    </a:gs>
                    <a:gs pos="100000">
                      <a:schemeClr val="accent5"/>
                    </a:gs>
                  </a:gsLst>
                  <a:lin ang="16800000" scaled="0"/>
                </a:gradFill>
                <a:effectLst>
                  <a:outerShdw blurRad="50800" dist="38100" dir="5400000" algn="t" rotWithShape="0">
                    <a:prstClr val="black">
                      <a:alpha val="40000"/>
                    </a:prstClr>
                  </a:outerShdw>
                </a:effectLst>
                <a:latin typeface="微软雅黑" panose="020B0503020204020204" charset="-122"/>
                <a:ea typeface="微软雅黑" panose="020B0503020204020204" charset="-122"/>
              </a:rPr>
              <a:t>PPT</a:t>
            </a:r>
            <a:r>
              <a:rPr lang="zh-CN" altLang="en-US" sz="2400" dirty="0">
                <a:gradFill>
                  <a:gsLst>
                    <a:gs pos="0">
                      <a:schemeClr val="accent3"/>
                    </a:gs>
                    <a:gs pos="25000">
                      <a:schemeClr val="accent1"/>
                    </a:gs>
                    <a:gs pos="50000">
                      <a:schemeClr val="accent4"/>
                    </a:gs>
                    <a:gs pos="75000">
                      <a:schemeClr val="accent2"/>
                    </a:gs>
                    <a:gs pos="100000">
                      <a:schemeClr val="accent5"/>
                    </a:gs>
                  </a:gsLst>
                  <a:lin ang="16800000" scaled="0"/>
                </a:gradFill>
                <a:effectLst>
                  <a:outerShdw blurRad="50800" dist="38100" dir="5400000" algn="t" rotWithShape="0">
                    <a:prstClr val="black">
                      <a:alpha val="40000"/>
                    </a:prstClr>
                  </a:outerShdw>
                </a:effectLst>
                <a:latin typeface="微软雅黑" panose="020B0503020204020204" charset="-122"/>
                <a:ea typeface="微软雅黑" panose="020B0503020204020204" charset="-122"/>
              </a:rPr>
              <a:t>模版</a:t>
            </a:r>
          </a:p>
        </p:txBody>
      </p:sp>
      <p:sp>
        <p:nvSpPr>
          <p:cNvPr id="30" name="TextBox 29"/>
          <p:cNvSpPr txBox="1"/>
          <p:nvPr/>
        </p:nvSpPr>
        <p:spPr>
          <a:xfrm>
            <a:off x="2352931" y="3773242"/>
            <a:ext cx="4536504" cy="275590"/>
          </a:xfrm>
          <a:prstGeom prst="rect">
            <a:avLst/>
          </a:prstGeom>
          <a:noFill/>
        </p:spPr>
        <p:txBody>
          <a:bodyPr wrap="square" rtlCol="0">
            <a:spAutoFit/>
          </a:bodyPr>
          <a:lstStyle/>
          <a:p>
            <a:pPr algn="ctr"/>
            <a:r>
              <a:rPr lang="zh-CN" altLang="en-US" sz="1200">
                <a:solidFill>
                  <a:schemeClr val="tx1">
                    <a:lumMod val="75000"/>
                    <a:lumOff val="25000"/>
                  </a:schemeClr>
                </a:solidFill>
                <a:latin typeface="微软雅黑" panose="020B0503020204020204" charset="-122"/>
                <a:ea typeface="微软雅黑" panose="020B0503020204020204" charset="-122"/>
              </a:rPr>
              <a:t>汇报人：</a:t>
            </a:r>
            <a:r>
              <a:rPr lang="en-US" altLang="zh-CN" sz="1200">
                <a:solidFill>
                  <a:schemeClr val="tx1">
                    <a:lumMod val="75000"/>
                    <a:lumOff val="25000"/>
                  </a:schemeClr>
                </a:solidFill>
                <a:latin typeface="微软雅黑" panose="020B0503020204020204" charset="-122"/>
                <a:ea typeface="微软雅黑" panose="020B0503020204020204" charset="-122"/>
              </a:rPr>
              <a:t>xiazaii      </a:t>
            </a:r>
            <a:r>
              <a:rPr lang="zh-CN" altLang="en-US" sz="1200">
                <a:solidFill>
                  <a:schemeClr val="tx1">
                    <a:lumMod val="75000"/>
                    <a:lumOff val="25000"/>
                  </a:schemeClr>
                </a:solidFill>
                <a:latin typeface="微软雅黑" panose="020B0503020204020204" charset="-122"/>
                <a:ea typeface="微软雅黑" panose="020B0503020204020204" charset="-122"/>
              </a:rPr>
              <a:t>部门：       时间：</a:t>
            </a:r>
            <a:r>
              <a:rPr lang="en-US" altLang="zh-CN" sz="1200">
                <a:solidFill>
                  <a:schemeClr val="tx1">
                    <a:lumMod val="75000"/>
                    <a:lumOff val="25000"/>
                  </a:schemeClr>
                </a:solidFill>
                <a:latin typeface="微软雅黑" panose="020B0503020204020204" charset="-122"/>
                <a:ea typeface="微软雅黑" panose="020B0503020204020204" charset="-122"/>
              </a:rPr>
              <a:t>202X.4.12</a:t>
            </a:r>
            <a:endParaRPr lang="zh-CN" altLang="en-US" sz="1200" dirty="0">
              <a:solidFill>
                <a:schemeClr val="tx1">
                  <a:lumMod val="75000"/>
                  <a:lumOff val="25000"/>
                </a:schemeClr>
              </a:solidFill>
              <a:latin typeface="微软雅黑" panose="020B0503020204020204" charset="-122"/>
              <a:ea typeface="微软雅黑" panose="020B0503020204020204" charset="-122"/>
            </a:endParaRPr>
          </a:p>
        </p:txBody>
      </p:sp>
      <p:sp>
        <p:nvSpPr>
          <p:cNvPr id="31" name="TextBox 30"/>
          <p:cNvSpPr txBox="1"/>
          <p:nvPr/>
        </p:nvSpPr>
        <p:spPr>
          <a:xfrm>
            <a:off x="2676478" y="2585734"/>
            <a:ext cx="3861749" cy="400110"/>
          </a:xfrm>
          <a:prstGeom prst="rect">
            <a:avLst/>
          </a:prstGeom>
          <a:noFill/>
        </p:spPr>
        <p:txBody>
          <a:bodyPr wrap="square" rtlCol="0">
            <a:spAutoFit/>
          </a:bodyPr>
          <a:lstStyle/>
          <a:p>
            <a:pPr algn="ctr"/>
            <a:r>
              <a:rPr lang="zh-CN" altLang="en-US" sz="2000" dirty="0">
                <a:solidFill>
                  <a:schemeClr val="tx1">
                    <a:lumMod val="75000"/>
                    <a:lumOff val="25000"/>
                  </a:schemeClr>
                </a:solidFill>
                <a:latin typeface="华文隶书" panose="02010800040101010101" pitchFamily="2" charset="-122"/>
                <a:ea typeface="华文隶书" panose="02010800040101010101" pitchFamily="2" charset="-122"/>
              </a:rPr>
              <a:t>单击此处添加您的公司名称</a:t>
            </a:r>
          </a:p>
        </p:txBody>
      </p:sp>
      <p:sp>
        <p:nvSpPr>
          <p:cNvPr id="32" name="圆角矩形 31"/>
          <p:cNvSpPr/>
          <p:nvPr/>
        </p:nvSpPr>
        <p:spPr>
          <a:xfrm>
            <a:off x="7665172" y="2112625"/>
            <a:ext cx="320705" cy="320589"/>
          </a:xfrm>
          <a:prstGeom prst="roundRect">
            <a:avLst/>
          </a:prstGeom>
          <a:gradFill flip="none" rotWithShape="1">
            <a:gsLst>
              <a:gs pos="0">
                <a:schemeClr val="accent3">
                  <a:lumMod val="75000"/>
                </a:schemeClr>
              </a:gs>
              <a:gs pos="100000">
                <a:schemeClr val="accent3"/>
              </a:gs>
            </a:gsLst>
            <a:lin ang="2700000" scaled="1"/>
            <a:tileRect/>
          </a:gradFill>
          <a:ln w="25400">
            <a:gradFill flip="none" rotWithShape="1">
              <a:gsLst>
                <a:gs pos="100000">
                  <a:schemeClr val="accent3"/>
                </a:gs>
                <a:gs pos="0">
                  <a:schemeClr val="accent3">
                    <a:lumMod val="75000"/>
                  </a:schemeClr>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33" name="圆角矩形 53"/>
          <p:cNvSpPr/>
          <p:nvPr/>
        </p:nvSpPr>
        <p:spPr>
          <a:xfrm>
            <a:off x="7963513" y="2531703"/>
            <a:ext cx="200774" cy="201032"/>
          </a:xfrm>
          <a:prstGeom prst="roundRect">
            <a:avLst/>
          </a:prstGeom>
          <a:gradFill flip="none" rotWithShape="1">
            <a:gsLst>
              <a:gs pos="0">
                <a:schemeClr val="accent5">
                  <a:lumMod val="75000"/>
                </a:schemeClr>
              </a:gs>
              <a:gs pos="100000">
                <a:schemeClr val="accent5"/>
              </a:gs>
            </a:gsLst>
            <a:lin ang="2700000" scaled="1"/>
            <a:tileRect/>
          </a:gradFill>
          <a:ln w="25400">
            <a:gradFill flip="none" rotWithShape="1">
              <a:gsLst>
                <a:gs pos="100000">
                  <a:schemeClr val="accent5">
                    <a:lumMod val="75000"/>
                  </a:schemeClr>
                </a:gs>
                <a:gs pos="0">
                  <a:schemeClr val="accent5"/>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34" name="圆角矩形 53"/>
          <p:cNvSpPr/>
          <p:nvPr/>
        </p:nvSpPr>
        <p:spPr>
          <a:xfrm>
            <a:off x="7414088" y="2555765"/>
            <a:ext cx="401548" cy="402065"/>
          </a:xfrm>
          <a:prstGeom prst="roundRect">
            <a:avLst/>
          </a:prstGeom>
          <a:gradFill flip="none" rotWithShape="1">
            <a:gsLst>
              <a:gs pos="0">
                <a:schemeClr val="accent2">
                  <a:lumMod val="75000"/>
                </a:schemeClr>
              </a:gs>
              <a:gs pos="100000">
                <a:schemeClr val="accent2"/>
              </a:gs>
            </a:gsLst>
            <a:lin ang="2700000" scaled="1"/>
            <a:tileRect/>
          </a:gradFill>
          <a:ln w="25400">
            <a:gradFill flip="none" rotWithShape="1">
              <a:gsLst>
                <a:gs pos="100000">
                  <a:schemeClr val="accent2"/>
                </a:gs>
                <a:gs pos="0">
                  <a:schemeClr val="accent2">
                    <a:lumMod val="75000"/>
                  </a:schemeClr>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35" name="圆角矩形 53"/>
          <p:cNvSpPr/>
          <p:nvPr/>
        </p:nvSpPr>
        <p:spPr>
          <a:xfrm>
            <a:off x="8117530" y="2202977"/>
            <a:ext cx="159909" cy="160294"/>
          </a:xfrm>
          <a:prstGeom prst="roundRect">
            <a:avLst/>
          </a:prstGeom>
          <a:gradFill flip="none" rotWithShape="1">
            <a:gsLst>
              <a:gs pos="0">
                <a:schemeClr val="accent1">
                  <a:lumMod val="75000"/>
                </a:schemeClr>
              </a:gs>
              <a:gs pos="100000">
                <a:schemeClr val="accent1"/>
              </a:gs>
            </a:gsLst>
            <a:lin ang="2700000" scaled="1"/>
            <a:tileRect/>
          </a:gradFill>
          <a:ln w="25400">
            <a:gradFill flip="none" rotWithShape="1">
              <a:gsLst>
                <a:gs pos="100000">
                  <a:schemeClr val="accent1">
                    <a:lumMod val="75000"/>
                  </a:schemeClr>
                </a:gs>
                <a:gs pos="0">
                  <a:schemeClr val="accent1"/>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36" name="圆角矩形 53"/>
          <p:cNvSpPr/>
          <p:nvPr/>
        </p:nvSpPr>
        <p:spPr>
          <a:xfrm>
            <a:off x="8061769" y="1878042"/>
            <a:ext cx="160797" cy="161180"/>
          </a:xfrm>
          <a:prstGeom prst="roundRect">
            <a:avLst/>
          </a:prstGeom>
          <a:gradFill flip="none" rotWithShape="1">
            <a:gsLst>
              <a:gs pos="0">
                <a:schemeClr val="accent4">
                  <a:lumMod val="75000"/>
                </a:schemeClr>
              </a:gs>
              <a:gs pos="100000">
                <a:schemeClr val="accent4"/>
              </a:gs>
            </a:gsLst>
            <a:lin ang="2700000" scaled="1"/>
            <a:tileRect/>
          </a:gradFill>
          <a:ln w="25400">
            <a:gradFill flip="none" rotWithShape="1">
              <a:gsLst>
                <a:gs pos="100000">
                  <a:schemeClr val="accent4">
                    <a:lumMod val="75000"/>
                  </a:schemeClr>
                </a:gs>
                <a:gs pos="0">
                  <a:schemeClr val="accent4"/>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37" name="圆角矩形 53"/>
          <p:cNvSpPr/>
          <p:nvPr/>
        </p:nvSpPr>
        <p:spPr>
          <a:xfrm flipH="1">
            <a:off x="1228248" y="2088822"/>
            <a:ext cx="320947" cy="320589"/>
          </a:xfrm>
          <a:prstGeom prst="roundRect">
            <a:avLst/>
          </a:prstGeom>
          <a:gradFill flip="none" rotWithShape="1">
            <a:gsLst>
              <a:gs pos="0">
                <a:schemeClr val="accent3">
                  <a:lumMod val="75000"/>
                </a:schemeClr>
              </a:gs>
              <a:gs pos="100000">
                <a:schemeClr val="accent3"/>
              </a:gs>
            </a:gsLst>
            <a:lin ang="2700000" scaled="1"/>
            <a:tileRect/>
          </a:gradFill>
          <a:ln w="25400">
            <a:gradFill flip="none" rotWithShape="1">
              <a:gsLst>
                <a:gs pos="100000">
                  <a:schemeClr val="accent3"/>
                </a:gs>
                <a:gs pos="0">
                  <a:schemeClr val="accent3">
                    <a:lumMod val="75000"/>
                  </a:schemeClr>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38" name="圆角矩形 53"/>
          <p:cNvSpPr/>
          <p:nvPr/>
        </p:nvSpPr>
        <p:spPr>
          <a:xfrm flipH="1">
            <a:off x="1049703" y="2507900"/>
            <a:ext cx="200925" cy="201032"/>
          </a:xfrm>
          <a:prstGeom prst="roundRect">
            <a:avLst/>
          </a:prstGeom>
          <a:gradFill flip="none" rotWithShape="1">
            <a:gsLst>
              <a:gs pos="0">
                <a:schemeClr val="accent5">
                  <a:lumMod val="75000"/>
                </a:schemeClr>
              </a:gs>
              <a:gs pos="100000">
                <a:schemeClr val="accent5"/>
              </a:gs>
            </a:gsLst>
            <a:lin ang="2700000" scaled="1"/>
            <a:tileRect/>
          </a:gradFill>
          <a:ln w="25400">
            <a:gradFill flip="none" rotWithShape="1">
              <a:gsLst>
                <a:gs pos="100000">
                  <a:schemeClr val="accent5">
                    <a:lumMod val="75000"/>
                  </a:schemeClr>
                </a:gs>
                <a:gs pos="0">
                  <a:schemeClr val="accent5"/>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39" name="圆角矩形 53"/>
          <p:cNvSpPr/>
          <p:nvPr/>
        </p:nvSpPr>
        <p:spPr>
          <a:xfrm flipH="1">
            <a:off x="1398617" y="2531962"/>
            <a:ext cx="401850" cy="402065"/>
          </a:xfrm>
          <a:prstGeom prst="roundRect">
            <a:avLst/>
          </a:prstGeom>
          <a:gradFill flip="none" rotWithShape="1">
            <a:gsLst>
              <a:gs pos="0">
                <a:schemeClr val="accent2">
                  <a:lumMod val="75000"/>
                </a:schemeClr>
              </a:gs>
              <a:gs pos="100000">
                <a:schemeClr val="accent2"/>
              </a:gs>
            </a:gsLst>
            <a:lin ang="2700000" scaled="1"/>
            <a:tileRect/>
          </a:gradFill>
          <a:ln w="25400">
            <a:gradFill flip="none" rotWithShape="1">
              <a:gsLst>
                <a:gs pos="100000">
                  <a:schemeClr val="accent2">
                    <a:lumMod val="75000"/>
                  </a:schemeClr>
                </a:gs>
                <a:gs pos="0">
                  <a:schemeClr val="accent2"/>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40" name="圆角矩形 53"/>
          <p:cNvSpPr/>
          <p:nvPr/>
        </p:nvSpPr>
        <p:spPr>
          <a:xfrm flipH="1">
            <a:off x="936467" y="2179174"/>
            <a:ext cx="160029" cy="160294"/>
          </a:xfrm>
          <a:prstGeom prst="roundRect">
            <a:avLst/>
          </a:prstGeom>
          <a:gradFill flip="none" rotWithShape="1">
            <a:gsLst>
              <a:gs pos="0">
                <a:schemeClr val="accent1">
                  <a:lumMod val="75000"/>
                </a:schemeClr>
              </a:gs>
              <a:gs pos="100000">
                <a:schemeClr val="accent1"/>
              </a:gs>
            </a:gsLst>
            <a:lin ang="2700000" scaled="1"/>
            <a:tileRect/>
          </a:gradFill>
          <a:ln w="25400">
            <a:gradFill flip="none" rotWithShape="1">
              <a:gsLst>
                <a:gs pos="100000">
                  <a:schemeClr val="accent1">
                    <a:lumMod val="75000"/>
                  </a:schemeClr>
                </a:gs>
                <a:gs pos="0">
                  <a:schemeClr val="accent1"/>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41" name="圆角矩形 53"/>
          <p:cNvSpPr/>
          <p:nvPr/>
        </p:nvSpPr>
        <p:spPr>
          <a:xfrm flipH="1">
            <a:off x="991381" y="1854239"/>
            <a:ext cx="160918" cy="161180"/>
          </a:xfrm>
          <a:prstGeom prst="roundRect">
            <a:avLst/>
          </a:prstGeom>
          <a:gradFill flip="none" rotWithShape="1">
            <a:gsLst>
              <a:gs pos="0">
                <a:schemeClr val="accent4">
                  <a:lumMod val="75000"/>
                </a:schemeClr>
              </a:gs>
              <a:gs pos="100000">
                <a:schemeClr val="accent4"/>
              </a:gs>
            </a:gsLst>
            <a:lin ang="2700000" scaled="1"/>
            <a:tileRect/>
          </a:gradFill>
          <a:ln w="25400">
            <a:gradFill flip="none" rotWithShape="1">
              <a:gsLst>
                <a:gs pos="100000">
                  <a:schemeClr val="accent4">
                    <a:lumMod val="75000"/>
                  </a:schemeClr>
                </a:gs>
                <a:gs pos="0">
                  <a:schemeClr val="accent4"/>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400"/>
          </a:p>
        </p:txBody>
      </p:sp>
      <p:sp>
        <p:nvSpPr>
          <p:cNvPr id="42" name="矩形 41"/>
          <p:cNvSpPr/>
          <p:nvPr/>
        </p:nvSpPr>
        <p:spPr>
          <a:xfrm>
            <a:off x="3694783" y="4256836"/>
            <a:ext cx="227330" cy="314325"/>
          </a:xfrm>
          <a:prstGeom prst="rect">
            <a:avLst/>
          </a:prstGeom>
        </p:spPr>
        <p:txBody>
          <a:bodyPr wrap="none">
            <a:spAutoFit/>
          </a:bodyPr>
          <a:lstStyle/>
          <a:p>
            <a:r>
              <a:rPr lang="zh-CN" altLang="en-US" dirty="0"/>
              <a:t> </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par>
                                <p:cTn id="21" presetID="42"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anim calcmode="lin" valueType="num">
                                      <p:cBhvr>
                                        <p:cTn id="24" dur="500" fill="hold"/>
                                        <p:tgtEl>
                                          <p:spTgt spid="8"/>
                                        </p:tgtEl>
                                        <p:attrNameLst>
                                          <p:attrName>ppt_x</p:attrName>
                                        </p:attrNameLst>
                                      </p:cBhvr>
                                      <p:tavLst>
                                        <p:tav tm="0">
                                          <p:val>
                                            <p:strVal val="#ppt_x"/>
                                          </p:val>
                                        </p:tav>
                                        <p:tav tm="100000">
                                          <p:val>
                                            <p:strVal val="#ppt_x"/>
                                          </p:val>
                                        </p:tav>
                                      </p:tavLst>
                                    </p:anim>
                                    <p:anim calcmode="lin" valueType="num">
                                      <p:cBhvr>
                                        <p:cTn id="25" dur="500" fill="hold"/>
                                        <p:tgtEl>
                                          <p:spTgt spid="8"/>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42"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anim calcmode="lin" valueType="num">
                                      <p:cBhvr>
                                        <p:cTn id="35" dur="500" fill="hold"/>
                                        <p:tgtEl>
                                          <p:spTgt spid="10"/>
                                        </p:tgtEl>
                                        <p:attrNameLst>
                                          <p:attrName>ppt_x</p:attrName>
                                        </p:attrNameLst>
                                      </p:cBhvr>
                                      <p:tavLst>
                                        <p:tav tm="0">
                                          <p:val>
                                            <p:strVal val="#ppt_x"/>
                                          </p:val>
                                        </p:tav>
                                        <p:tav tm="100000">
                                          <p:val>
                                            <p:strVal val="#ppt_x"/>
                                          </p:val>
                                        </p:tav>
                                      </p:tavLst>
                                    </p:anim>
                                    <p:anim calcmode="lin" valueType="num">
                                      <p:cBhvr>
                                        <p:cTn id="36" dur="500" fill="hold"/>
                                        <p:tgtEl>
                                          <p:spTgt spid="10"/>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53" presetClass="entr" presetSubtype="16"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par>
                                <p:cTn id="43" presetID="42"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anim calcmode="lin" valueType="num">
                                      <p:cBhvr>
                                        <p:cTn id="46" dur="500" fill="hold"/>
                                        <p:tgtEl>
                                          <p:spTgt spid="12"/>
                                        </p:tgtEl>
                                        <p:attrNameLst>
                                          <p:attrName>ppt_x</p:attrName>
                                        </p:attrNameLst>
                                      </p:cBhvr>
                                      <p:tavLst>
                                        <p:tav tm="0">
                                          <p:val>
                                            <p:strVal val="#ppt_x"/>
                                          </p:val>
                                        </p:tav>
                                        <p:tav tm="100000">
                                          <p:val>
                                            <p:strVal val="#ppt_x"/>
                                          </p:val>
                                        </p:tav>
                                      </p:tavLst>
                                    </p:anim>
                                    <p:anim calcmode="lin" valueType="num">
                                      <p:cBhvr>
                                        <p:cTn id="47" dur="5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31"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 calcmode="lin" valueType="num">
                                      <p:cBhvr>
                                        <p:cTn id="53" dur="500" fill="hold"/>
                                        <p:tgtEl>
                                          <p:spTgt spid="13"/>
                                        </p:tgtEl>
                                        <p:attrNameLst>
                                          <p:attrName>style.rotation</p:attrName>
                                        </p:attrNameLst>
                                      </p:cBhvr>
                                      <p:tavLst>
                                        <p:tav tm="0">
                                          <p:val>
                                            <p:fltVal val="90"/>
                                          </p:val>
                                        </p:tav>
                                        <p:tav tm="100000">
                                          <p:val>
                                            <p:fltVal val="0"/>
                                          </p:val>
                                        </p:tav>
                                      </p:tavLst>
                                    </p:anim>
                                    <p:animEffect transition="in" filter="fade">
                                      <p:cBhvr>
                                        <p:cTn id="54" dur="500"/>
                                        <p:tgtEl>
                                          <p:spTgt spid="13"/>
                                        </p:tgtEl>
                                      </p:cBhvr>
                                    </p:animEffect>
                                  </p:childTnLst>
                                </p:cTn>
                              </p:par>
                            </p:childTnLst>
                          </p:cTn>
                        </p:par>
                        <p:par>
                          <p:cTn id="55" fill="hold">
                            <p:stCondLst>
                              <p:cond delay="2500"/>
                            </p:stCondLst>
                            <p:childTnLst>
                              <p:par>
                                <p:cTn id="56" presetID="31" presetClass="entr" presetSubtype="0"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 calcmode="lin" valueType="num">
                                      <p:cBhvr>
                                        <p:cTn id="60" dur="500" fill="hold"/>
                                        <p:tgtEl>
                                          <p:spTgt spid="14"/>
                                        </p:tgtEl>
                                        <p:attrNameLst>
                                          <p:attrName>style.rotation</p:attrName>
                                        </p:attrNameLst>
                                      </p:cBhvr>
                                      <p:tavLst>
                                        <p:tav tm="0">
                                          <p:val>
                                            <p:fltVal val="90"/>
                                          </p:val>
                                        </p:tav>
                                        <p:tav tm="100000">
                                          <p:val>
                                            <p:fltVal val="0"/>
                                          </p:val>
                                        </p:tav>
                                      </p:tavLst>
                                    </p:anim>
                                    <p:animEffect transition="in" filter="fade">
                                      <p:cBhvr>
                                        <p:cTn id="61" dur="500"/>
                                        <p:tgtEl>
                                          <p:spTgt spid="14"/>
                                        </p:tgtEl>
                                      </p:cBhvr>
                                    </p:animEffect>
                                  </p:childTnLst>
                                </p:cTn>
                              </p:par>
                            </p:childTnLst>
                          </p:cTn>
                        </p:par>
                        <p:par>
                          <p:cTn id="62" fill="hold">
                            <p:stCondLst>
                              <p:cond delay="3000"/>
                            </p:stCondLst>
                            <p:childTnLst>
                              <p:par>
                                <p:cTn id="63" presetID="31" presetClass="entr" presetSubtype="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 calcmode="lin" valueType="num">
                                      <p:cBhvr>
                                        <p:cTn id="67" dur="500" fill="hold"/>
                                        <p:tgtEl>
                                          <p:spTgt spid="15"/>
                                        </p:tgtEl>
                                        <p:attrNameLst>
                                          <p:attrName>style.rotation</p:attrName>
                                        </p:attrNameLst>
                                      </p:cBhvr>
                                      <p:tavLst>
                                        <p:tav tm="0">
                                          <p:val>
                                            <p:fltVal val="90"/>
                                          </p:val>
                                        </p:tav>
                                        <p:tav tm="100000">
                                          <p:val>
                                            <p:fltVal val="0"/>
                                          </p:val>
                                        </p:tav>
                                      </p:tavLst>
                                    </p:anim>
                                    <p:animEffect transition="in" filter="fade">
                                      <p:cBhvr>
                                        <p:cTn id="68" dur="500"/>
                                        <p:tgtEl>
                                          <p:spTgt spid="15"/>
                                        </p:tgtEl>
                                      </p:cBhvr>
                                    </p:animEffect>
                                  </p:childTnLst>
                                </p:cTn>
                              </p:par>
                            </p:childTnLst>
                          </p:cTn>
                        </p:par>
                        <p:par>
                          <p:cTn id="69" fill="hold">
                            <p:stCondLst>
                              <p:cond delay="35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ppt_w</p:attrName>
                                        </p:attrNameLst>
                                      </p:cBhvr>
                                      <p:tavLst>
                                        <p:tav tm="0">
                                          <p:val>
                                            <p:fltVal val="0"/>
                                          </p:val>
                                        </p:tav>
                                        <p:tav tm="100000">
                                          <p:val>
                                            <p:strVal val="#ppt_w"/>
                                          </p:val>
                                        </p:tav>
                                      </p:tavLst>
                                    </p:anim>
                                    <p:anim calcmode="lin" valueType="num">
                                      <p:cBhvr>
                                        <p:cTn id="73" dur="500" fill="hold"/>
                                        <p:tgtEl>
                                          <p:spTgt spid="16"/>
                                        </p:tgtEl>
                                        <p:attrNameLst>
                                          <p:attrName>ppt_h</p:attrName>
                                        </p:attrNameLst>
                                      </p:cBhvr>
                                      <p:tavLst>
                                        <p:tav tm="0">
                                          <p:val>
                                            <p:fltVal val="0"/>
                                          </p:val>
                                        </p:tav>
                                        <p:tav tm="100000">
                                          <p:val>
                                            <p:strVal val="#ppt_h"/>
                                          </p:val>
                                        </p:tav>
                                      </p:tavLst>
                                    </p:anim>
                                    <p:anim calcmode="lin" valueType="num">
                                      <p:cBhvr>
                                        <p:cTn id="74" dur="500" fill="hold"/>
                                        <p:tgtEl>
                                          <p:spTgt spid="16"/>
                                        </p:tgtEl>
                                        <p:attrNameLst>
                                          <p:attrName>style.rotation</p:attrName>
                                        </p:attrNameLst>
                                      </p:cBhvr>
                                      <p:tavLst>
                                        <p:tav tm="0">
                                          <p:val>
                                            <p:fltVal val="90"/>
                                          </p:val>
                                        </p:tav>
                                        <p:tav tm="100000">
                                          <p:val>
                                            <p:fltVal val="0"/>
                                          </p:val>
                                        </p:tav>
                                      </p:tavLst>
                                    </p:anim>
                                    <p:animEffect transition="in" filter="fade">
                                      <p:cBhvr>
                                        <p:cTn id="75" dur="500"/>
                                        <p:tgtEl>
                                          <p:spTgt spid="16"/>
                                        </p:tgtEl>
                                      </p:cBhvr>
                                    </p:animEffect>
                                  </p:childTnLst>
                                </p:cTn>
                              </p:par>
                            </p:childTnLst>
                          </p:cTn>
                        </p:par>
                        <p:par>
                          <p:cTn id="76" fill="hold">
                            <p:stCondLst>
                              <p:cond delay="4000"/>
                            </p:stCondLst>
                            <p:childTnLst>
                              <p:par>
                                <p:cTn id="77" presetID="10"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childTnLst>
                          </p:cTn>
                        </p:par>
                        <p:par>
                          <p:cTn id="80" fill="hold">
                            <p:stCondLst>
                              <p:cond delay="4500"/>
                            </p:stCondLst>
                            <p:childTnLst>
                              <p:par>
                                <p:cTn id="81" presetID="26" presetClass="emph" presetSubtype="0" fill="hold" grpId="1" nodeType="afterEffect">
                                  <p:stCondLst>
                                    <p:cond delay="0"/>
                                  </p:stCondLst>
                                  <p:childTnLst>
                                    <p:animEffect transition="out" filter="fade">
                                      <p:cBhvr>
                                        <p:cTn id="82" dur="500" tmFilter="0, 0; .2, .5; .8, .5; 1, 0"/>
                                        <p:tgtEl>
                                          <p:spTgt spid="28"/>
                                        </p:tgtEl>
                                      </p:cBhvr>
                                    </p:animEffect>
                                    <p:animScale>
                                      <p:cBhvr>
                                        <p:cTn id="83" dur="250" autoRev="1" fill="hold"/>
                                        <p:tgtEl>
                                          <p:spTgt spid="28"/>
                                        </p:tgtEl>
                                      </p:cBhvr>
                                      <p:by x="105000" y="105000"/>
                                    </p:animScale>
                                  </p:childTnLst>
                                </p:cTn>
                              </p:par>
                            </p:childTnLst>
                          </p:cTn>
                        </p:par>
                        <p:par>
                          <p:cTn id="84" fill="hold">
                            <p:stCondLst>
                              <p:cond delay="5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1000"/>
                                        <p:tgtEl>
                                          <p:spTgt spid="29"/>
                                        </p:tgtEl>
                                      </p:cBhvr>
                                    </p:animEffect>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7000"/>
                            </p:stCondLst>
                            <p:childTnLst>
                              <p:par>
                                <p:cTn id="95" presetID="52" presetClass="entr" presetSubtype="0" fill="hold" grpId="0" nodeType="afterEffect">
                                  <p:stCondLst>
                                    <p:cond delay="0"/>
                                  </p:stCondLst>
                                  <p:iterate type="wd">
                                    <p:tmPct val="10000"/>
                                  </p:iterate>
                                  <p:childTnLst>
                                    <p:set>
                                      <p:cBhvr>
                                        <p:cTn id="96" dur="1" fill="hold">
                                          <p:stCondLst>
                                            <p:cond delay="0"/>
                                          </p:stCondLst>
                                        </p:cTn>
                                        <p:tgtEl>
                                          <p:spTgt spid="30"/>
                                        </p:tgtEl>
                                        <p:attrNameLst>
                                          <p:attrName>style.visibility</p:attrName>
                                        </p:attrNameLst>
                                      </p:cBhvr>
                                      <p:to>
                                        <p:strVal val="visible"/>
                                      </p:to>
                                    </p:set>
                                    <p:animScale>
                                      <p:cBhvr>
                                        <p:cTn id="97"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8" dur="1000" decel="50000" fill="hold">
                                          <p:stCondLst>
                                            <p:cond delay="0"/>
                                          </p:stCondLst>
                                        </p:cTn>
                                        <p:tgtEl>
                                          <p:spTgt spid="30"/>
                                        </p:tgtEl>
                                        <p:attrNameLst>
                                          <p:attrName>ppt_x</p:attrName>
                                          <p:attrName>ppt_y</p:attrName>
                                        </p:attrNameLst>
                                      </p:cBhvr>
                                    </p:animMotion>
                                    <p:animEffect transition="in" filter="fade">
                                      <p:cBhvr>
                                        <p:cTn id="99" dur="1000"/>
                                        <p:tgtEl>
                                          <p:spTgt spid="30"/>
                                        </p:tgtEl>
                                      </p:cBhvr>
                                    </p:animEffect>
                                  </p:childTnLst>
                                </p:cTn>
                              </p:par>
                            </p:childTnLst>
                          </p:cTn>
                        </p:par>
                        <p:par>
                          <p:cTn id="100" fill="hold">
                            <p:stCondLst>
                              <p:cond delay="9000"/>
                            </p:stCondLst>
                            <p:childTnLst>
                              <p:par>
                                <p:cTn id="101" presetID="2" presetClass="entr" presetSubtype="4" fill="hold" grpId="0" nodeType="afterEffect">
                                  <p:stCondLst>
                                    <p:cond delay="0"/>
                                  </p:stCondLst>
                                  <p:childTnLst>
                                    <p:set>
                                      <p:cBhvr>
                                        <p:cTn id="102" dur="1" fill="hold">
                                          <p:stCondLst>
                                            <p:cond delay="0"/>
                                          </p:stCondLst>
                                        </p:cTn>
                                        <p:tgtEl>
                                          <p:spTgt spid="34"/>
                                        </p:tgtEl>
                                        <p:attrNameLst>
                                          <p:attrName>style.visibility</p:attrName>
                                        </p:attrNameLst>
                                      </p:cBhvr>
                                      <p:to>
                                        <p:strVal val="visible"/>
                                      </p:to>
                                    </p:set>
                                    <p:anim calcmode="lin" valueType="num">
                                      <p:cBhvr additive="base">
                                        <p:cTn id="103" dur="500" fill="hold"/>
                                        <p:tgtEl>
                                          <p:spTgt spid="34"/>
                                        </p:tgtEl>
                                        <p:attrNameLst>
                                          <p:attrName>ppt_x</p:attrName>
                                        </p:attrNameLst>
                                      </p:cBhvr>
                                      <p:tavLst>
                                        <p:tav tm="0">
                                          <p:val>
                                            <p:strVal val="#ppt_x"/>
                                          </p:val>
                                        </p:tav>
                                        <p:tav tm="100000">
                                          <p:val>
                                            <p:strVal val="#ppt_x"/>
                                          </p:val>
                                        </p:tav>
                                      </p:tavLst>
                                    </p:anim>
                                    <p:anim calcmode="lin" valueType="num">
                                      <p:cBhvr additive="base">
                                        <p:cTn id="104" dur="500" fill="hold"/>
                                        <p:tgtEl>
                                          <p:spTgt spid="3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500" fill="hold"/>
                                        <p:tgtEl>
                                          <p:spTgt spid="39"/>
                                        </p:tgtEl>
                                        <p:attrNameLst>
                                          <p:attrName>ppt_x</p:attrName>
                                        </p:attrNameLst>
                                      </p:cBhvr>
                                      <p:tavLst>
                                        <p:tav tm="0">
                                          <p:val>
                                            <p:strVal val="#ppt_x"/>
                                          </p:val>
                                        </p:tav>
                                        <p:tav tm="100000">
                                          <p:val>
                                            <p:strVal val="#ppt_x"/>
                                          </p:val>
                                        </p:tav>
                                      </p:tavLst>
                                    </p:anim>
                                    <p:anim calcmode="lin" valueType="num">
                                      <p:cBhvr additive="base">
                                        <p:cTn id="108" dur="500" fill="hold"/>
                                        <p:tgtEl>
                                          <p:spTgt spid="39"/>
                                        </p:tgtEl>
                                        <p:attrNameLst>
                                          <p:attrName>ppt_y</p:attrName>
                                        </p:attrNameLst>
                                      </p:cBhvr>
                                      <p:tavLst>
                                        <p:tav tm="0">
                                          <p:val>
                                            <p:strVal val="1+#ppt_h/2"/>
                                          </p:val>
                                        </p:tav>
                                        <p:tav tm="100000">
                                          <p:val>
                                            <p:strVal val="#ppt_y"/>
                                          </p:val>
                                        </p:tav>
                                      </p:tavLst>
                                    </p:anim>
                                  </p:childTnLst>
                                </p:cTn>
                              </p:par>
                            </p:childTnLst>
                          </p:cTn>
                        </p:par>
                        <p:par>
                          <p:cTn id="109" fill="hold">
                            <p:stCondLst>
                              <p:cond delay="9500"/>
                            </p:stCondLst>
                            <p:childTnLst>
                              <p:par>
                                <p:cTn id="110" presetID="2" presetClass="entr" presetSubtype="8" fill="hold" grpId="0" nodeType="afterEffect">
                                  <p:stCondLst>
                                    <p:cond delay="0"/>
                                  </p:stCondLst>
                                  <p:childTnLst>
                                    <p:set>
                                      <p:cBhvr>
                                        <p:cTn id="111" dur="1" fill="hold">
                                          <p:stCondLst>
                                            <p:cond delay="0"/>
                                          </p:stCondLst>
                                        </p:cTn>
                                        <p:tgtEl>
                                          <p:spTgt spid="37"/>
                                        </p:tgtEl>
                                        <p:attrNameLst>
                                          <p:attrName>style.visibility</p:attrName>
                                        </p:attrNameLst>
                                      </p:cBhvr>
                                      <p:to>
                                        <p:strVal val="visible"/>
                                      </p:to>
                                    </p:set>
                                    <p:anim calcmode="lin" valueType="num">
                                      <p:cBhvr additive="base">
                                        <p:cTn id="112" dur="500" fill="hold"/>
                                        <p:tgtEl>
                                          <p:spTgt spid="37"/>
                                        </p:tgtEl>
                                        <p:attrNameLst>
                                          <p:attrName>ppt_x</p:attrName>
                                        </p:attrNameLst>
                                      </p:cBhvr>
                                      <p:tavLst>
                                        <p:tav tm="0">
                                          <p:val>
                                            <p:strVal val="0-#ppt_w/2"/>
                                          </p:val>
                                        </p:tav>
                                        <p:tav tm="100000">
                                          <p:val>
                                            <p:strVal val="#ppt_x"/>
                                          </p:val>
                                        </p:tav>
                                      </p:tavLst>
                                    </p:anim>
                                    <p:anim calcmode="lin" valueType="num">
                                      <p:cBhvr additive="base">
                                        <p:cTn id="113" dur="500" fill="hold"/>
                                        <p:tgtEl>
                                          <p:spTgt spid="37"/>
                                        </p:tgtEl>
                                        <p:attrNameLst>
                                          <p:attrName>ppt_y</p:attrName>
                                        </p:attrNameLst>
                                      </p:cBhvr>
                                      <p:tavLst>
                                        <p:tav tm="0">
                                          <p:val>
                                            <p:strVal val="#ppt_y"/>
                                          </p:val>
                                        </p:tav>
                                        <p:tav tm="100000">
                                          <p:val>
                                            <p:strVal val="#ppt_y"/>
                                          </p:val>
                                        </p:tav>
                                      </p:tavLst>
                                    </p:anim>
                                  </p:childTnLst>
                                </p:cTn>
                              </p:par>
                              <p:par>
                                <p:cTn id="114" presetID="2" presetClass="entr" presetSubtype="2"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 calcmode="lin" valueType="num">
                                      <p:cBhvr additive="base">
                                        <p:cTn id="116" dur="500" fill="hold"/>
                                        <p:tgtEl>
                                          <p:spTgt spid="32"/>
                                        </p:tgtEl>
                                        <p:attrNameLst>
                                          <p:attrName>ppt_x</p:attrName>
                                        </p:attrNameLst>
                                      </p:cBhvr>
                                      <p:tavLst>
                                        <p:tav tm="0">
                                          <p:val>
                                            <p:strVal val="1+#ppt_w/2"/>
                                          </p:val>
                                        </p:tav>
                                        <p:tav tm="100000">
                                          <p:val>
                                            <p:strVal val="#ppt_x"/>
                                          </p:val>
                                        </p:tav>
                                      </p:tavLst>
                                    </p:anim>
                                    <p:anim calcmode="lin" valueType="num">
                                      <p:cBhvr additive="base">
                                        <p:cTn id="117" dur="500" fill="hold"/>
                                        <p:tgtEl>
                                          <p:spTgt spid="32"/>
                                        </p:tgtEl>
                                        <p:attrNameLst>
                                          <p:attrName>ppt_y</p:attrName>
                                        </p:attrNameLst>
                                      </p:cBhvr>
                                      <p:tavLst>
                                        <p:tav tm="0">
                                          <p:val>
                                            <p:strVal val="#ppt_y"/>
                                          </p:val>
                                        </p:tav>
                                        <p:tav tm="100000">
                                          <p:val>
                                            <p:strVal val="#ppt_y"/>
                                          </p:val>
                                        </p:tav>
                                      </p:tavLst>
                                    </p:anim>
                                  </p:childTnLst>
                                </p:cTn>
                              </p:par>
                            </p:childTnLst>
                          </p:cTn>
                        </p:par>
                        <p:par>
                          <p:cTn id="118" fill="hold">
                            <p:stCondLst>
                              <p:cond delay="10000"/>
                            </p:stCondLst>
                            <p:childTnLst>
                              <p:par>
                                <p:cTn id="119" presetID="2" presetClass="entr" presetSubtype="12"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 calcmode="lin" valueType="num">
                                      <p:cBhvr additive="base">
                                        <p:cTn id="121" dur="500" fill="hold"/>
                                        <p:tgtEl>
                                          <p:spTgt spid="38"/>
                                        </p:tgtEl>
                                        <p:attrNameLst>
                                          <p:attrName>ppt_x</p:attrName>
                                        </p:attrNameLst>
                                      </p:cBhvr>
                                      <p:tavLst>
                                        <p:tav tm="0">
                                          <p:val>
                                            <p:strVal val="0-#ppt_w/2"/>
                                          </p:val>
                                        </p:tav>
                                        <p:tav tm="100000">
                                          <p:val>
                                            <p:strVal val="#ppt_x"/>
                                          </p:val>
                                        </p:tav>
                                      </p:tavLst>
                                    </p:anim>
                                    <p:anim calcmode="lin" valueType="num">
                                      <p:cBhvr additive="base">
                                        <p:cTn id="122" dur="500" fill="hold"/>
                                        <p:tgtEl>
                                          <p:spTgt spid="38"/>
                                        </p:tgtEl>
                                        <p:attrNameLst>
                                          <p:attrName>ppt_y</p:attrName>
                                        </p:attrNameLst>
                                      </p:cBhvr>
                                      <p:tavLst>
                                        <p:tav tm="0">
                                          <p:val>
                                            <p:strVal val="1+#ppt_h/2"/>
                                          </p:val>
                                        </p:tav>
                                        <p:tav tm="100000">
                                          <p:val>
                                            <p:strVal val="#ppt_y"/>
                                          </p:val>
                                        </p:tav>
                                      </p:tavLst>
                                    </p:anim>
                                  </p:childTnLst>
                                </p:cTn>
                              </p:par>
                              <p:par>
                                <p:cTn id="123" presetID="2" presetClass="entr" presetSubtype="6" fill="hold" grpId="0" nodeType="withEffect">
                                  <p:stCondLst>
                                    <p:cond delay="0"/>
                                  </p:stCondLst>
                                  <p:childTnLst>
                                    <p:set>
                                      <p:cBhvr>
                                        <p:cTn id="124" dur="1" fill="hold">
                                          <p:stCondLst>
                                            <p:cond delay="0"/>
                                          </p:stCondLst>
                                        </p:cTn>
                                        <p:tgtEl>
                                          <p:spTgt spid="33"/>
                                        </p:tgtEl>
                                        <p:attrNameLst>
                                          <p:attrName>style.visibility</p:attrName>
                                        </p:attrNameLst>
                                      </p:cBhvr>
                                      <p:to>
                                        <p:strVal val="visible"/>
                                      </p:to>
                                    </p:set>
                                    <p:anim calcmode="lin" valueType="num">
                                      <p:cBhvr additive="base">
                                        <p:cTn id="125" dur="500" fill="hold"/>
                                        <p:tgtEl>
                                          <p:spTgt spid="33"/>
                                        </p:tgtEl>
                                        <p:attrNameLst>
                                          <p:attrName>ppt_x</p:attrName>
                                        </p:attrNameLst>
                                      </p:cBhvr>
                                      <p:tavLst>
                                        <p:tav tm="0">
                                          <p:val>
                                            <p:strVal val="1+#ppt_w/2"/>
                                          </p:val>
                                        </p:tav>
                                        <p:tav tm="100000">
                                          <p:val>
                                            <p:strVal val="#ppt_x"/>
                                          </p:val>
                                        </p:tav>
                                      </p:tavLst>
                                    </p:anim>
                                    <p:anim calcmode="lin" valueType="num">
                                      <p:cBhvr additive="base">
                                        <p:cTn id="126" dur="500" fill="hold"/>
                                        <p:tgtEl>
                                          <p:spTgt spid="33"/>
                                        </p:tgtEl>
                                        <p:attrNameLst>
                                          <p:attrName>ppt_y</p:attrName>
                                        </p:attrNameLst>
                                      </p:cBhvr>
                                      <p:tavLst>
                                        <p:tav tm="0">
                                          <p:val>
                                            <p:strVal val="1+#ppt_h/2"/>
                                          </p:val>
                                        </p:tav>
                                        <p:tav tm="100000">
                                          <p:val>
                                            <p:strVal val="#ppt_y"/>
                                          </p:val>
                                        </p:tav>
                                      </p:tavLst>
                                    </p:anim>
                                  </p:childTnLst>
                                </p:cTn>
                              </p:par>
                            </p:childTnLst>
                          </p:cTn>
                        </p:par>
                        <p:par>
                          <p:cTn id="127" fill="hold">
                            <p:stCondLst>
                              <p:cond delay="10500"/>
                            </p:stCondLst>
                            <p:childTnLst>
                              <p:par>
                                <p:cTn id="128" presetID="42" presetClass="entr" presetSubtype="0" fill="hold" grpId="0" nodeType="afterEffect">
                                  <p:stCondLst>
                                    <p:cond delay="0"/>
                                  </p:stCondLst>
                                  <p:childTnLst>
                                    <p:set>
                                      <p:cBhvr>
                                        <p:cTn id="129" dur="1" fill="hold">
                                          <p:stCondLst>
                                            <p:cond delay="0"/>
                                          </p:stCondLst>
                                        </p:cTn>
                                        <p:tgtEl>
                                          <p:spTgt spid="40"/>
                                        </p:tgtEl>
                                        <p:attrNameLst>
                                          <p:attrName>style.visibility</p:attrName>
                                        </p:attrNameLst>
                                      </p:cBhvr>
                                      <p:to>
                                        <p:strVal val="visible"/>
                                      </p:to>
                                    </p:set>
                                    <p:animEffect transition="in" filter="fade">
                                      <p:cBhvr>
                                        <p:cTn id="130" dur="1000"/>
                                        <p:tgtEl>
                                          <p:spTgt spid="40"/>
                                        </p:tgtEl>
                                      </p:cBhvr>
                                    </p:animEffect>
                                    <p:anim calcmode="lin" valueType="num">
                                      <p:cBhvr>
                                        <p:cTn id="131" dur="1000" fill="hold"/>
                                        <p:tgtEl>
                                          <p:spTgt spid="40"/>
                                        </p:tgtEl>
                                        <p:attrNameLst>
                                          <p:attrName>ppt_x</p:attrName>
                                        </p:attrNameLst>
                                      </p:cBhvr>
                                      <p:tavLst>
                                        <p:tav tm="0">
                                          <p:val>
                                            <p:strVal val="#ppt_x"/>
                                          </p:val>
                                        </p:tav>
                                        <p:tav tm="100000">
                                          <p:val>
                                            <p:strVal val="#ppt_x"/>
                                          </p:val>
                                        </p:tav>
                                      </p:tavLst>
                                    </p:anim>
                                    <p:anim calcmode="lin" valueType="num">
                                      <p:cBhvr>
                                        <p:cTn id="132" dur="1000" fill="hold"/>
                                        <p:tgtEl>
                                          <p:spTgt spid="40"/>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0"/>
                                  </p:stCondLst>
                                  <p:childTnLst>
                                    <p:set>
                                      <p:cBhvr>
                                        <p:cTn id="134" dur="1" fill="hold">
                                          <p:stCondLst>
                                            <p:cond delay="0"/>
                                          </p:stCondLst>
                                        </p:cTn>
                                        <p:tgtEl>
                                          <p:spTgt spid="35"/>
                                        </p:tgtEl>
                                        <p:attrNameLst>
                                          <p:attrName>style.visibility</p:attrName>
                                        </p:attrNameLst>
                                      </p:cBhvr>
                                      <p:to>
                                        <p:strVal val="visible"/>
                                      </p:to>
                                    </p:set>
                                    <p:animEffect transition="in" filter="fade">
                                      <p:cBhvr>
                                        <p:cTn id="135" dur="1000"/>
                                        <p:tgtEl>
                                          <p:spTgt spid="35"/>
                                        </p:tgtEl>
                                      </p:cBhvr>
                                    </p:animEffect>
                                    <p:anim calcmode="lin" valueType="num">
                                      <p:cBhvr>
                                        <p:cTn id="136" dur="1000" fill="hold"/>
                                        <p:tgtEl>
                                          <p:spTgt spid="35"/>
                                        </p:tgtEl>
                                        <p:attrNameLst>
                                          <p:attrName>ppt_x</p:attrName>
                                        </p:attrNameLst>
                                      </p:cBhvr>
                                      <p:tavLst>
                                        <p:tav tm="0">
                                          <p:val>
                                            <p:strVal val="#ppt_x"/>
                                          </p:val>
                                        </p:tav>
                                        <p:tav tm="100000">
                                          <p:val>
                                            <p:strVal val="#ppt_x"/>
                                          </p:val>
                                        </p:tav>
                                      </p:tavLst>
                                    </p:anim>
                                    <p:anim calcmode="lin" valueType="num">
                                      <p:cBhvr>
                                        <p:cTn id="137" dur="1000" fill="hold"/>
                                        <p:tgtEl>
                                          <p:spTgt spid="35"/>
                                        </p:tgtEl>
                                        <p:attrNameLst>
                                          <p:attrName>ppt_y</p:attrName>
                                        </p:attrNameLst>
                                      </p:cBhvr>
                                      <p:tavLst>
                                        <p:tav tm="0">
                                          <p:val>
                                            <p:strVal val="#ppt_y+.1"/>
                                          </p:val>
                                        </p:tav>
                                        <p:tav tm="100000">
                                          <p:val>
                                            <p:strVal val="#ppt_y"/>
                                          </p:val>
                                        </p:tav>
                                      </p:tavLst>
                                    </p:anim>
                                  </p:childTnLst>
                                </p:cTn>
                              </p:par>
                            </p:childTnLst>
                          </p:cTn>
                        </p:par>
                        <p:par>
                          <p:cTn id="138" fill="hold">
                            <p:stCondLst>
                              <p:cond delay="11500"/>
                            </p:stCondLst>
                            <p:childTnLst>
                              <p:par>
                                <p:cTn id="139" presetID="47" presetClass="entr" presetSubtype="0" fill="hold" grpId="0" nodeType="afterEffect">
                                  <p:stCondLst>
                                    <p:cond delay="0"/>
                                  </p:stCondLst>
                                  <p:childTnLst>
                                    <p:set>
                                      <p:cBhvr>
                                        <p:cTn id="140" dur="1" fill="hold">
                                          <p:stCondLst>
                                            <p:cond delay="0"/>
                                          </p:stCondLst>
                                        </p:cTn>
                                        <p:tgtEl>
                                          <p:spTgt spid="36"/>
                                        </p:tgtEl>
                                        <p:attrNameLst>
                                          <p:attrName>style.visibility</p:attrName>
                                        </p:attrNameLst>
                                      </p:cBhvr>
                                      <p:to>
                                        <p:strVal val="visible"/>
                                      </p:to>
                                    </p:set>
                                    <p:animEffect transition="in" filter="fade">
                                      <p:cBhvr>
                                        <p:cTn id="141" dur="1000"/>
                                        <p:tgtEl>
                                          <p:spTgt spid="36"/>
                                        </p:tgtEl>
                                      </p:cBhvr>
                                    </p:animEffect>
                                    <p:anim calcmode="lin" valueType="num">
                                      <p:cBhvr>
                                        <p:cTn id="142" dur="1000" fill="hold"/>
                                        <p:tgtEl>
                                          <p:spTgt spid="36"/>
                                        </p:tgtEl>
                                        <p:attrNameLst>
                                          <p:attrName>ppt_x</p:attrName>
                                        </p:attrNameLst>
                                      </p:cBhvr>
                                      <p:tavLst>
                                        <p:tav tm="0">
                                          <p:val>
                                            <p:strVal val="#ppt_x"/>
                                          </p:val>
                                        </p:tav>
                                        <p:tav tm="100000">
                                          <p:val>
                                            <p:strVal val="#ppt_x"/>
                                          </p:val>
                                        </p:tav>
                                      </p:tavLst>
                                    </p:anim>
                                    <p:anim calcmode="lin" valueType="num">
                                      <p:cBhvr>
                                        <p:cTn id="143" dur="1000" fill="hold"/>
                                        <p:tgtEl>
                                          <p:spTgt spid="36"/>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41"/>
                                        </p:tgtEl>
                                        <p:attrNameLst>
                                          <p:attrName>style.visibility</p:attrName>
                                        </p:attrNameLst>
                                      </p:cBhvr>
                                      <p:to>
                                        <p:strVal val="visible"/>
                                      </p:to>
                                    </p:set>
                                    <p:animEffect transition="in" filter="fade">
                                      <p:cBhvr>
                                        <p:cTn id="146" dur="1000"/>
                                        <p:tgtEl>
                                          <p:spTgt spid="41"/>
                                        </p:tgtEl>
                                      </p:cBhvr>
                                    </p:animEffect>
                                    <p:anim calcmode="lin" valueType="num">
                                      <p:cBhvr>
                                        <p:cTn id="147" dur="1000" fill="hold"/>
                                        <p:tgtEl>
                                          <p:spTgt spid="41"/>
                                        </p:tgtEl>
                                        <p:attrNameLst>
                                          <p:attrName>ppt_x</p:attrName>
                                        </p:attrNameLst>
                                      </p:cBhvr>
                                      <p:tavLst>
                                        <p:tav tm="0">
                                          <p:val>
                                            <p:strVal val="#ppt_x"/>
                                          </p:val>
                                        </p:tav>
                                        <p:tav tm="100000">
                                          <p:val>
                                            <p:strVal val="#ppt_x"/>
                                          </p:val>
                                        </p:tav>
                                      </p:tavLst>
                                    </p:anim>
                                    <p:anim calcmode="lin" valueType="num">
                                      <p:cBhvr>
                                        <p:cTn id="14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42"/>
                                        </p:tgtEl>
                                        <p:attrNameLst>
                                          <p:attrName>style.visibility</p:attrName>
                                        </p:attrNameLst>
                                      </p:cBhvr>
                                      <p:to>
                                        <p:strVal val="visible"/>
                                      </p:to>
                                    </p:set>
                                    <p:animEffect transition="in" filter="fade">
                                      <p:cBhvr>
                                        <p:cTn id="15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28" grpId="0" animBg="1"/>
      <p:bldP spid="28" grpId="1" animBg="1"/>
      <p:bldP spid="29" grpId="0"/>
      <p:bldP spid="30" grpId="0"/>
      <p:bldP spid="31" grpId="0"/>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latin typeface="微软雅黑" panose="020B0503020204020204" charset="-122"/>
                <a:ea typeface="微软雅黑" panose="020B0503020204020204" charset="-122"/>
              </a:rPr>
              <a:t>团队成员介绍</a:t>
            </a:r>
          </a:p>
        </p:txBody>
      </p:sp>
      <p:sp>
        <p:nvSpPr>
          <p:cNvPr id="31" name="Oval 53"/>
          <p:cNvSpPr>
            <a:spLocks noChangeArrowheads="1"/>
          </p:cNvSpPr>
          <p:nvPr/>
        </p:nvSpPr>
        <p:spPr bwMode="auto">
          <a:xfrm>
            <a:off x="3955105" y="1075549"/>
            <a:ext cx="970171" cy="970723"/>
          </a:xfrm>
          <a:prstGeom prst="ellipse">
            <a:avLst/>
          </a:prstGeom>
          <a:gradFill>
            <a:gsLst>
              <a:gs pos="0">
                <a:schemeClr val="accent2">
                  <a:lumMod val="75000"/>
                </a:schemeClr>
              </a:gs>
              <a:gs pos="100000">
                <a:schemeClr val="accent2"/>
              </a:gs>
            </a:gsLst>
            <a:lin ang="5400000" scaled="0"/>
          </a:gradFill>
          <a:ln w="28575">
            <a:gradFill>
              <a:gsLst>
                <a:gs pos="0">
                  <a:schemeClr val="accent2"/>
                </a:gs>
                <a:gs pos="100000">
                  <a:schemeClr val="accent1">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bg1"/>
              </a:solidFill>
              <a:latin typeface="微软雅黑" panose="020B0503020204020204" charset="-122"/>
              <a:ea typeface="微软雅黑" panose="020B0503020204020204" charset="-122"/>
            </a:endParaRPr>
          </a:p>
        </p:txBody>
      </p:sp>
      <p:sp>
        <p:nvSpPr>
          <p:cNvPr id="32" name="Oval 53"/>
          <p:cNvSpPr>
            <a:spLocks noChangeArrowheads="1"/>
          </p:cNvSpPr>
          <p:nvPr/>
        </p:nvSpPr>
        <p:spPr bwMode="auto">
          <a:xfrm>
            <a:off x="5148267" y="1075549"/>
            <a:ext cx="970171" cy="970723"/>
          </a:xfrm>
          <a:prstGeom prst="ellipse">
            <a:avLst/>
          </a:prstGeom>
          <a:gradFill>
            <a:gsLst>
              <a:gs pos="0">
                <a:schemeClr val="accent3">
                  <a:lumMod val="75000"/>
                </a:schemeClr>
              </a:gs>
              <a:gs pos="100000">
                <a:schemeClr val="accent3"/>
              </a:gs>
            </a:gsLst>
            <a:lin ang="5400000" scaled="0"/>
          </a:gradFill>
          <a:ln w="28575">
            <a:gradFill>
              <a:gsLst>
                <a:gs pos="0">
                  <a:schemeClr val="accent3"/>
                </a:gs>
                <a:gs pos="100000">
                  <a:schemeClr val="accent3">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bg1"/>
              </a:solidFill>
              <a:latin typeface="微软雅黑" panose="020B0503020204020204" charset="-122"/>
              <a:ea typeface="微软雅黑" panose="020B0503020204020204" charset="-122"/>
            </a:endParaRPr>
          </a:p>
        </p:txBody>
      </p:sp>
      <p:sp>
        <p:nvSpPr>
          <p:cNvPr id="33" name="Oval 53"/>
          <p:cNvSpPr>
            <a:spLocks noChangeArrowheads="1"/>
          </p:cNvSpPr>
          <p:nvPr/>
        </p:nvSpPr>
        <p:spPr bwMode="auto">
          <a:xfrm>
            <a:off x="6319994" y="1075549"/>
            <a:ext cx="970171" cy="970723"/>
          </a:xfrm>
          <a:prstGeom prst="ellipse">
            <a:avLst/>
          </a:prstGeom>
          <a:gradFill>
            <a:gsLst>
              <a:gs pos="0">
                <a:schemeClr val="accent1">
                  <a:lumMod val="75000"/>
                </a:schemeClr>
              </a:gs>
              <a:gs pos="100000">
                <a:schemeClr val="accent1"/>
              </a:gs>
            </a:gsLst>
            <a:lin ang="5400000" scaled="0"/>
          </a:gradFill>
          <a:ln w="28575">
            <a:gradFill>
              <a:gsLst>
                <a:gs pos="0">
                  <a:schemeClr val="accent1"/>
                </a:gs>
                <a:gs pos="100000">
                  <a:schemeClr val="accent1">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bg1"/>
              </a:solidFill>
              <a:latin typeface="微软雅黑" panose="020B0503020204020204" charset="-122"/>
              <a:ea typeface="微软雅黑" panose="020B0503020204020204" charset="-122"/>
            </a:endParaRPr>
          </a:p>
        </p:txBody>
      </p:sp>
      <p:sp>
        <p:nvSpPr>
          <p:cNvPr id="49" name="Oval 53"/>
          <p:cNvSpPr>
            <a:spLocks noChangeArrowheads="1"/>
          </p:cNvSpPr>
          <p:nvPr/>
        </p:nvSpPr>
        <p:spPr bwMode="auto">
          <a:xfrm>
            <a:off x="7509814" y="1075549"/>
            <a:ext cx="970171" cy="970723"/>
          </a:xfrm>
          <a:prstGeom prst="ellipse">
            <a:avLst/>
          </a:prstGeom>
          <a:gradFill>
            <a:gsLst>
              <a:gs pos="0">
                <a:schemeClr val="accent5">
                  <a:lumMod val="75000"/>
                </a:schemeClr>
              </a:gs>
              <a:gs pos="100000">
                <a:schemeClr val="accent5"/>
              </a:gs>
            </a:gsLst>
            <a:lin ang="5400000" scaled="0"/>
          </a:gradFill>
          <a:ln w="28575">
            <a:gradFill>
              <a:gsLst>
                <a:gs pos="0">
                  <a:schemeClr val="accent5"/>
                </a:gs>
                <a:gs pos="100000">
                  <a:schemeClr val="accent5">
                    <a:lumMod val="75000"/>
                  </a:schemeClr>
                </a:gs>
              </a:gsLst>
              <a:lin ang="5400000" scaled="0"/>
            </a:gradFill>
          </a:ln>
          <a:effectLst>
            <a:outerShdw blurRad="228600" dist="228600" dir="54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bg1"/>
              </a:solidFill>
              <a:latin typeface="微软雅黑" panose="020B0503020204020204" charset="-122"/>
              <a:ea typeface="微软雅黑" panose="020B0503020204020204" charset="-122"/>
            </a:endParaRPr>
          </a:p>
        </p:txBody>
      </p:sp>
      <p:sp>
        <p:nvSpPr>
          <p:cNvPr id="50" name="Text Box 25"/>
          <p:cNvSpPr txBox="1">
            <a:spLocks noChangeArrowheads="1"/>
          </p:cNvSpPr>
          <p:nvPr/>
        </p:nvSpPr>
        <p:spPr bwMode="auto">
          <a:xfrm>
            <a:off x="5233498" y="1355948"/>
            <a:ext cx="810921"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p>
            <a:r>
              <a:rPr lang="zh-CN" altLang="en-US" sz="2400">
                <a:solidFill>
                  <a:schemeClr val="bg1"/>
                </a:solidFill>
                <a:latin typeface="微软雅黑" panose="020B0503020204020204" charset="-122"/>
                <a:ea typeface="微软雅黑" panose="020B0503020204020204" charset="-122"/>
              </a:rPr>
              <a:t>正直</a:t>
            </a:r>
          </a:p>
        </p:txBody>
      </p:sp>
      <p:sp>
        <p:nvSpPr>
          <p:cNvPr id="52" name="Rectangle 26"/>
          <p:cNvSpPr>
            <a:spLocks noChangeArrowheads="1"/>
          </p:cNvSpPr>
          <p:nvPr/>
        </p:nvSpPr>
        <p:spPr bwMode="auto">
          <a:xfrm>
            <a:off x="4053433" y="1347614"/>
            <a:ext cx="754053"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spAutoFit/>
          </a:bodyPr>
          <a:lstStyle/>
          <a:p>
            <a:r>
              <a:rPr lang="zh-CN" altLang="en-US" sz="2400">
                <a:solidFill>
                  <a:schemeClr val="bg1"/>
                </a:solidFill>
                <a:latin typeface="微软雅黑" panose="020B0503020204020204" charset="-122"/>
                <a:ea typeface="微软雅黑" panose="020B0503020204020204" charset="-122"/>
              </a:rPr>
              <a:t>简单</a:t>
            </a:r>
          </a:p>
        </p:txBody>
      </p:sp>
      <p:sp>
        <p:nvSpPr>
          <p:cNvPr id="53" name="Rectangle 27"/>
          <p:cNvSpPr>
            <a:spLocks noChangeArrowheads="1"/>
          </p:cNvSpPr>
          <p:nvPr/>
        </p:nvSpPr>
        <p:spPr bwMode="auto">
          <a:xfrm>
            <a:off x="6429039" y="1355948"/>
            <a:ext cx="754053"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spAutoFit/>
          </a:bodyPr>
          <a:lstStyle/>
          <a:p>
            <a:r>
              <a:rPr lang="zh-CN" altLang="en-US" sz="2400" dirty="0">
                <a:solidFill>
                  <a:schemeClr val="bg1"/>
                </a:solidFill>
                <a:latin typeface="微软雅黑" panose="020B0503020204020204" charset="-122"/>
                <a:ea typeface="微软雅黑" panose="020B0503020204020204" charset="-122"/>
              </a:rPr>
              <a:t>创新</a:t>
            </a:r>
          </a:p>
        </p:txBody>
      </p:sp>
      <p:sp>
        <p:nvSpPr>
          <p:cNvPr id="54" name="Rectangle 28"/>
          <p:cNvSpPr>
            <a:spLocks noChangeArrowheads="1"/>
          </p:cNvSpPr>
          <p:nvPr/>
        </p:nvSpPr>
        <p:spPr bwMode="auto">
          <a:xfrm>
            <a:off x="7617872" y="1343619"/>
            <a:ext cx="754053"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spAutoFit/>
          </a:bodyPr>
          <a:lstStyle/>
          <a:p>
            <a:r>
              <a:rPr lang="zh-CN" altLang="en-US" sz="2400" dirty="0">
                <a:solidFill>
                  <a:schemeClr val="bg1"/>
                </a:solidFill>
                <a:latin typeface="微软雅黑" panose="020B0503020204020204" charset="-122"/>
                <a:ea typeface="微软雅黑" panose="020B0503020204020204" charset="-122"/>
              </a:rPr>
              <a:t>极致</a:t>
            </a:r>
          </a:p>
        </p:txBody>
      </p:sp>
      <p:sp>
        <p:nvSpPr>
          <p:cNvPr id="55" name="Text Box 29"/>
          <p:cNvSpPr txBox="1">
            <a:spLocks noChangeArrowheads="1"/>
          </p:cNvSpPr>
          <p:nvPr/>
        </p:nvSpPr>
        <p:spPr bwMode="auto">
          <a:xfrm>
            <a:off x="3947355" y="2211710"/>
            <a:ext cx="4642579" cy="2709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p>
            <a:pPr>
              <a:lnSpc>
                <a:spcPct val="120000"/>
              </a:lnSpc>
            </a:pPr>
            <a:r>
              <a:rPr lang="zh-CN" altLang="en-US" sz="1100" b="1" dirty="0">
                <a:latin typeface="微软雅黑" panose="020B0503020204020204" charset="-122"/>
                <a:ea typeface="微软雅黑" panose="020B0503020204020204" charset="-122"/>
              </a:rPr>
              <a:t>简单：</a:t>
            </a:r>
            <a:r>
              <a:rPr lang="zh-CN" altLang="en-US" sz="1100" dirty="0">
                <a:latin typeface="微软雅黑" panose="020B0503020204020204" charset="-122"/>
                <a:ea typeface="微软雅黑" panose="020B0503020204020204" charset="-122"/>
              </a:rPr>
              <a:t>人与人之间交流的简单，追求设计产品的简单。</a:t>
            </a:r>
            <a:endParaRPr lang="zh-CN" altLang="en-US" sz="1100" b="1" dirty="0">
              <a:latin typeface="微软雅黑" panose="020B0503020204020204" charset="-122"/>
              <a:ea typeface="微软雅黑" panose="020B0503020204020204" charset="-122"/>
            </a:endParaRPr>
          </a:p>
          <a:p>
            <a:pPr>
              <a:lnSpc>
                <a:spcPct val="120000"/>
              </a:lnSpc>
            </a:pPr>
            <a:r>
              <a:rPr lang="zh-CN" altLang="en-US" sz="1100" b="1" dirty="0">
                <a:latin typeface="微软雅黑" panose="020B0503020204020204" charset="-122"/>
                <a:ea typeface="微软雅黑" panose="020B0503020204020204" charset="-122"/>
              </a:rPr>
              <a:t>正直：</a:t>
            </a:r>
            <a:r>
              <a:rPr lang="zh-CN" altLang="en-US" sz="1100" dirty="0">
                <a:latin typeface="微软雅黑" panose="020B0503020204020204" charset="-122"/>
                <a:ea typeface="微软雅黑" panose="020B0503020204020204" charset="-122"/>
              </a:rPr>
              <a:t>信守承诺，做正直的事，做正直的人。</a:t>
            </a:r>
            <a:endParaRPr lang="zh-CN" altLang="en-US" sz="1100" b="1" dirty="0">
              <a:latin typeface="微软雅黑" panose="020B0503020204020204" charset="-122"/>
              <a:ea typeface="微软雅黑" panose="020B0503020204020204" charset="-122"/>
            </a:endParaRPr>
          </a:p>
          <a:p>
            <a:pPr>
              <a:lnSpc>
                <a:spcPct val="120000"/>
              </a:lnSpc>
            </a:pPr>
            <a:r>
              <a:rPr lang="zh-CN" altLang="en-US" sz="1100" b="1" dirty="0">
                <a:latin typeface="微软雅黑" panose="020B0503020204020204" charset="-122"/>
                <a:ea typeface="微软雅黑" panose="020B0503020204020204" charset="-122"/>
              </a:rPr>
              <a:t>创新：</a:t>
            </a:r>
            <a:r>
              <a:rPr lang="zh-CN" altLang="en-US" sz="1100" dirty="0">
                <a:latin typeface="微软雅黑" panose="020B0503020204020204" charset="-122"/>
                <a:ea typeface="微软雅黑" panose="020B0503020204020204" charset="-122"/>
              </a:rPr>
              <a:t>创新是进步的灵魂，勇与尝试，大胆想象。</a:t>
            </a:r>
            <a:endParaRPr lang="zh-CN" altLang="en-US" sz="1100" b="1" dirty="0">
              <a:latin typeface="微软雅黑" panose="020B0503020204020204" charset="-122"/>
              <a:ea typeface="微软雅黑" panose="020B0503020204020204" charset="-122"/>
            </a:endParaRPr>
          </a:p>
          <a:p>
            <a:pPr>
              <a:lnSpc>
                <a:spcPct val="120000"/>
              </a:lnSpc>
            </a:pPr>
            <a:r>
              <a:rPr lang="zh-CN" altLang="en-US" sz="1100" b="1" dirty="0">
                <a:latin typeface="微软雅黑" panose="020B0503020204020204" charset="-122"/>
                <a:ea typeface="微软雅黑" panose="020B0503020204020204" charset="-122"/>
              </a:rPr>
              <a:t>极致：</a:t>
            </a:r>
            <a:r>
              <a:rPr lang="zh-CN" altLang="en-US" sz="1100" dirty="0">
                <a:latin typeface="微软雅黑" panose="020B0503020204020204" charset="-122"/>
                <a:ea typeface="微软雅黑" panose="020B0503020204020204" charset="-122"/>
              </a:rPr>
              <a:t>从优秀走向卓越，不断超越，锐意进取。</a:t>
            </a:r>
            <a:endParaRPr lang="zh-CN" altLang="en-US" sz="1100" b="1" dirty="0">
              <a:latin typeface="微软雅黑" panose="020B0503020204020204" charset="-122"/>
              <a:ea typeface="微软雅黑" panose="020B0503020204020204" charset="-122"/>
            </a:endParaRPr>
          </a:p>
          <a:p>
            <a:pPr>
              <a:lnSpc>
                <a:spcPct val="120000"/>
              </a:lnSpc>
            </a:pPr>
            <a:r>
              <a:rPr lang="zh-CN" altLang="en-US" sz="1100" b="1" dirty="0">
                <a:latin typeface="微软雅黑" panose="020B0503020204020204" charset="-122"/>
                <a:ea typeface="微软雅黑" panose="020B0503020204020204" charset="-122"/>
              </a:rPr>
              <a:t>成长：</a:t>
            </a:r>
            <a:r>
              <a:rPr lang="zh-CN" altLang="en-US" sz="1100" dirty="0">
                <a:latin typeface="微软雅黑" panose="020B0503020204020204" charset="-122"/>
                <a:ea typeface="微软雅黑" panose="020B0503020204020204" charset="-122"/>
              </a:rPr>
              <a:t>广阔的成长空间，让成长进步贯穿金山网络每一天。</a:t>
            </a:r>
          </a:p>
          <a:p>
            <a:pPr>
              <a:lnSpc>
                <a:spcPct val="120000"/>
              </a:lnSpc>
            </a:pPr>
            <a:r>
              <a:rPr lang="zh-CN" altLang="en-US" sz="1100" dirty="0">
                <a:latin typeface="微软雅黑" panose="020B0503020204020204" charset="-122"/>
                <a:ea typeface="微软雅黑" panose="020B0503020204020204" charset="-122"/>
              </a:rPr>
              <a:t>       我们是一支专业的团队。我们的成员拥有多年的信息安全专业技术背景，来自国内知名安全公司的一线骨干。</a:t>
            </a:r>
          </a:p>
          <a:p>
            <a:pPr>
              <a:lnSpc>
                <a:spcPct val="120000"/>
              </a:lnSpc>
            </a:pPr>
            <a:r>
              <a:rPr lang="zh-CN" altLang="en-US" sz="1100" dirty="0">
                <a:latin typeface="微软雅黑" panose="020B0503020204020204" charset="-122"/>
                <a:ea typeface="微软雅黑" panose="020B0503020204020204" charset="-122"/>
              </a:rPr>
              <a:t>我们是一支年轻的团队。我们的平均年龄仅有</a:t>
            </a:r>
            <a:r>
              <a:rPr lang="en-US" altLang="zh-CN" sz="1100" dirty="0">
                <a:latin typeface="微软雅黑" panose="020B0503020204020204" charset="-122"/>
                <a:ea typeface="微软雅黑" panose="020B0503020204020204" charset="-122"/>
              </a:rPr>
              <a:t>26</a:t>
            </a:r>
            <a:r>
              <a:rPr lang="zh-CN" altLang="en-US" sz="1100" dirty="0">
                <a:latin typeface="微软雅黑" panose="020B0503020204020204" charset="-122"/>
                <a:ea typeface="微软雅黑" panose="020B0503020204020204" charset="-122"/>
              </a:rPr>
              <a:t>岁，充满了朝气和创新精神。</a:t>
            </a:r>
          </a:p>
          <a:p>
            <a:pPr>
              <a:lnSpc>
                <a:spcPct val="120000"/>
              </a:lnSpc>
            </a:pPr>
            <a:r>
              <a:rPr lang="zh-CN" altLang="en-US" sz="1100" dirty="0">
                <a:latin typeface="微软雅黑" panose="020B0503020204020204" charset="-122"/>
                <a:ea typeface="微软雅黑" panose="020B0503020204020204" charset="-122"/>
              </a:rPr>
              <a:t>       我们是一支专注的团队。我们坚信，安全的品牌源自客户的信任。只有专注，才能做好安全。</a:t>
            </a:r>
          </a:p>
          <a:p>
            <a:pPr>
              <a:lnSpc>
                <a:spcPct val="120000"/>
              </a:lnSpc>
            </a:pPr>
            <a:r>
              <a:rPr lang="zh-CN" altLang="en-US" sz="1100" dirty="0">
                <a:latin typeface="微软雅黑" panose="020B0503020204020204" charset="-122"/>
                <a:ea typeface="微软雅黑" panose="020B0503020204020204" charset="-122"/>
              </a:rPr>
              <a:t>       我们是一支有梦想的团队。我们来自五湖四海，因为一个共同的梦想：做一家真正优秀的信息安全企业，为客户提供最可靠的互联网安全防护。</a:t>
            </a:r>
          </a:p>
        </p:txBody>
      </p:sp>
      <p:sp>
        <p:nvSpPr>
          <p:cNvPr id="57" name="矩形 56"/>
          <p:cNvSpPr/>
          <p:nvPr/>
        </p:nvSpPr>
        <p:spPr>
          <a:xfrm>
            <a:off x="813073" y="1088963"/>
            <a:ext cx="2839127" cy="1770819"/>
          </a:xfrm>
          <a:prstGeom prst="rect">
            <a:avLst/>
          </a:prstGeom>
          <a:blipFill>
            <a:blip r:embed="rId2" cstate="screen"/>
            <a:srcRect/>
            <a:stretch>
              <a:fillRect/>
            </a:stretch>
          </a:blipFill>
          <a:ln w="38100">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endParaRPr lang="zh-CN" altLang="en-US">
              <a:solidFill>
                <a:schemeClr val="tx1"/>
              </a:solidFill>
            </a:endParaRPr>
          </a:p>
        </p:txBody>
      </p:sp>
      <p:pic>
        <p:nvPicPr>
          <p:cNvPr id="58" name="图片 57"/>
          <p:cNvPicPr>
            <a:picLocks noChangeAspect="1"/>
          </p:cNvPicPr>
          <p:nvPr/>
        </p:nvPicPr>
        <p:blipFill>
          <a:blip r:embed="rId3" cstate="screen"/>
          <a:stretch>
            <a:fillRect/>
          </a:stretch>
        </p:blipFill>
        <p:spPr>
          <a:xfrm>
            <a:off x="813070" y="3008231"/>
            <a:ext cx="2839126" cy="1651752"/>
          </a:xfrm>
          <a:prstGeom prst="rect">
            <a:avLst/>
          </a:prstGeom>
          <a:ln w="38100">
            <a:noFill/>
          </a:ln>
          <a:effectLst/>
          <a:scene3d>
            <a:camera prst="orthographicFront">
              <a:rot lat="0" lon="0" rev="0"/>
            </a:camera>
            <a:lightRig rig="glow" dir="t">
              <a:rot lat="0" lon="0" rev="14100000"/>
            </a:lightRig>
          </a:scene3d>
          <a:sp3d prstMaterial="softEdge">
            <a:bevelT w="127000" prst="artDeco"/>
          </a:sp3d>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additive="base">
                                        <p:cTn id="12" dur="500" fill="hold"/>
                                        <p:tgtEl>
                                          <p:spTgt spid="58"/>
                                        </p:tgtEl>
                                        <p:attrNameLst>
                                          <p:attrName>ppt_x</p:attrName>
                                        </p:attrNameLst>
                                      </p:cBhvr>
                                      <p:tavLst>
                                        <p:tav tm="0">
                                          <p:val>
                                            <p:strVal val="#ppt_x"/>
                                          </p:val>
                                        </p:tav>
                                        <p:tav tm="100000">
                                          <p:val>
                                            <p:strVal val="#ppt_x"/>
                                          </p:val>
                                        </p:tav>
                                      </p:tavLst>
                                    </p:anim>
                                    <p:anim calcmode="lin" valueType="num">
                                      <p:cBhvr additive="base">
                                        <p:cTn id="13" dur="500" fill="hold"/>
                                        <p:tgtEl>
                                          <p:spTgt spid="5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8" presetClass="entr" presetSubtype="12"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strips(downLeft)">
                                      <p:cBhvr>
                                        <p:cTn id="17" dur="500"/>
                                        <p:tgtEl>
                                          <p:spTgt spid="31"/>
                                        </p:tgtEl>
                                      </p:cBhvr>
                                    </p:animEffect>
                                  </p:childTnLst>
                                </p:cTn>
                              </p:par>
                              <p:par>
                                <p:cTn id="18" presetID="18" presetClass="entr" presetSubtype="9"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strips(upLeft)">
                                      <p:cBhvr>
                                        <p:cTn id="20" dur="500"/>
                                        <p:tgtEl>
                                          <p:spTgt spid="32"/>
                                        </p:tgtEl>
                                      </p:cBhvr>
                                    </p:animEffect>
                                  </p:childTnLst>
                                </p:cTn>
                              </p:par>
                              <p:par>
                                <p:cTn id="21" presetID="18" presetClass="entr" presetSubtype="6"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strips(downRight)">
                                      <p:cBhvr>
                                        <p:cTn id="23" dur="500"/>
                                        <p:tgtEl>
                                          <p:spTgt spid="33"/>
                                        </p:tgtEl>
                                      </p:cBhvr>
                                    </p:animEffect>
                                  </p:childTnLst>
                                </p:cTn>
                              </p:par>
                              <p:par>
                                <p:cTn id="24" presetID="18" presetClass="entr" presetSubtype="3" fill="hold"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strips(upRight)">
                                      <p:cBhvr>
                                        <p:cTn id="26" dur="500"/>
                                        <p:tgtEl>
                                          <p:spTgt spid="49"/>
                                        </p:tgtEl>
                                      </p:cBhvr>
                                    </p:animEffect>
                                  </p:childTnLst>
                                </p:cTn>
                              </p:par>
                            </p:childTnLst>
                          </p:cTn>
                        </p:par>
                        <p:par>
                          <p:cTn id="27" fill="hold">
                            <p:stCondLst>
                              <p:cond delay="15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52"/>
                                        </p:tgtEl>
                                        <p:attrNameLst>
                                          <p:attrName>style.visibility</p:attrName>
                                        </p:attrNameLst>
                                      </p:cBhvr>
                                      <p:to>
                                        <p:strVal val="visible"/>
                                      </p:to>
                                    </p:set>
                                    <p:anim calcmode="lin" valueType="num">
                                      <p:cBhvr>
                                        <p:cTn id="30"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52"/>
                                        </p:tgtEl>
                                        <p:attrNameLst>
                                          <p:attrName>ppt_y</p:attrName>
                                        </p:attrNameLst>
                                      </p:cBhvr>
                                      <p:tavLst>
                                        <p:tav tm="0">
                                          <p:val>
                                            <p:strVal val="#ppt_y"/>
                                          </p:val>
                                        </p:tav>
                                        <p:tav tm="100000">
                                          <p:val>
                                            <p:strVal val="#ppt_y"/>
                                          </p:val>
                                        </p:tav>
                                      </p:tavLst>
                                    </p:anim>
                                    <p:anim calcmode="lin" valueType="num">
                                      <p:cBhvr>
                                        <p:cTn id="32"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52"/>
                                        </p:tgtEl>
                                      </p:cBhvr>
                                    </p:animEffect>
                                  </p:childTnLst>
                                </p:cTn>
                              </p:par>
                            </p:childTnLst>
                          </p:cTn>
                        </p:par>
                        <p:par>
                          <p:cTn id="35" fill="hold">
                            <p:stCondLst>
                              <p:cond delay="2049"/>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50"/>
                                        </p:tgtEl>
                                        <p:attrNameLst>
                                          <p:attrName>style.visibility</p:attrName>
                                        </p:attrNameLst>
                                      </p:cBhvr>
                                      <p:to>
                                        <p:strVal val="visible"/>
                                      </p:to>
                                    </p:set>
                                    <p:anim calcmode="lin" valueType="num">
                                      <p:cBhvr>
                                        <p:cTn id="38"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50"/>
                                        </p:tgtEl>
                                        <p:attrNameLst>
                                          <p:attrName>ppt_y</p:attrName>
                                        </p:attrNameLst>
                                      </p:cBhvr>
                                      <p:tavLst>
                                        <p:tav tm="0">
                                          <p:val>
                                            <p:strVal val="#ppt_y"/>
                                          </p:val>
                                        </p:tav>
                                        <p:tav tm="100000">
                                          <p:val>
                                            <p:strVal val="#ppt_y"/>
                                          </p:val>
                                        </p:tav>
                                      </p:tavLst>
                                    </p:anim>
                                    <p:anim calcmode="lin" valueType="num">
                                      <p:cBhvr>
                                        <p:cTn id="40"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50"/>
                                        </p:tgtEl>
                                      </p:cBhvr>
                                    </p:animEffect>
                                  </p:childTnLst>
                                </p:cTn>
                              </p:par>
                            </p:childTnLst>
                          </p:cTn>
                        </p:par>
                        <p:par>
                          <p:cTn id="43" fill="hold">
                            <p:stCondLst>
                              <p:cond delay="2599"/>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53"/>
                                        </p:tgtEl>
                                        <p:attrNameLst>
                                          <p:attrName>ppt_y</p:attrName>
                                        </p:attrNameLst>
                                      </p:cBhvr>
                                      <p:tavLst>
                                        <p:tav tm="0">
                                          <p:val>
                                            <p:strVal val="#ppt_y"/>
                                          </p:val>
                                        </p:tav>
                                        <p:tav tm="100000">
                                          <p:val>
                                            <p:strVal val="#ppt_y"/>
                                          </p:val>
                                        </p:tav>
                                      </p:tavLst>
                                    </p:anim>
                                    <p:anim calcmode="lin" valueType="num">
                                      <p:cBhvr>
                                        <p:cTn id="48"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53"/>
                                        </p:tgtEl>
                                      </p:cBhvr>
                                    </p:animEffect>
                                  </p:childTnLst>
                                </p:cTn>
                              </p:par>
                            </p:childTnLst>
                          </p:cTn>
                        </p:par>
                        <p:par>
                          <p:cTn id="51" fill="hold">
                            <p:stCondLst>
                              <p:cond delay="315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54"/>
                                        </p:tgtEl>
                                        <p:attrNameLst>
                                          <p:attrName>style.visibility</p:attrName>
                                        </p:attrNameLst>
                                      </p:cBhvr>
                                      <p:to>
                                        <p:strVal val="visible"/>
                                      </p:to>
                                    </p:set>
                                    <p:anim calcmode="lin" valueType="num">
                                      <p:cBhvr>
                                        <p:cTn id="54" dur="5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54"/>
                                        </p:tgtEl>
                                        <p:attrNameLst>
                                          <p:attrName>ppt_y</p:attrName>
                                        </p:attrNameLst>
                                      </p:cBhvr>
                                      <p:tavLst>
                                        <p:tav tm="0">
                                          <p:val>
                                            <p:strVal val="#ppt_y"/>
                                          </p:val>
                                        </p:tav>
                                        <p:tav tm="100000">
                                          <p:val>
                                            <p:strVal val="#ppt_y"/>
                                          </p:val>
                                        </p:tav>
                                      </p:tavLst>
                                    </p:anim>
                                    <p:anim calcmode="lin" valueType="num">
                                      <p:cBhvr>
                                        <p:cTn id="56" dur="5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54"/>
                                        </p:tgtEl>
                                      </p:cBhvr>
                                    </p:animEffect>
                                  </p:childTnLst>
                                </p:cTn>
                              </p:par>
                            </p:childTnLst>
                          </p:cTn>
                        </p:par>
                        <p:par>
                          <p:cTn id="59" fill="hold">
                            <p:stCondLst>
                              <p:cond delay="3700"/>
                            </p:stCondLst>
                            <p:childTnLst>
                              <p:par>
                                <p:cTn id="60" presetID="37" presetClass="entr" presetSubtype="0" fill="hold" grpId="0" nodeType="after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fade">
                                      <p:cBhvr>
                                        <p:cTn id="62" dur="1000"/>
                                        <p:tgtEl>
                                          <p:spTgt spid="55"/>
                                        </p:tgtEl>
                                      </p:cBhvr>
                                    </p:animEffect>
                                    <p:anim calcmode="lin" valueType="num">
                                      <p:cBhvr>
                                        <p:cTn id="63" dur="1000" fill="hold"/>
                                        <p:tgtEl>
                                          <p:spTgt spid="55"/>
                                        </p:tgtEl>
                                        <p:attrNameLst>
                                          <p:attrName>ppt_x</p:attrName>
                                        </p:attrNameLst>
                                      </p:cBhvr>
                                      <p:tavLst>
                                        <p:tav tm="0">
                                          <p:val>
                                            <p:strVal val="#ppt_x"/>
                                          </p:val>
                                        </p:tav>
                                        <p:tav tm="100000">
                                          <p:val>
                                            <p:strVal val="#ppt_x"/>
                                          </p:val>
                                        </p:tav>
                                      </p:tavLst>
                                    </p:anim>
                                    <p:anim calcmode="lin" valueType="num">
                                      <p:cBhvr>
                                        <p:cTn id="64" dur="900" decel="100000" fill="hold"/>
                                        <p:tgtEl>
                                          <p:spTgt spid="55"/>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p:bldP spid="53" grpId="0"/>
      <p:bldP spid="54" grpId="0"/>
      <p:bldP spid="55" grpId="0"/>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latin typeface="微软雅黑" panose="020B0503020204020204" charset="-122"/>
                <a:ea typeface="微软雅黑" panose="020B0503020204020204" charset="-122"/>
              </a:rPr>
              <a:t>团队成员介绍</a:t>
            </a:r>
          </a:p>
        </p:txBody>
      </p:sp>
      <p:grpSp>
        <p:nvGrpSpPr>
          <p:cNvPr id="48" name="组合 47"/>
          <p:cNvGrpSpPr/>
          <p:nvPr/>
        </p:nvGrpSpPr>
        <p:grpSpPr>
          <a:xfrm>
            <a:off x="2388832" y="1304321"/>
            <a:ext cx="532511" cy="578657"/>
            <a:chOff x="3185939" y="1739094"/>
            <a:chExt cx="710200" cy="771543"/>
          </a:xfrm>
        </p:grpSpPr>
        <p:sp>
          <p:nvSpPr>
            <p:cNvPr id="49" name="任意多边形 48"/>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b="1" dirty="0">
                <a:solidFill>
                  <a:schemeClr val="tx1">
                    <a:lumMod val="65000"/>
                    <a:lumOff val="35000"/>
                  </a:schemeClr>
                </a:solidFill>
                <a:latin typeface="DIN-BoldItalic" pitchFamily="50" charset="0"/>
              </a:endParaRPr>
            </a:p>
          </p:txBody>
        </p:sp>
        <p:sp>
          <p:nvSpPr>
            <p:cNvPr id="50" name="椭圆 49"/>
            <p:cNvSpPr/>
            <p:nvPr/>
          </p:nvSpPr>
          <p:spPr>
            <a:xfrm>
              <a:off x="3343511" y="1739094"/>
              <a:ext cx="552628" cy="552628"/>
            </a:xfrm>
            <a:prstGeom prst="ellipse">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3495077" y="1855520"/>
              <a:ext cx="277225" cy="313328"/>
              <a:chOff x="5753100" y="3041650"/>
              <a:chExt cx="682626" cy="771526"/>
            </a:xfrm>
            <a:solidFill>
              <a:srgbClr val="DF53DF"/>
            </a:solidFill>
          </p:grpSpPr>
          <p:sp>
            <p:nvSpPr>
              <p:cNvPr id="52" name="Oval 202"/>
              <p:cNvSpPr>
                <a:spLocks noChangeArrowheads="1"/>
              </p:cNvSpPr>
              <p:nvPr/>
            </p:nvSpPr>
            <p:spPr bwMode="auto">
              <a:xfrm>
                <a:off x="5908674" y="3041650"/>
                <a:ext cx="119062" cy="14763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203"/>
              <p:cNvSpPr/>
              <p:nvPr/>
            </p:nvSpPr>
            <p:spPr bwMode="auto">
              <a:xfrm>
                <a:off x="6103938" y="3413125"/>
                <a:ext cx="46038" cy="84138"/>
              </a:xfrm>
              <a:custGeom>
                <a:avLst/>
                <a:gdLst>
                  <a:gd name="T0" fmla="*/ 2 w 12"/>
                  <a:gd name="T1" fmla="*/ 22 h 22"/>
                  <a:gd name="T2" fmla="*/ 10 w 12"/>
                  <a:gd name="T3" fmla="*/ 22 h 22"/>
                  <a:gd name="T4" fmla="*/ 12 w 12"/>
                  <a:gd name="T5" fmla="*/ 20 h 22"/>
                  <a:gd name="T6" fmla="*/ 12 w 12"/>
                  <a:gd name="T7" fmla="*/ 2 h 22"/>
                  <a:gd name="T8" fmla="*/ 10 w 12"/>
                  <a:gd name="T9" fmla="*/ 0 h 22"/>
                  <a:gd name="T10" fmla="*/ 2 w 12"/>
                  <a:gd name="T11" fmla="*/ 0 h 22"/>
                  <a:gd name="T12" fmla="*/ 0 w 12"/>
                  <a:gd name="T13" fmla="*/ 2 h 22"/>
                  <a:gd name="T14" fmla="*/ 0 w 12"/>
                  <a:gd name="T15" fmla="*/ 20 h 22"/>
                  <a:gd name="T16" fmla="*/ 2 w 1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2" y="22"/>
                    </a:moveTo>
                    <a:cubicBezTo>
                      <a:pt x="10" y="22"/>
                      <a:pt x="10" y="22"/>
                      <a:pt x="10" y="22"/>
                    </a:cubicBezTo>
                    <a:cubicBezTo>
                      <a:pt x="11" y="22"/>
                      <a:pt x="12" y="21"/>
                      <a:pt x="12" y="20"/>
                    </a:cubicBezTo>
                    <a:cubicBezTo>
                      <a:pt x="12" y="2"/>
                      <a:pt x="12" y="2"/>
                      <a:pt x="12" y="2"/>
                    </a:cubicBezTo>
                    <a:cubicBezTo>
                      <a:pt x="12" y="1"/>
                      <a:pt x="11" y="0"/>
                      <a:pt x="10" y="0"/>
                    </a:cubicBezTo>
                    <a:cubicBezTo>
                      <a:pt x="2" y="0"/>
                      <a:pt x="2" y="0"/>
                      <a:pt x="2" y="0"/>
                    </a:cubicBezTo>
                    <a:cubicBezTo>
                      <a:pt x="1" y="0"/>
                      <a:pt x="0" y="1"/>
                      <a:pt x="0" y="2"/>
                    </a:cubicBezTo>
                    <a:cubicBezTo>
                      <a:pt x="0" y="20"/>
                      <a:pt x="0" y="20"/>
                      <a:pt x="0" y="20"/>
                    </a:cubicBezTo>
                    <a:cubicBezTo>
                      <a:pt x="0" y="21"/>
                      <a:pt x="1" y="22"/>
                      <a:pt x="2"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204"/>
              <p:cNvSpPr/>
              <p:nvPr/>
            </p:nvSpPr>
            <p:spPr bwMode="auto">
              <a:xfrm>
                <a:off x="6313488" y="3413125"/>
                <a:ext cx="46038" cy="84138"/>
              </a:xfrm>
              <a:custGeom>
                <a:avLst/>
                <a:gdLst>
                  <a:gd name="T0" fmla="*/ 3 w 12"/>
                  <a:gd name="T1" fmla="*/ 22 h 22"/>
                  <a:gd name="T2" fmla="*/ 10 w 12"/>
                  <a:gd name="T3" fmla="*/ 22 h 22"/>
                  <a:gd name="T4" fmla="*/ 12 w 12"/>
                  <a:gd name="T5" fmla="*/ 20 h 22"/>
                  <a:gd name="T6" fmla="*/ 12 w 12"/>
                  <a:gd name="T7" fmla="*/ 2 h 22"/>
                  <a:gd name="T8" fmla="*/ 10 w 12"/>
                  <a:gd name="T9" fmla="*/ 0 h 22"/>
                  <a:gd name="T10" fmla="*/ 3 w 12"/>
                  <a:gd name="T11" fmla="*/ 0 h 22"/>
                  <a:gd name="T12" fmla="*/ 0 w 12"/>
                  <a:gd name="T13" fmla="*/ 2 h 22"/>
                  <a:gd name="T14" fmla="*/ 0 w 12"/>
                  <a:gd name="T15" fmla="*/ 20 h 22"/>
                  <a:gd name="T16" fmla="*/ 3 w 1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3" y="22"/>
                    </a:moveTo>
                    <a:cubicBezTo>
                      <a:pt x="10" y="22"/>
                      <a:pt x="10" y="22"/>
                      <a:pt x="10" y="22"/>
                    </a:cubicBezTo>
                    <a:cubicBezTo>
                      <a:pt x="12" y="22"/>
                      <a:pt x="12" y="21"/>
                      <a:pt x="12" y="20"/>
                    </a:cubicBezTo>
                    <a:cubicBezTo>
                      <a:pt x="12" y="2"/>
                      <a:pt x="12" y="2"/>
                      <a:pt x="12" y="2"/>
                    </a:cubicBezTo>
                    <a:cubicBezTo>
                      <a:pt x="12" y="1"/>
                      <a:pt x="12" y="0"/>
                      <a:pt x="10" y="0"/>
                    </a:cubicBezTo>
                    <a:cubicBezTo>
                      <a:pt x="3" y="0"/>
                      <a:pt x="3" y="0"/>
                      <a:pt x="3" y="0"/>
                    </a:cubicBezTo>
                    <a:cubicBezTo>
                      <a:pt x="1" y="0"/>
                      <a:pt x="0" y="1"/>
                      <a:pt x="0" y="2"/>
                    </a:cubicBezTo>
                    <a:cubicBezTo>
                      <a:pt x="0" y="20"/>
                      <a:pt x="0" y="20"/>
                      <a:pt x="0" y="20"/>
                    </a:cubicBezTo>
                    <a:cubicBezTo>
                      <a:pt x="0" y="21"/>
                      <a:pt x="1" y="22"/>
                      <a:pt x="3"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Freeform 205"/>
              <p:cNvSpPr>
                <a:spLocks noEditPoints="1"/>
              </p:cNvSpPr>
              <p:nvPr/>
            </p:nvSpPr>
            <p:spPr bwMode="auto">
              <a:xfrm>
                <a:off x="6030913" y="3444875"/>
                <a:ext cx="404813" cy="360363"/>
              </a:xfrm>
              <a:custGeom>
                <a:avLst/>
                <a:gdLst>
                  <a:gd name="T0" fmla="*/ 94 w 106"/>
                  <a:gd name="T1" fmla="*/ 0 h 95"/>
                  <a:gd name="T2" fmla="*/ 91 w 106"/>
                  <a:gd name="T3" fmla="*/ 0 h 95"/>
                  <a:gd name="T4" fmla="*/ 91 w 106"/>
                  <a:gd name="T5" fmla="*/ 12 h 95"/>
                  <a:gd name="T6" fmla="*/ 84 w 106"/>
                  <a:gd name="T7" fmla="*/ 18 h 95"/>
                  <a:gd name="T8" fmla="*/ 77 w 106"/>
                  <a:gd name="T9" fmla="*/ 18 h 95"/>
                  <a:gd name="T10" fmla="*/ 70 w 106"/>
                  <a:gd name="T11" fmla="*/ 12 h 95"/>
                  <a:gd name="T12" fmla="*/ 70 w 106"/>
                  <a:gd name="T13" fmla="*/ 0 h 95"/>
                  <a:gd name="T14" fmla="*/ 36 w 106"/>
                  <a:gd name="T15" fmla="*/ 0 h 95"/>
                  <a:gd name="T16" fmla="*/ 36 w 106"/>
                  <a:gd name="T17" fmla="*/ 12 h 95"/>
                  <a:gd name="T18" fmla="*/ 29 w 106"/>
                  <a:gd name="T19" fmla="*/ 18 h 95"/>
                  <a:gd name="T20" fmla="*/ 21 w 106"/>
                  <a:gd name="T21" fmla="*/ 18 h 95"/>
                  <a:gd name="T22" fmla="*/ 15 w 106"/>
                  <a:gd name="T23" fmla="*/ 12 h 95"/>
                  <a:gd name="T24" fmla="*/ 15 w 106"/>
                  <a:gd name="T25" fmla="*/ 0 h 95"/>
                  <a:gd name="T26" fmla="*/ 12 w 106"/>
                  <a:gd name="T27" fmla="*/ 0 h 95"/>
                  <a:gd name="T28" fmla="*/ 0 w 106"/>
                  <a:gd name="T29" fmla="*/ 13 h 95"/>
                  <a:gd name="T30" fmla="*/ 0 w 106"/>
                  <a:gd name="T31" fmla="*/ 36 h 95"/>
                  <a:gd name="T32" fmla="*/ 0 w 106"/>
                  <a:gd name="T33" fmla="*/ 83 h 95"/>
                  <a:gd name="T34" fmla="*/ 12 w 106"/>
                  <a:gd name="T35" fmla="*/ 95 h 95"/>
                  <a:gd name="T36" fmla="*/ 94 w 106"/>
                  <a:gd name="T37" fmla="*/ 95 h 95"/>
                  <a:gd name="T38" fmla="*/ 106 w 106"/>
                  <a:gd name="T39" fmla="*/ 83 h 95"/>
                  <a:gd name="T40" fmla="*/ 106 w 106"/>
                  <a:gd name="T41" fmla="*/ 36 h 95"/>
                  <a:gd name="T42" fmla="*/ 106 w 106"/>
                  <a:gd name="T43" fmla="*/ 13 h 95"/>
                  <a:gd name="T44" fmla="*/ 94 w 106"/>
                  <a:gd name="T45" fmla="*/ 0 h 95"/>
                  <a:gd name="T46" fmla="*/ 98 w 106"/>
                  <a:gd name="T47" fmla="*/ 83 h 95"/>
                  <a:gd name="T48" fmla="*/ 94 w 106"/>
                  <a:gd name="T49" fmla="*/ 88 h 95"/>
                  <a:gd name="T50" fmla="*/ 12 w 106"/>
                  <a:gd name="T51" fmla="*/ 88 h 95"/>
                  <a:gd name="T52" fmla="*/ 8 w 106"/>
                  <a:gd name="T53" fmla="*/ 83 h 95"/>
                  <a:gd name="T54" fmla="*/ 8 w 106"/>
                  <a:gd name="T55" fmla="*/ 36 h 95"/>
                  <a:gd name="T56" fmla="*/ 98 w 106"/>
                  <a:gd name="T57" fmla="*/ 36 h 95"/>
                  <a:gd name="T58" fmla="*/ 98 w 106"/>
                  <a:gd name="T59" fmla="*/ 8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95">
                    <a:moveTo>
                      <a:pt x="94" y="0"/>
                    </a:moveTo>
                    <a:cubicBezTo>
                      <a:pt x="91" y="0"/>
                      <a:pt x="91" y="0"/>
                      <a:pt x="91" y="0"/>
                    </a:cubicBezTo>
                    <a:cubicBezTo>
                      <a:pt x="91" y="12"/>
                      <a:pt x="91" y="12"/>
                      <a:pt x="91" y="12"/>
                    </a:cubicBezTo>
                    <a:cubicBezTo>
                      <a:pt x="91" y="15"/>
                      <a:pt x="88" y="18"/>
                      <a:pt x="84" y="18"/>
                    </a:cubicBezTo>
                    <a:cubicBezTo>
                      <a:pt x="77" y="18"/>
                      <a:pt x="77" y="18"/>
                      <a:pt x="77" y="18"/>
                    </a:cubicBezTo>
                    <a:cubicBezTo>
                      <a:pt x="73" y="18"/>
                      <a:pt x="70" y="15"/>
                      <a:pt x="70" y="12"/>
                    </a:cubicBezTo>
                    <a:cubicBezTo>
                      <a:pt x="70" y="0"/>
                      <a:pt x="70" y="0"/>
                      <a:pt x="70" y="0"/>
                    </a:cubicBezTo>
                    <a:cubicBezTo>
                      <a:pt x="36" y="0"/>
                      <a:pt x="36" y="0"/>
                      <a:pt x="36" y="0"/>
                    </a:cubicBezTo>
                    <a:cubicBezTo>
                      <a:pt x="36" y="12"/>
                      <a:pt x="36" y="12"/>
                      <a:pt x="36" y="12"/>
                    </a:cubicBezTo>
                    <a:cubicBezTo>
                      <a:pt x="36" y="15"/>
                      <a:pt x="33" y="18"/>
                      <a:pt x="29" y="18"/>
                    </a:cubicBezTo>
                    <a:cubicBezTo>
                      <a:pt x="21" y="18"/>
                      <a:pt x="21" y="18"/>
                      <a:pt x="21" y="18"/>
                    </a:cubicBezTo>
                    <a:cubicBezTo>
                      <a:pt x="18" y="18"/>
                      <a:pt x="15" y="15"/>
                      <a:pt x="15" y="12"/>
                    </a:cubicBezTo>
                    <a:cubicBezTo>
                      <a:pt x="15" y="0"/>
                      <a:pt x="15" y="0"/>
                      <a:pt x="15" y="0"/>
                    </a:cubicBezTo>
                    <a:cubicBezTo>
                      <a:pt x="12" y="0"/>
                      <a:pt x="12" y="0"/>
                      <a:pt x="12" y="0"/>
                    </a:cubicBezTo>
                    <a:cubicBezTo>
                      <a:pt x="5" y="0"/>
                      <a:pt x="0" y="6"/>
                      <a:pt x="0" y="13"/>
                    </a:cubicBezTo>
                    <a:cubicBezTo>
                      <a:pt x="0" y="36"/>
                      <a:pt x="0" y="36"/>
                      <a:pt x="0" y="36"/>
                    </a:cubicBezTo>
                    <a:cubicBezTo>
                      <a:pt x="0" y="83"/>
                      <a:pt x="0" y="83"/>
                      <a:pt x="0" y="83"/>
                    </a:cubicBezTo>
                    <a:cubicBezTo>
                      <a:pt x="0" y="90"/>
                      <a:pt x="5" y="95"/>
                      <a:pt x="12" y="95"/>
                    </a:cubicBezTo>
                    <a:cubicBezTo>
                      <a:pt x="94" y="95"/>
                      <a:pt x="94" y="95"/>
                      <a:pt x="94" y="95"/>
                    </a:cubicBezTo>
                    <a:cubicBezTo>
                      <a:pt x="100" y="95"/>
                      <a:pt x="106" y="90"/>
                      <a:pt x="106" y="83"/>
                    </a:cubicBezTo>
                    <a:cubicBezTo>
                      <a:pt x="106" y="36"/>
                      <a:pt x="106" y="36"/>
                      <a:pt x="106" y="36"/>
                    </a:cubicBezTo>
                    <a:cubicBezTo>
                      <a:pt x="106" y="13"/>
                      <a:pt x="106" y="13"/>
                      <a:pt x="106" y="13"/>
                    </a:cubicBezTo>
                    <a:cubicBezTo>
                      <a:pt x="106" y="6"/>
                      <a:pt x="100" y="0"/>
                      <a:pt x="94" y="0"/>
                    </a:cubicBezTo>
                    <a:close/>
                    <a:moveTo>
                      <a:pt x="98" y="83"/>
                    </a:moveTo>
                    <a:cubicBezTo>
                      <a:pt x="98" y="86"/>
                      <a:pt x="96" y="88"/>
                      <a:pt x="94" y="88"/>
                    </a:cubicBezTo>
                    <a:cubicBezTo>
                      <a:pt x="12" y="88"/>
                      <a:pt x="12" y="88"/>
                      <a:pt x="12" y="88"/>
                    </a:cubicBezTo>
                    <a:cubicBezTo>
                      <a:pt x="10" y="88"/>
                      <a:pt x="8" y="86"/>
                      <a:pt x="8" y="83"/>
                    </a:cubicBezTo>
                    <a:cubicBezTo>
                      <a:pt x="8" y="36"/>
                      <a:pt x="8" y="36"/>
                      <a:pt x="8" y="36"/>
                    </a:cubicBezTo>
                    <a:cubicBezTo>
                      <a:pt x="98" y="36"/>
                      <a:pt x="98" y="36"/>
                      <a:pt x="98" y="36"/>
                    </a:cubicBezTo>
                    <a:lnTo>
                      <a:pt x="98" y="8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Rectangle 206"/>
              <p:cNvSpPr>
                <a:spLocks noChangeArrowheads="1"/>
              </p:cNvSpPr>
              <p:nvPr/>
            </p:nvSpPr>
            <p:spPr bwMode="auto">
              <a:xfrm>
                <a:off x="6084888"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Rectangle 207"/>
              <p:cNvSpPr>
                <a:spLocks noChangeArrowheads="1"/>
              </p:cNvSpPr>
              <p:nvPr/>
            </p:nvSpPr>
            <p:spPr bwMode="auto">
              <a:xfrm>
                <a:off x="6191250"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Rectangle 208"/>
              <p:cNvSpPr>
                <a:spLocks noChangeArrowheads="1"/>
              </p:cNvSpPr>
              <p:nvPr/>
            </p:nvSpPr>
            <p:spPr bwMode="auto">
              <a:xfrm>
                <a:off x="6294438"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Rectangle 209"/>
              <p:cNvSpPr>
                <a:spLocks noChangeArrowheads="1"/>
              </p:cNvSpPr>
              <p:nvPr/>
            </p:nvSpPr>
            <p:spPr bwMode="auto">
              <a:xfrm>
                <a:off x="6084888"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Rectangle 210"/>
              <p:cNvSpPr>
                <a:spLocks noChangeArrowheads="1"/>
              </p:cNvSpPr>
              <p:nvPr/>
            </p:nvSpPr>
            <p:spPr bwMode="auto">
              <a:xfrm>
                <a:off x="6191250"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Rectangle 211"/>
              <p:cNvSpPr>
                <a:spLocks noChangeArrowheads="1"/>
              </p:cNvSpPr>
              <p:nvPr/>
            </p:nvSpPr>
            <p:spPr bwMode="auto">
              <a:xfrm>
                <a:off x="6294438"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Rectangle 212"/>
              <p:cNvSpPr>
                <a:spLocks noChangeArrowheads="1"/>
              </p:cNvSpPr>
              <p:nvPr/>
            </p:nvSpPr>
            <p:spPr bwMode="auto">
              <a:xfrm>
                <a:off x="6084888"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Rectangle 213"/>
              <p:cNvSpPr>
                <a:spLocks noChangeArrowheads="1"/>
              </p:cNvSpPr>
              <p:nvPr/>
            </p:nvSpPr>
            <p:spPr bwMode="auto">
              <a:xfrm>
                <a:off x="6191250"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Rectangle 214"/>
              <p:cNvSpPr>
                <a:spLocks noChangeArrowheads="1"/>
              </p:cNvSpPr>
              <p:nvPr/>
            </p:nvSpPr>
            <p:spPr bwMode="auto">
              <a:xfrm>
                <a:off x="6294438"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Rectangle 215"/>
              <p:cNvSpPr>
                <a:spLocks noChangeArrowheads="1"/>
              </p:cNvSpPr>
              <p:nvPr/>
            </p:nvSpPr>
            <p:spPr bwMode="auto">
              <a:xfrm>
                <a:off x="5965825" y="33988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216"/>
              <p:cNvSpPr>
                <a:spLocks noEditPoints="1"/>
              </p:cNvSpPr>
              <p:nvPr/>
            </p:nvSpPr>
            <p:spPr bwMode="auto">
              <a:xfrm>
                <a:off x="5753100" y="3208338"/>
                <a:ext cx="427038" cy="604838"/>
              </a:xfrm>
              <a:custGeom>
                <a:avLst/>
                <a:gdLst>
                  <a:gd name="T0" fmla="*/ 111 w 112"/>
                  <a:gd name="T1" fmla="*/ 23 h 159"/>
                  <a:gd name="T2" fmla="*/ 106 w 112"/>
                  <a:gd name="T3" fmla="*/ 19 h 159"/>
                  <a:gd name="T4" fmla="*/ 83 w 112"/>
                  <a:gd name="T5" fmla="*/ 2 h 159"/>
                  <a:gd name="T6" fmla="*/ 77 w 112"/>
                  <a:gd name="T7" fmla="*/ 0 h 159"/>
                  <a:gd name="T8" fmla="*/ 70 w 112"/>
                  <a:gd name="T9" fmla="*/ 0 h 159"/>
                  <a:gd name="T10" fmla="*/ 68 w 112"/>
                  <a:gd name="T11" fmla="*/ 10 h 159"/>
                  <a:gd name="T12" fmla="*/ 56 w 112"/>
                  <a:gd name="T13" fmla="*/ 50 h 159"/>
                  <a:gd name="T14" fmla="*/ 56 w 112"/>
                  <a:gd name="T15" fmla="*/ 51 h 159"/>
                  <a:gd name="T16" fmla="*/ 56 w 112"/>
                  <a:gd name="T17" fmla="*/ 50 h 159"/>
                  <a:gd name="T18" fmla="*/ 45 w 112"/>
                  <a:gd name="T19" fmla="*/ 10 h 159"/>
                  <a:gd name="T20" fmla="*/ 43 w 112"/>
                  <a:gd name="T21" fmla="*/ 0 h 159"/>
                  <a:gd name="T22" fmla="*/ 35 w 112"/>
                  <a:gd name="T23" fmla="*/ 0 h 159"/>
                  <a:gd name="T24" fmla="*/ 28 w 112"/>
                  <a:gd name="T25" fmla="*/ 4 h 159"/>
                  <a:gd name="T26" fmla="*/ 0 w 112"/>
                  <a:gd name="T27" fmla="*/ 44 h 159"/>
                  <a:gd name="T28" fmla="*/ 0 w 112"/>
                  <a:gd name="T29" fmla="*/ 44 h 159"/>
                  <a:gd name="T30" fmla="*/ 0 w 112"/>
                  <a:gd name="T31" fmla="*/ 45 h 159"/>
                  <a:gd name="T32" fmla="*/ 2 w 112"/>
                  <a:gd name="T33" fmla="*/ 48 h 159"/>
                  <a:gd name="T34" fmla="*/ 9 w 112"/>
                  <a:gd name="T35" fmla="*/ 61 h 159"/>
                  <a:gd name="T36" fmla="*/ 29 w 112"/>
                  <a:gd name="T37" fmla="*/ 72 h 159"/>
                  <a:gd name="T38" fmla="*/ 29 w 112"/>
                  <a:gd name="T39" fmla="*/ 84 h 159"/>
                  <a:gd name="T40" fmla="*/ 34 w 112"/>
                  <a:gd name="T41" fmla="*/ 159 h 159"/>
                  <a:gd name="T42" fmla="*/ 55 w 112"/>
                  <a:gd name="T43" fmla="*/ 84 h 159"/>
                  <a:gd name="T44" fmla="*/ 60 w 112"/>
                  <a:gd name="T45" fmla="*/ 159 h 159"/>
                  <a:gd name="T46" fmla="*/ 67 w 112"/>
                  <a:gd name="T47" fmla="*/ 145 h 159"/>
                  <a:gd name="T48" fmla="*/ 76 w 112"/>
                  <a:gd name="T49" fmla="*/ 59 h 159"/>
                  <a:gd name="T50" fmla="*/ 110 w 112"/>
                  <a:gd name="T51" fmla="*/ 41 h 159"/>
                  <a:gd name="T52" fmla="*/ 112 w 112"/>
                  <a:gd name="T53" fmla="*/ 24 h 159"/>
                  <a:gd name="T54" fmla="*/ 27 w 112"/>
                  <a:gd name="T55" fmla="*/ 51 h 159"/>
                  <a:gd name="T56" fmla="*/ 21 w 112"/>
                  <a:gd name="T57" fmla="*/ 40 h 159"/>
                  <a:gd name="T58" fmla="*/ 30 w 112"/>
                  <a:gd name="T59" fmla="*/ 55 h 159"/>
                  <a:gd name="T60" fmla="*/ 68 w 112"/>
                  <a:gd name="T61" fmla="*/ 39 h 159"/>
                  <a:gd name="T62" fmla="*/ 82 w 112"/>
                  <a:gd name="T63" fmla="*/ 25 h 159"/>
                  <a:gd name="T64" fmla="*/ 88 w 112"/>
                  <a:gd name="T65" fmla="*/ 3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59">
                    <a:moveTo>
                      <a:pt x="112" y="24"/>
                    </a:moveTo>
                    <a:cubicBezTo>
                      <a:pt x="111" y="23"/>
                      <a:pt x="111" y="23"/>
                      <a:pt x="111" y="23"/>
                    </a:cubicBezTo>
                    <a:cubicBezTo>
                      <a:pt x="110" y="22"/>
                      <a:pt x="110" y="22"/>
                      <a:pt x="110" y="22"/>
                    </a:cubicBezTo>
                    <a:cubicBezTo>
                      <a:pt x="106" y="19"/>
                      <a:pt x="106" y="19"/>
                      <a:pt x="106" y="19"/>
                    </a:cubicBezTo>
                    <a:cubicBezTo>
                      <a:pt x="98" y="13"/>
                      <a:pt x="98" y="13"/>
                      <a:pt x="98" y="13"/>
                    </a:cubicBezTo>
                    <a:cubicBezTo>
                      <a:pt x="83" y="2"/>
                      <a:pt x="83" y="2"/>
                      <a:pt x="83" y="2"/>
                    </a:cubicBezTo>
                    <a:cubicBezTo>
                      <a:pt x="81" y="1"/>
                      <a:pt x="80" y="0"/>
                      <a:pt x="78" y="0"/>
                    </a:cubicBezTo>
                    <a:cubicBezTo>
                      <a:pt x="78" y="0"/>
                      <a:pt x="78" y="0"/>
                      <a:pt x="77" y="0"/>
                    </a:cubicBezTo>
                    <a:cubicBezTo>
                      <a:pt x="75" y="0"/>
                      <a:pt x="72" y="0"/>
                      <a:pt x="70" y="0"/>
                    </a:cubicBezTo>
                    <a:cubicBezTo>
                      <a:pt x="70" y="0"/>
                      <a:pt x="70" y="0"/>
                      <a:pt x="70" y="0"/>
                    </a:cubicBezTo>
                    <a:cubicBezTo>
                      <a:pt x="76" y="5"/>
                      <a:pt x="76" y="5"/>
                      <a:pt x="76" y="5"/>
                    </a:cubicBezTo>
                    <a:cubicBezTo>
                      <a:pt x="68" y="10"/>
                      <a:pt x="68" y="10"/>
                      <a:pt x="68" y="10"/>
                    </a:cubicBezTo>
                    <a:cubicBezTo>
                      <a:pt x="72" y="16"/>
                      <a:pt x="72" y="16"/>
                      <a:pt x="72" y="16"/>
                    </a:cubicBezTo>
                    <a:cubicBezTo>
                      <a:pt x="56" y="50"/>
                      <a:pt x="56" y="50"/>
                      <a:pt x="56" y="50"/>
                    </a:cubicBezTo>
                    <a:cubicBezTo>
                      <a:pt x="57" y="51"/>
                      <a:pt x="57" y="51"/>
                      <a:pt x="57" y="51"/>
                    </a:cubicBezTo>
                    <a:cubicBezTo>
                      <a:pt x="56" y="51"/>
                      <a:pt x="56" y="51"/>
                      <a:pt x="56" y="51"/>
                    </a:cubicBezTo>
                    <a:cubicBezTo>
                      <a:pt x="56" y="51"/>
                      <a:pt x="56" y="51"/>
                      <a:pt x="56" y="51"/>
                    </a:cubicBezTo>
                    <a:cubicBezTo>
                      <a:pt x="56" y="50"/>
                      <a:pt x="56" y="50"/>
                      <a:pt x="56" y="50"/>
                    </a:cubicBezTo>
                    <a:cubicBezTo>
                      <a:pt x="41" y="16"/>
                      <a:pt x="41" y="16"/>
                      <a:pt x="41" y="16"/>
                    </a:cubicBezTo>
                    <a:cubicBezTo>
                      <a:pt x="45" y="10"/>
                      <a:pt x="45" y="10"/>
                      <a:pt x="45" y="10"/>
                    </a:cubicBezTo>
                    <a:cubicBezTo>
                      <a:pt x="36" y="5"/>
                      <a:pt x="36" y="5"/>
                      <a:pt x="36" y="5"/>
                    </a:cubicBezTo>
                    <a:cubicBezTo>
                      <a:pt x="43" y="0"/>
                      <a:pt x="43" y="0"/>
                      <a:pt x="43" y="0"/>
                    </a:cubicBezTo>
                    <a:cubicBezTo>
                      <a:pt x="43" y="0"/>
                      <a:pt x="43" y="0"/>
                      <a:pt x="43" y="0"/>
                    </a:cubicBezTo>
                    <a:cubicBezTo>
                      <a:pt x="41" y="0"/>
                      <a:pt x="38" y="0"/>
                      <a:pt x="35" y="0"/>
                    </a:cubicBezTo>
                    <a:cubicBezTo>
                      <a:pt x="35" y="0"/>
                      <a:pt x="35" y="0"/>
                      <a:pt x="35" y="0"/>
                    </a:cubicBezTo>
                    <a:cubicBezTo>
                      <a:pt x="32" y="1"/>
                      <a:pt x="30" y="2"/>
                      <a:pt x="28" y="4"/>
                    </a:cubicBezTo>
                    <a:cubicBezTo>
                      <a:pt x="1" y="32"/>
                      <a:pt x="1" y="32"/>
                      <a:pt x="1" y="32"/>
                    </a:cubicBezTo>
                    <a:cubicBezTo>
                      <a:pt x="0" y="44"/>
                      <a:pt x="0" y="44"/>
                      <a:pt x="0" y="44"/>
                    </a:cubicBezTo>
                    <a:cubicBezTo>
                      <a:pt x="0" y="44"/>
                      <a:pt x="0" y="44"/>
                      <a:pt x="0" y="44"/>
                    </a:cubicBezTo>
                    <a:cubicBezTo>
                      <a:pt x="0" y="44"/>
                      <a:pt x="0" y="44"/>
                      <a:pt x="0" y="44"/>
                    </a:cubicBezTo>
                    <a:cubicBezTo>
                      <a:pt x="0" y="44"/>
                      <a:pt x="0" y="44"/>
                      <a:pt x="0" y="44"/>
                    </a:cubicBezTo>
                    <a:cubicBezTo>
                      <a:pt x="0" y="45"/>
                      <a:pt x="0" y="45"/>
                      <a:pt x="0" y="45"/>
                    </a:cubicBezTo>
                    <a:cubicBezTo>
                      <a:pt x="1" y="46"/>
                      <a:pt x="1" y="46"/>
                      <a:pt x="1" y="46"/>
                    </a:cubicBezTo>
                    <a:cubicBezTo>
                      <a:pt x="2" y="48"/>
                      <a:pt x="2" y="48"/>
                      <a:pt x="2" y="48"/>
                    </a:cubicBezTo>
                    <a:cubicBezTo>
                      <a:pt x="4" y="52"/>
                      <a:pt x="4" y="52"/>
                      <a:pt x="4" y="52"/>
                    </a:cubicBezTo>
                    <a:cubicBezTo>
                      <a:pt x="9" y="61"/>
                      <a:pt x="9" y="61"/>
                      <a:pt x="9" y="61"/>
                    </a:cubicBezTo>
                    <a:cubicBezTo>
                      <a:pt x="18" y="78"/>
                      <a:pt x="18" y="78"/>
                      <a:pt x="18" y="78"/>
                    </a:cubicBezTo>
                    <a:cubicBezTo>
                      <a:pt x="22" y="76"/>
                      <a:pt x="26" y="74"/>
                      <a:pt x="29" y="72"/>
                    </a:cubicBezTo>
                    <a:cubicBezTo>
                      <a:pt x="29" y="76"/>
                      <a:pt x="29" y="80"/>
                      <a:pt x="29" y="83"/>
                    </a:cubicBezTo>
                    <a:cubicBezTo>
                      <a:pt x="29" y="83"/>
                      <a:pt x="29" y="84"/>
                      <a:pt x="29" y="84"/>
                    </a:cubicBezTo>
                    <a:cubicBezTo>
                      <a:pt x="30" y="84"/>
                      <a:pt x="31" y="84"/>
                      <a:pt x="31" y="84"/>
                    </a:cubicBezTo>
                    <a:cubicBezTo>
                      <a:pt x="34" y="159"/>
                      <a:pt x="34" y="159"/>
                      <a:pt x="34" y="159"/>
                    </a:cubicBezTo>
                    <a:cubicBezTo>
                      <a:pt x="55" y="159"/>
                      <a:pt x="55" y="159"/>
                      <a:pt x="55" y="159"/>
                    </a:cubicBezTo>
                    <a:cubicBezTo>
                      <a:pt x="56" y="137"/>
                      <a:pt x="56" y="99"/>
                      <a:pt x="55" y="84"/>
                    </a:cubicBezTo>
                    <a:cubicBezTo>
                      <a:pt x="56" y="84"/>
                      <a:pt x="57" y="84"/>
                      <a:pt x="58" y="84"/>
                    </a:cubicBezTo>
                    <a:cubicBezTo>
                      <a:pt x="60" y="159"/>
                      <a:pt x="60" y="159"/>
                      <a:pt x="60" y="159"/>
                    </a:cubicBezTo>
                    <a:cubicBezTo>
                      <a:pt x="74" y="159"/>
                      <a:pt x="74" y="159"/>
                      <a:pt x="74" y="159"/>
                    </a:cubicBezTo>
                    <a:cubicBezTo>
                      <a:pt x="70" y="156"/>
                      <a:pt x="67" y="151"/>
                      <a:pt x="67" y="145"/>
                    </a:cubicBezTo>
                    <a:cubicBezTo>
                      <a:pt x="67" y="75"/>
                      <a:pt x="67" y="75"/>
                      <a:pt x="67" y="75"/>
                    </a:cubicBezTo>
                    <a:cubicBezTo>
                      <a:pt x="67" y="68"/>
                      <a:pt x="71" y="62"/>
                      <a:pt x="76" y="59"/>
                    </a:cubicBezTo>
                    <a:cubicBezTo>
                      <a:pt x="77" y="60"/>
                      <a:pt x="78" y="61"/>
                      <a:pt x="78" y="62"/>
                    </a:cubicBezTo>
                    <a:cubicBezTo>
                      <a:pt x="110" y="41"/>
                      <a:pt x="110" y="41"/>
                      <a:pt x="110" y="41"/>
                    </a:cubicBezTo>
                    <a:cubicBezTo>
                      <a:pt x="111" y="40"/>
                      <a:pt x="111" y="40"/>
                      <a:pt x="111" y="40"/>
                    </a:cubicBezTo>
                    <a:lnTo>
                      <a:pt x="112" y="24"/>
                    </a:lnTo>
                    <a:close/>
                    <a:moveTo>
                      <a:pt x="30" y="55"/>
                    </a:moveTo>
                    <a:cubicBezTo>
                      <a:pt x="27" y="51"/>
                      <a:pt x="27" y="51"/>
                      <a:pt x="27" y="51"/>
                    </a:cubicBezTo>
                    <a:cubicBezTo>
                      <a:pt x="22" y="43"/>
                      <a:pt x="22" y="43"/>
                      <a:pt x="22" y="43"/>
                    </a:cubicBezTo>
                    <a:cubicBezTo>
                      <a:pt x="21" y="40"/>
                      <a:pt x="21" y="40"/>
                      <a:pt x="21" y="40"/>
                    </a:cubicBezTo>
                    <a:cubicBezTo>
                      <a:pt x="31" y="28"/>
                      <a:pt x="31" y="28"/>
                      <a:pt x="31" y="28"/>
                    </a:cubicBezTo>
                    <a:cubicBezTo>
                      <a:pt x="30" y="37"/>
                      <a:pt x="30" y="46"/>
                      <a:pt x="30" y="55"/>
                    </a:cubicBezTo>
                    <a:close/>
                    <a:moveTo>
                      <a:pt x="70" y="41"/>
                    </a:moveTo>
                    <a:cubicBezTo>
                      <a:pt x="68" y="39"/>
                      <a:pt x="68" y="39"/>
                      <a:pt x="68" y="39"/>
                    </a:cubicBezTo>
                    <a:cubicBezTo>
                      <a:pt x="82" y="30"/>
                      <a:pt x="82" y="30"/>
                      <a:pt x="82" y="30"/>
                    </a:cubicBezTo>
                    <a:cubicBezTo>
                      <a:pt x="82" y="28"/>
                      <a:pt x="82" y="27"/>
                      <a:pt x="82" y="25"/>
                    </a:cubicBezTo>
                    <a:cubicBezTo>
                      <a:pt x="86" y="28"/>
                      <a:pt x="86" y="28"/>
                      <a:pt x="86" y="28"/>
                    </a:cubicBezTo>
                    <a:cubicBezTo>
                      <a:pt x="88" y="30"/>
                      <a:pt x="88" y="30"/>
                      <a:pt x="88" y="30"/>
                    </a:cubicBezTo>
                    <a:lnTo>
                      <a:pt x="70" y="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217"/>
              <p:cNvSpPr/>
              <p:nvPr/>
            </p:nvSpPr>
            <p:spPr bwMode="auto">
              <a:xfrm>
                <a:off x="5946775" y="3201988"/>
                <a:ext cx="42863" cy="44450"/>
              </a:xfrm>
              <a:custGeom>
                <a:avLst/>
                <a:gdLst>
                  <a:gd name="T0" fmla="*/ 22 w 27"/>
                  <a:gd name="T1" fmla="*/ 0 h 28"/>
                  <a:gd name="T2" fmla="*/ 27 w 27"/>
                  <a:gd name="T3" fmla="*/ 16 h 28"/>
                  <a:gd name="T4" fmla="*/ 12 w 27"/>
                  <a:gd name="T5" fmla="*/ 28 h 28"/>
                  <a:gd name="T6" fmla="*/ 0 w 27"/>
                  <a:gd name="T7" fmla="*/ 16 h 28"/>
                  <a:gd name="T8" fmla="*/ 5 w 27"/>
                  <a:gd name="T9" fmla="*/ 0 h 28"/>
                  <a:gd name="T10" fmla="*/ 22 w 27"/>
                  <a:gd name="T11" fmla="*/ 0 h 28"/>
                </a:gdLst>
                <a:ahLst/>
                <a:cxnLst>
                  <a:cxn ang="0">
                    <a:pos x="T0" y="T1"/>
                  </a:cxn>
                  <a:cxn ang="0">
                    <a:pos x="T2" y="T3"/>
                  </a:cxn>
                  <a:cxn ang="0">
                    <a:pos x="T4" y="T5"/>
                  </a:cxn>
                  <a:cxn ang="0">
                    <a:pos x="T6" y="T7"/>
                  </a:cxn>
                  <a:cxn ang="0">
                    <a:pos x="T8" y="T9"/>
                  </a:cxn>
                  <a:cxn ang="0">
                    <a:pos x="T10" y="T11"/>
                  </a:cxn>
                </a:cxnLst>
                <a:rect l="0" t="0" r="r" b="b"/>
                <a:pathLst>
                  <a:path w="27" h="28">
                    <a:moveTo>
                      <a:pt x="22" y="0"/>
                    </a:moveTo>
                    <a:lnTo>
                      <a:pt x="27" y="16"/>
                    </a:lnTo>
                    <a:lnTo>
                      <a:pt x="12" y="28"/>
                    </a:lnTo>
                    <a:lnTo>
                      <a:pt x="0" y="16"/>
                    </a:lnTo>
                    <a:lnTo>
                      <a:pt x="5" y="0"/>
                    </a:ln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218"/>
              <p:cNvSpPr/>
              <p:nvPr/>
            </p:nvSpPr>
            <p:spPr bwMode="auto">
              <a:xfrm>
                <a:off x="5946775" y="3232150"/>
                <a:ext cx="42863" cy="185738"/>
              </a:xfrm>
              <a:custGeom>
                <a:avLst/>
                <a:gdLst>
                  <a:gd name="T0" fmla="*/ 22 w 27"/>
                  <a:gd name="T1" fmla="*/ 0 h 117"/>
                  <a:gd name="T2" fmla="*/ 27 w 27"/>
                  <a:gd name="T3" fmla="*/ 105 h 117"/>
                  <a:gd name="T4" fmla="*/ 12 w 27"/>
                  <a:gd name="T5" fmla="*/ 117 h 117"/>
                  <a:gd name="T6" fmla="*/ 0 w 27"/>
                  <a:gd name="T7" fmla="*/ 105 h 117"/>
                  <a:gd name="T8" fmla="*/ 5 w 27"/>
                  <a:gd name="T9" fmla="*/ 0 h 117"/>
                  <a:gd name="T10" fmla="*/ 22 w 27"/>
                  <a:gd name="T11" fmla="*/ 0 h 117"/>
                </a:gdLst>
                <a:ahLst/>
                <a:cxnLst>
                  <a:cxn ang="0">
                    <a:pos x="T0" y="T1"/>
                  </a:cxn>
                  <a:cxn ang="0">
                    <a:pos x="T2" y="T3"/>
                  </a:cxn>
                  <a:cxn ang="0">
                    <a:pos x="T4" y="T5"/>
                  </a:cxn>
                  <a:cxn ang="0">
                    <a:pos x="T6" y="T7"/>
                  </a:cxn>
                  <a:cxn ang="0">
                    <a:pos x="T8" y="T9"/>
                  </a:cxn>
                  <a:cxn ang="0">
                    <a:pos x="T10" y="T11"/>
                  </a:cxn>
                </a:cxnLst>
                <a:rect l="0" t="0" r="r" b="b"/>
                <a:pathLst>
                  <a:path w="27" h="117">
                    <a:moveTo>
                      <a:pt x="22" y="0"/>
                    </a:moveTo>
                    <a:lnTo>
                      <a:pt x="27" y="105"/>
                    </a:lnTo>
                    <a:lnTo>
                      <a:pt x="12" y="117"/>
                    </a:lnTo>
                    <a:lnTo>
                      <a:pt x="0" y="105"/>
                    </a:lnTo>
                    <a:lnTo>
                      <a:pt x="5" y="0"/>
                    </a:ln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69" name="Oval 21"/>
          <p:cNvSpPr/>
          <p:nvPr/>
        </p:nvSpPr>
        <p:spPr>
          <a:xfrm>
            <a:off x="1254921" y="1645742"/>
            <a:ext cx="1449083" cy="1449461"/>
          </a:xfrm>
          <a:prstGeom prst="ellipse">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blurRad="228600" dist="228600" dir="5400000" algn="t"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100" dirty="0">
              <a:solidFill>
                <a:srgbClr val="F16D63"/>
              </a:solidFill>
              <a:latin typeface="DIN-BoldItalic" pitchFamily="50" charset="0"/>
            </a:endParaRPr>
          </a:p>
        </p:txBody>
      </p:sp>
      <p:sp>
        <p:nvSpPr>
          <p:cNvPr id="70" name="椭圆 69"/>
          <p:cNvSpPr/>
          <p:nvPr/>
        </p:nvSpPr>
        <p:spPr>
          <a:xfrm>
            <a:off x="1373569" y="1764009"/>
            <a:ext cx="1211788" cy="1212928"/>
          </a:xfrm>
          <a:prstGeom prst="ellipse">
            <a:avLst/>
          </a:prstGeom>
          <a:blipFill dpi="0" rotWithShape="1">
            <a:blip r:embed="rId2" cstate="screen">
              <a:extLst>
                <a:ext uri="{BEBA8EAE-BF5A-486C-A8C5-ECC9F3942E4B}">
                  <a14:imgProps xmlns:a14="http://schemas.microsoft.com/office/drawing/2010/main">
                    <a14:imgLayer r:embed="rId3">
                      <a14:imgEffect>
                        <a14:artisticBlur/>
                      </a14:imgEffect>
                      <a14:imgEffect>
                        <a14:brightnessContrast bright="17000"/>
                      </a14:imgEffect>
                      <a14:imgEffect>
                        <a14:sharpenSoften amount="-100000"/>
                      </a14:imgEffect>
                    </a14:imgLayer>
                  </a14:imgProps>
                </a:ext>
              </a:extLst>
            </a:blip>
            <a:srcRect/>
            <a:stretch>
              <a:fillRect/>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71" name="矩形 70"/>
          <p:cNvSpPr/>
          <p:nvPr/>
        </p:nvSpPr>
        <p:spPr>
          <a:xfrm>
            <a:off x="4656889" y="1862250"/>
            <a:ext cx="2830675" cy="243000"/>
          </a:xfrm>
          <a:prstGeom prst="rect">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r>
              <a:rPr lang="zh-CN" altLang="en-US" sz="1200" dirty="0">
                <a:latin typeface="微软雅黑" panose="020B0503020204020204" charset="-122"/>
                <a:ea typeface="微软雅黑" panose="020B0503020204020204" charset="-122"/>
              </a:rPr>
              <a:t>团队协作</a:t>
            </a:r>
          </a:p>
        </p:txBody>
      </p:sp>
      <p:sp>
        <p:nvSpPr>
          <p:cNvPr id="72" name="矩形 71"/>
          <p:cNvSpPr/>
          <p:nvPr/>
        </p:nvSpPr>
        <p:spPr>
          <a:xfrm>
            <a:off x="4656890" y="2145678"/>
            <a:ext cx="2398739" cy="243000"/>
          </a:xfrm>
          <a:prstGeom prst="rect">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r>
              <a:rPr lang="zh-CN" altLang="en-US" sz="1200" dirty="0">
                <a:latin typeface="微软雅黑" panose="020B0503020204020204" charset="-122"/>
                <a:ea typeface="微软雅黑" panose="020B0503020204020204" charset="-122"/>
              </a:rPr>
              <a:t>沟通交流</a:t>
            </a:r>
          </a:p>
        </p:txBody>
      </p:sp>
      <p:sp>
        <p:nvSpPr>
          <p:cNvPr id="73" name="矩形 72"/>
          <p:cNvSpPr/>
          <p:nvPr/>
        </p:nvSpPr>
        <p:spPr>
          <a:xfrm>
            <a:off x="4656889" y="2442738"/>
            <a:ext cx="2830675" cy="243000"/>
          </a:xfrm>
          <a:prstGeom prst="rect">
            <a:avLst/>
          </a:pr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r>
              <a:rPr lang="zh-CN" altLang="en-US" sz="1200" dirty="0">
                <a:latin typeface="微软雅黑" panose="020B0503020204020204" charset="-122"/>
                <a:ea typeface="微软雅黑" panose="020B0503020204020204" charset="-122"/>
              </a:rPr>
              <a:t>业务知识</a:t>
            </a:r>
          </a:p>
        </p:txBody>
      </p:sp>
      <p:sp>
        <p:nvSpPr>
          <p:cNvPr id="74" name="矩形 73"/>
          <p:cNvSpPr/>
          <p:nvPr/>
        </p:nvSpPr>
        <p:spPr>
          <a:xfrm>
            <a:off x="4656890" y="2739744"/>
            <a:ext cx="2560715" cy="243000"/>
          </a:xfrm>
          <a:prstGeom prst="rect">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blurRad="228600" dist="2286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r>
              <a:rPr lang="zh-CN" altLang="en-US" sz="1200" dirty="0">
                <a:latin typeface="微软雅黑" panose="020B0503020204020204" charset="-122"/>
                <a:ea typeface="微软雅黑" panose="020B0503020204020204" charset="-122"/>
              </a:rPr>
              <a:t>情绪管理</a:t>
            </a:r>
          </a:p>
        </p:txBody>
      </p:sp>
      <p:sp>
        <p:nvSpPr>
          <p:cNvPr id="75" name="文本框 5"/>
          <p:cNvSpPr txBox="1"/>
          <p:nvPr/>
        </p:nvSpPr>
        <p:spPr>
          <a:xfrm>
            <a:off x="4656890" y="1545636"/>
            <a:ext cx="917863" cy="300083"/>
          </a:xfrm>
          <a:prstGeom prst="rect">
            <a:avLst/>
          </a:prstGeom>
          <a:noFill/>
        </p:spPr>
        <p:txBody>
          <a:bodyPr wrap="square" lIns="68562" tIns="34281" rIns="68562" bIns="34281" rtlCol="0">
            <a:spAutoFit/>
          </a:bodyPr>
          <a:lstStyle/>
          <a:p>
            <a:r>
              <a:rPr lang="zh-CN" altLang="en-US" sz="1500" b="1" dirty="0">
                <a:solidFill>
                  <a:schemeClr val="bg1">
                    <a:lumMod val="50000"/>
                  </a:schemeClr>
                </a:solidFill>
                <a:latin typeface="微软雅黑" panose="020B0503020204020204" charset="-122"/>
                <a:ea typeface="微软雅黑" panose="020B0503020204020204" charset="-122"/>
              </a:rPr>
              <a:t>技能</a:t>
            </a:r>
            <a:r>
              <a:rPr lang="zh-CN" altLang="en-US" b="1" dirty="0">
                <a:solidFill>
                  <a:schemeClr val="bg1"/>
                </a:solidFill>
                <a:latin typeface="微软雅黑" panose="020B0503020204020204" charset="-122"/>
                <a:ea typeface="微软雅黑" panose="020B0503020204020204" charset="-122"/>
              </a:rPr>
              <a:t>：</a:t>
            </a:r>
          </a:p>
        </p:txBody>
      </p:sp>
      <p:sp>
        <p:nvSpPr>
          <p:cNvPr id="76" name="文本框 9"/>
          <p:cNvSpPr txBox="1"/>
          <p:nvPr/>
        </p:nvSpPr>
        <p:spPr>
          <a:xfrm>
            <a:off x="7657344" y="1883869"/>
            <a:ext cx="485927" cy="230833"/>
          </a:xfrm>
          <a:prstGeom prst="rect">
            <a:avLst/>
          </a:prstGeom>
          <a:noFill/>
        </p:spPr>
        <p:txBody>
          <a:bodyPr wrap="square" lIns="68562" tIns="34281" rIns="68562" bIns="34281" rtlCol="0">
            <a:spAutoFit/>
          </a:bodyPr>
          <a:lstStyle/>
          <a:p>
            <a:pPr algn="ctr"/>
            <a:r>
              <a:rPr lang="en-US" altLang="zh-CN" sz="1000" b="1" dirty="0">
                <a:solidFill>
                  <a:schemeClr val="bg1">
                    <a:lumMod val="50000"/>
                  </a:schemeClr>
                </a:solidFill>
                <a:latin typeface="微软雅黑" panose="020B0503020204020204" charset="-122"/>
                <a:ea typeface="微软雅黑" panose="020B0503020204020204" charset="-122"/>
              </a:rPr>
              <a:t>90%</a:t>
            </a:r>
            <a:endParaRPr lang="zh-CN" altLang="en-US" sz="1000" b="1" dirty="0">
              <a:solidFill>
                <a:schemeClr val="bg1">
                  <a:lumMod val="50000"/>
                </a:schemeClr>
              </a:solidFill>
              <a:latin typeface="微软雅黑" panose="020B0503020204020204" charset="-122"/>
              <a:ea typeface="微软雅黑" panose="020B0503020204020204" charset="-122"/>
            </a:endParaRPr>
          </a:p>
        </p:txBody>
      </p:sp>
      <p:sp>
        <p:nvSpPr>
          <p:cNvPr id="77" name="文本框 40"/>
          <p:cNvSpPr txBox="1"/>
          <p:nvPr/>
        </p:nvSpPr>
        <p:spPr>
          <a:xfrm>
            <a:off x="7653442" y="2460363"/>
            <a:ext cx="485927" cy="230833"/>
          </a:xfrm>
          <a:prstGeom prst="rect">
            <a:avLst/>
          </a:prstGeom>
          <a:noFill/>
        </p:spPr>
        <p:txBody>
          <a:bodyPr wrap="square" lIns="68562" tIns="34281" rIns="68562" bIns="34281" rtlCol="0">
            <a:spAutoFit/>
          </a:bodyPr>
          <a:lstStyle/>
          <a:p>
            <a:pPr algn="ctr"/>
            <a:r>
              <a:rPr lang="en-US" altLang="zh-CN" sz="1000" b="1" dirty="0">
                <a:solidFill>
                  <a:schemeClr val="bg1">
                    <a:lumMod val="50000"/>
                  </a:schemeClr>
                </a:solidFill>
                <a:latin typeface="微软雅黑" panose="020B0503020204020204" charset="-122"/>
                <a:ea typeface="微软雅黑" panose="020B0503020204020204" charset="-122"/>
              </a:rPr>
              <a:t>90%</a:t>
            </a:r>
            <a:endParaRPr lang="zh-CN" altLang="en-US" sz="1000" b="1" dirty="0">
              <a:solidFill>
                <a:schemeClr val="bg1">
                  <a:lumMod val="50000"/>
                </a:schemeClr>
              </a:solidFill>
              <a:latin typeface="微软雅黑" panose="020B0503020204020204" charset="-122"/>
              <a:ea typeface="微软雅黑" panose="020B0503020204020204" charset="-122"/>
            </a:endParaRPr>
          </a:p>
        </p:txBody>
      </p:sp>
      <p:sp>
        <p:nvSpPr>
          <p:cNvPr id="78" name="文本框 41"/>
          <p:cNvSpPr txBox="1"/>
          <p:nvPr/>
        </p:nvSpPr>
        <p:spPr>
          <a:xfrm>
            <a:off x="7653442" y="2757369"/>
            <a:ext cx="485927" cy="230833"/>
          </a:xfrm>
          <a:prstGeom prst="rect">
            <a:avLst/>
          </a:prstGeom>
          <a:noFill/>
        </p:spPr>
        <p:txBody>
          <a:bodyPr wrap="square" lIns="68562" tIns="34281" rIns="68562" bIns="34281" rtlCol="0">
            <a:spAutoFit/>
          </a:bodyPr>
          <a:lstStyle/>
          <a:p>
            <a:pPr algn="ctr"/>
            <a:r>
              <a:rPr lang="en-US" altLang="zh-CN" sz="1000" b="1" dirty="0">
                <a:solidFill>
                  <a:schemeClr val="bg1">
                    <a:lumMod val="50000"/>
                  </a:schemeClr>
                </a:solidFill>
                <a:latin typeface="微软雅黑" panose="020B0503020204020204" charset="-122"/>
                <a:ea typeface="微软雅黑" panose="020B0503020204020204" charset="-122"/>
              </a:rPr>
              <a:t>85%</a:t>
            </a:r>
            <a:endParaRPr lang="zh-CN" altLang="en-US" sz="1000" b="1" dirty="0">
              <a:solidFill>
                <a:schemeClr val="bg1">
                  <a:lumMod val="50000"/>
                </a:schemeClr>
              </a:solidFill>
              <a:latin typeface="微软雅黑" panose="020B0503020204020204" charset="-122"/>
              <a:ea typeface="微软雅黑" panose="020B0503020204020204" charset="-122"/>
            </a:endParaRPr>
          </a:p>
        </p:txBody>
      </p:sp>
      <p:sp>
        <p:nvSpPr>
          <p:cNvPr id="79" name="文本框 42"/>
          <p:cNvSpPr txBox="1"/>
          <p:nvPr/>
        </p:nvSpPr>
        <p:spPr>
          <a:xfrm>
            <a:off x="7655546" y="2180929"/>
            <a:ext cx="485927" cy="230833"/>
          </a:xfrm>
          <a:prstGeom prst="rect">
            <a:avLst/>
          </a:prstGeom>
          <a:noFill/>
        </p:spPr>
        <p:txBody>
          <a:bodyPr wrap="square" lIns="68562" tIns="34281" rIns="68562" bIns="34281" rtlCol="0">
            <a:spAutoFit/>
          </a:bodyPr>
          <a:lstStyle/>
          <a:p>
            <a:pPr algn="ctr"/>
            <a:r>
              <a:rPr lang="en-US" altLang="zh-CN" sz="1000" b="1" dirty="0">
                <a:solidFill>
                  <a:schemeClr val="bg1">
                    <a:lumMod val="50000"/>
                  </a:schemeClr>
                </a:solidFill>
                <a:latin typeface="微软雅黑" panose="020B0503020204020204" charset="-122"/>
                <a:ea typeface="微软雅黑" panose="020B0503020204020204" charset="-122"/>
              </a:rPr>
              <a:t>80%</a:t>
            </a:r>
            <a:endParaRPr lang="zh-CN" altLang="en-US" sz="1000" b="1" dirty="0">
              <a:solidFill>
                <a:schemeClr val="bg1">
                  <a:lumMod val="50000"/>
                </a:schemeClr>
              </a:solidFill>
              <a:latin typeface="微软雅黑" panose="020B0503020204020204" charset="-122"/>
              <a:ea typeface="微软雅黑" panose="020B0503020204020204" charset="-122"/>
            </a:endParaRPr>
          </a:p>
        </p:txBody>
      </p:sp>
      <p:sp>
        <p:nvSpPr>
          <p:cNvPr id="80" name="文本框 11"/>
          <p:cNvSpPr txBox="1"/>
          <p:nvPr/>
        </p:nvSpPr>
        <p:spPr>
          <a:xfrm>
            <a:off x="5259112" y="2372500"/>
            <a:ext cx="679381" cy="276999"/>
          </a:xfrm>
          <a:prstGeom prst="rect">
            <a:avLst/>
          </a:prstGeom>
          <a:noFill/>
        </p:spPr>
        <p:txBody>
          <a:bodyPr wrap="square" lIns="68562" tIns="34281" rIns="68562" bIns="34281" rtlCol="0">
            <a:spAutoFit/>
          </a:bodyPr>
          <a:lstStyle/>
          <a:p>
            <a:endParaRPr lang="zh-CN" altLang="en-US" dirty="0">
              <a:latin typeface="微软雅黑" panose="020B0503020204020204" charset="-122"/>
              <a:ea typeface="微软雅黑" panose="020B0503020204020204" charset="-122"/>
            </a:endParaRPr>
          </a:p>
        </p:txBody>
      </p:sp>
      <p:grpSp>
        <p:nvGrpSpPr>
          <p:cNvPr id="81" name="组合 80"/>
          <p:cNvGrpSpPr/>
          <p:nvPr/>
        </p:nvGrpSpPr>
        <p:grpSpPr>
          <a:xfrm>
            <a:off x="2952241" y="1723252"/>
            <a:ext cx="1578033" cy="1452183"/>
            <a:chOff x="4080015" y="2124888"/>
            <a:chExt cx="2104592" cy="1936243"/>
          </a:xfrm>
        </p:grpSpPr>
        <p:sp>
          <p:nvSpPr>
            <p:cNvPr id="82" name="文本框 10"/>
            <p:cNvSpPr txBox="1"/>
            <p:nvPr/>
          </p:nvSpPr>
          <p:spPr>
            <a:xfrm>
              <a:off x="4080015" y="2124888"/>
              <a:ext cx="1729538" cy="430887"/>
            </a:xfrm>
            <a:prstGeom prst="rect">
              <a:avLst/>
            </a:prstGeom>
            <a:noFill/>
          </p:spPr>
          <p:txBody>
            <a:bodyPr wrap="square" rtlCol="0">
              <a:spAutoFit/>
            </a:bodyPr>
            <a:lstStyle/>
            <a:p>
              <a:r>
                <a:rPr lang="zh-CN" altLang="en-US" sz="1500" b="1" dirty="0">
                  <a:solidFill>
                    <a:schemeClr val="bg1">
                      <a:lumMod val="50000"/>
                    </a:schemeClr>
                  </a:solidFill>
                  <a:latin typeface="微软雅黑" panose="020B0503020204020204" charset="-122"/>
                  <a:ea typeface="微软雅黑" panose="020B0503020204020204" charset="-122"/>
                </a:rPr>
                <a:t>人物介绍：</a:t>
              </a:r>
            </a:p>
          </p:txBody>
        </p:sp>
        <p:sp>
          <p:nvSpPr>
            <p:cNvPr id="83" name="Rectangle 1"/>
            <p:cNvSpPr>
              <a:spLocks noChangeArrowheads="1"/>
            </p:cNvSpPr>
            <p:nvPr/>
          </p:nvSpPr>
          <p:spPr bwMode="auto">
            <a:xfrm>
              <a:off x="4138622" y="2481243"/>
              <a:ext cx="2045985" cy="1579888"/>
            </a:xfrm>
            <a:prstGeom prst="rect">
              <a:avLst/>
            </a:prstGeom>
            <a:noFill/>
            <a:ln>
              <a:noFill/>
            </a:ln>
            <a:effectLst/>
          </p:spPr>
          <p:txBody>
            <a:bodyPr vert="horz" wrap="square" lIns="0" tIns="0" rIns="0" bIns="76176" numCol="1" anchor="ctr" anchorCtr="0" compatLnSpc="1">
              <a:spAutoFit/>
            </a:bodyPr>
            <a:lstStyle/>
            <a:p>
              <a:pPr eaLnBrk="0" fontAlgn="base" hangingPunct="0">
                <a:lnSpc>
                  <a:spcPct val="150000"/>
                </a:lnSpc>
                <a:spcBef>
                  <a:spcPct val="0"/>
                </a:spcBef>
                <a:spcAft>
                  <a:spcPct val="0"/>
                </a:spcAft>
              </a:pPr>
              <a:r>
                <a:rPr lang="zh-CN" altLang="en-US" sz="1200" dirty="0">
                  <a:solidFill>
                    <a:schemeClr val="bg1">
                      <a:lumMod val="50000"/>
                    </a:schemeClr>
                  </a:solidFill>
                  <a:latin typeface="微软雅黑" panose="020B0503020204020204" charset="-122"/>
                  <a:ea typeface="微软雅黑" panose="020B0503020204020204" charset="-122"/>
                </a:rPr>
                <a:t>麻省理工大学建筑系硕士，后又获得哈佛大学建筑系博士学位。参加过国内外重大工作。</a:t>
              </a:r>
            </a:p>
          </p:txBody>
        </p:sp>
      </p:grpSp>
      <p:grpSp>
        <p:nvGrpSpPr>
          <p:cNvPr id="84" name="组合 83"/>
          <p:cNvGrpSpPr/>
          <p:nvPr/>
        </p:nvGrpSpPr>
        <p:grpSpPr>
          <a:xfrm>
            <a:off x="1277301" y="3391855"/>
            <a:ext cx="2201313" cy="707451"/>
            <a:chOff x="1703512" y="4666491"/>
            <a:chExt cx="2935848" cy="943268"/>
          </a:xfrm>
        </p:grpSpPr>
        <p:sp>
          <p:nvSpPr>
            <p:cNvPr id="85" name="文本框 18"/>
            <p:cNvSpPr txBox="1"/>
            <p:nvPr/>
          </p:nvSpPr>
          <p:spPr>
            <a:xfrm>
              <a:off x="1703512" y="4666491"/>
              <a:ext cx="2088232" cy="800218"/>
            </a:xfrm>
            <a:prstGeom prst="rect">
              <a:avLst/>
            </a:prstGeom>
            <a:noFill/>
          </p:spPr>
          <p:txBody>
            <a:bodyPr wrap="square" rtlCol="0">
              <a:spAutoFit/>
            </a:bodyPr>
            <a:lstStyle/>
            <a:p>
              <a:r>
                <a:rPr lang="en-US" altLang="zh-CN" sz="3300" dirty="0">
                  <a:solidFill>
                    <a:schemeClr val="bg1">
                      <a:lumMod val="50000"/>
                    </a:schemeClr>
                  </a:solidFill>
                  <a:latin typeface="微软雅黑" panose="020B0503020204020204" charset="-122"/>
                  <a:ea typeface="微软雅黑" panose="020B0503020204020204" charset="-122"/>
                </a:rPr>
                <a:t>JSEN</a:t>
              </a:r>
            </a:p>
          </p:txBody>
        </p:sp>
        <p:cxnSp>
          <p:nvCxnSpPr>
            <p:cNvPr id="86" name="直接连接符 85"/>
            <p:cNvCxnSpPr/>
            <p:nvPr/>
          </p:nvCxnSpPr>
          <p:spPr>
            <a:xfrm flipV="1">
              <a:off x="3275469" y="5051211"/>
              <a:ext cx="444027" cy="51538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87" name="矩形 86"/>
            <p:cNvSpPr/>
            <p:nvPr/>
          </p:nvSpPr>
          <p:spPr>
            <a:xfrm>
              <a:off x="3503711" y="5219908"/>
              <a:ext cx="1135649" cy="389851"/>
            </a:xfrm>
            <a:prstGeom prst="rect">
              <a:avLst/>
            </a:prstGeom>
          </p:spPr>
          <p:txBody>
            <a:bodyPr wrap="none">
              <a:spAutoFit/>
            </a:bodyPr>
            <a:lstStyle/>
            <a:p>
              <a:r>
                <a:rPr lang="zh-CN" altLang="en-US" dirty="0">
                  <a:solidFill>
                    <a:schemeClr val="bg1">
                      <a:lumMod val="50000"/>
                    </a:schemeClr>
                  </a:solidFill>
                  <a:latin typeface="微软雅黑" panose="020B0503020204020204" charset="-122"/>
                  <a:ea typeface="微软雅黑" panose="020B0503020204020204" charset="-122"/>
                </a:rPr>
                <a:t>项目经理</a:t>
              </a:r>
            </a:p>
          </p:txBody>
        </p:sp>
      </p:grpSp>
      <p:grpSp>
        <p:nvGrpSpPr>
          <p:cNvPr id="88" name="组合 87"/>
          <p:cNvGrpSpPr/>
          <p:nvPr/>
        </p:nvGrpSpPr>
        <p:grpSpPr>
          <a:xfrm>
            <a:off x="3804039" y="3435082"/>
            <a:ext cx="4493405" cy="631850"/>
            <a:chOff x="5073372" y="4724126"/>
            <a:chExt cx="5992767" cy="842466"/>
          </a:xfrm>
        </p:grpSpPr>
        <p:cxnSp>
          <p:nvCxnSpPr>
            <p:cNvPr id="89" name="直接连接符 88"/>
            <p:cNvCxnSpPr/>
            <p:nvPr/>
          </p:nvCxnSpPr>
          <p:spPr>
            <a:xfrm>
              <a:off x="5073372" y="5566592"/>
              <a:ext cx="505666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0" name="文本框 49"/>
            <p:cNvSpPr txBox="1"/>
            <p:nvPr/>
          </p:nvSpPr>
          <p:spPr>
            <a:xfrm>
              <a:off x="8509855" y="4724126"/>
              <a:ext cx="2556284" cy="615553"/>
            </a:xfrm>
            <a:prstGeom prst="rect">
              <a:avLst/>
            </a:prstGeom>
            <a:noFill/>
          </p:spPr>
          <p:txBody>
            <a:bodyPr wrap="square" rtlCol="0">
              <a:spAutoFit/>
            </a:bodyPr>
            <a:lstStyle/>
            <a:p>
              <a:r>
                <a:rPr lang="zh-CN" altLang="en-US" sz="1200" dirty="0">
                  <a:solidFill>
                    <a:schemeClr val="bg1">
                      <a:lumMod val="50000"/>
                    </a:schemeClr>
                  </a:solidFill>
                  <a:latin typeface="微软雅黑" panose="020B0503020204020204" charset="-122"/>
                  <a:ea typeface="微软雅黑" panose="020B0503020204020204" charset="-122"/>
                </a:rPr>
                <a:t>工作岗位说明及日常工作内容阐述。</a:t>
              </a:r>
            </a:p>
          </p:txBody>
        </p:sp>
        <p:pic>
          <p:nvPicPr>
            <p:cNvPr id="91" name="图片 90"/>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10000" b="90000" l="10000" r="90000">
                          <a14:foregroundMark x1="35742" y1="45898" x2="35742" y2="45898"/>
                          <a14:backgroundMark x1="34570" y1="53906" x2="34570" y2="53906"/>
                        </a14:backgroundRemoval>
                      </a14:imgEffect>
                    </a14:imgLayer>
                  </a14:imgProps>
                </a:ext>
              </a:extLst>
            </a:blip>
            <a:srcRect/>
            <a:stretch>
              <a:fillRect/>
            </a:stretch>
          </p:blipFill>
          <p:spPr>
            <a:xfrm>
              <a:off x="7878872" y="4762457"/>
              <a:ext cx="504000" cy="504000"/>
            </a:xfrm>
            <a:prstGeom prst="ellipse">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p:spPr>
        </p:pic>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69"/>
                                        </p:tgtEl>
                                        <p:attrNameLst>
                                          <p:attrName>style.visibility</p:attrName>
                                        </p:attrNameLst>
                                      </p:cBhvr>
                                      <p:to>
                                        <p:strVal val="visible"/>
                                      </p:to>
                                    </p:set>
                                    <p:anim calcmode="lin" valueType="num">
                                      <p:cBhvr>
                                        <p:cTn id="12" dur="500" fill="hold"/>
                                        <p:tgtEl>
                                          <p:spTgt spid="69"/>
                                        </p:tgtEl>
                                        <p:attrNameLst>
                                          <p:attrName>ppt_w</p:attrName>
                                        </p:attrNameLst>
                                      </p:cBhvr>
                                      <p:tavLst>
                                        <p:tav tm="0">
                                          <p:val>
                                            <p:fltVal val="0"/>
                                          </p:val>
                                        </p:tav>
                                        <p:tav tm="100000">
                                          <p:val>
                                            <p:strVal val="#ppt_w"/>
                                          </p:val>
                                        </p:tav>
                                      </p:tavLst>
                                    </p:anim>
                                    <p:anim calcmode="lin" valueType="num">
                                      <p:cBhvr>
                                        <p:cTn id="13" dur="500" fill="hold"/>
                                        <p:tgtEl>
                                          <p:spTgt spid="69"/>
                                        </p:tgtEl>
                                        <p:attrNameLst>
                                          <p:attrName>ppt_h</p:attrName>
                                        </p:attrNameLst>
                                      </p:cBhvr>
                                      <p:tavLst>
                                        <p:tav tm="0">
                                          <p:val>
                                            <p:fltVal val="0"/>
                                          </p:val>
                                        </p:tav>
                                        <p:tav tm="100000">
                                          <p:val>
                                            <p:strVal val="#ppt_h"/>
                                          </p:val>
                                        </p:tav>
                                      </p:tavLst>
                                    </p:anim>
                                    <p:animEffect transition="in" filter="fade">
                                      <p:cBhvr>
                                        <p:cTn id="14" dur="500"/>
                                        <p:tgtEl>
                                          <p:spTgt spid="69"/>
                                        </p:tgtEl>
                                      </p:cBhvr>
                                    </p:animEffect>
                                  </p:childTnLst>
                                </p:cTn>
                              </p:par>
                              <p:par>
                                <p:cTn id="15" presetID="53" presetClass="entr" presetSubtype="16" fill="hold" nodeType="withEffect">
                                  <p:stCondLst>
                                    <p:cond delay="500"/>
                                  </p:stCondLst>
                                  <p:childTnLst>
                                    <p:set>
                                      <p:cBhvr>
                                        <p:cTn id="16" dur="1" fill="hold">
                                          <p:stCondLst>
                                            <p:cond delay="0"/>
                                          </p:stCondLst>
                                        </p:cTn>
                                        <p:tgtEl>
                                          <p:spTgt spid="70"/>
                                        </p:tgtEl>
                                        <p:attrNameLst>
                                          <p:attrName>style.visibility</p:attrName>
                                        </p:attrNameLst>
                                      </p:cBhvr>
                                      <p:to>
                                        <p:strVal val="visible"/>
                                      </p:to>
                                    </p:set>
                                    <p:anim calcmode="lin" valueType="num">
                                      <p:cBhvr>
                                        <p:cTn id="17" dur="500" fill="hold"/>
                                        <p:tgtEl>
                                          <p:spTgt spid="70"/>
                                        </p:tgtEl>
                                        <p:attrNameLst>
                                          <p:attrName>ppt_w</p:attrName>
                                        </p:attrNameLst>
                                      </p:cBhvr>
                                      <p:tavLst>
                                        <p:tav tm="0">
                                          <p:val>
                                            <p:fltVal val="0"/>
                                          </p:val>
                                        </p:tav>
                                        <p:tav tm="100000">
                                          <p:val>
                                            <p:strVal val="#ppt_w"/>
                                          </p:val>
                                        </p:tav>
                                      </p:tavLst>
                                    </p:anim>
                                    <p:anim calcmode="lin" valueType="num">
                                      <p:cBhvr>
                                        <p:cTn id="18" dur="500" fill="hold"/>
                                        <p:tgtEl>
                                          <p:spTgt spid="70"/>
                                        </p:tgtEl>
                                        <p:attrNameLst>
                                          <p:attrName>ppt_h</p:attrName>
                                        </p:attrNameLst>
                                      </p:cBhvr>
                                      <p:tavLst>
                                        <p:tav tm="0">
                                          <p:val>
                                            <p:fltVal val="0"/>
                                          </p:val>
                                        </p:tav>
                                        <p:tav tm="100000">
                                          <p:val>
                                            <p:strVal val="#ppt_h"/>
                                          </p:val>
                                        </p:tav>
                                      </p:tavLst>
                                    </p:anim>
                                    <p:animEffect transition="in" filter="fade">
                                      <p:cBhvr>
                                        <p:cTn id="19" dur="500"/>
                                        <p:tgtEl>
                                          <p:spTgt spid="70"/>
                                        </p:tgtEl>
                                      </p:cBhvr>
                                    </p:animEffect>
                                  </p:childTnLst>
                                </p:cTn>
                              </p:par>
                              <p:par>
                                <p:cTn id="20" presetID="53" presetClass="entr" presetSubtype="16" fill="hold" nodeType="withEffect">
                                  <p:stCondLst>
                                    <p:cond delay="1000"/>
                                  </p:stCondLst>
                                  <p:childTnLst>
                                    <p:set>
                                      <p:cBhvr>
                                        <p:cTn id="21" dur="1" fill="hold">
                                          <p:stCondLst>
                                            <p:cond delay="0"/>
                                          </p:stCondLst>
                                        </p:cTn>
                                        <p:tgtEl>
                                          <p:spTgt spid="81"/>
                                        </p:tgtEl>
                                        <p:attrNameLst>
                                          <p:attrName>style.visibility</p:attrName>
                                        </p:attrNameLst>
                                      </p:cBhvr>
                                      <p:to>
                                        <p:strVal val="visible"/>
                                      </p:to>
                                    </p:set>
                                    <p:anim calcmode="lin" valueType="num">
                                      <p:cBhvr>
                                        <p:cTn id="22" dur="500" fill="hold"/>
                                        <p:tgtEl>
                                          <p:spTgt spid="81"/>
                                        </p:tgtEl>
                                        <p:attrNameLst>
                                          <p:attrName>ppt_w</p:attrName>
                                        </p:attrNameLst>
                                      </p:cBhvr>
                                      <p:tavLst>
                                        <p:tav tm="0">
                                          <p:val>
                                            <p:fltVal val="0"/>
                                          </p:val>
                                        </p:tav>
                                        <p:tav tm="100000">
                                          <p:val>
                                            <p:strVal val="#ppt_w"/>
                                          </p:val>
                                        </p:tav>
                                      </p:tavLst>
                                    </p:anim>
                                    <p:anim calcmode="lin" valueType="num">
                                      <p:cBhvr>
                                        <p:cTn id="23" dur="500" fill="hold"/>
                                        <p:tgtEl>
                                          <p:spTgt spid="81"/>
                                        </p:tgtEl>
                                        <p:attrNameLst>
                                          <p:attrName>ppt_h</p:attrName>
                                        </p:attrNameLst>
                                      </p:cBhvr>
                                      <p:tavLst>
                                        <p:tav tm="0">
                                          <p:val>
                                            <p:fltVal val="0"/>
                                          </p:val>
                                        </p:tav>
                                        <p:tav tm="100000">
                                          <p:val>
                                            <p:strVal val="#ppt_h"/>
                                          </p:val>
                                        </p:tav>
                                      </p:tavLst>
                                    </p:anim>
                                    <p:animEffect transition="in" filter="fade">
                                      <p:cBhvr>
                                        <p:cTn id="24" dur="500"/>
                                        <p:tgtEl>
                                          <p:spTgt spid="81"/>
                                        </p:tgtEl>
                                      </p:cBhvr>
                                    </p:animEffect>
                                  </p:childTnLst>
                                </p:cTn>
                              </p:par>
                              <p:par>
                                <p:cTn id="25" presetID="53" presetClass="entr" presetSubtype="16" fill="hold" grpId="0" nodeType="withEffect">
                                  <p:stCondLst>
                                    <p:cond delay="1500"/>
                                  </p:stCondLst>
                                  <p:childTnLst>
                                    <p:set>
                                      <p:cBhvr>
                                        <p:cTn id="26" dur="1" fill="hold">
                                          <p:stCondLst>
                                            <p:cond delay="0"/>
                                          </p:stCondLst>
                                        </p:cTn>
                                        <p:tgtEl>
                                          <p:spTgt spid="71"/>
                                        </p:tgtEl>
                                        <p:attrNameLst>
                                          <p:attrName>style.visibility</p:attrName>
                                        </p:attrNameLst>
                                      </p:cBhvr>
                                      <p:to>
                                        <p:strVal val="visible"/>
                                      </p:to>
                                    </p:set>
                                    <p:anim calcmode="lin" valueType="num">
                                      <p:cBhvr>
                                        <p:cTn id="27" dur="500" fill="hold"/>
                                        <p:tgtEl>
                                          <p:spTgt spid="71"/>
                                        </p:tgtEl>
                                        <p:attrNameLst>
                                          <p:attrName>ppt_w</p:attrName>
                                        </p:attrNameLst>
                                      </p:cBhvr>
                                      <p:tavLst>
                                        <p:tav tm="0">
                                          <p:val>
                                            <p:fltVal val="0"/>
                                          </p:val>
                                        </p:tav>
                                        <p:tav tm="100000">
                                          <p:val>
                                            <p:strVal val="#ppt_w"/>
                                          </p:val>
                                        </p:tav>
                                      </p:tavLst>
                                    </p:anim>
                                    <p:anim calcmode="lin" valueType="num">
                                      <p:cBhvr>
                                        <p:cTn id="28" dur="500" fill="hold"/>
                                        <p:tgtEl>
                                          <p:spTgt spid="71"/>
                                        </p:tgtEl>
                                        <p:attrNameLst>
                                          <p:attrName>ppt_h</p:attrName>
                                        </p:attrNameLst>
                                      </p:cBhvr>
                                      <p:tavLst>
                                        <p:tav tm="0">
                                          <p:val>
                                            <p:fltVal val="0"/>
                                          </p:val>
                                        </p:tav>
                                        <p:tav tm="100000">
                                          <p:val>
                                            <p:strVal val="#ppt_h"/>
                                          </p:val>
                                        </p:tav>
                                      </p:tavLst>
                                    </p:anim>
                                    <p:animEffect transition="in" filter="fade">
                                      <p:cBhvr>
                                        <p:cTn id="29" dur="500"/>
                                        <p:tgtEl>
                                          <p:spTgt spid="71"/>
                                        </p:tgtEl>
                                      </p:cBhvr>
                                    </p:animEffect>
                                  </p:childTnLst>
                                </p:cTn>
                              </p:par>
                              <p:par>
                                <p:cTn id="30" presetID="53" presetClass="entr" presetSubtype="16" fill="hold" grpId="0" nodeType="withEffect">
                                  <p:stCondLst>
                                    <p:cond delay="1500"/>
                                  </p:stCondLst>
                                  <p:childTnLst>
                                    <p:set>
                                      <p:cBhvr>
                                        <p:cTn id="31" dur="1" fill="hold">
                                          <p:stCondLst>
                                            <p:cond delay="0"/>
                                          </p:stCondLst>
                                        </p:cTn>
                                        <p:tgtEl>
                                          <p:spTgt spid="72"/>
                                        </p:tgtEl>
                                        <p:attrNameLst>
                                          <p:attrName>style.visibility</p:attrName>
                                        </p:attrNameLst>
                                      </p:cBhvr>
                                      <p:to>
                                        <p:strVal val="visible"/>
                                      </p:to>
                                    </p:set>
                                    <p:anim calcmode="lin" valueType="num">
                                      <p:cBhvr>
                                        <p:cTn id="32" dur="500" fill="hold"/>
                                        <p:tgtEl>
                                          <p:spTgt spid="72"/>
                                        </p:tgtEl>
                                        <p:attrNameLst>
                                          <p:attrName>ppt_w</p:attrName>
                                        </p:attrNameLst>
                                      </p:cBhvr>
                                      <p:tavLst>
                                        <p:tav tm="0">
                                          <p:val>
                                            <p:fltVal val="0"/>
                                          </p:val>
                                        </p:tav>
                                        <p:tav tm="100000">
                                          <p:val>
                                            <p:strVal val="#ppt_w"/>
                                          </p:val>
                                        </p:tav>
                                      </p:tavLst>
                                    </p:anim>
                                    <p:anim calcmode="lin" valueType="num">
                                      <p:cBhvr>
                                        <p:cTn id="33" dur="500" fill="hold"/>
                                        <p:tgtEl>
                                          <p:spTgt spid="72"/>
                                        </p:tgtEl>
                                        <p:attrNameLst>
                                          <p:attrName>ppt_h</p:attrName>
                                        </p:attrNameLst>
                                      </p:cBhvr>
                                      <p:tavLst>
                                        <p:tav tm="0">
                                          <p:val>
                                            <p:fltVal val="0"/>
                                          </p:val>
                                        </p:tav>
                                        <p:tav tm="100000">
                                          <p:val>
                                            <p:strVal val="#ppt_h"/>
                                          </p:val>
                                        </p:tav>
                                      </p:tavLst>
                                    </p:anim>
                                    <p:animEffect transition="in" filter="fade">
                                      <p:cBhvr>
                                        <p:cTn id="34" dur="500"/>
                                        <p:tgtEl>
                                          <p:spTgt spid="72"/>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73"/>
                                        </p:tgtEl>
                                        <p:attrNameLst>
                                          <p:attrName>style.visibility</p:attrName>
                                        </p:attrNameLst>
                                      </p:cBhvr>
                                      <p:to>
                                        <p:strVal val="visible"/>
                                      </p:to>
                                    </p:set>
                                    <p:anim calcmode="lin" valueType="num">
                                      <p:cBhvr>
                                        <p:cTn id="37" dur="500" fill="hold"/>
                                        <p:tgtEl>
                                          <p:spTgt spid="73"/>
                                        </p:tgtEl>
                                        <p:attrNameLst>
                                          <p:attrName>ppt_w</p:attrName>
                                        </p:attrNameLst>
                                      </p:cBhvr>
                                      <p:tavLst>
                                        <p:tav tm="0">
                                          <p:val>
                                            <p:fltVal val="0"/>
                                          </p:val>
                                        </p:tav>
                                        <p:tav tm="100000">
                                          <p:val>
                                            <p:strVal val="#ppt_w"/>
                                          </p:val>
                                        </p:tav>
                                      </p:tavLst>
                                    </p:anim>
                                    <p:anim calcmode="lin" valueType="num">
                                      <p:cBhvr>
                                        <p:cTn id="38" dur="500" fill="hold"/>
                                        <p:tgtEl>
                                          <p:spTgt spid="73"/>
                                        </p:tgtEl>
                                        <p:attrNameLst>
                                          <p:attrName>ppt_h</p:attrName>
                                        </p:attrNameLst>
                                      </p:cBhvr>
                                      <p:tavLst>
                                        <p:tav tm="0">
                                          <p:val>
                                            <p:fltVal val="0"/>
                                          </p:val>
                                        </p:tav>
                                        <p:tav tm="100000">
                                          <p:val>
                                            <p:strVal val="#ppt_h"/>
                                          </p:val>
                                        </p:tav>
                                      </p:tavLst>
                                    </p:anim>
                                    <p:animEffect transition="in" filter="fade">
                                      <p:cBhvr>
                                        <p:cTn id="39" dur="500"/>
                                        <p:tgtEl>
                                          <p:spTgt spid="73"/>
                                        </p:tgtEl>
                                      </p:cBhvr>
                                    </p:animEffect>
                                  </p:childTnLst>
                                </p:cTn>
                              </p:par>
                              <p:par>
                                <p:cTn id="40" presetID="53" presetClass="entr" presetSubtype="16" fill="hold" grpId="0" nodeType="withEffect">
                                  <p:stCondLst>
                                    <p:cond delay="1500"/>
                                  </p:stCondLst>
                                  <p:childTnLst>
                                    <p:set>
                                      <p:cBhvr>
                                        <p:cTn id="41" dur="1" fill="hold">
                                          <p:stCondLst>
                                            <p:cond delay="0"/>
                                          </p:stCondLst>
                                        </p:cTn>
                                        <p:tgtEl>
                                          <p:spTgt spid="74"/>
                                        </p:tgtEl>
                                        <p:attrNameLst>
                                          <p:attrName>style.visibility</p:attrName>
                                        </p:attrNameLst>
                                      </p:cBhvr>
                                      <p:to>
                                        <p:strVal val="visible"/>
                                      </p:to>
                                    </p:set>
                                    <p:anim calcmode="lin" valueType="num">
                                      <p:cBhvr>
                                        <p:cTn id="42" dur="500" fill="hold"/>
                                        <p:tgtEl>
                                          <p:spTgt spid="74"/>
                                        </p:tgtEl>
                                        <p:attrNameLst>
                                          <p:attrName>ppt_w</p:attrName>
                                        </p:attrNameLst>
                                      </p:cBhvr>
                                      <p:tavLst>
                                        <p:tav tm="0">
                                          <p:val>
                                            <p:fltVal val="0"/>
                                          </p:val>
                                        </p:tav>
                                        <p:tav tm="100000">
                                          <p:val>
                                            <p:strVal val="#ppt_w"/>
                                          </p:val>
                                        </p:tav>
                                      </p:tavLst>
                                    </p:anim>
                                    <p:anim calcmode="lin" valueType="num">
                                      <p:cBhvr>
                                        <p:cTn id="43" dur="500" fill="hold"/>
                                        <p:tgtEl>
                                          <p:spTgt spid="74"/>
                                        </p:tgtEl>
                                        <p:attrNameLst>
                                          <p:attrName>ppt_h</p:attrName>
                                        </p:attrNameLst>
                                      </p:cBhvr>
                                      <p:tavLst>
                                        <p:tav tm="0">
                                          <p:val>
                                            <p:fltVal val="0"/>
                                          </p:val>
                                        </p:tav>
                                        <p:tav tm="100000">
                                          <p:val>
                                            <p:strVal val="#ppt_h"/>
                                          </p:val>
                                        </p:tav>
                                      </p:tavLst>
                                    </p:anim>
                                    <p:animEffect transition="in" filter="fade">
                                      <p:cBhvr>
                                        <p:cTn id="44" dur="500"/>
                                        <p:tgtEl>
                                          <p:spTgt spid="74"/>
                                        </p:tgtEl>
                                      </p:cBhvr>
                                    </p:animEffect>
                                  </p:childTnLst>
                                </p:cTn>
                              </p:par>
                              <p:par>
                                <p:cTn id="45" presetID="53" presetClass="entr" presetSubtype="16" fill="hold" grpId="0" nodeType="withEffect">
                                  <p:stCondLst>
                                    <p:cond delay="1500"/>
                                  </p:stCondLst>
                                  <p:childTnLst>
                                    <p:set>
                                      <p:cBhvr>
                                        <p:cTn id="46" dur="1" fill="hold">
                                          <p:stCondLst>
                                            <p:cond delay="0"/>
                                          </p:stCondLst>
                                        </p:cTn>
                                        <p:tgtEl>
                                          <p:spTgt spid="75"/>
                                        </p:tgtEl>
                                        <p:attrNameLst>
                                          <p:attrName>style.visibility</p:attrName>
                                        </p:attrNameLst>
                                      </p:cBhvr>
                                      <p:to>
                                        <p:strVal val="visible"/>
                                      </p:to>
                                    </p:set>
                                    <p:anim calcmode="lin" valueType="num">
                                      <p:cBhvr>
                                        <p:cTn id="47" dur="500" fill="hold"/>
                                        <p:tgtEl>
                                          <p:spTgt spid="75"/>
                                        </p:tgtEl>
                                        <p:attrNameLst>
                                          <p:attrName>ppt_w</p:attrName>
                                        </p:attrNameLst>
                                      </p:cBhvr>
                                      <p:tavLst>
                                        <p:tav tm="0">
                                          <p:val>
                                            <p:fltVal val="0"/>
                                          </p:val>
                                        </p:tav>
                                        <p:tav tm="100000">
                                          <p:val>
                                            <p:strVal val="#ppt_w"/>
                                          </p:val>
                                        </p:tav>
                                      </p:tavLst>
                                    </p:anim>
                                    <p:anim calcmode="lin" valueType="num">
                                      <p:cBhvr>
                                        <p:cTn id="48" dur="500" fill="hold"/>
                                        <p:tgtEl>
                                          <p:spTgt spid="75"/>
                                        </p:tgtEl>
                                        <p:attrNameLst>
                                          <p:attrName>ppt_h</p:attrName>
                                        </p:attrNameLst>
                                      </p:cBhvr>
                                      <p:tavLst>
                                        <p:tav tm="0">
                                          <p:val>
                                            <p:fltVal val="0"/>
                                          </p:val>
                                        </p:tav>
                                        <p:tav tm="100000">
                                          <p:val>
                                            <p:strVal val="#ppt_h"/>
                                          </p:val>
                                        </p:tav>
                                      </p:tavLst>
                                    </p:anim>
                                    <p:animEffect transition="in" filter="fade">
                                      <p:cBhvr>
                                        <p:cTn id="49" dur="500"/>
                                        <p:tgtEl>
                                          <p:spTgt spid="75"/>
                                        </p:tgtEl>
                                      </p:cBhvr>
                                    </p:animEffect>
                                  </p:childTnLst>
                                </p:cTn>
                              </p:par>
                              <p:par>
                                <p:cTn id="50" presetID="53" presetClass="entr" presetSubtype="16" fill="hold" grpId="0" nodeType="withEffect">
                                  <p:stCondLst>
                                    <p:cond delay="1500"/>
                                  </p:stCondLst>
                                  <p:childTnLst>
                                    <p:set>
                                      <p:cBhvr>
                                        <p:cTn id="51" dur="1" fill="hold">
                                          <p:stCondLst>
                                            <p:cond delay="0"/>
                                          </p:stCondLst>
                                        </p:cTn>
                                        <p:tgtEl>
                                          <p:spTgt spid="76"/>
                                        </p:tgtEl>
                                        <p:attrNameLst>
                                          <p:attrName>style.visibility</p:attrName>
                                        </p:attrNameLst>
                                      </p:cBhvr>
                                      <p:to>
                                        <p:strVal val="visible"/>
                                      </p:to>
                                    </p:set>
                                    <p:anim calcmode="lin" valueType="num">
                                      <p:cBhvr>
                                        <p:cTn id="52" dur="500" fill="hold"/>
                                        <p:tgtEl>
                                          <p:spTgt spid="76"/>
                                        </p:tgtEl>
                                        <p:attrNameLst>
                                          <p:attrName>ppt_w</p:attrName>
                                        </p:attrNameLst>
                                      </p:cBhvr>
                                      <p:tavLst>
                                        <p:tav tm="0">
                                          <p:val>
                                            <p:fltVal val="0"/>
                                          </p:val>
                                        </p:tav>
                                        <p:tav tm="100000">
                                          <p:val>
                                            <p:strVal val="#ppt_w"/>
                                          </p:val>
                                        </p:tav>
                                      </p:tavLst>
                                    </p:anim>
                                    <p:anim calcmode="lin" valueType="num">
                                      <p:cBhvr>
                                        <p:cTn id="53" dur="500" fill="hold"/>
                                        <p:tgtEl>
                                          <p:spTgt spid="76"/>
                                        </p:tgtEl>
                                        <p:attrNameLst>
                                          <p:attrName>ppt_h</p:attrName>
                                        </p:attrNameLst>
                                      </p:cBhvr>
                                      <p:tavLst>
                                        <p:tav tm="0">
                                          <p:val>
                                            <p:fltVal val="0"/>
                                          </p:val>
                                        </p:tav>
                                        <p:tav tm="100000">
                                          <p:val>
                                            <p:strVal val="#ppt_h"/>
                                          </p:val>
                                        </p:tav>
                                      </p:tavLst>
                                    </p:anim>
                                    <p:animEffect transition="in" filter="fade">
                                      <p:cBhvr>
                                        <p:cTn id="54" dur="500"/>
                                        <p:tgtEl>
                                          <p:spTgt spid="76"/>
                                        </p:tgtEl>
                                      </p:cBhvr>
                                    </p:animEffect>
                                  </p:childTnLst>
                                </p:cTn>
                              </p:par>
                              <p:par>
                                <p:cTn id="55" presetID="53" presetClass="entr" presetSubtype="16" fill="hold" grpId="0" nodeType="withEffect">
                                  <p:stCondLst>
                                    <p:cond delay="1500"/>
                                  </p:stCondLst>
                                  <p:childTnLst>
                                    <p:set>
                                      <p:cBhvr>
                                        <p:cTn id="56" dur="1" fill="hold">
                                          <p:stCondLst>
                                            <p:cond delay="0"/>
                                          </p:stCondLst>
                                        </p:cTn>
                                        <p:tgtEl>
                                          <p:spTgt spid="77"/>
                                        </p:tgtEl>
                                        <p:attrNameLst>
                                          <p:attrName>style.visibility</p:attrName>
                                        </p:attrNameLst>
                                      </p:cBhvr>
                                      <p:to>
                                        <p:strVal val="visible"/>
                                      </p:to>
                                    </p:set>
                                    <p:anim calcmode="lin" valueType="num">
                                      <p:cBhvr>
                                        <p:cTn id="57" dur="500" fill="hold"/>
                                        <p:tgtEl>
                                          <p:spTgt spid="77"/>
                                        </p:tgtEl>
                                        <p:attrNameLst>
                                          <p:attrName>ppt_w</p:attrName>
                                        </p:attrNameLst>
                                      </p:cBhvr>
                                      <p:tavLst>
                                        <p:tav tm="0">
                                          <p:val>
                                            <p:fltVal val="0"/>
                                          </p:val>
                                        </p:tav>
                                        <p:tav tm="100000">
                                          <p:val>
                                            <p:strVal val="#ppt_w"/>
                                          </p:val>
                                        </p:tav>
                                      </p:tavLst>
                                    </p:anim>
                                    <p:anim calcmode="lin" valueType="num">
                                      <p:cBhvr>
                                        <p:cTn id="58" dur="500" fill="hold"/>
                                        <p:tgtEl>
                                          <p:spTgt spid="77"/>
                                        </p:tgtEl>
                                        <p:attrNameLst>
                                          <p:attrName>ppt_h</p:attrName>
                                        </p:attrNameLst>
                                      </p:cBhvr>
                                      <p:tavLst>
                                        <p:tav tm="0">
                                          <p:val>
                                            <p:fltVal val="0"/>
                                          </p:val>
                                        </p:tav>
                                        <p:tav tm="100000">
                                          <p:val>
                                            <p:strVal val="#ppt_h"/>
                                          </p:val>
                                        </p:tav>
                                      </p:tavLst>
                                    </p:anim>
                                    <p:animEffect transition="in" filter="fade">
                                      <p:cBhvr>
                                        <p:cTn id="59" dur="500"/>
                                        <p:tgtEl>
                                          <p:spTgt spid="77"/>
                                        </p:tgtEl>
                                      </p:cBhvr>
                                    </p:animEffect>
                                  </p:childTnLst>
                                </p:cTn>
                              </p:par>
                              <p:par>
                                <p:cTn id="60" presetID="53" presetClass="entr" presetSubtype="16" fill="hold" grpId="0" nodeType="withEffect">
                                  <p:stCondLst>
                                    <p:cond delay="1500"/>
                                  </p:stCondLst>
                                  <p:childTnLst>
                                    <p:set>
                                      <p:cBhvr>
                                        <p:cTn id="61" dur="1" fill="hold">
                                          <p:stCondLst>
                                            <p:cond delay="0"/>
                                          </p:stCondLst>
                                        </p:cTn>
                                        <p:tgtEl>
                                          <p:spTgt spid="78"/>
                                        </p:tgtEl>
                                        <p:attrNameLst>
                                          <p:attrName>style.visibility</p:attrName>
                                        </p:attrNameLst>
                                      </p:cBhvr>
                                      <p:to>
                                        <p:strVal val="visible"/>
                                      </p:to>
                                    </p:set>
                                    <p:anim calcmode="lin" valueType="num">
                                      <p:cBhvr>
                                        <p:cTn id="62" dur="500" fill="hold"/>
                                        <p:tgtEl>
                                          <p:spTgt spid="78"/>
                                        </p:tgtEl>
                                        <p:attrNameLst>
                                          <p:attrName>ppt_w</p:attrName>
                                        </p:attrNameLst>
                                      </p:cBhvr>
                                      <p:tavLst>
                                        <p:tav tm="0">
                                          <p:val>
                                            <p:fltVal val="0"/>
                                          </p:val>
                                        </p:tav>
                                        <p:tav tm="100000">
                                          <p:val>
                                            <p:strVal val="#ppt_w"/>
                                          </p:val>
                                        </p:tav>
                                      </p:tavLst>
                                    </p:anim>
                                    <p:anim calcmode="lin" valueType="num">
                                      <p:cBhvr>
                                        <p:cTn id="63" dur="500" fill="hold"/>
                                        <p:tgtEl>
                                          <p:spTgt spid="78"/>
                                        </p:tgtEl>
                                        <p:attrNameLst>
                                          <p:attrName>ppt_h</p:attrName>
                                        </p:attrNameLst>
                                      </p:cBhvr>
                                      <p:tavLst>
                                        <p:tav tm="0">
                                          <p:val>
                                            <p:fltVal val="0"/>
                                          </p:val>
                                        </p:tav>
                                        <p:tav tm="100000">
                                          <p:val>
                                            <p:strVal val="#ppt_h"/>
                                          </p:val>
                                        </p:tav>
                                      </p:tavLst>
                                    </p:anim>
                                    <p:animEffect transition="in" filter="fade">
                                      <p:cBhvr>
                                        <p:cTn id="64" dur="500"/>
                                        <p:tgtEl>
                                          <p:spTgt spid="78"/>
                                        </p:tgtEl>
                                      </p:cBhvr>
                                    </p:animEffect>
                                  </p:childTnLst>
                                </p:cTn>
                              </p:par>
                              <p:par>
                                <p:cTn id="65" presetID="53" presetClass="entr" presetSubtype="16" fill="hold" grpId="0" nodeType="withEffect">
                                  <p:stCondLst>
                                    <p:cond delay="1500"/>
                                  </p:stCondLst>
                                  <p:childTnLst>
                                    <p:set>
                                      <p:cBhvr>
                                        <p:cTn id="66" dur="1" fill="hold">
                                          <p:stCondLst>
                                            <p:cond delay="0"/>
                                          </p:stCondLst>
                                        </p:cTn>
                                        <p:tgtEl>
                                          <p:spTgt spid="79"/>
                                        </p:tgtEl>
                                        <p:attrNameLst>
                                          <p:attrName>style.visibility</p:attrName>
                                        </p:attrNameLst>
                                      </p:cBhvr>
                                      <p:to>
                                        <p:strVal val="visible"/>
                                      </p:to>
                                    </p:set>
                                    <p:anim calcmode="lin" valueType="num">
                                      <p:cBhvr>
                                        <p:cTn id="67" dur="500" fill="hold"/>
                                        <p:tgtEl>
                                          <p:spTgt spid="79"/>
                                        </p:tgtEl>
                                        <p:attrNameLst>
                                          <p:attrName>ppt_w</p:attrName>
                                        </p:attrNameLst>
                                      </p:cBhvr>
                                      <p:tavLst>
                                        <p:tav tm="0">
                                          <p:val>
                                            <p:fltVal val="0"/>
                                          </p:val>
                                        </p:tav>
                                        <p:tav tm="100000">
                                          <p:val>
                                            <p:strVal val="#ppt_w"/>
                                          </p:val>
                                        </p:tav>
                                      </p:tavLst>
                                    </p:anim>
                                    <p:anim calcmode="lin" valueType="num">
                                      <p:cBhvr>
                                        <p:cTn id="68" dur="500" fill="hold"/>
                                        <p:tgtEl>
                                          <p:spTgt spid="79"/>
                                        </p:tgtEl>
                                        <p:attrNameLst>
                                          <p:attrName>ppt_h</p:attrName>
                                        </p:attrNameLst>
                                      </p:cBhvr>
                                      <p:tavLst>
                                        <p:tav tm="0">
                                          <p:val>
                                            <p:fltVal val="0"/>
                                          </p:val>
                                        </p:tav>
                                        <p:tav tm="100000">
                                          <p:val>
                                            <p:strVal val="#ppt_h"/>
                                          </p:val>
                                        </p:tav>
                                      </p:tavLst>
                                    </p:anim>
                                    <p:animEffect transition="in" filter="fade">
                                      <p:cBhvr>
                                        <p:cTn id="69" dur="500"/>
                                        <p:tgtEl>
                                          <p:spTgt spid="79"/>
                                        </p:tgtEl>
                                      </p:cBhvr>
                                    </p:animEffect>
                                  </p:childTnLst>
                                </p:cTn>
                              </p:par>
                              <p:par>
                                <p:cTn id="70" presetID="53" presetClass="entr" presetSubtype="16" fill="hold" grpId="0" nodeType="withEffect" nodePh="1">
                                  <p:stCondLst>
                                    <p:cond delay="1500"/>
                                  </p:stCondLst>
                                  <p:endCondLst>
                                    <p:cond evt="begin" delay="0">
                                      <p:tn val="70"/>
                                    </p:cond>
                                  </p:endCondLst>
                                  <p:childTnLst>
                                    <p:set>
                                      <p:cBhvr>
                                        <p:cTn id="71" dur="1" fill="hold">
                                          <p:stCondLst>
                                            <p:cond delay="0"/>
                                          </p:stCondLst>
                                        </p:cTn>
                                        <p:tgtEl>
                                          <p:spTgt spid="80"/>
                                        </p:tgtEl>
                                        <p:attrNameLst>
                                          <p:attrName>style.visibility</p:attrName>
                                        </p:attrNameLst>
                                      </p:cBhvr>
                                      <p:to>
                                        <p:strVal val="visible"/>
                                      </p:to>
                                    </p:set>
                                    <p:anim calcmode="lin" valueType="num">
                                      <p:cBhvr>
                                        <p:cTn id="72" dur="500" fill="hold"/>
                                        <p:tgtEl>
                                          <p:spTgt spid="80"/>
                                        </p:tgtEl>
                                        <p:attrNameLst>
                                          <p:attrName>ppt_w</p:attrName>
                                        </p:attrNameLst>
                                      </p:cBhvr>
                                      <p:tavLst>
                                        <p:tav tm="0">
                                          <p:val>
                                            <p:fltVal val="0"/>
                                          </p:val>
                                        </p:tav>
                                        <p:tav tm="100000">
                                          <p:val>
                                            <p:strVal val="#ppt_w"/>
                                          </p:val>
                                        </p:tav>
                                      </p:tavLst>
                                    </p:anim>
                                    <p:anim calcmode="lin" valueType="num">
                                      <p:cBhvr>
                                        <p:cTn id="73" dur="500" fill="hold"/>
                                        <p:tgtEl>
                                          <p:spTgt spid="80"/>
                                        </p:tgtEl>
                                        <p:attrNameLst>
                                          <p:attrName>ppt_h</p:attrName>
                                        </p:attrNameLst>
                                      </p:cBhvr>
                                      <p:tavLst>
                                        <p:tav tm="0">
                                          <p:val>
                                            <p:fltVal val="0"/>
                                          </p:val>
                                        </p:tav>
                                        <p:tav tm="100000">
                                          <p:val>
                                            <p:strVal val="#ppt_h"/>
                                          </p:val>
                                        </p:tav>
                                      </p:tavLst>
                                    </p:anim>
                                    <p:animEffect transition="in" filter="fade">
                                      <p:cBhvr>
                                        <p:cTn id="74" dur="500"/>
                                        <p:tgtEl>
                                          <p:spTgt spid="80"/>
                                        </p:tgtEl>
                                      </p:cBhvr>
                                    </p:animEffect>
                                  </p:childTnLst>
                                </p:cTn>
                              </p:par>
                              <p:par>
                                <p:cTn id="75" presetID="53" presetClass="entr" presetSubtype="16" fill="hold" nodeType="withEffect">
                                  <p:stCondLst>
                                    <p:cond delay="2250"/>
                                  </p:stCondLst>
                                  <p:childTnLst>
                                    <p:set>
                                      <p:cBhvr>
                                        <p:cTn id="76" dur="1" fill="hold">
                                          <p:stCondLst>
                                            <p:cond delay="0"/>
                                          </p:stCondLst>
                                        </p:cTn>
                                        <p:tgtEl>
                                          <p:spTgt spid="84"/>
                                        </p:tgtEl>
                                        <p:attrNameLst>
                                          <p:attrName>style.visibility</p:attrName>
                                        </p:attrNameLst>
                                      </p:cBhvr>
                                      <p:to>
                                        <p:strVal val="visible"/>
                                      </p:to>
                                    </p:set>
                                    <p:anim calcmode="lin" valueType="num">
                                      <p:cBhvr>
                                        <p:cTn id="77" dur="500" fill="hold"/>
                                        <p:tgtEl>
                                          <p:spTgt spid="84"/>
                                        </p:tgtEl>
                                        <p:attrNameLst>
                                          <p:attrName>ppt_w</p:attrName>
                                        </p:attrNameLst>
                                      </p:cBhvr>
                                      <p:tavLst>
                                        <p:tav tm="0">
                                          <p:val>
                                            <p:fltVal val="0"/>
                                          </p:val>
                                        </p:tav>
                                        <p:tav tm="100000">
                                          <p:val>
                                            <p:strVal val="#ppt_w"/>
                                          </p:val>
                                        </p:tav>
                                      </p:tavLst>
                                    </p:anim>
                                    <p:anim calcmode="lin" valueType="num">
                                      <p:cBhvr>
                                        <p:cTn id="78" dur="500" fill="hold"/>
                                        <p:tgtEl>
                                          <p:spTgt spid="84"/>
                                        </p:tgtEl>
                                        <p:attrNameLst>
                                          <p:attrName>ppt_h</p:attrName>
                                        </p:attrNameLst>
                                      </p:cBhvr>
                                      <p:tavLst>
                                        <p:tav tm="0">
                                          <p:val>
                                            <p:fltVal val="0"/>
                                          </p:val>
                                        </p:tav>
                                        <p:tav tm="100000">
                                          <p:val>
                                            <p:strVal val="#ppt_h"/>
                                          </p:val>
                                        </p:tav>
                                      </p:tavLst>
                                    </p:anim>
                                    <p:animEffect transition="in" filter="fade">
                                      <p:cBhvr>
                                        <p:cTn id="79" dur="500"/>
                                        <p:tgtEl>
                                          <p:spTgt spid="84"/>
                                        </p:tgtEl>
                                      </p:cBhvr>
                                    </p:animEffect>
                                  </p:childTnLst>
                                </p:cTn>
                              </p:par>
                              <p:par>
                                <p:cTn id="80" presetID="53" presetClass="entr" presetSubtype="16" fill="hold" nodeType="withEffect">
                                  <p:stCondLst>
                                    <p:cond delay="2250"/>
                                  </p:stCondLst>
                                  <p:childTnLst>
                                    <p:set>
                                      <p:cBhvr>
                                        <p:cTn id="81" dur="1" fill="hold">
                                          <p:stCondLst>
                                            <p:cond delay="0"/>
                                          </p:stCondLst>
                                        </p:cTn>
                                        <p:tgtEl>
                                          <p:spTgt spid="88"/>
                                        </p:tgtEl>
                                        <p:attrNameLst>
                                          <p:attrName>style.visibility</p:attrName>
                                        </p:attrNameLst>
                                      </p:cBhvr>
                                      <p:to>
                                        <p:strVal val="visible"/>
                                      </p:to>
                                    </p:set>
                                    <p:anim calcmode="lin" valueType="num">
                                      <p:cBhvr>
                                        <p:cTn id="82" dur="500" fill="hold"/>
                                        <p:tgtEl>
                                          <p:spTgt spid="88"/>
                                        </p:tgtEl>
                                        <p:attrNameLst>
                                          <p:attrName>ppt_w</p:attrName>
                                        </p:attrNameLst>
                                      </p:cBhvr>
                                      <p:tavLst>
                                        <p:tav tm="0">
                                          <p:val>
                                            <p:fltVal val="0"/>
                                          </p:val>
                                        </p:tav>
                                        <p:tav tm="100000">
                                          <p:val>
                                            <p:strVal val="#ppt_w"/>
                                          </p:val>
                                        </p:tav>
                                      </p:tavLst>
                                    </p:anim>
                                    <p:anim calcmode="lin" valueType="num">
                                      <p:cBhvr>
                                        <p:cTn id="83" dur="500" fill="hold"/>
                                        <p:tgtEl>
                                          <p:spTgt spid="88"/>
                                        </p:tgtEl>
                                        <p:attrNameLst>
                                          <p:attrName>ppt_h</p:attrName>
                                        </p:attrNameLst>
                                      </p:cBhvr>
                                      <p:tavLst>
                                        <p:tav tm="0">
                                          <p:val>
                                            <p:fltVal val="0"/>
                                          </p:val>
                                        </p:tav>
                                        <p:tav tm="100000">
                                          <p:val>
                                            <p:strVal val="#ppt_h"/>
                                          </p:val>
                                        </p:tav>
                                      </p:tavLst>
                                    </p:anim>
                                    <p:animEffect transition="in" filter="fade">
                                      <p:cBhvr>
                                        <p:cTn id="84"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animBg="1"/>
      <p:bldP spid="72" grpId="0" animBg="1"/>
      <p:bldP spid="73" grpId="0" animBg="1"/>
      <p:bldP spid="74" grpId="0" animBg="1"/>
      <p:bldP spid="75" grpId="0"/>
      <p:bldP spid="76" grpId="0"/>
      <p:bldP spid="77" grpId="0"/>
      <p:bldP spid="78" grpId="0"/>
      <p:bldP spid="79" grpId="0"/>
      <p:bldP spid="8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latin typeface="微软雅黑" panose="020B0503020204020204" charset="-122"/>
                <a:ea typeface="微软雅黑" panose="020B0503020204020204" charset="-122"/>
              </a:rPr>
              <a:t>团队成员介绍</a:t>
            </a:r>
          </a:p>
        </p:txBody>
      </p:sp>
      <p:grpSp>
        <p:nvGrpSpPr>
          <p:cNvPr id="4" name="组合 3"/>
          <p:cNvGrpSpPr/>
          <p:nvPr/>
        </p:nvGrpSpPr>
        <p:grpSpPr>
          <a:xfrm>
            <a:off x="2358410" y="1025514"/>
            <a:ext cx="532511" cy="578657"/>
            <a:chOff x="3185939" y="1739094"/>
            <a:chExt cx="710200" cy="771543"/>
          </a:xfrm>
        </p:grpSpPr>
        <p:sp>
          <p:nvSpPr>
            <p:cNvPr id="5" name="任意多边形 4"/>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100" b="1" dirty="0">
                <a:solidFill>
                  <a:srgbClr val="FF0000"/>
                </a:solidFill>
                <a:latin typeface="微软雅黑" panose="020B0503020204020204" charset="-122"/>
                <a:ea typeface="微软雅黑" panose="020B0503020204020204" charset="-122"/>
              </a:endParaRPr>
            </a:p>
          </p:txBody>
        </p:sp>
        <p:sp>
          <p:nvSpPr>
            <p:cNvPr id="6" name="椭圆 5"/>
            <p:cNvSpPr/>
            <p:nvPr/>
          </p:nvSpPr>
          <p:spPr>
            <a:xfrm>
              <a:off x="3343511" y="1739094"/>
              <a:ext cx="552628" cy="552628"/>
            </a:xfrm>
            <a:prstGeom prst="ellipse">
              <a:avLst/>
            </a:prstGeom>
            <a:gradFill>
              <a:gsLst>
                <a:gs pos="0">
                  <a:schemeClr val="accent5">
                    <a:lumMod val="75000"/>
                  </a:schemeClr>
                </a:gs>
                <a:gs pos="100000">
                  <a:schemeClr val="accent5"/>
                </a:gs>
              </a:gsLst>
              <a:lin ang="5400000" scaled="0"/>
            </a:gradFill>
            <a:ln>
              <a:gradFill>
                <a:gsLst>
                  <a:gs pos="0">
                    <a:schemeClr val="accent5"/>
                  </a:gs>
                  <a:gs pos="100000">
                    <a:schemeClr val="accent5">
                      <a:lumMod val="75000"/>
                    </a:schemeClr>
                  </a:gs>
                </a:gsLst>
                <a:lin ang="5400000" scaled="0"/>
              </a:gradFill>
            </a:ln>
            <a:effectLst>
              <a:outerShdw blurRad="228600" dist="2286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a:solidFill>
                  <a:srgbClr val="FF0000"/>
                </a:solidFill>
                <a:latin typeface="微软雅黑" panose="020B0503020204020204" charset="-122"/>
                <a:ea typeface="微软雅黑" panose="020B0503020204020204" charset="-122"/>
              </a:endParaRPr>
            </a:p>
          </p:txBody>
        </p:sp>
        <p:sp>
          <p:nvSpPr>
            <p:cNvPr id="7" name="椭圆 6"/>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a:solidFill>
                  <a:srgbClr val="FF0000"/>
                </a:solidFill>
                <a:latin typeface="微软雅黑" panose="020B0503020204020204" charset="-122"/>
                <a:ea typeface="微软雅黑" panose="020B0503020204020204" charset="-122"/>
              </a:endParaRPr>
            </a:p>
          </p:txBody>
        </p:sp>
        <p:sp>
          <p:nvSpPr>
            <p:cNvPr id="8"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100" b="1">
                <a:solidFill>
                  <a:srgbClr val="FF0000"/>
                </a:solidFill>
                <a:latin typeface="微软雅黑" panose="020B0503020204020204" charset="-122"/>
                <a:ea typeface="微软雅黑" panose="020B0503020204020204" charset="-122"/>
              </a:endParaRPr>
            </a:p>
          </p:txBody>
        </p:sp>
      </p:grpSp>
      <p:sp>
        <p:nvSpPr>
          <p:cNvPr id="9" name="Oval 21"/>
          <p:cNvSpPr/>
          <p:nvPr/>
        </p:nvSpPr>
        <p:spPr>
          <a:xfrm>
            <a:off x="1224499" y="1366935"/>
            <a:ext cx="1449083" cy="1449461"/>
          </a:xfrm>
          <a:prstGeom prst="ellipse">
            <a:avLst/>
          </a:prstGeom>
          <a:gradFill>
            <a:gsLst>
              <a:gs pos="0">
                <a:schemeClr val="accent5">
                  <a:lumMod val="75000"/>
                </a:schemeClr>
              </a:gs>
              <a:gs pos="100000">
                <a:schemeClr val="accent5"/>
              </a:gs>
            </a:gsLst>
            <a:lin ang="5400000" scaled="0"/>
          </a:gradFill>
          <a:ln w="25400">
            <a:gradFill>
              <a:gsLst>
                <a:gs pos="0">
                  <a:schemeClr val="accent5"/>
                </a:gs>
                <a:gs pos="100000">
                  <a:schemeClr val="accent5">
                    <a:lumMod val="75000"/>
                  </a:schemeClr>
                </a:gs>
              </a:gsLst>
              <a:lin ang="5400000" scaled="0"/>
            </a:gradFill>
          </a:ln>
          <a:effectLst>
            <a:outerShdw blurRad="228600" dist="228600" dir="5400000" algn="t"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100" dirty="0">
              <a:solidFill>
                <a:srgbClr val="F16D63"/>
              </a:solidFill>
              <a:latin typeface="微软雅黑" panose="020B0503020204020204" charset="-122"/>
              <a:ea typeface="微软雅黑" panose="020B0503020204020204" charset="-122"/>
            </a:endParaRPr>
          </a:p>
        </p:txBody>
      </p:sp>
      <p:sp>
        <p:nvSpPr>
          <p:cNvPr id="10" name="椭圆 9"/>
          <p:cNvSpPr/>
          <p:nvPr/>
        </p:nvSpPr>
        <p:spPr>
          <a:xfrm>
            <a:off x="1343147" y="1485202"/>
            <a:ext cx="1211788" cy="1212928"/>
          </a:xfrm>
          <a:prstGeom prst="ellipse">
            <a:avLst/>
          </a:prstGeom>
          <a:blipFill dpi="0" rotWithShape="1">
            <a:blip r:embed="rId2" cstate="screen">
              <a:extLst>
                <a:ext uri="{BEBA8EAE-BF5A-486C-A8C5-ECC9F3942E4B}">
                  <a14:imgProps xmlns:a14="http://schemas.microsoft.com/office/drawing/2010/main">
                    <a14:imgLayer r:embed="rId3">
                      <a14:imgEffect>
                        <a14:brightnessContrast bright="9000"/>
                      </a14:imgEffect>
                      <a14:imgEffect>
                        <a14:sharpenSoften amount="-42000"/>
                      </a14:imgEffect>
                    </a14:imgLayer>
                  </a14:imgProps>
                </a:ext>
              </a:extLst>
            </a:blip>
            <a:srcRect/>
            <a:stretch>
              <a:fillRect/>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1" name="标题 11"/>
          <p:cNvSpPr txBox="1"/>
          <p:nvPr/>
        </p:nvSpPr>
        <p:spPr>
          <a:xfrm>
            <a:off x="2485179" y="1070130"/>
            <a:ext cx="405743" cy="348048"/>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400" b="1" dirty="0">
                <a:solidFill>
                  <a:schemeClr val="accent5"/>
                </a:solidFill>
                <a:latin typeface="微软雅黑" panose="020B0503020204020204" charset="-122"/>
                <a:ea typeface="微软雅黑" panose="020B0503020204020204" charset="-122"/>
              </a:rPr>
              <a:t>01</a:t>
            </a:r>
            <a:endParaRPr lang="zh-CN" altLang="en-US" sz="1400" b="1" dirty="0">
              <a:solidFill>
                <a:schemeClr val="accent5"/>
              </a:solidFill>
              <a:latin typeface="微软雅黑" panose="020B0503020204020204" charset="-122"/>
              <a:ea typeface="微软雅黑" panose="020B0503020204020204" charset="-122"/>
            </a:endParaRPr>
          </a:p>
        </p:txBody>
      </p:sp>
      <p:cxnSp>
        <p:nvCxnSpPr>
          <p:cNvPr id="12" name="直接连接符 11"/>
          <p:cNvCxnSpPr/>
          <p:nvPr/>
        </p:nvCxnSpPr>
        <p:spPr>
          <a:xfrm>
            <a:off x="1494459" y="2915723"/>
            <a:ext cx="0" cy="1972931"/>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 name="标题 11"/>
          <p:cNvSpPr txBox="1"/>
          <p:nvPr/>
        </p:nvSpPr>
        <p:spPr>
          <a:xfrm>
            <a:off x="1563987" y="2944438"/>
            <a:ext cx="90232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姓名：</a:t>
            </a:r>
          </a:p>
        </p:txBody>
      </p:sp>
      <p:sp>
        <p:nvSpPr>
          <p:cNvPr id="14" name="标题 11"/>
          <p:cNvSpPr txBox="1"/>
          <p:nvPr/>
        </p:nvSpPr>
        <p:spPr>
          <a:xfrm>
            <a:off x="1548451" y="3160462"/>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000" dirty="0">
                <a:solidFill>
                  <a:schemeClr val="tx1">
                    <a:lumMod val="65000"/>
                    <a:lumOff val="35000"/>
                  </a:schemeClr>
                </a:solidFill>
                <a:latin typeface="微软雅黑" panose="020B0503020204020204" charset="-122"/>
                <a:ea typeface="微软雅黑" panose="020B0503020204020204" charset="-122"/>
              </a:rPr>
              <a:t>DUAN OUY</a:t>
            </a:r>
            <a:endParaRPr lang="zh-CN" altLang="en-US" sz="1000" dirty="0">
              <a:solidFill>
                <a:schemeClr val="tx1">
                  <a:lumMod val="65000"/>
                  <a:lumOff val="35000"/>
                </a:schemeClr>
              </a:solidFill>
              <a:latin typeface="微软雅黑" panose="020B0503020204020204" charset="-122"/>
              <a:ea typeface="微软雅黑" panose="020B0503020204020204" charset="-122"/>
            </a:endParaRPr>
          </a:p>
        </p:txBody>
      </p:sp>
      <p:sp>
        <p:nvSpPr>
          <p:cNvPr id="15" name="标题 11"/>
          <p:cNvSpPr txBox="1"/>
          <p:nvPr/>
        </p:nvSpPr>
        <p:spPr>
          <a:xfrm>
            <a:off x="1563987" y="3437338"/>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出生年月：</a:t>
            </a:r>
          </a:p>
        </p:txBody>
      </p:sp>
      <p:sp>
        <p:nvSpPr>
          <p:cNvPr id="16" name="标题 11"/>
          <p:cNvSpPr txBox="1"/>
          <p:nvPr/>
        </p:nvSpPr>
        <p:spPr>
          <a:xfrm>
            <a:off x="1548451" y="3653362"/>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000" dirty="0">
                <a:solidFill>
                  <a:schemeClr val="tx1">
                    <a:lumMod val="65000"/>
                    <a:lumOff val="35000"/>
                  </a:schemeClr>
                </a:solidFill>
                <a:latin typeface="微软雅黑" panose="020B0503020204020204" charset="-122"/>
                <a:ea typeface="微软雅黑" panose="020B0503020204020204" charset="-122"/>
              </a:rPr>
              <a:t>1989-10-10</a:t>
            </a:r>
            <a:endParaRPr lang="zh-CN" altLang="en-US" sz="1000" dirty="0">
              <a:solidFill>
                <a:schemeClr val="tx1">
                  <a:lumMod val="65000"/>
                  <a:lumOff val="35000"/>
                </a:schemeClr>
              </a:solidFill>
              <a:latin typeface="微软雅黑" panose="020B0503020204020204" charset="-122"/>
              <a:ea typeface="微软雅黑" panose="020B0503020204020204" charset="-122"/>
            </a:endParaRPr>
          </a:p>
        </p:txBody>
      </p:sp>
      <p:sp>
        <p:nvSpPr>
          <p:cNvPr id="17" name="标题 11"/>
          <p:cNvSpPr txBox="1"/>
          <p:nvPr/>
        </p:nvSpPr>
        <p:spPr>
          <a:xfrm>
            <a:off x="1563987" y="3923392"/>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最高学历：</a:t>
            </a:r>
          </a:p>
        </p:txBody>
      </p:sp>
      <p:sp>
        <p:nvSpPr>
          <p:cNvPr id="18" name="标题 11"/>
          <p:cNvSpPr txBox="1"/>
          <p:nvPr/>
        </p:nvSpPr>
        <p:spPr>
          <a:xfrm>
            <a:off x="1548451" y="4139416"/>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dirty="0">
                <a:solidFill>
                  <a:schemeClr val="tx1">
                    <a:lumMod val="65000"/>
                    <a:lumOff val="35000"/>
                  </a:schemeClr>
                </a:solidFill>
                <a:latin typeface="微软雅黑" panose="020B0503020204020204" charset="-122"/>
                <a:ea typeface="微软雅黑" panose="020B0503020204020204" charset="-122"/>
              </a:rPr>
              <a:t>金融博士在读</a:t>
            </a:r>
          </a:p>
        </p:txBody>
      </p:sp>
      <p:sp>
        <p:nvSpPr>
          <p:cNvPr id="19" name="标题 11"/>
          <p:cNvSpPr txBox="1"/>
          <p:nvPr/>
        </p:nvSpPr>
        <p:spPr>
          <a:xfrm>
            <a:off x="1563987" y="4406023"/>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现任职位：</a:t>
            </a:r>
          </a:p>
        </p:txBody>
      </p:sp>
      <p:sp>
        <p:nvSpPr>
          <p:cNvPr id="20" name="标题 11"/>
          <p:cNvSpPr txBox="1"/>
          <p:nvPr/>
        </p:nvSpPr>
        <p:spPr>
          <a:xfrm>
            <a:off x="1548451" y="4622047"/>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dirty="0">
                <a:solidFill>
                  <a:schemeClr val="tx1">
                    <a:lumMod val="65000"/>
                    <a:lumOff val="35000"/>
                  </a:schemeClr>
                </a:solidFill>
                <a:latin typeface="微软雅黑" panose="020B0503020204020204" charset="-122"/>
                <a:ea typeface="微软雅黑" panose="020B0503020204020204" charset="-122"/>
              </a:rPr>
              <a:t>销售部拓展经理</a:t>
            </a:r>
          </a:p>
        </p:txBody>
      </p:sp>
      <p:grpSp>
        <p:nvGrpSpPr>
          <p:cNvPr id="21" name="组合 20"/>
          <p:cNvGrpSpPr/>
          <p:nvPr/>
        </p:nvGrpSpPr>
        <p:grpSpPr>
          <a:xfrm>
            <a:off x="4125489" y="1025514"/>
            <a:ext cx="532511" cy="578657"/>
            <a:chOff x="3185939" y="1739094"/>
            <a:chExt cx="710200" cy="771543"/>
          </a:xfrm>
        </p:grpSpPr>
        <p:sp>
          <p:nvSpPr>
            <p:cNvPr id="22" name="任意多边形 21"/>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100" b="1" dirty="0">
                <a:solidFill>
                  <a:schemeClr val="bg1">
                    <a:lumMod val="50000"/>
                  </a:schemeClr>
                </a:solidFill>
                <a:latin typeface="微软雅黑" panose="020B0503020204020204" charset="-122"/>
                <a:ea typeface="微软雅黑" panose="020B0503020204020204" charset="-122"/>
              </a:endParaRPr>
            </a:p>
          </p:txBody>
        </p:sp>
        <p:sp>
          <p:nvSpPr>
            <p:cNvPr id="23" name="椭圆 22"/>
            <p:cNvSpPr/>
            <p:nvPr/>
          </p:nvSpPr>
          <p:spPr>
            <a:xfrm>
              <a:off x="3343511" y="1739094"/>
              <a:ext cx="552628" cy="552628"/>
            </a:xfrm>
            <a:prstGeom prst="ellipse">
              <a:avLst/>
            </a:prstGeom>
            <a:gradFill>
              <a:gsLst>
                <a:gs pos="0">
                  <a:schemeClr val="accent1">
                    <a:lumMod val="75000"/>
                  </a:schemeClr>
                </a:gs>
                <a:gs pos="100000">
                  <a:schemeClr val="accent1"/>
                </a:gs>
              </a:gsLst>
              <a:lin ang="5400000" scaled="0"/>
            </a:gradFill>
            <a:ln>
              <a:gradFill>
                <a:gsLst>
                  <a:gs pos="0">
                    <a:schemeClr val="accent1"/>
                  </a:gs>
                  <a:gs pos="100000">
                    <a:schemeClr val="accent1">
                      <a:lumMod val="75000"/>
                    </a:schemeClr>
                  </a:gs>
                </a:gsLst>
                <a:lin ang="5400000" scaled="0"/>
              </a:gradFill>
            </a:ln>
            <a:effectLst>
              <a:outerShdw blurRad="228600" dist="2286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a:solidFill>
                  <a:schemeClr val="bg1">
                    <a:lumMod val="50000"/>
                  </a:schemeClr>
                </a:solidFill>
                <a:latin typeface="微软雅黑" panose="020B0503020204020204" charset="-122"/>
                <a:ea typeface="微软雅黑" panose="020B0503020204020204" charset="-122"/>
              </a:endParaRPr>
            </a:p>
          </p:txBody>
        </p:sp>
        <p:sp>
          <p:nvSpPr>
            <p:cNvPr id="24" name="椭圆 23"/>
            <p:cNvSpPr/>
            <p:nvPr/>
          </p:nvSpPr>
          <p:spPr>
            <a:xfrm>
              <a:off x="3393791"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a:solidFill>
                  <a:schemeClr val="bg1">
                    <a:lumMod val="50000"/>
                  </a:schemeClr>
                </a:solidFill>
                <a:latin typeface="微软雅黑" panose="020B0503020204020204" charset="-122"/>
                <a:ea typeface="微软雅黑" panose="020B0503020204020204" charset="-122"/>
              </a:endParaRPr>
            </a:p>
          </p:txBody>
        </p:sp>
        <p:sp>
          <p:nvSpPr>
            <p:cNvPr id="25"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100" b="1">
                <a:solidFill>
                  <a:schemeClr val="bg1">
                    <a:lumMod val="50000"/>
                  </a:schemeClr>
                </a:solidFill>
                <a:latin typeface="微软雅黑" panose="020B0503020204020204" charset="-122"/>
                <a:ea typeface="微软雅黑" panose="020B0503020204020204" charset="-122"/>
              </a:endParaRPr>
            </a:p>
          </p:txBody>
        </p:sp>
      </p:grpSp>
      <p:sp>
        <p:nvSpPr>
          <p:cNvPr id="26" name="Oval 21"/>
          <p:cNvSpPr/>
          <p:nvPr/>
        </p:nvSpPr>
        <p:spPr>
          <a:xfrm>
            <a:off x="2991578" y="1366935"/>
            <a:ext cx="1449083" cy="1449461"/>
          </a:xfrm>
          <a:prstGeom prst="ellipse">
            <a:avLst/>
          </a:prstGeom>
          <a:gradFill>
            <a:gsLst>
              <a:gs pos="0">
                <a:schemeClr val="accent1">
                  <a:lumMod val="75000"/>
                </a:schemeClr>
              </a:gs>
              <a:gs pos="100000">
                <a:schemeClr val="accent1"/>
              </a:gs>
            </a:gsLst>
            <a:lin ang="5400000" scaled="0"/>
          </a:gradFill>
          <a:ln w="25400">
            <a:gradFill>
              <a:gsLst>
                <a:gs pos="0">
                  <a:schemeClr val="accent1"/>
                </a:gs>
                <a:gs pos="100000">
                  <a:schemeClr val="accent1">
                    <a:lumMod val="75000"/>
                  </a:schemeClr>
                </a:gs>
              </a:gsLst>
              <a:lin ang="5400000" scaled="0"/>
            </a:gradFill>
          </a:ln>
          <a:effectLst>
            <a:outerShdw blurRad="228600" dist="228600" dir="5400000" algn="t"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100" dirty="0">
              <a:solidFill>
                <a:srgbClr val="F16D63"/>
              </a:solidFill>
              <a:latin typeface="微软雅黑" panose="020B0503020204020204" charset="-122"/>
              <a:ea typeface="微软雅黑" panose="020B0503020204020204" charset="-122"/>
            </a:endParaRPr>
          </a:p>
        </p:txBody>
      </p:sp>
      <p:sp>
        <p:nvSpPr>
          <p:cNvPr id="27" name="椭圆 26"/>
          <p:cNvSpPr/>
          <p:nvPr/>
        </p:nvSpPr>
        <p:spPr>
          <a:xfrm>
            <a:off x="3110225" y="1485202"/>
            <a:ext cx="1211788" cy="1212928"/>
          </a:xfrm>
          <a:prstGeom prst="ellipse">
            <a:avLst/>
          </a:prstGeom>
          <a:blipFill dpi="0" rotWithShape="1">
            <a:blip r:embed="rId4" cstate="screen"/>
            <a:srcRect/>
            <a:stretch>
              <a:fillRect/>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28" name="标题 11"/>
          <p:cNvSpPr txBox="1"/>
          <p:nvPr/>
        </p:nvSpPr>
        <p:spPr>
          <a:xfrm>
            <a:off x="4252258" y="1070130"/>
            <a:ext cx="405743" cy="348048"/>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400" b="1" dirty="0">
                <a:solidFill>
                  <a:schemeClr val="accent1"/>
                </a:solidFill>
                <a:latin typeface="微软雅黑" panose="020B0503020204020204" charset="-122"/>
                <a:ea typeface="微软雅黑" panose="020B0503020204020204" charset="-122"/>
              </a:rPr>
              <a:t>02</a:t>
            </a:r>
            <a:endParaRPr lang="zh-CN" altLang="en-US" sz="1400" b="1" dirty="0">
              <a:solidFill>
                <a:schemeClr val="accent1"/>
              </a:solidFill>
              <a:latin typeface="微软雅黑" panose="020B0503020204020204" charset="-122"/>
              <a:ea typeface="微软雅黑" panose="020B0503020204020204" charset="-122"/>
            </a:endParaRPr>
          </a:p>
        </p:txBody>
      </p:sp>
      <p:cxnSp>
        <p:nvCxnSpPr>
          <p:cNvPr id="29" name="直接连接符 28"/>
          <p:cNvCxnSpPr/>
          <p:nvPr/>
        </p:nvCxnSpPr>
        <p:spPr>
          <a:xfrm>
            <a:off x="3268865" y="2915723"/>
            <a:ext cx="0" cy="1972931"/>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标题 11"/>
          <p:cNvSpPr txBox="1"/>
          <p:nvPr/>
        </p:nvSpPr>
        <p:spPr>
          <a:xfrm>
            <a:off x="3338393" y="2944438"/>
            <a:ext cx="90232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姓名：</a:t>
            </a:r>
          </a:p>
        </p:txBody>
      </p:sp>
      <p:sp>
        <p:nvSpPr>
          <p:cNvPr id="31" name="标题 11"/>
          <p:cNvSpPr txBox="1"/>
          <p:nvPr/>
        </p:nvSpPr>
        <p:spPr>
          <a:xfrm>
            <a:off x="3322857" y="3160462"/>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000" dirty="0">
                <a:solidFill>
                  <a:schemeClr val="tx1">
                    <a:lumMod val="65000"/>
                    <a:lumOff val="35000"/>
                  </a:schemeClr>
                </a:solidFill>
                <a:latin typeface="微软雅黑" panose="020B0503020204020204" charset="-122"/>
                <a:ea typeface="微软雅黑" panose="020B0503020204020204" charset="-122"/>
              </a:rPr>
              <a:t>LUSY DANY</a:t>
            </a:r>
            <a:endParaRPr lang="zh-CN" altLang="en-US" sz="1000" dirty="0">
              <a:solidFill>
                <a:schemeClr val="tx1">
                  <a:lumMod val="65000"/>
                  <a:lumOff val="35000"/>
                </a:schemeClr>
              </a:solidFill>
              <a:latin typeface="微软雅黑" panose="020B0503020204020204" charset="-122"/>
              <a:ea typeface="微软雅黑" panose="020B0503020204020204" charset="-122"/>
            </a:endParaRPr>
          </a:p>
        </p:txBody>
      </p:sp>
      <p:sp>
        <p:nvSpPr>
          <p:cNvPr id="32" name="标题 11"/>
          <p:cNvSpPr txBox="1"/>
          <p:nvPr/>
        </p:nvSpPr>
        <p:spPr>
          <a:xfrm>
            <a:off x="3338393" y="3437338"/>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出生年月：</a:t>
            </a:r>
          </a:p>
        </p:txBody>
      </p:sp>
      <p:sp>
        <p:nvSpPr>
          <p:cNvPr id="33" name="标题 11"/>
          <p:cNvSpPr txBox="1"/>
          <p:nvPr/>
        </p:nvSpPr>
        <p:spPr>
          <a:xfrm>
            <a:off x="3322857" y="3653362"/>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000" dirty="0">
                <a:solidFill>
                  <a:schemeClr val="tx1">
                    <a:lumMod val="65000"/>
                    <a:lumOff val="35000"/>
                  </a:schemeClr>
                </a:solidFill>
                <a:latin typeface="微软雅黑" panose="020B0503020204020204" charset="-122"/>
                <a:ea typeface="微软雅黑" panose="020B0503020204020204" charset="-122"/>
              </a:rPr>
              <a:t>1979-11-15</a:t>
            </a:r>
            <a:endParaRPr lang="zh-CN" altLang="en-US" sz="1000" dirty="0">
              <a:solidFill>
                <a:schemeClr val="tx1">
                  <a:lumMod val="65000"/>
                  <a:lumOff val="35000"/>
                </a:schemeClr>
              </a:solidFill>
              <a:latin typeface="微软雅黑" panose="020B0503020204020204" charset="-122"/>
              <a:ea typeface="微软雅黑" panose="020B0503020204020204" charset="-122"/>
            </a:endParaRPr>
          </a:p>
        </p:txBody>
      </p:sp>
      <p:sp>
        <p:nvSpPr>
          <p:cNvPr id="34" name="标题 11"/>
          <p:cNvSpPr txBox="1"/>
          <p:nvPr/>
        </p:nvSpPr>
        <p:spPr>
          <a:xfrm>
            <a:off x="3338393" y="3923392"/>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最高学历：</a:t>
            </a:r>
          </a:p>
        </p:txBody>
      </p:sp>
      <p:sp>
        <p:nvSpPr>
          <p:cNvPr id="35" name="标题 11"/>
          <p:cNvSpPr txBox="1"/>
          <p:nvPr/>
        </p:nvSpPr>
        <p:spPr>
          <a:xfrm>
            <a:off x="3322857" y="4139416"/>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dirty="0">
                <a:solidFill>
                  <a:schemeClr val="tx1">
                    <a:lumMod val="65000"/>
                    <a:lumOff val="35000"/>
                  </a:schemeClr>
                </a:solidFill>
                <a:latin typeface="微软雅黑" panose="020B0503020204020204" charset="-122"/>
                <a:ea typeface="微软雅黑" panose="020B0503020204020204" charset="-122"/>
              </a:rPr>
              <a:t>剑桥管理硕士</a:t>
            </a:r>
          </a:p>
        </p:txBody>
      </p:sp>
      <p:sp>
        <p:nvSpPr>
          <p:cNvPr id="36" name="标题 11"/>
          <p:cNvSpPr txBox="1"/>
          <p:nvPr/>
        </p:nvSpPr>
        <p:spPr>
          <a:xfrm>
            <a:off x="3338393" y="4406023"/>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现任职位：</a:t>
            </a:r>
          </a:p>
        </p:txBody>
      </p:sp>
      <p:sp>
        <p:nvSpPr>
          <p:cNvPr id="37" name="标题 11"/>
          <p:cNvSpPr txBox="1"/>
          <p:nvPr/>
        </p:nvSpPr>
        <p:spPr>
          <a:xfrm>
            <a:off x="3322857" y="4622047"/>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dirty="0">
                <a:solidFill>
                  <a:schemeClr val="tx1">
                    <a:lumMod val="65000"/>
                    <a:lumOff val="35000"/>
                  </a:schemeClr>
                </a:solidFill>
                <a:latin typeface="微软雅黑" panose="020B0503020204020204" charset="-122"/>
                <a:ea typeface="微软雅黑" panose="020B0503020204020204" charset="-122"/>
              </a:rPr>
              <a:t>销售部部门经理</a:t>
            </a:r>
          </a:p>
        </p:txBody>
      </p:sp>
      <p:grpSp>
        <p:nvGrpSpPr>
          <p:cNvPr id="38" name="组合 37"/>
          <p:cNvGrpSpPr/>
          <p:nvPr/>
        </p:nvGrpSpPr>
        <p:grpSpPr>
          <a:xfrm>
            <a:off x="5892567" y="1025514"/>
            <a:ext cx="532511" cy="578657"/>
            <a:chOff x="3185939" y="1739094"/>
            <a:chExt cx="710200" cy="771543"/>
          </a:xfrm>
        </p:grpSpPr>
        <p:sp>
          <p:nvSpPr>
            <p:cNvPr id="39" name="任意多边形 38"/>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100" b="1" dirty="0">
                <a:solidFill>
                  <a:schemeClr val="bg1">
                    <a:lumMod val="50000"/>
                  </a:schemeClr>
                </a:solidFill>
                <a:latin typeface="微软雅黑" panose="020B0503020204020204" charset="-122"/>
                <a:ea typeface="微软雅黑" panose="020B0503020204020204" charset="-122"/>
              </a:endParaRPr>
            </a:p>
          </p:txBody>
        </p:sp>
        <p:sp>
          <p:nvSpPr>
            <p:cNvPr id="40" name="椭圆 39"/>
            <p:cNvSpPr/>
            <p:nvPr/>
          </p:nvSpPr>
          <p:spPr>
            <a:xfrm>
              <a:off x="3343511" y="1739094"/>
              <a:ext cx="552628" cy="552628"/>
            </a:xfrm>
            <a:prstGeom prst="ellipse">
              <a:avLst/>
            </a:prstGeom>
            <a:gradFill>
              <a:gsLst>
                <a:gs pos="0">
                  <a:schemeClr val="accent3">
                    <a:lumMod val="75000"/>
                  </a:schemeClr>
                </a:gs>
                <a:gs pos="100000">
                  <a:schemeClr val="accent3"/>
                </a:gs>
              </a:gsLst>
              <a:lin ang="5400000" scaled="0"/>
            </a:gradFill>
            <a:ln>
              <a:gradFill>
                <a:gsLst>
                  <a:gs pos="0">
                    <a:schemeClr val="accent3"/>
                  </a:gs>
                  <a:gs pos="100000">
                    <a:schemeClr val="accent3">
                      <a:lumMod val="75000"/>
                    </a:schemeClr>
                  </a:gs>
                </a:gsLst>
                <a:lin ang="5400000" scaled="0"/>
              </a:gradFill>
            </a:ln>
            <a:effectLst>
              <a:outerShdw blurRad="228600" dist="2286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a:solidFill>
                  <a:schemeClr val="bg1">
                    <a:lumMod val="50000"/>
                  </a:schemeClr>
                </a:solidFill>
                <a:latin typeface="微软雅黑" panose="020B0503020204020204" charset="-122"/>
                <a:ea typeface="微软雅黑" panose="020B0503020204020204" charset="-122"/>
              </a:endParaRPr>
            </a:p>
          </p:txBody>
        </p:sp>
        <p:sp>
          <p:nvSpPr>
            <p:cNvPr id="41" name="椭圆 40"/>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a:solidFill>
                  <a:schemeClr val="bg1">
                    <a:lumMod val="50000"/>
                  </a:schemeClr>
                </a:solidFill>
                <a:latin typeface="微软雅黑" panose="020B0503020204020204" charset="-122"/>
                <a:ea typeface="微软雅黑" panose="020B0503020204020204" charset="-122"/>
              </a:endParaRPr>
            </a:p>
          </p:txBody>
        </p:sp>
        <p:sp>
          <p:nvSpPr>
            <p:cNvPr id="42"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100" b="1">
                <a:solidFill>
                  <a:schemeClr val="bg1">
                    <a:lumMod val="50000"/>
                  </a:schemeClr>
                </a:solidFill>
                <a:latin typeface="微软雅黑" panose="020B0503020204020204" charset="-122"/>
                <a:ea typeface="微软雅黑" panose="020B0503020204020204" charset="-122"/>
              </a:endParaRPr>
            </a:p>
          </p:txBody>
        </p:sp>
      </p:grpSp>
      <p:sp>
        <p:nvSpPr>
          <p:cNvPr id="43" name="Oval 21"/>
          <p:cNvSpPr/>
          <p:nvPr/>
        </p:nvSpPr>
        <p:spPr>
          <a:xfrm>
            <a:off x="4758656" y="1366935"/>
            <a:ext cx="1449083" cy="1449461"/>
          </a:xfrm>
          <a:prstGeom prst="ellipse">
            <a:avLst/>
          </a:prstGeom>
          <a:gradFill>
            <a:gsLst>
              <a:gs pos="0">
                <a:schemeClr val="accent3">
                  <a:lumMod val="75000"/>
                </a:schemeClr>
              </a:gs>
              <a:gs pos="100000">
                <a:schemeClr val="accent3"/>
              </a:gs>
            </a:gsLst>
            <a:lin ang="5400000" scaled="0"/>
          </a:gradFill>
          <a:ln w="25400">
            <a:gradFill>
              <a:gsLst>
                <a:gs pos="0">
                  <a:schemeClr val="accent3"/>
                </a:gs>
                <a:gs pos="100000">
                  <a:schemeClr val="accent3">
                    <a:lumMod val="75000"/>
                  </a:schemeClr>
                </a:gs>
              </a:gsLst>
              <a:lin ang="5400000" scaled="0"/>
            </a:gradFill>
          </a:ln>
          <a:effectLst>
            <a:outerShdw blurRad="228600" dist="228600" dir="5400000" algn="t"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100" dirty="0">
              <a:solidFill>
                <a:srgbClr val="F16D63"/>
              </a:solidFill>
              <a:latin typeface="微软雅黑" panose="020B0503020204020204" charset="-122"/>
              <a:ea typeface="微软雅黑" panose="020B0503020204020204" charset="-122"/>
            </a:endParaRPr>
          </a:p>
        </p:txBody>
      </p:sp>
      <p:sp>
        <p:nvSpPr>
          <p:cNvPr id="44" name="椭圆 43"/>
          <p:cNvSpPr/>
          <p:nvPr/>
        </p:nvSpPr>
        <p:spPr>
          <a:xfrm>
            <a:off x="4877304" y="1485202"/>
            <a:ext cx="1211788" cy="1212928"/>
          </a:xfrm>
          <a:prstGeom prst="ellipse">
            <a:avLst/>
          </a:prstGeom>
          <a:blipFill dpi="0" rotWithShape="1">
            <a:blip r:embed="rId5" cstate="screen"/>
            <a:srcRect/>
            <a:stretch>
              <a:fillRect/>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45" name="标题 11"/>
          <p:cNvSpPr txBox="1"/>
          <p:nvPr/>
        </p:nvSpPr>
        <p:spPr>
          <a:xfrm>
            <a:off x="6019336" y="1070130"/>
            <a:ext cx="405743" cy="348048"/>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400" b="1" dirty="0">
                <a:solidFill>
                  <a:schemeClr val="accent3"/>
                </a:solidFill>
                <a:latin typeface="微软雅黑" panose="020B0503020204020204" charset="-122"/>
                <a:ea typeface="微软雅黑" panose="020B0503020204020204" charset="-122"/>
              </a:rPr>
              <a:t>03</a:t>
            </a:r>
            <a:endParaRPr lang="zh-CN" altLang="en-US" sz="1400" b="1" dirty="0">
              <a:solidFill>
                <a:schemeClr val="accent3"/>
              </a:solidFill>
              <a:latin typeface="微软雅黑" panose="020B0503020204020204" charset="-122"/>
              <a:ea typeface="微软雅黑" panose="020B0503020204020204" charset="-122"/>
            </a:endParaRPr>
          </a:p>
        </p:txBody>
      </p:sp>
      <p:cxnSp>
        <p:nvCxnSpPr>
          <p:cNvPr id="46" name="直接连接符 45"/>
          <p:cNvCxnSpPr/>
          <p:nvPr/>
        </p:nvCxnSpPr>
        <p:spPr>
          <a:xfrm>
            <a:off x="5035944" y="2915723"/>
            <a:ext cx="0" cy="1972931"/>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7" name="标题 11"/>
          <p:cNvSpPr txBox="1"/>
          <p:nvPr/>
        </p:nvSpPr>
        <p:spPr>
          <a:xfrm>
            <a:off x="5105471" y="2944438"/>
            <a:ext cx="90232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姓名：</a:t>
            </a:r>
          </a:p>
        </p:txBody>
      </p:sp>
      <p:sp>
        <p:nvSpPr>
          <p:cNvPr id="48" name="标题 11"/>
          <p:cNvSpPr txBox="1"/>
          <p:nvPr/>
        </p:nvSpPr>
        <p:spPr>
          <a:xfrm>
            <a:off x="5089935" y="3160462"/>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000" dirty="0">
                <a:solidFill>
                  <a:schemeClr val="tx1">
                    <a:lumMod val="65000"/>
                    <a:lumOff val="35000"/>
                  </a:schemeClr>
                </a:solidFill>
                <a:latin typeface="微软雅黑" panose="020B0503020204020204" charset="-122"/>
                <a:ea typeface="微软雅黑" panose="020B0503020204020204" charset="-122"/>
              </a:rPr>
              <a:t>DAB PUY</a:t>
            </a:r>
            <a:endParaRPr lang="zh-CN" altLang="en-US" sz="1000" dirty="0">
              <a:solidFill>
                <a:schemeClr val="tx1">
                  <a:lumMod val="65000"/>
                  <a:lumOff val="35000"/>
                </a:schemeClr>
              </a:solidFill>
              <a:latin typeface="微软雅黑" panose="020B0503020204020204" charset="-122"/>
              <a:ea typeface="微软雅黑" panose="020B0503020204020204" charset="-122"/>
            </a:endParaRPr>
          </a:p>
        </p:txBody>
      </p:sp>
      <p:sp>
        <p:nvSpPr>
          <p:cNvPr id="49" name="标题 11"/>
          <p:cNvSpPr txBox="1"/>
          <p:nvPr/>
        </p:nvSpPr>
        <p:spPr>
          <a:xfrm>
            <a:off x="5105471" y="3437338"/>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出生年月：</a:t>
            </a:r>
          </a:p>
        </p:txBody>
      </p:sp>
      <p:sp>
        <p:nvSpPr>
          <p:cNvPr id="50" name="标题 11"/>
          <p:cNvSpPr txBox="1"/>
          <p:nvPr/>
        </p:nvSpPr>
        <p:spPr>
          <a:xfrm>
            <a:off x="5089935" y="3653362"/>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000" dirty="0">
                <a:solidFill>
                  <a:schemeClr val="tx1">
                    <a:lumMod val="65000"/>
                    <a:lumOff val="35000"/>
                  </a:schemeClr>
                </a:solidFill>
                <a:latin typeface="微软雅黑" panose="020B0503020204020204" charset="-122"/>
                <a:ea typeface="微软雅黑" panose="020B0503020204020204" charset="-122"/>
              </a:rPr>
              <a:t>1982-09-30</a:t>
            </a:r>
            <a:endParaRPr lang="zh-CN" altLang="en-US" sz="1000" dirty="0">
              <a:solidFill>
                <a:schemeClr val="tx1">
                  <a:lumMod val="65000"/>
                  <a:lumOff val="35000"/>
                </a:schemeClr>
              </a:solidFill>
              <a:latin typeface="微软雅黑" panose="020B0503020204020204" charset="-122"/>
              <a:ea typeface="微软雅黑" panose="020B0503020204020204" charset="-122"/>
            </a:endParaRPr>
          </a:p>
        </p:txBody>
      </p:sp>
      <p:sp>
        <p:nvSpPr>
          <p:cNvPr id="51" name="标题 11"/>
          <p:cNvSpPr txBox="1"/>
          <p:nvPr/>
        </p:nvSpPr>
        <p:spPr>
          <a:xfrm>
            <a:off x="5105471" y="3923392"/>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最高学历：</a:t>
            </a:r>
          </a:p>
        </p:txBody>
      </p:sp>
      <p:sp>
        <p:nvSpPr>
          <p:cNvPr id="52" name="标题 11"/>
          <p:cNvSpPr txBox="1"/>
          <p:nvPr/>
        </p:nvSpPr>
        <p:spPr>
          <a:xfrm>
            <a:off x="5089935" y="4139416"/>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dirty="0">
                <a:solidFill>
                  <a:schemeClr val="tx1">
                    <a:lumMod val="65000"/>
                    <a:lumOff val="35000"/>
                  </a:schemeClr>
                </a:solidFill>
                <a:latin typeface="微软雅黑" panose="020B0503020204020204" charset="-122"/>
                <a:ea typeface="微软雅黑" panose="020B0503020204020204" charset="-122"/>
              </a:rPr>
              <a:t>哈佛金融博士</a:t>
            </a:r>
          </a:p>
        </p:txBody>
      </p:sp>
      <p:sp>
        <p:nvSpPr>
          <p:cNvPr id="53" name="标题 11"/>
          <p:cNvSpPr txBox="1"/>
          <p:nvPr/>
        </p:nvSpPr>
        <p:spPr>
          <a:xfrm>
            <a:off x="5105471" y="4406023"/>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现任职位：</a:t>
            </a:r>
          </a:p>
        </p:txBody>
      </p:sp>
      <p:sp>
        <p:nvSpPr>
          <p:cNvPr id="54" name="标题 11"/>
          <p:cNvSpPr txBox="1"/>
          <p:nvPr/>
        </p:nvSpPr>
        <p:spPr>
          <a:xfrm>
            <a:off x="5089936" y="4622047"/>
            <a:ext cx="1403790"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dirty="0">
                <a:solidFill>
                  <a:schemeClr val="tx1">
                    <a:lumMod val="65000"/>
                    <a:lumOff val="35000"/>
                  </a:schemeClr>
                </a:solidFill>
                <a:latin typeface="微软雅黑" panose="020B0503020204020204" charset="-122"/>
                <a:ea typeface="微软雅黑" panose="020B0503020204020204" charset="-122"/>
              </a:rPr>
              <a:t>设计总监及负责人</a:t>
            </a:r>
          </a:p>
        </p:txBody>
      </p:sp>
      <p:grpSp>
        <p:nvGrpSpPr>
          <p:cNvPr id="55" name="组合 54"/>
          <p:cNvGrpSpPr/>
          <p:nvPr/>
        </p:nvGrpSpPr>
        <p:grpSpPr>
          <a:xfrm>
            <a:off x="7620309" y="1016830"/>
            <a:ext cx="532511" cy="578657"/>
            <a:chOff x="3185939" y="1739094"/>
            <a:chExt cx="710200" cy="771543"/>
          </a:xfrm>
        </p:grpSpPr>
        <p:sp>
          <p:nvSpPr>
            <p:cNvPr id="56" name="任意多边形 55"/>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1100" b="1" dirty="0">
                <a:solidFill>
                  <a:schemeClr val="bg1">
                    <a:lumMod val="50000"/>
                  </a:schemeClr>
                </a:solidFill>
                <a:latin typeface="微软雅黑" panose="020B0503020204020204" charset="-122"/>
                <a:ea typeface="微软雅黑" panose="020B0503020204020204" charset="-122"/>
              </a:endParaRPr>
            </a:p>
          </p:txBody>
        </p:sp>
        <p:sp>
          <p:nvSpPr>
            <p:cNvPr id="57" name="椭圆 56"/>
            <p:cNvSpPr/>
            <p:nvPr/>
          </p:nvSpPr>
          <p:spPr>
            <a:xfrm>
              <a:off x="3343511" y="1739094"/>
              <a:ext cx="552628" cy="552628"/>
            </a:xfrm>
            <a:prstGeom prst="ellipse">
              <a:avLst/>
            </a:prstGeom>
            <a:gradFill>
              <a:gsLst>
                <a:gs pos="0">
                  <a:schemeClr val="accent2">
                    <a:lumMod val="75000"/>
                  </a:schemeClr>
                </a:gs>
                <a:gs pos="100000">
                  <a:schemeClr val="accent2"/>
                </a:gs>
              </a:gsLst>
              <a:lin ang="5400000" scaled="0"/>
            </a:gradFill>
            <a:ln>
              <a:gradFill>
                <a:gsLst>
                  <a:gs pos="0">
                    <a:schemeClr val="accent2"/>
                  </a:gs>
                  <a:gs pos="100000">
                    <a:schemeClr val="accent2">
                      <a:lumMod val="75000"/>
                    </a:schemeClr>
                  </a:gs>
                </a:gsLst>
                <a:lin ang="5400000" scaled="0"/>
              </a:gradFill>
            </a:ln>
            <a:effectLst>
              <a:outerShdw blurRad="228600" dist="2286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a:solidFill>
                  <a:schemeClr val="bg1">
                    <a:lumMod val="50000"/>
                  </a:schemeClr>
                </a:solidFill>
                <a:latin typeface="微软雅黑" panose="020B0503020204020204" charset="-122"/>
                <a:ea typeface="微软雅黑" panose="020B0503020204020204" charset="-122"/>
              </a:endParaRPr>
            </a:p>
          </p:txBody>
        </p:sp>
        <p:sp>
          <p:nvSpPr>
            <p:cNvPr id="58" name="椭圆 57"/>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a:solidFill>
                  <a:schemeClr val="bg1">
                    <a:lumMod val="50000"/>
                  </a:schemeClr>
                </a:solidFill>
                <a:latin typeface="微软雅黑" panose="020B0503020204020204" charset="-122"/>
                <a:ea typeface="微软雅黑" panose="020B0503020204020204" charset="-122"/>
              </a:endParaRPr>
            </a:p>
          </p:txBody>
        </p:sp>
        <p:sp>
          <p:nvSpPr>
            <p:cNvPr id="59"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100" b="1">
                <a:solidFill>
                  <a:schemeClr val="bg1">
                    <a:lumMod val="50000"/>
                  </a:schemeClr>
                </a:solidFill>
                <a:latin typeface="微软雅黑" panose="020B0503020204020204" charset="-122"/>
                <a:ea typeface="微软雅黑" panose="020B0503020204020204" charset="-122"/>
              </a:endParaRPr>
            </a:p>
          </p:txBody>
        </p:sp>
      </p:grpSp>
      <p:sp>
        <p:nvSpPr>
          <p:cNvPr id="60" name="Oval 21"/>
          <p:cNvSpPr/>
          <p:nvPr/>
        </p:nvSpPr>
        <p:spPr>
          <a:xfrm>
            <a:off x="6486398" y="1358250"/>
            <a:ext cx="1449083" cy="1449461"/>
          </a:xfrm>
          <a:prstGeom prst="ellipse">
            <a:avLst/>
          </a:prstGeom>
          <a:gradFill>
            <a:gsLst>
              <a:gs pos="0">
                <a:schemeClr val="accent2">
                  <a:lumMod val="75000"/>
                </a:schemeClr>
              </a:gs>
              <a:gs pos="100000">
                <a:schemeClr val="accent2"/>
              </a:gs>
            </a:gsLst>
            <a:lin ang="5400000" scaled="0"/>
          </a:gradFill>
          <a:ln w="25400">
            <a:gradFill>
              <a:gsLst>
                <a:gs pos="0">
                  <a:schemeClr val="accent2"/>
                </a:gs>
                <a:gs pos="100000">
                  <a:schemeClr val="accent2">
                    <a:lumMod val="75000"/>
                  </a:schemeClr>
                </a:gs>
              </a:gsLst>
              <a:lin ang="5400000" scaled="0"/>
            </a:gradFill>
          </a:ln>
          <a:effectLst>
            <a:outerShdw blurRad="228600" dist="228600" dir="5400000" algn="t"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sz="2100" dirty="0">
              <a:solidFill>
                <a:srgbClr val="F16D63"/>
              </a:solidFill>
              <a:latin typeface="微软雅黑" panose="020B0503020204020204" charset="-122"/>
              <a:ea typeface="微软雅黑" panose="020B0503020204020204" charset="-122"/>
            </a:endParaRPr>
          </a:p>
        </p:txBody>
      </p:sp>
      <p:sp>
        <p:nvSpPr>
          <p:cNvPr id="61" name="椭圆 60"/>
          <p:cNvSpPr/>
          <p:nvPr/>
        </p:nvSpPr>
        <p:spPr>
          <a:xfrm>
            <a:off x="6605046" y="1476518"/>
            <a:ext cx="1211788" cy="1212928"/>
          </a:xfrm>
          <a:prstGeom prst="ellipse">
            <a:avLst/>
          </a:prstGeom>
          <a:blipFill dpi="0" rotWithShape="1">
            <a:blip r:embed="rId6" cstate="screen"/>
            <a:srcRect/>
            <a:stretch>
              <a:fillRect/>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62" name="标题 11"/>
          <p:cNvSpPr txBox="1"/>
          <p:nvPr/>
        </p:nvSpPr>
        <p:spPr>
          <a:xfrm>
            <a:off x="7747078" y="1061446"/>
            <a:ext cx="405743" cy="348048"/>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400" b="1" dirty="0">
                <a:solidFill>
                  <a:schemeClr val="accent2"/>
                </a:solidFill>
                <a:latin typeface="微软雅黑" panose="020B0503020204020204" charset="-122"/>
                <a:ea typeface="微软雅黑" panose="020B0503020204020204" charset="-122"/>
              </a:rPr>
              <a:t>04</a:t>
            </a:r>
            <a:endParaRPr lang="zh-CN" altLang="en-US" sz="1400" b="1" dirty="0">
              <a:solidFill>
                <a:schemeClr val="accent2"/>
              </a:solidFill>
              <a:latin typeface="微软雅黑" panose="020B0503020204020204" charset="-122"/>
              <a:ea typeface="微软雅黑" panose="020B0503020204020204" charset="-122"/>
            </a:endParaRPr>
          </a:p>
        </p:txBody>
      </p:sp>
      <p:cxnSp>
        <p:nvCxnSpPr>
          <p:cNvPr id="63" name="直接连接符 62"/>
          <p:cNvCxnSpPr/>
          <p:nvPr/>
        </p:nvCxnSpPr>
        <p:spPr>
          <a:xfrm>
            <a:off x="6763686" y="2915723"/>
            <a:ext cx="0" cy="1972931"/>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4" name="标题 11"/>
          <p:cNvSpPr txBox="1"/>
          <p:nvPr/>
        </p:nvSpPr>
        <p:spPr>
          <a:xfrm>
            <a:off x="6833214" y="2944438"/>
            <a:ext cx="90232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姓名：</a:t>
            </a:r>
          </a:p>
        </p:txBody>
      </p:sp>
      <p:sp>
        <p:nvSpPr>
          <p:cNvPr id="65" name="标题 11"/>
          <p:cNvSpPr txBox="1"/>
          <p:nvPr/>
        </p:nvSpPr>
        <p:spPr>
          <a:xfrm>
            <a:off x="6817677" y="3160462"/>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000" dirty="0">
                <a:solidFill>
                  <a:schemeClr val="tx1">
                    <a:lumMod val="65000"/>
                    <a:lumOff val="35000"/>
                  </a:schemeClr>
                </a:solidFill>
                <a:latin typeface="微软雅黑" panose="020B0503020204020204" charset="-122"/>
                <a:ea typeface="微软雅黑" panose="020B0503020204020204" charset="-122"/>
              </a:rPr>
              <a:t>COCO</a:t>
            </a:r>
            <a:endParaRPr lang="zh-CN" altLang="en-US" sz="1000" dirty="0">
              <a:solidFill>
                <a:schemeClr val="tx1">
                  <a:lumMod val="65000"/>
                  <a:lumOff val="35000"/>
                </a:schemeClr>
              </a:solidFill>
              <a:latin typeface="微软雅黑" panose="020B0503020204020204" charset="-122"/>
              <a:ea typeface="微软雅黑" panose="020B0503020204020204" charset="-122"/>
            </a:endParaRPr>
          </a:p>
        </p:txBody>
      </p:sp>
      <p:sp>
        <p:nvSpPr>
          <p:cNvPr id="66" name="标题 11"/>
          <p:cNvSpPr txBox="1"/>
          <p:nvPr/>
        </p:nvSpPr>
        <p:spPr>
          <a:xfrm>
            <a:off x="6833213" y="3437338"/>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出生年月：</a:t>
            </a:r>
          </a:p>
        </p:txBody>
      </p:sp>
      <p:sp>
        <p:nvSpPr>
          <p:cNvPr id="67" name="标题 11"/>
          <p:cNvSpPr txBox="1"/>
          <p:nvPr/>
        </p:nvSpPr>
        <p:spPr>
          <a:xfrm>
            <a:off x="6817677" y="3653362"/>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000" dirty="0">
                <a:solidFill>
                  <a:schemeClr val="tx1">
                    <a:lumMod val="65000"/>
                    <a:lumOff val="35000"/>
                  </a:schemeClr>
                </a:solidFill>
                <a:latin typeface="微软雅黑" panose="020B0503020204020204" charset="-122"/>
                <a:ea typeface="微软雅黑" panose="020B0503020204020204" charset="-122"/>
              </a:rPr>
              <a:t>1983-12-18</a:t>
            </a:r>
            <a:endParaRPr lang="zh-CN" altLang="en-US" sz="1000" dirty="0">
              <a:solidFill>
                <a:schemeClr val="tx1">
                  <a:lumMod val="65000"/>
                  <a:lumOff val="35000"/>
                </a:schemeClr>
              </a:solidFill>
              <a:latin typeface="微软雅黑" panose="020B0503020204020204" charset="-122"/>
              <a:ea typeface="微软雅黑" panose="020B0503020204020204" charset="-122"/>
            </a:endParaRPr>
          </a:p>
        </p:txBody>
      </p:sp>
      <p:sp>
        <p:nvSpPr>
          <p:cNvPr id="68" name="标题 11"/>
          <p:cNvSpPr txBox="1"/>
          <p:nvPr/>
        </p:nvSpPr>
        <p:spPr>
          <a:xfrm>
            <a:off x="6833213" y="3923392"/>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最高学历：</a:t>
            </a:r>
          </a:p>
        </p:txBody>
      </p:sp>
      <p:sp>
        <p:nvSpPr>
          <p:cNvPr id="69" name="标题 11"/>
          <p:cNvSpPr txBox="1"/>
          <p:nvPr/>
        </p:nvSpPr>
        <p:spPr>
          <a:xfrm>
            <a:off x="6817677" y="4139416"/>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dirty="0">
                <a:solidFill>
                  <a:schemeClr val="tx1">
                    <a:lumMod val="65000"/>
                    <a:lumOff val="35000"/>
                  </a:schemeClr>
                </a:solidFill>
                <a:latin typeface="微软雅黑" panose="020B0503020204020204" charset="-122"/>
                <a:ea typeface="微软雅黑" panose="020B0503020204020204" charset="-122"/>
              </a:rPr>
              <a:t>行政管理博士</a:t>
            </a:r>
          </a:p>
        </p:txBody>
      </p:sp>
      <p:sp>
        <p:nvSpPr>
          <p:cNvPr id="70" name="标题 11"/>
          <p:cNvSpPr txBox="1"/>
          <p:nvPr/>
        </p:nvSpPr>
        <p:spPr>
          <a:xfrm>
            <a:off x="6833213" y="4406023"/>
            <a:ext cx="1091242"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b="1" dirty="0">
                <a:solidFill>
                  <a:schemeClr val="tx1">
                    <a:lumMod val="65000"/>
                    <a:lumOff val="35000"/>
                  </a:schemeClr>
                </a:solidFill>
                <a:latin typeface="微软雅黑" panose="020B0503020204020204" charset="-122"/>
                <a:ea typeface="微软雅黑" panose="020B0503020204020204" charset="-122"/>
              </a:rPr>
              <a:t>现任职位：</a:t>
            </a:r>
          </a:p>
        </p:txBody>
      </p:sp>
      <p:sp>
        <p:nvSpPr>
          <p:cNvPr id="71" name="标题 11"/>
          <p:cNvSpPr txBox="1"/>
          <p:nvPr/>
        </p:nvSpPr>
        <p:spPr>
          <a:xfrm>
            <a:off x="6817677" y="4622047"/>
            <a:ext cx="1295807" cy="212601"/>
          </a:xfrm>
          <a:prstGeom prst="rect">
            <a:avLst/>
          </a:prstGeom>
        </p:spPr>
        <p:txBody>
          <a:bodyPr lIns="68562" tIns="34281" rIns="68562" bIns="3428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000" dirty="0">
                <a:solidFill>
                  <a:schemeClr val="tx1">
                    <a:lumMod val="65000"/>
                    <a:lumOff val="35000"/>
                  </a:schemeClr>
                </a:solidFill>
                <a:latin typeface="微软雅黑" panose="020B0503020204020204" charset="-122"/>
                <a:ea typeface="微软雅黑" panose="020B0503020204020204" charset="-122"/>
              </a:rPr>
              <a:t>行政部经理</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5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nodeType="withEffect">
                                  <p:stCondLst>
                                    <p:cond delay="50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16" fill="hold" grpId="0" nodeType="withEffect">
                                  <p:stCondLst>
                                    <p:cond delay="50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par>
                                <p:cTn id="65" presetID="53" presetClass="entr" presetSubtype="16" fill="hold" grpId="0" nodeType="withEffect">
                                  <p:stCondLst>
                                    <p:cond delay="50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par>
                                <p:cTn id="70" presetID="53" presetClass="entr" presetSubtype="16" fill="hold" nodeType="withEffect">
                                  <p:stCondLst>
                                    <p:cond delay="100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par>
                                <p:cTn id="75" presetID="53" presetClass="entr" presetSubtype="16" fill="hold" grpId="0" nodeType="withEffect">
                                  <p:stCondLst>
                                    <p:cond delay="1000"/>
                                  </p:stCondLst>
                                  <p:childTnLst>
                                    <p:set>
                                      <p:cBhvr>
                                        <p:cTn id="76" dur="1" fill="hold">
                                          <p:stCondLst>
                                            <p:cond delay="0"/>
                                          </p:stCondLst>
                                        </p:cTn>
                                        <p:tgtEl>
                                          <p:spTgt spid="26"/>
                                        </p:tgtEl>
                                        <p:attrNameLst>
                                          <p:attrName>style.visibility</p:attrName>
                                        </p:attrNameLst>
                                      </p:cBhvr>
                                      <p:to>
                                        <p:strVal val="visible"/>
                                      </p:to>
                                    </p:set>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fltVal val="0"/>
                                          </p:val>
                                        </p:tav>
                                        <p:tav tm="100000">
                                          <p:val>
                                            <p:strVal val="#ppt_h"/>
                                          </p:val>
                                        </p:tav>
                                      </p:tavLst>
                                    </p:anim>
                                    <p:animEffect transition="in" filter="fade">
                                      <p:cBhvr>
                                        <p:cTn id="79" dur="500"/>
                                        <p:tgtEl>
                                          <p:spTgt spid="26"/>
                                        </p:tgtEl>
                                      </p:cBhvr>
                                    </p:animEffect>
                                  </p:childTnLst>
                                </p:cTn>
                              </p:par>
                              <p:par>
                                <p:cTn id="80" presetID="53" presetClass="entr" presetSubtype="16" fill="hold" nodeType="withEffect">
                                  <p:stCondLst>
                                    <p:cond delay="1000"/>
                                  </p:stCondLst>
                                  <p:childTnLst>
                                    <p:set>
                                      <p:cBhvr>
                                        <p:cTn id="81" dur="1" fill="hold">
                                          <p:stCondLst>
                                            <p:cond delay="0"/>
                                          </p:stCondLst>
                                        </p:cTn>
                                        <p:tgtEl>
                                          <p:spTgt spid="27"/>
                                        </p:tgtEl>
                                        <p:attrNameLst>
                                          <p:attrName>style.visibility</p:attrName>
                                        </p:attrNameLst>
                                      </p:cBhvr>
                                      <p:to>
                                        <p:strVal val="visible"/>
                                      </p:to>
                                    </p:set>
                                    <p:anim calcmode="lin" valueType="num">
                                      <p:cBhvr>
                                        <p:cTn id="82" dur="500" fill="hold"/>
                                        <p:tgtEl>
                                          <p:spTgt spid="27"/>
                                        </p:tgtEl>
                                        <p:attrNameLst>
                                          <p:attrName>ppt_w</p:attrName>
                                        </p:attrNameLst>
                                      </p:cBhvr>
                                      <p:tavLst>
                                        <p:tav tm="0">
                                          <p:val>
                                            <p:fltVal val="0"/>
                                          </p:val>
                                        </p:tav>
                                        <p:tav tm="100000">
                                          <p:val>
                                            <p:strVal val="#ppt_w"/>
                                          </p:val>
                                        </p:tav>
                                      </p:tavLst>
                                    </p:anim>
                                    <p:anim calcmode="lin" valueType="num">
                                      <p:cBhvr>
                                        <p:cTn id="83" dur="500" fill="hold"/>
                                        <p:tgtEl>
                                          <p:spTgt spid="27"/>
                                        </p:tgtEl>
                                        <p:attrNameLst>
                                          <p:attrName>ppt_h</p:attrName>
                                        </p:attrNameLst>
                                      </p:cBhvr>
                                      <p:tavLst>
                                        <p:tav tm="0">
                                          <p:val>
                                            <p:fltVal val="0"/>
                                          </p:val>
                                        </p:tav>
                                        <p:tav tm="100000">
                                          <p:val>
                                            <p:strVal val="#ppt_h"/>
                                          </p:val>
                                        </p:tav>
                                      </p:tavLst>
                                    </p:anim>
                                    <p:animEffect transition="in" filter="fade">
                                      <p:cBhvr>
                                        <p:cTn id="84" dur="500"/>
                                        <p:tgtEl>
                                          <p:spTgt spid="27"/>
                                        </p:tgtEl>
                                      </p:cBhvr>
                                    </p:animEffect>
                                  </p:childTnLst>
                                </p:cTn>
                              </p:par>
                              <p:par>
                                <p:cTn id="85" presetID="53" presetClass="entr" presetSubtype="16" fill="hold" grpId="0" nodeType="withEffect">
                                  <p:stCondLst>
                                    <p:cond delay="100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par>
                                <p:cTn id="90" presetID="53" presetClass="entr" presetSubtype="16" fill="hold" nodeType="withEffect">
                                  <p:stCondLst>
                                    <p:cond delay="1000"/>
                                  </p:stCondLst>
                                  <p:childTnLst>
                                    <p:set>
                                      <p:cBhvr>
                                        <p:cTn id="91" dur="1" fill="hold">
                                          <p:stCondLst>
                                            <p:cond delay="0"/>
                                          </p:stCondLst>
                                        </p:cTn>
                                        <p:tgtEl>
                                          <p:spTgt spid="29"/>
                                        </p:tgtEl>
                                        <p:attrNameLst>
                                          <p:attrName>style.visibility</p:attrName>
                                        </p:attrNameLst>
                                      </p:cBhvr>
                                      <p:to>
                                        <p:strVal val="visible"/>
                                      </p:to>
                                    </p:set>
                                    <p:anim calcmode="lin" valueType="num">
                                      <p:cBhvr>
                                        <p:cTn id="92" dur="500" fill="hold"/>
                                        <p:tgtEl>
                                          <p:spTgt spid="29"/>
                                        </p:tgtEl>
                                        <p:attrNameLst>
                                          <p:attrName>ppt_w</p:attrName>
                                        </p:attrNameLst>
                                      </p:cBhvr>
                                      <p:tavLst>
                                        <p:tav tm="0">
                                          <p:val>
                                            <p:fltVal val="0"/>
                                          </p:val>
                                        </p:tav>
                                        <p:tav tm="100000">
                                          <p:val>
                                            <p:strVal val="#ppt_w"/>
                                          </p:val>
                                        </p:tav>
                                      </p:tavLst>
                                    </p:anim>
                                    <p:anim calcmode="lin" valueType="num">
                                      <p:cBhvr>
                                        <p:cTn id="93" dur="500" fill="hold"/>
                                        <p:tgtEl>
                                          <p:spTgt spid="29"/>
                                        </p:tgtEl>
                                        <p:attrNameLst>
                                          <p:attrName>ppt_h</p:attrName>
                                        </p:attrNameLst>
                                      </p:cBhvr>
                                      <p:tavLst>
                                        <p:tav tm="0">
                                          <p:val>
                                            <p:fltVal val="0"/>
                                          </p:val>
                                        </p:tav>
                                        <p:tav tm="100000">
                                          <p:val>
                                            <p:strVal val="#ppt_h"/>
                                          </p:val>
                                        </p:tav>
                                      </p:tavLst>
                                    </p:anim>
                                    <p:animEffect transition="in" filter="fade">
                                      <p:cBhvr>
                                        <p:cTn id="94" dur="500"/>
                                        <p:tgtEl>
                                          <p:spTgt spid="29"/>
                                        </p:tgtEl>
                                      </p:cBhvr>
                                    </p:animEffect>
                                  </p:childTnLst>
                                </p:cTn>
                              </p:par>
                              <p:par>
                                <p:cTn id="95" presetID="53" presetClass="entr" presetSubtype="16" fill="hold" grpId="0" nodeType="withEffect">
                                  <p:stCondLst>
                                    <p:cond delay="1000"/>
                                  </p:stCondLst>
                                  <p:childTnLst>
                                    <p:set>
                                      <p:cBhvr>
                                        <p:cTn id="96" dur="1" fill="hold">
                                          <p:stCondLst>
                                            <p:cond delay="0"/>
                                          </p:stCondLst>
                                        </p:cTn>
                                        <p:tgtEl>
                                          <p:spTgt spid="30"/>
                                        </p:tgtEl>
                                        <p:attrNameLst>
                                          <p:attrName>style.visibility</p:attrName>
                                        </p:attrNameLst>
                                      </p:cBhvr>
                                      <p:to>
                                        <p:strVal val="visible"/>
                                      </p:to>
                                    </p:set>
                                    <p:anim calcmode="lin" valueType="num">
                                      <p:cBhvr>
                                        <p:cTn id="97" dur="500" fill="hold"/>
                                        <p:tgtEl>
                                          <p:spTgt spid="30"/>
                                        </p:tgtEl>
                                        <p:attrNameLst>
                                          <p:attrName>ppt_w</p:attrName>
                                        </p:attrNameLst>
                                      </p:cBhvr>
                                      <p:tavLst>
                                        <p:tav tm="0">
                                          <p:val>
                                            <p:fltVal val="0"/>
                                          </p:val>
                                        </p:tav>
                                        <p:tav tm="100000">
                                          <p:val>
                                            <p:strVal val="#ppt_w"/>
                                          </p:val>
                                        </p:tav>
                                      </p:tavLst>
                                    </p:anim>
                                    <p:anim calcmode="lin" valueType="num">
                                      <p:cBhvr>
                                        <p:cTn id="98" dur="500" fill="hold"/>
                                        <p:tgtEl>
                                          <p:spTgt spid="30"/>
                                        </p:tgtEl>
                                        <p:attrNameLst>
                                          <p:attrName>ppt_h</p:attrName>
                                        </p:attrNameLst>
                                      </p:cBhvr>
                                      <p:tavLst>
                                        <p:tav tm="0">
                                          <p:val>
                                            <p:fltVal val="0"/>
                                          </p:val>
                                        </p:tav>
                                        <p:tav tm="100000">
                                          <p:val>
                                            <p:strVal val="#ppt_h"/>
                                          </p:val>
                                        </p:tav>
                                      </p:tavLst>
                                    </p:anim>
                                    <p:animEffect transition="in" filter="fade">
                                      <p:cBhvr>
                                        <p:cTn id="99" dur="500"/>
                                        <p:tgtEl>
                                          <p:spTgt spid="30"/>
                                        </p:tgtEl>
                                      </p:cBhvr>
                                    </p:animEffect>
                                  </p:childTnLst>
                                </p:cTn>
                              </p:par>
                              <p:par>
                                <p:cTn id="100" presetID="53" presetClass="entr" presetSubtype="16" fill="hold" grpId="0" nodeType="withEffect">
                                  <p:stCondLst>
                                    <p:cond delay="100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100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500" fill="hold"/>
                                        <p:tgtEl>
                                          <p:spTgt spid="32"/>
                                        </p:tgtEl>
                                        <p:attrNameLst>
                                          <p:attrName>ppt_w</p:attrName>
                                        </p:attrNameLst>
                                      </p:cBhvr>
                                      <p:tavLst>
                                        <p:tav tm="0">
                                          <p:val>
                                            <p:fltVal val="0"/>
                                          </p:val>
                                        </p:tav>
                                        <p:tav tm="100000">
                                          <p:val>
                                            <p:strVal val="#ppt_w"/>
                                          </p:val>
                                        </p:tav>
                                      </p:tavLst>
                                    </p:anim>
                                    <p:anim calcmode="lin" valueType="num">
                                      <p:cBhvr>
                                        <p:cTn id="108" dur="500" fill="hold"/>
                                        <p:tgtEl>
                                          <p:spTgt spid="32"/>
                                        </p:tgtEl>
                                        <p:attrNameLst>
                                          <p:attrName>ppt_h</p:attrName>
                                        </p:attrNameLst>
                                      </p:cBhvr>
                                      <p:tavLst>
                                        <p:tav tm="0">
                                          <p:val>
                                            <p:fltVal val="0"/>
                                          </p:val>
                                        </p:tav>
                                        <p:tav tm="100000">
                                          <p:val>
                                            <p:strVal val="#ppt_h"/>
                                          </p:val>
                                        </p:tav>
                                      </p:tavLst>
                                    </p:anim>
                                    <p:animEffect transition="in" filter="fade">
                                      <p:cBhvr>
                                        <p:cTn id="109" dur="500"/>
                                        <p:tgtEl>
                                          <p:spTgt spid="32"/>
                                        </p:tgtEl>
                                      </p:cBhvr>
                                    </p:animEffect>
                                  </p:childTnLst>
                                </p:cTn>
                              </p:par>
                              <p:par>
                                <p:cTn id="110" presetID="53" presetClass="entr" presetSubtype="16" fill="hold" grpId="0" nodeType="withEffect">
                                  <p:stCondLst>
                                    <p:cond delay="100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500" fill="hold"/>
                                        <p:tgtEl>
                                          <p:spTgt spid="33"/>
                                        </p:tgtEl>
                                        <p:attrNameLst>
                                          <p:attrName>ppt_w</p:attrName>
                                        </p:attrNameLst>
                                      </p:cBhvr>
                                      <p:tavLst>
                                        <p:tav tm="0">
                                          <p:val>
                                            <p:fltVal val="0"/>
                                          </p:val>
                                        </p:tav>
                                        <p:tav tm="100000">
                                          <p:val>
                                            <p:strVal val="#ppt_w"/>
                                          </p:val>
                                        </p:tav>
                                      </p:tavLst>
                                    </p:anim>
                                    <p:anim calcmode="lin" valueType="num">
                                      <p:cBhvr>
                                        <p:cTn id="113" dur="500" fill="hold"/>
                                        <p:tgtEl>
                                          <p:spTgt spid="33"/>
                                        </p:tgtEl>
                                        <p:attrNameLst>
                                          <p:attrName>ppt_h</p:attrName>
                                        </p:attrNameLst>
                                      </p:cBhvr>
                                      <p:tavLst>
                                        <p:tav tm="0">
                                          <p:val>
                                            <p:fltVal val="0"/>
                                          </p:val>
                                        </p:tav>
                                        <p:tav tm="100000">
                                          <p:val>
                                            <p:strVal val="#ppt_h"/>
                                          </p:val>
                                        </p:tav>
                                      </p:tavLst>
                                    </p:anim>
                                    <p:animEffect transition="in" filter="fade">
                                      <p:cBhvr>
                                        <p:cTn id="114" dur="500"/>
                                        <p:tgtEl>
                                          <p:spTgt spid="33"/>
                                        </p:tgtEl>
                                      </p:cBhvr>
                                    </p:animEffect>
                                  </p:childTnLst>
                                </p:cTn>
                              </p:par>
                              <p:par>
                                <p:cTn id="115" presetID="53" presetClass="entr" presetSubtype="16" fill="hold" grpId="0" nodeType="withEffect">
                                  <p:stCondLst>
                                    <p:cond delay="1000"/>
                                  </p:stCondLst>
                                  <p:childTnLst>
                                    <p:set>
                                      <p:cBhvr>
                                        <p:cTn id="116" dur="1" fill="hold">
                                          <p:stCondLst>
                                            <p:cond delay="0"/>
                                          </p:stCondLst>
                                        </p:cTn>
                                        <p:tgtEl>
                                          <p:spTgt spid="34"/>
                                        </p:tgtEl>
                                        <p:attrNameLst>
                                          <p:attrName>style.visibility</p:attrName>
                                        </p:attrNameLst>
                                      </p:cBhvr>
                                      <p:to>
                                        <p:strVal val="visible"/>
                                      </p:to>
                                    </p:set>
                                    <p:anim calcmode="lin" valueType="num">
                                      <p:cBhvr>
                                        <p:cTn id="117" dur="500" fill="hold"/>
                                        <p:tgtEl>
                                          <p:spTgt spid="34"/>
                                        </p:tgtEl>
                                        <p:attrNameLst>
                                          <p:attrName>ppt_w</p:attrName>
                                        </p:attrNameLst>
                                      </p:cBhvr>
                                      <p:tavLst>
                                        <p:tav tm="0">
                                          <p:val>
                                            <p:fltVal val="0"/>
                                          </p:val>
                                        </p:tav>
                                        <p:tav tm="100000">
                                          <p:val>
                                            <p:strVal val="#ppt_w"/>
                                          </p:val>
                                        </p:tav>
                                      </p:tavLst>
                                    </p:anim>
                                    <p:anim calcmode="lin" valueType="num">
                                      <p:cBhvr>
                                        <p:cTn id="118" dur="500" fill="hold"/>
                                        <p:tgtEl>
                                          <p:spTgt spid="34"/>
                                        </p:tgtEl>
                                        <p:attrNameLst>
                                          <p:attrName>ppt_h</p:attrName>
                                        </p:attrNameLst>
                                      </p:cBhvr>
                                      <p:tavLst>
                                        <p:tav tm="0">
                                          <p:val>
                                            <p:fltVal val="0"/>
                                          </p:val>
                                        </p:tav>
                                        <p:tav tm="100000">
                                          <p:val>
                                            <p:strVal val="#ppt_h"/>
                                          </p:val>
                                        </p:tav>
                                      </p:tavLst>
                                    </p:anim>
                                    <p:animEffect transition="in" filter="fade">
                                      <p:cBhvr>
                                        <p:cTn id="119" dur="500"/>
                                        <p:tgtEl>
                                          <p:spTgt spid="34"/>
                                        </p:tgtEl>
                                      </p:cBhvr>
                                    </p:animEffect>
                                  </p:childTnLst>
                                </p:cTn>
                              </p:par>
                              <p:par>
                                <p:cTn id="120" presetID="53" presetClass="entr" presetSubtype="16" fill="hold" grpId="0" nodeType="withEffect">
                                  <p:stCondLst>
                                    <p:cond delay="1000"/>
                                  </p:stCondLst>
                                  <p:childTnLst>
                                    <p:set>
                                      <p:cBhvr>
                                        <p:cTn id="121" dur="1" fill="hold">
                                          <p:stCondLst>
                                            <p:cond delay="0"/>
                                          </p:stCondLst>
                                        </p:cTn>
                                        <p:tgtEl>
                                          <p:spTgt spid="35"/>
                                        </p:tgtEl>
                                        <p:attrNameLst>
                                          <p:attrName>style.visibility</p:attrName>
                                        </p:attrNameLst>
                                      </p:cBhvr>
                                      <p:to>
                                        <p:strVal val="visible"/>
                                      </p:to>
                                    </p:set>
                                    <p:anim calcmode="lin" valueType="num">
                                      <p:cBhvr>
                                        <p:cTn id="122" dur="500" fill="hold"/>
                                        <p:tgtEl>
                                          <p:spTgt spid="35"/>
                                        </p:tgtEl>
                                        <p:attrNameLst>
                                          <p:attrName>ppt_w</p:attrName>
                                        </p:attrNameLst>
                                      </p:cBhvr>
                                      <p:tavLst>
                                        <p:tav tm="0">
                                          <p:val>
                                            <p:fltVal val="0"/>
                                          </p:val>
                                        </p:tav>
                                        <p:tav tm="100000">
                                          <p:val>
                                            <p:strVal val="#ppt_w"/>
                                          </p:val>
                                        </p:tav>
                                      </p:tavLst>
                                    </p:anim>
                                    <p:anim calcmode="lin" valueType="num">
                                      <p:cBhvr>
                                        <p:cTn id="123" dur="500" fill="hold"/>
                                        <p:tgtEl>
                                          <p:spTgt spid="35"/>
                                        </p:tgtEl>
                                        <p:attrNameLst>
                                          <p:attrName>ppt_h</p:attrName>
                                        </p:attrNameLst>
                                      </p:cBhvr>
                                      <p:tavLst>
                                        <p:tav tm="0">
                                          <p:val>
                                            <p:fltVal val="0"/>
                                          </p:val>
                                        </p:tav>
                                        <p:tav tm="100000">
                                          <p:val>
                                            <p:strVal val="#ppt_h"/>
                                          </p:val>
                                        </p:tav>
                                      </p:tavLst>
                                    </p:anim>
                                    <p:animEffect transition="in" filter="fade">
                                      <p:cBhvr>
                                        <p:cTn id="124" dur="500"/>
                                        <p:tgtEl>
                                          <p:spTgt spid="35"/>
                                        </p:tgtEl>
                                      </p:cBhvr>
                                    </p:animEffect>
                                  </p:childTnLst>
                                </p:cTn>
                              </p:par>
                              <p:par>
                                <p:cTn id="125" presetID="53" presetClass="entr" presetSubtype="16" fill="hold" grpId="0" nodeType="withEffect">
                                  <p:stCondLst>
                                    <p:cond delay="1000"/>
                                  </p:stCondLst>
                                  <p:childTnLst>
                                    <p:set>
                                      <p:cBhvr>
                                        <p:cTn id="126" dur="1" fill="hold">
                                          <p:stCondLst>
                                            <p:cond delay="0"/>
                                          </p:stCondLst>
                                        </p:cTn>
                                        <p:tgtEl>
                                          <p:spTgt spid="36"/>
                                        </p:tgtEl>
                                        <p:attrNameLst>
                                          <p:attrName>style.visibility</p:attrName>
                                        </p:attrNameLst>
                                      </p:cBhvr>
                                      <p:to>
                                        <p:strVal val="visible"/>
                                      </p:to>
                                    </p:set>
                                    <p:anim calcmode="lin" valueType="num">
                                      <p:cBhvr>
                                        <p:cTn id="127" dur="500" fill="hold"/>
                                        <p:tgtEl>
                                          <p:spTgt spid="36"/>
                                        </p:tgtEl>
                                        <p:attrNameLst>
                                          <p:attrName>ppt_w</p:attrName>
                                        </p:attrNameLst>
                                      </p:cBhvr>
                                      <p:tavLst>
                                        <p:tav tm="0">
                                          <p:val>
                                            <p:fltVal val="0"/>
                                          </p:val>
                                        </p:tav>
                                        <p:tav tm="100000">
                                          <p:val>
                                            <p:strVal val="#ppt_w"/>
                                          </p:val>
                                        </p:tav>
                                      </p:tavLst>
                                    </p:anim>
                                    <p:anim calcmode="lin" valueType="num">
                                      <p:cBhvr>
                                        <p:cTn id="128" dur="500" fill="hold"/>
                                        <p:tgtEl>
                                          <p:spTgt spid="36"/>
                                        </p:tgtEl>
                                        <p:attrNameLst>
                                          <p:attrName>ppt_h</p:attrName>
                                        </p:attrNameLst>
                                      </p:cBhvr>
                                      <p:tavLst>
                                        <p:tav tm="0">
                                          <p:val>
                                            <p:fltVal val="0"/>
                                          </p:val>
                                        </p:tav>
                                        <p:tav tm="100000">
                                          <p:val>
                                            <p:strVal val="#ppt_h"/>
                                          </p:val>
                                        </p:tav>
                                      </p:tavLst>
                                    </p:anim>
                                    <p:animEffect transition="in" filter="fade">
                                      <p:cBhvr>
                                        <p:cTn id="129" dur="500"/>
                                        <p:tgtEl>
                                          <p:spTgt spid="36"/>
                                        </p:tgtEl>
                                      </p:cBhvr>
                                    </p:animEffect>
                                  </p:childTnLst>
                                </p:cTn>
                              </p:par>
                              <p:par>
                                <p:cTn id="130" presetID="53" presetClass="entr" presetSubtype="16" fill="hold" grpId="0" nodeType="withEffect">
                                  <p:stCondLst>
                                    <p:cond delay="1000"/>
                                  </p:stCondLst>
                                  <p:childTnLst>
                                    <p:set>
                                      <p:cBhvr>
                                        <p:cTn id="131" dur="1" fill="hold">
                                          <p:stCondLst>
                                            <p:cond delay="0"/>
                                          </p:stCondLst>
                                        </p:cTn>
                                        <p:tgtEl>
                                          <p:spTgt spid="37"/>
                                        </p:tgtEl>
                                        <p:attrNameLst>
                                          <p:attrName>style.visibility</p:attrName>
                                        </p:attrNameLst>
                                      </p:cBhvr>
                                      <p:to>
                                        <p:strVal val="visible"/>
                                      </p:to>
                                    </p:set>
                                    <p:anim calcmode="lin" valueType="num">
                                      <p:cBhvr>
                                        <p:cTn id="132" dur="500" fill="hold"/>
                                        <p:tgtEl>
                                          <p:spTgt spid="37"/>
                                        </p:tgtEl>
                                        <p:attrNameLst>
                                          <p:attrName>ppt_w</p:attrName>
                                        </p:attrNameLst>
                                      </p:cBhvr>
                                      <p:tavLst>
                                        <p:tav tm="0">
                                          <p:val>
                                            <p:fltVal val="0"/>
                                          </p:val>
                                        </p:tav>
                                        <p:tav tm="100000">
                                          <p:val>
                                            <p:strVal val="#ppt_w"/>
                                          </p:val>
                                        </p:tav>
                                      </p:tavLst>
                                    </p:anim>
                                    <p:anim calcmode="lin" valueType="num">
                                      <p:cBhvr>
                                        <p:cTn id="133" dur="500" fill="hold"/>
                                        <p:tgtEl>
                                          <p:spTgt spid="37"/>
                                        </p:tgtEl>
                                        <p:attrNameLst>
                                          <p:attrName>ppt_h</p:attrName>
                                        </p:attrNameLst>
                                      </p:cBhvr>
                                      <p:tavLst>
                                        <p:tav tm="0">
                                          <p:val>
                                            <p:fltVal val="0"/>
                                          </p:val>
                                        </p:tav>
                                        <p:tav tm="100000">
                                          <p:val>
                                            <p:strVal val="#ppt_h"/>
                                          </p:val>
                                        </p:tav>
                                      </p:tavLst>
                                    </p:anim>
                                    <p:animEffect transition="in" filter="fade">
                                      <p:cBhvr>
                                        <p:cTn id="134" dur="500"/>
                                        <p:tgtEl>
                                          <p:spTgt spid="37"/>
                                        </p:tgtEl>
                                      </p:cBhvr>
                                    </p:animEffect>
                                  </p:childTnLst>
                                </p:cTn>
                              </p:par>
                              <p:par>
                                <p:cTn id="135" presetID="53" presetClass="entr" presetSubtype="16" fill="hold" nodeType="withEffect">
                                  <p:stCondLst>
                                    <p:cond delay="1500"/>
                                  </p:stCondLst>
                                  <p:childTnLst>
                                    <p:set>
                                      <p:cBhvr>
                                        <p:cTn id="136" dur="1" fill="hold">
                                          <p:stCondLst>
                                            <p:cond delay="0"/>
                                          </p:stCondLst>
                                        </p:cTn>
                                        <p:tgtEl>
                                          <p:spTgt spid="38"/>
                                        </p:tgtEl>
                                        <p:attrNameLst>
                                          <p:attrName>style.visibility</p:attrName>
                                        </p:attrNameLst>
                                      </p:cBhvr>
                                      <p:to>
                                        <p:strVal val="visible"/>
                                      </p:to>
                                    </p:set>
                                    <p:anim calcmode="lin" valueType="num">
                                      <p:cBhvr>
                                        <p:cTn id="137" dur="500" fill="hold"/>
                                        <p:tgtEl>
                                          <p:spTgt spid="38"/>
                                        </p:tgtEl>
                                        <p:attrNameLst>
                                          <p:attrName>ppt_w</p:attrName>
                                        </p:attrNameLst>
                                      </p:cBhvr>
                                      <p:tavLst>
                                        <p:tav tm="0">
                                          <p:val>
                                            <p:fltVal val="0"/>
                                          </p:val>
                                        </p:tav>
                                        <p:tav tm="100000">
                                          <p:val>
                                            <p:strVal val="#ppt_w"/>
                                          </p:val>
                                        </p:tav>
                                      </p:tavLst>
                                    </p:anim>
                                    <p:anim calcmode="lin" valueType="num">
                                      <p:cBhvr>
                                        <p:cTn id="138" dur="500" fill="hold"/>
                                        <p:tgtEl>
                                          <p:spTgt spid="38"/>
                                        </p:tgtEl>
                                        <p:attrNameLst>
                                          <p:attrName>ppt_h</p:attrName>
                                        </p:attrNameLst>
                                      </p:cBhvr>
                                      <p:tavLst>
                                        <p:tav tm="0">
                                          <p:val>
                                            <p:fltVal val="0"/>
                                          </p:val>
                                        </p:tav>
                                        <p:tav tm="100000">
                                          <p:val>
                                            <p:strVal val="#ppt_h"/>
                                          </p:val>
                                        </p:tav>
                                      </p:tavLst>
                                    </p:anim>
                                    <p:animEffect transition="in" filter="fade">
                                      <p:cBhvr>
                                        <p:cTn id="139" dur="500"/>
                                        <p:tgtEl>
                                          <p:spTgt spid="38"/>
                                        </p:tgtEl>
                                      </p:cBhvr>
                                    </p:animEffect>
                                  </p:childTnLst>
                                </p:cTn>
                              </p:par>
                              <p:par>
                                <p:cTn id="140" presetID="53" presetClass="entr" presetSubtype="16" fill="hold" grpId="0" nodeType="withEffect">
                                  <p:stCondLst>
                                    <p:cond delay="1500"/>
                                  </p:stCondLst>
                                  <p:childTnLst>
                                    <p:set>
                                      <p:cBhvr>
                                        <p:cTn id="141" dur="1" fill="hold">
                                          <p:stCondLst>
                                            <p:cond delay="0"/>
                                          </p:stCondLst>
                                        </p:cTn>
                                        <p:tgtEl>
                                          <p:spTgt spid="43"/>
                                        </p:tgtEl>
                                        <p:attrNameLst>
                                          <p:attrName>style.visibility</p:attrName>
                                        </p:attrNameLst>
                                      </p:cBhvr>
                                      <p:to>
                                        <p:strVal val="visible"/>
                                      </p:to>
                                    </p:set>
                                    <p:anim calcmode="lin" valueType="num">
                                      <p:cBhvr>
                                        <p:cTn id="142" dur="500" fill="hold"/>
                                        <p:tgtEl>
                                          <p:spTgt spid="43"/>
                                        </p:tgtEl>
                                        <p:attrNameLst>
                                          <p:attrName>ppt_w</p:attrName>
                                        </p:attrNameLst>
                                      </p:cBhvr>
                                      <p:tavLst>
                                        <p:tav tm="0">
                                          <p:val>
                                            <p:fltVal val="0"/>
                                          </p:val>
                                        </p:tav>
                                        <p:tav tm="100000">
                                          <p:val>
                                            <p:strVal val="#ppt_w"/>
                                          </p:val>
                                        </p:tav>
                                      </p:tavLst>
                                    </p:anim>
                                    <p:anim calcmode="lin" valueType="num">
                                      <p:cBhvr>
                                        <p:cTn id="143" dur="500" fill="hold"/>
                                        <p:tgtEl>
                                          <p:spTgt spid="43"/>
                                        </p:tgtEl>
                                        <p:attrNameLst>
                                          <p:attrName>ppt_h</p:attrName>
                                        </p:attrNameLst>
                                      </p:cBhvr>
                                      <p:tavLst>
                                        <p:tav tm="0">
                                          <p:val>
                                            <p:fltVal val="0"/>
                                          </p:val>
                                        </p:tav>
                                        <p:tav tm="100000">
                                          <p:val>
                                            <p:strVal val="#ppt_h"/>
                                          </p:val>
                                        </p:tav>
                                      </p:tavLst>
                                    </p:anim>
                                    <p:animEffect transition="in" filter="fade">
                                      <p:cBhvr>
                                        <p:cTn id="144" dur="500"/>
                                        <p:tgtEl>
                                          <p:spTgt spid="43"/>
                                        </p:tgtEl>
                                      </p:cBhvr>
                                    </p:animEffect>
                                  </p:childTnLst>
                                </p:cTn>
                              </p:par>
                              <p:par>
                                <p:cTn id="145" presetID="53" presetClass="entr" presetSubtype="16" fill="hold" nodeType="withEffect">
                                  <p:stCondLst>
                                    <p:cond delay="1500"/>
                                  </p:stCondLst>
                                  <p:childTnLst>
                                    <p:set>
                                      <p:cBhvr>
                                        <p:cTn id="146" dur="1" fill="hold">
                                          <p:stCondLst>
                                            <p:cond delay="0"/>
                                          </p:stCondLst>
                                        </p:cTn>
                                        <p:tgtEl>
                                          <p:spTgt spid="44"/>
                                        </p:tgtEl>
                                        <p:attrNameLst>
                                          <p:attrName>style.visibility</p:attrName>
                                        </p:attrNameLst>
                                      </p:cBhvr>
                                      <p:to>
                                        <p:strVal val="visible"/>
                                      </p:to>
                                    </p:set>
                                    <p:anim calcmode="lin" valueType="num">
                                      <p:cBhvr>
                                        <p:cTn id="147" dur="500" fill="hold"/>
                                        <p:tgtEl>
                                          <p:spTgt spid="44"/>
                                        </p:tgtEl>
                                        <p:attrNameLst>
                                          <p:attrName>ppt_w</p:attrName>
                                        </p:attrNameLst>
                                      </p:cBhvr>
                                      <p:tavLst>
                                        <p:tav tm="0">
                                          <p:val>
                                            <p:fltVal val="0"/>
                                          </p:val>
                                        </p:tav>
                                        <p:tav tm="100000">
                                          <p:val>
                                            <p:strVal val="#ppt_w"/>
                                          </p:val>
                                        </p:tav>
                                      </p:tavLst>
                                    </p:anim>
                                    <p:anim calcmode="lin" valueType="num">
                                      <p:cBhvr>
                                        <p:cTn id="148" dur="500" fill="hold"/>
                                        <p:tgtEl>
                                          <p:spTgt spid="44"/>
                                        </p:tgtEl>
                                        <p:attrNameLst>
                                          <p:attrName>ppt_h</p:attrName>
                                        </p:attrNameLst>
                                      </p:cBhvr>
                                      <p:tavLst>
                                        <p:tav tm="0">
                                          <p:val>
                                            <p:fltVal val="0"/>
                                          </p:val>
                                        </p:tav>
                                        <p:tav tm="100000">
                                          <p:val>
                                            <p:strVal val="#ppt_h"/>
                                          </p:val>
                                        </p:tav>
                                      </p:tavLst>
                                    </p:anim>
                                    <p:animEffect transition="in" filter="fade">
                                      <p:cBhvr>
                                        <p:cTn id="149" dur="500"/>
                                        <p:tgtEl>
                                          <p:spTgt spid="44"/>
                                        </p:tgtEl>
                                      </p:cBhvr>
                                    </p:animEffect>
                                  </p:childTnLst>
                                </p:cTn>
                              </p:par>
                              <p:par>
                                <p:cTn id="150" presetID="53" presetClass="entr" presetSubtype="16" fill="hold" grpId="0" nodeType="withEffect">
                                  <p:stCondLst>
                                    <p:cond delay="1500"/>
                                  </p:stCondLst>
                                  <p:childTnLst>
                                    <p:set>
                                      <p:cBhvr>
                                        <p:cTn id="151" dur="1" fill="hold">
                                          <p:stCondLst>
                                            <p:cond delay="0"/>
                                          </p:stCondLst>
                                        </p:cTn>
                                        <p:tgtEl>
                                          <p:spTgt spid="45"/>
                                        </p:tgtEl>
                                        <p:attrNameLst>
                                          <p:attrName>style.visibility</p:attrName>
                                        </p:attrNameLst>
                                      </p:cBhvr>
                                      <p:to>
                                        <p:strVal val="visible"/>
                                      </p:to>
                                    </p:set>
                                    <p:anim calcmode="lin" valueType="num">
                                      <p:cBhvr>
                                        <p:cTn id="152" dur="500" fill="hold"/>
                                        <p:tgtEl>
                                          <p:spTgt spid="45"/>
                                        </p:tgtEl>
                                        <p:attrNameLst>
                                          <p:attrName>ppt_w</p:attrName>
                                        </p:attrNameLst>
                                      </p:cBhvr>
                                      <p:tavLst>
                                        <p:tav tm="0">
                                          <p:val>
                                            <p:fltVal val="0"/>
                                          </p:val>
                                        </p:tav>
                                        <p:tav tm="100000">
                                          <p:val>
                                            <p:strVal val="#ppt_w"/>
                                          </p:val>
                                        </p:tav>
                                      </p:tavLst>
                                    </p:anim>
                                    <p:anim calcmode="lin" valueType="num">
                                      <p:cBhvr>
                                        <p:cTn id="153" dur="500" fill="hold"/>
                                        <p:tgtEl>
                                          <p:spTgt spid="45"/>
                                        </p:tgtEl>
                                        <p:attrNameLst>
                                          <p:attrName>ppt_h</p:attrName>
                                        </p:attrNameLst>
                                      </p:cBhvr>
                                      <p:tavLst>
                                        <p:tav tm="0">
                                          <p:val>
                                            <p:fltVal val="0"/>
                                          </p:val>
                                        </p:tav>
                                        <p:tav tm="100000">
                                          <p:val>
                                            <p:strVal val="#ppt_h"/>
                                          </p:val>
                                        </p:tav>
                                      </p:tavLst>
                                    </p:anim>
                                    <p:animEffect transition="in" filter="fade">
                                      <p:cBhvr>
                                        <p:cTn id="154" dur="500"/>
                                        <p:tgtEl>
                                          <p:spTgt spid="45"/>
                                        </p:tgtEl>
                                      </p:cBhvr>
                                    </p:animEffect>
                                  </p:childTnLst>
                                </p:cTn>
                              </p:par>
                              <p:par>
                                <p:cTn id="155" presetID="53" presetClass="entr" presetSubtype="16" fill="hold" nodeType="withEffect">
                                  <p:stCondLst>
                                    <p:cond delay="1500"/>
                                  </p:stCondLst>
                                  <p:childTnLst>
                                    <p:set>
                                      <p:cBhvr>
                                        <p:cTn id="156" dur="1" fill="hold">
                                          <p:stCondLst>
                                            <p:cond delay="0"/>
                                          </p:stCondLst>
                                        </p:cTn>
                                        <p:tgtEl>
                                          <p:spTgt spid="46"/>
                                        </p:tgtEl>
                                        <p:attrNameLst>
                                          <p:attrName>style.visibility</p:attrName>
                                        </p:attrNameLst>
                                      </p:cBhvr>
                                      <p:to>
                                        <p:strVal val="visible"/>
                                      </p:to>
                                    </p:set>
                                    <p:anim calcmode="lin" valueType="num">
                                      <p:cBhvr>
                                        <p:cTn id="157" dur="500" fill="hold"/>
                                        <p:tgtEl>
                                          <p:spTgt spid="46"/>
                                        </p:tgtEl>
                                        <p:attrNameLst>
                                          <p:attrName>ppt_w</p:attrName>
                                        </p:attrNameLst>
                                      </p:cBhvr>
                                      <p:tavLst>
                                        <p:tav tm="0">
                                          <p:val>
                                            <p:fltVal val="0"/>
                                          </p:val>
                                        </p:tav>
                                        <p:tav tm="100000">
                                          <p:val>
                                            <p:strVal val="#ppt_w"/>
                                          </p:val>
                                        </p:tav>
                                      </p:tavLst>
                                    </p:anim>
                                    <p:anim calcmode="lin" valueType="num">
                                      <p:cBhvr>
                                        <p:cTn id="158" dur="500" fill="hold"/>
                                        <p:tgtEl>
                                          <p:spTgt spid="46"/>
                                        </p:tgtEl>
                                        <p:attrNameLst>
                                          <p:attrName>ppt_h</p:attrName>
                                        </p:attrNameLst>
                                      </p:cBhvr>
                                      <p:tavLst>
                                        <p:tav tm="0">
                                          <p:val>
                                            <p:fltVal val="0"/>
                                          </p:val>
                                        </p:tav>
                                        <p:tav tm="100000">
                                          <p:val>
                                            <p:strVal val="#ppt_h"/>
                                          </p:val>
                                        </p:tav>
                                      </p:tavLst>
                                    </p:anim>
                                    <p:animEffect transition="in" filter="fade">
                                      <p:cBhvr>
                                        <p:cTn id="159" dur="500"/>
                                        <p:tgtEl>
                                          <p:spTgt spid="46"/>
                                        </p:tgtEl>
                                      </p:cBhvr>
                                    </p:animEffect>
                                  </p:childTnLst>
                                </p:cTn>
                              </p:par>
                              <p:par>
                                <p:cTn id="160" presetID="53" presetClass="entr" presetSubtype="16" fill="hold" grpId="0" nodeType="withEffect">
                                  <p:stCondLst>
                                    <p:cond delay="1500"/>
                                  </p:stCondLst>
                                  <p:childTnLst>
                                    <p:set>
                                      <p:cBhvr>
                                        <p:cTn id="161" dur="1" fill="hold">
                                          <p:stCondLst>
                                            <p:cond delay="0"/>
                                          </p:stCondLst>
                                        </p:cTn>
                                        <p:tgtEl>
                                          <p:spTgt spid="47"/>
                                        </p:tgtEl>
                                        <p:attrNameLst>
                                          <p:attrName>style.visibility</p:attrName>
                                        </p:attrNameLst>
                                      </p:cBhvr>
                                      <p:to>
                                        <p:strVal val="visible"/>
                                      </p:to>
                                    </p:set>
                                    <p:anim calcmode="lin" valueType="num">
                                      <p:cBhvr>
                                        <p:cTn id="162" dur="500" fill="hold"/>
                                        <p:tgtEl>
                                          <p:spTgt spid="47"/>
                                        </p:tgtEl>
                                        <p:attrNameLst>
                                          <p:attrName>ppt_w</p:attrName>
                                        </p:attrNameLst>
                                      </p:cBhvr>
                                      <p:tavLst>
                                        <p:tav tm="0">
                                          <p:val>
                                            <p:fltVal val="0"/>
                                          </p:val>
                                        </p:tav>
                                        <p:tav tm="100000">
                                          <p:val>
                                            <p:strVal val="#ppt_w"/>
                                          </p:val>
                                        </p:tav>
                                      </p:tavLst>
                                    </p:anim>
                                    <p:anim calcmode="lin" valueType="num">
                                      <p:cBhvr>
                                        <p:cTn id="163" dur="500" fill="hold"/>
                                        <p:tgtEl>
                                          <p:spTgt spid="47"/>
                                        </p:tgtEl>
                                        <p:attrNameLst>
                                          <p:attrName>ppt_h</p:attrName>
                                        </p:attrNameLst>
                                      </p:cBhvr>
                                      <p:tavLst>
                                        <p:tav tm="0">
                                          <p:val>
                                            <p:fltVal val="0"/>
                                          </p:val>
                                        </p:tav>
                                        <p:tav tm="100000">
                                          <p:val>
                                            <p:strVal val="#ppt_h"/>
                                          </p:val>
                                        </p:tav>
                                      </p:tavLst>
                                    </p:anim>
                                    <p:animEffect transition="in" filter="fade">
                                      <p:cBhvr>
                                        <p:cTn id="164" dur="500"/>
                                        <p:tgtEl>
                                          <p:spTgt spid="47"/>
                                        </p:tgtEl>
                                      </p:cBhvr>
                                    </p:animEffect>
                                  </p:childTnLst>
                                </p:cTn>
                              </p:par>
                              <p:par>
                                <p:cTn id="165" presetID="53" presetClass="entr" presetSubtype="16" fill="hold" grpId="0" nodeType="withEffect">
                                  <p:stCondLst>
                                    <p:cond delay="1500"/>
                                  </p:stCondLst>
                                  <p:childTnLst>
                                    <p:set>
                                      <p:cBhvr>
                                        <p:cTn id="166" dur="1" fill="hold">
                                          <p:stCondLst>
                                            <p:cond delay="0"/>
                                          </p:stCondLst>
                                        </p:cTn>
                                        <p:tgtEl>
                                          <p:spTgt spid="48"/>
                                        </p:tgtEl>
                                        <p:attrNameLst>
                                          <p:attrName>style.visibility</p:attrName>
                                        </p:attrNameLst>
                                      </p:cBhvr>
                                      <p:to>
                                        <p:strVal val="visible"/>
                                      </p:to>
                                    </p:set>
                                    <p:anim calcmode="lin" valueType="num">
                                      <p:cBhvr>
                                        <p:cTn id="167" dur="500" fill="hold"/>
                                        <p:tgtEl>
                                          <p:spTgt spid="48"/>
                                        </p:tgtEl>
                                        <p:attrNameLst>
                                          <p:attrName>ppt_w</p:attrName>
                                        </p:attrNameLst>
                                      </p:cBhvr>
                                      <p:tavLst>
                                        <p:tav tm="0">
                                          <p:val>
                                            <p:fltVal val="0"/>
                                          </p:val>
                                        </p:tav>
                                        <p:tav tm="100000">
                                          <p:val>
                                            <p:strVal val="#ppt_w"/>
                                          </p:val>
                                        </p:tav>
                                      </p:tavLst>
                                    </p:anim>
                                    <p:anim calcmode="lin" valueType="num">
                                      <p:cBhvr>
                                        <p:cTn id="168" dur="500" fill="hold"/>
                                        <p:tgtEl>
                                          <p:spTgt spid="48"/>
                                        </p:tgtEl>
                                        <p:attrNameLst>
                                          <p:attrName>ppt_h</p:attrName>
                                        </p:attrNameLst>
                                      </p:cBhvr>
                                      <p:tavLst>
                                        <p:tav tm="0">
                                          <p:val>
                                            <p:fltVal val="0"/>
                                          </p:val>
                                        </p:tav>
                                        <p:tav tm="100000">
                                          <p:val>
                                            <p:strVal val="#ppt_h"/>
                                          </p:val>
                                        </p:tav>
                                      </p:tavLst>
                                    </p:anim>
                                    <p:animEffect transition="in" filter="fade">
                                      <p:cBhvr>
                                        <p:cTn id="169" dur="500"/>
                                        <p:tgtEl>
                                          <p:spTgt spid="48"/>
                                        </p:tgtEl>
                                      </p:cBhvr>
                                    </p:animEffect>
                                  </p:childTnLst>
                                </p:cTn>
                              </p:par>
                              <p:par>
                                <p:cTn id="170" presetID="53" presetClass="entr" presetSubtype="16" fill="hold" grpId="0" nodeType="withEffect">
                                  <p:stCondLst>
                                    <p:cond delay="1500"/>
                                  </p:stCondLst>
                                  <p:childTnLst>
                                    <p:set>
                                      <p:cBhvr>
                                        <p:cTn id="171" dur="1" fill="hold">
                                          <p:stCondLst>
                                            <p:cond delay="0"/>
                                          </p:stCondLst>
                                        </p:cTn>
                                        <p:tgtEl>
                                          <p:spTgt spid="49"/>
                                        </p:tgtEl>
                                        <p:attrNameLst>
                                          <p:attrName>style.visibility</p:attrName>
                                        </p:attrNameLst>
                                      </p:cBhvr>
                                      <p:to>
                                        <p:strVal val="visible"/>
                                      </p:to>
                                    </p:set>
                                    <p:anim calcmode="lin" valueType="num">
                                      <p:cBhvr>
                                        <p:cTn id="172" dur="500" fill="hold"/>
                                        <p:tgtEl>
                                          <p:spTgt spid="49"/>
                                        </p:tgtEl>
                                        <p:attrNameLst>
                                          <p:attrName>ppt_w</p:attrName>
                                        </p:attrNameLst>
                                      </p:cBhvr>
                                      <p:tavLst>
                                        <p:tav tm="0">
                                          <p:val>
                                            <p:fltVal val="0"/>
                                          </p:val>
                                        </p:tav>
                                        <p:tav tm="100000">
                                          <p:val>
                                            <p:strVal val="#ppt_w"/>
                                          </p:val>
                                        </p:tav>
                                      </p:tavLst>
                                    </p:anim>
                                    <p:anim calcmode="lin" valueType="num">
                                      <p:cBhvr>
                                        <p:cTn id="173" dur="500" fill="hold"/>
                                        <p:tgtEl>
                                          <p:spTgt spid="49"/>
                                        </p:tgtEl>
                                        <p:attrNameLst>
                                          <p:attrName>ppt_h</p:attrName>
                                        </p:attrNameLst>
                                      </p:cBhvr>
                                      <p:tavLst>
                                        <p:tav tm="0">
                                          <p:val>
                                            <p:fltVal val="0"/>
                                          </p:val>
                                        </p:tav>
                                        <p:tav tm="100000">
                                          <p:val>
                                            <p:strVal val="#ppt_h"/>
                                          </p:val>
                                        </p:tav>
                                      </p:tavLst>
                                    </p:anim>
                                    <p:animEffect transition="in" filter="fade">
                                      <p:cBhvr>
                                        <p:cTn id="174" dur="500"/>
                                        <p:tgtEl>
                                          <p:spTgt spid="49"/>
                                        </p:tgtEl>
                                      </p:cBhvr>
                                    </p:animEffect>
                                  </p:childTnLst>
                                </p:cTn>
                              </p:par>
                              <p:par>
                                <p:cTn id="175" presetID="53" presetClass="entr" presetSubtype="16" fill="hold" grpId="0" nodeType="withEffect">
                                  <p:stCondLst>
                                    <p:cond delay="1500"/>
                                  </p:stCondLst>
                                  <p:childTnLst>
                                    <p:set>
                                      <p:cBhvr>
                                        <p:cTn id="176" dur="1" fill="hold">
                                          <p:stCondLst>
                                            <p:cond delay="0"/>
                                          </p:stCondLst>
                                        </p:cTn>
                                        <p:tgtEl>
                                          <p:spTgt spid="50"/>
                                        </p:tgtEl>
                                        <p:attrNameLst>
                                          <p:attrName>style.visibility</p:attrName>
                                        </p:attrNameLst>
                                      </p:cBhvr>
                                      <p:to>
                                        <p:strVal val="visible"/>
                                      </p:to>
                                    </p:set>
                                    <p:anim calcmode="lin" valueType="num">
                                      <p:cBhvr>
                                        <p:cTn id="177" dur="500" fill="hold"/>
                                        <p:tgtEl>
                                          <p:spTgt spid="50"/>
                                        </p:tgtEl>
                                        <p:attrNameLst>
                                          <p:attrName>ppt_w</p:attrName>
                                        </p:attrNameLst>
                                      </p:cBhvr>
                                      <p:tavLst>
                                        <p:tav tm="0">
                                          <p:val>
                                            <p:fltVal val="0"/>
                                          </p:val>
                                        </p:tav>
                                        <p:tav tm="100000">
                                          <p:val>
                                            <p:strVal val="#ppt_w"/>
                                          </p:val>
                                        </p:tav>
                                      </p:tavLst>
                                    </p:anim>
                                    <p:anim calcmode="lin" valueType="num">
                                      <p:cBhvr>
                                        <p:cTn id="178" dur="500" fill="hold"/>
                                        <p:tgtEl>
                                          <p:spTgt spid="50"/>
                                        </p:tgtEl>
                                        <p:attrNameLst>
                                          <p:attrName>ppt_h</p:attrName>
                                        </p:attrNameLst>
                                      </p:cBhvr>
                                      <p:tavLst>
                                        <p:tav tm="0">
                                          <p:val>
                                            <p:fltVal val="0"/>
                                          </p:val>
                                        </p:tav>
                                        <p:tav tm="100000">
                                          <p:val>
                                            <p:strVal val="#ppt_h"/>
                                          </p:val>
                                        </p:tav>
                                      </p:tavLst>
                                    </p:anim>
                                    <p:animEffect transition="in" filter="fade">
                                      <p:cBhvr>
                                        <p:cTn id="179" dur="500"/>
                                        <p:tgtEl>
                                          <p:spTgt spid="50"/>
                                        </p:tgtEl>
                                      </p:cBhvr>
                                    </p:animEffect>
                                  </p:childTnLst>
                                </p:cTn>
                              </p:par>
                              <p:par>
                                <p:cTn id="180" presetID="53" presetClass="entr" presetSubtype="16" fill="hold" grpId="0" nodeType="withEffect">
                                  <p:stCondLst>
                                    <p:cond delay="1500"/>
                                  </p:stCondLst>
                                  <p:childTnLst>
                                    <p:set>
                                      <p:cBhvr>
                                        <p:cTn id="181" dur="1" fill="hold">
                                          <p:stCondLst>
                                            <p:cond delay="0"/>
                                          </p:stCondLst>
                                        </p:cTn>
                                        <p:tgtEl>
                                          <p:spTgt spid="51"/>
                                        </p:tgtEl>
                                        <p:attrNameLst>
                                          <p:attrName>style.visibility</p:attrName>
                                        </p:attrNameLst>
                                      </p:cBhvr>
                                      <p:to>
                                        <p:strVal val="visible"/>
                                      </p:to>
                                    </p:set>
                                    <p:anim calcmode="lin" valueType="num">
                                      <p:cBhvr>
                                        <p:cTn id="182" dur="500" fill="hold"/>
                                        <p:tgtEl>
                                          <p:spTgt spid="51"/>
                                        </p:tgtEl>
                                        <p:attrNameLst>
                                          <p:attrName>ppt_w</p:attrName>
                                        </p:attrNameLst>
                                      </p:cBhvr>
                                      <p:tavLst>
                                        <p:tav tm="0">
                                          <p:val>
                                            <p:fltVal val="0"/>
                                          </p:val>
                                        </p:tav>
                                        <p:tav tm="100000">
                                          <p:val>
                                            <p:strVal val="#ppt_w"/>
                                          </p:val>
                                        </p:tav>
                                      </p:tavLst>
                                    </p:anim>
                                    <p:anim calcmode="lin" valueType="num">
                                      <p:cBhvr>
                                        <p:cTn id="183" dur="500" fill="hold"/>
                                        <p:tgtEl>
                                          <p:spTgt spid="51"/>
                                        </p:tgtEl>
                                        <p:attrNameLst>
                                          <p:attrName>ppt_h</p:attrName>
                                        </p:attrNameLst>
                                      </p:cBhvr>
                                      <p:tavLst>
                                        <p:tav tm="0">
                                          <p:val>
                                            <p:fltVal val="0"/>
                                          </p:val>
                                        </p:tav>
                                        <p:tav tm="100000">
                                          <p:val>
                                            <p:strVal val="#ppt_h"/>
                                          </p:val>
                                        </p:tav>
                                      </p:tavLst>
                                    </p:anim>
                                    <p:animEffect transition="in" filter="fade">
                                      <p:cBhvr>
                                        <p:cTn id="184" dur="500"/>
                                        <p:tgtEl>
                                          <p:spTgt spid="51"/>
                                        </p:tgtEl>
                                      </p:cBhvr>
                                    </p:animEffect>
                                  </p:childTnLst>
                                </p:cTn>
                              </p:par>
                              <p:par>
                                <p:cTn id="185" presetID="53" presetClass="entr" presetSubtype="16" fill="hold" grpId="0" nodeType="withEffect">
                                  <p:stCondLst>
                                    <p:cond delay="1500"/>
                                  </p:stCondLst>
                                  <p:childTnLst>
                                    <p:set>
                                      <p:cBhvr>
                                        <p:cTn id="186" dur="1" fill="hold">
                                          <p:stCondLst>
                                            <p:cond delay="0"/>
                                          </p:stCondLst>
                                        </p:cTn>
                                        <p:tgtEl>
                                          <p:spTgt spid="52"/>
                                        </p:tgtEl>
                                        <p:attrNameLst>
                                          <p:attrName>style.visibility</p:attrName>
                                        </p:attrNameLst>
                                      </p:cBhvr>
                                      <p:to>
                                        <p:strVal val="visible"/>
                                      </p:to>
                                    </p:set>
                                    <p:anim calcmode="lin" valueType="num">
                                      <p:cBhvr>
                                        <p:cTn id="187" dur="500" fill="hold"/>
                                        <p:tgtEl>
                                          <p:spTgt spid="52"/>
                                        </p:tgtEl>
                                        <p:attrNameLst>
                                          <p:attrName>ppt_w</p:attrName>
                                        </p:attrNameLst>
                                      </p:cBhvr>
                                      <p:tavLst>
                                        <p:tav tm="0">
                                          <p:val>
                                            <p:fltVal val="0"/>
                                          </p:val>
                                        </p:tav>
                                        <p:tav tm="100000">
                                          <p:val>
                                            <p:strVal val="#ppt_w"/>
                                          </p:val>
                                        </p:tav>
                                      </p:tavLst>
                                    </p:anim>
                                    <p:anim calcmode="lin" valueType="num">
                                      <p:cBhvr>
                                        <p:cTn id="188" dur="500" fill="hold"/>
                                        <p:tgtEl>
                                          <p:spTgt spid="52"/>
                                        </p:tgtEl>
                                        <p:attrNameLst>
                                          <p:attrName>ppt_h</p:attrName>
                                        </p:attrNameLst>
                                      </p:cBhvr>
                                      <p:tavLst>
                                        <p:tav tm="0">
                                          <p:val>
                                            <p:fltVal val="0"/>
                                          </p:val>
                                        </p:tav>
                                        <p:tav tm="100000">
                                          <p:val>
                                            <p:strVal val="#ppt_h"/>
                                          </p:val>
                                        </p:tav>
                                      </p:tavLst>
                                    </p:anim>
                                    <p:animEffect transition="in" filter="fade">
                                      <p:cBhvr>
                                        <p:cTn id="189" dur="500"/>
                                        <p:tgtEl>
                                          <p:spTgt spid="52"/>
                                        </p:tgtEl>
                                      </p:cBhvr>
                                    </p:animEffect>
                                  </p:childTnLst>
                                </p:cTn>
                              </p:par>
                              <p:par>
                                <p:cTn id="190" presetID="53" presetClass="entr" presetSubtype="16" fill="hold" grpId="0" nodeType="withEffect">
                                  <p:stCondLst>
                                    <p:cond delay="1500"/>
                                  </p:stCondLst>
                                  <p:childTnLst>
                                    <p:set>
                                      <p:cBhvr>
                                        <p:cTn id="191" dur="1" fill="hold">
                                          <p:stCondLst>
                                            <p:cond delay="0"/>
                                          </p:stCondLst>
                                        </p:cTn>
                                        <p:tgtEl>
                                          <p:spTgt spid="53"/>
                                        </p:tgtEl>
                                        <p:attrNameLst>
                                          <p:attrName>style.visibility</p:attrName>
                                        </p:attrNameLst>
                                      </p:cBhvr>
                                      <p:to>
                                        <p:strVal val="visible"/>
                                      </p:to>
                                    </p:set>
                                    <p:anim calcmode="lin" valueType="num">
                                      <p:cBhvr>
                                        <p:cTn id="192" dur="500" fill="hold"/>
                                        <p:tgtEl>
                                          <p:spTgt spid="53"/>
                                        </p:tgtEl>
                                        <p:attrNameLst>
                                          <p:attrName>ppt_w</p:attrName>
                                        </p:attrNameLst>
                                      </p:cBhvr>
                                      <p:tavLst>
                                        <p:tav tm="0">
                                          <p:val>
                                            <p:fltVal val="0"/>
                                          </p:val>
                                        </p:tav>
                                        <p:tav tm="100000">
                                          <p:val>
                                            <p:strVal val="#ppt_w"/>
                                          </p:val>
                                        </p:tav>
                                      </p:tavLst>
                                    </p:anim>
                                    <p:anim calcmode="lin" valueType="num">
                                      <p:cBhvr>
                                        <p:cTn id="193" dur="500" fill="hold"/>
                                        <p:tgtEl>
                                          <p:spTgt spid="53"/>
                                        </p:tgtEl>
                                        <p:attrNameLst>
                                          <p:attrName>ppt_h</p:attrName>
                                        </p:attrNameLst>
                                      </p:cBhvr>
                                      <p:tavLst>
                                        <p:tav tm="0">
                                          <p:val>
                                            <p:fltVal val="0"/>
                                          </p:val>
                                        </p:tav>
                                        <p:tav tm="100000">
                                          <p:val>
                                            <p:strVal val="#ppt_h"/>
                                          </p:val>
                                        </p:tav>
                                      </p:tavLst>
                                    </p:anim>
                                    <p:animEffect transition="in" filter="fade">
                                      <p:cBhvr>
                                        <p:cTn id="194" dur="500"/>
                                        <p:tgtEl>
                                          <p:spTgt spid="53"/>
                                        </p:tgtEl>
                                      </p:cBhvr>
                                    </p:animEffect>
                                  </p:childTnLst>
                                </p:cTn>
                              </p:par>
                              <p:par>
                                <p:cTn id="195" presetID="53" presetClass="entr" presetSubtype="16" fill="hold" grpId="0" nodeType="withEffect">
                                  <p:stCondLst>
                                    <p:cond delay="1500"/>
                                  </p:stCondLst>
                                  <p:childTnLst>
                                    <p:set>
                                      <p:cBhvr>
                                        <p:cTn id="196" dur="1" fill="hold">
                                          <p:stCondLst>
                                            <p:cond delay="0"/>
                                          </p:stCondLst>
                                        </p:cTn>
                                        <p:tgtEl>
                                          <p:spTgt spid="54"/>
                                        </p:tgtEl>
                                        <p:attrNameLst>
                                          <p:attrName>style.visibility</p:attrName>
                                        </p:attrNameLst>
                                      </p:cBhvr>
                                      <p:to>
                                        <p:strVal val="visible"/>
                                      </p:to>
                                    </p:set>
                                    <p:anim calcmode="lin" valueType="num">
                                      <p:cBhvr>
                                        <p:cTn id="197" dur="500" fill="hold"/>
                                        <p:tgtEl>
                                          <p:spTgt spid="54"/>
                                        </p:tgtEl>
                                        <p:attrNameLst>
                                          <p:attrName>ppt_w</p:attrName>
                                        </p:attrNameLst>
                                      </p:cBhvr>
                                      <p:tavLst>
                                        <p:tav tm="0">
                                          <p:val>
                                            <p:fltVal val="0"/>
                                          </p:val>
                                        </p:tav>
                                        <p:tav tm="100000">
                                          <p:val>
                                            <p:strVal val="#ppt_w"/>
                                          </p:val>
                                        </p:tav>
                                      </p:tavLst>
                                    </p:anim>
                                    <p:anim calcmode="lin" valueType="num">
                                      <p:cBhvr>
                                        <p:cTn id="198" dur="500" fill="hold"/>
                                        <p:tgtEl>
                                          <p:spTgt spid="54"/>
                                        </p:tgtEl>
                                        <p:attrNameLst>
                                          <p:attrName>ppt_h</p:attrName>
                                        </p:attrNameLst>
                                      </p:cBhvr>
                                      <p:tavLst>
                                        <p:tav tm="0">
                                          <p:val>
                                            <p:fltVal val="0"/>
                                          </p:val>
                                        </p:tav>
                                        <p:tav tm="100000">
                                          <p:val>
                                            <p:strVal val="#ppt_h"/>
                                          </p:val>
                                        </p:tav>
                                      </p:tavLst>
                                    </p:anim>
                                    <p:animEffect transition="in" filter="fade">
                                      <p:cBhvr>
                                        <p:cTn id="199" dur="500"/>
                                        <p:tgtEl>
                                          <p:spTgt spid="54"/>
                                        </p:tgtEl>
                                      </p:cBhvr>
                                    </p:animEffect>
                                  </p:childTnLst>
                                </p:cTn>
                              </p:par>
                              <p:par>
                                <p:cTn id="200" presetID="53" presetClass="entr" presetSubtype="16" fill="hold" nodeType="withEffect">
                                  <p:stCondLst>
                                    <p:cond delay="2000"/>
                                  </p:stCondLst>
                                  <p:childTnLst>
                                    <p:set>
                                      <p:cBhvr>
                                        <p:cTn id="201" dur="1" fill="hold">
                                          <p:stCondLst>
                                            <p:cond delay="0"/>
                                          </p:stCondLst>
                                        </p:cTn>
                                        <p:tgtEl>
                                          <p:spTgt spid="55"/>
                                        </p:tgtEl>
                                        <p:attrNameLst>
                                          <p:attrName>style.visibility</p:attrName>
                                        </p:attrNameLst>
                                      </p:cBhvr>
                                      <p:to>
                                        <p:strVal val="visible"/>
                                      </p:to>
                                    </p:set>
                                    <p:anim calcmode="lin" valueType="num">
                                      <p:cBhvr>
                                        <p:cTn id="202" dur="500" fill="hold"/>
                                        <p:tgtEl>
                                          <p:spTgt spid="55"/>
                                        </p:tgtEl>
                                        <p:attrNameLst>
                                          <p:attrName>ppt_w</p:attrName>
                                        </p:attrNameLst>
                                      </p:cBhvr>
                                      <p:tavLst>
                                        <p:tav tm="0">
                                          <p:val>
                                            <p:fltVal val="0"/>
                                          </p:val>
                                        </p:tav>
                                        <p:tav tm="100000">
                                          <p:val>
                                            <p:strVal val="#ppt_w"/>
                                          </p:val>
                                        </p:tav>
                                      </p:tavLst>
                                    </p:anim>
                                    <p:anim calcmode="lin" valueType="num">
                                      <p:cBhvr>
                                        <p:cTn id="203" dur="500" fill="hold"/>
                                        <p:tgtEl>
                                          <p:spTgt spid="55"/>
                                        </p:tgtEl>
                                        <p:attrNameLst>
                                          <p:attrName>ppt_h</p:attrName>
                                        </p:attrNameLst>
                                      </p:cBhvr>
                                      <p:tavLst>
                                        <p:tav tm="0">
                                          <p:val>
                                            <p:fltVal val="0"/>
                                          </p:val>
                                        </p:tav>
                                        <p:tav tm="100000">
                                          <p:val>
                                            <p:strVal val="#ppt_h"/>
                                          </p:val>
                                        </p:tav>
                                      </p:tavLst>
                                    </p:anim>
                                    <p:animEffect transition="in" filter="fade">
                                      <p:cBhvr>
                                        <p:cTn id="204" dur="500"/>
                                        <p:tgtEl>
                                          <p:spTgt spid="55"/>
                                        </p:tgtEl>
                                      </p:cBhvr>
                                    </p:animEffect>
                                  </p:childTnLst>
                                </p:cTn>
                              </p:par>
                              <p:par>
                                <p:cTn id="205" presetID="53" presetClass="entr" presetSubtype="16" fill="hold" grpId="0" nodeType="withEffect">
                                  <p:stCondLst>
                                    <p:cond delay="2000"/>
                                  </p:stCondLst>
                                  <p:childTnLst>
                                    <p:set>
                                      <p:cBhvr>
                                        <p:cTn id="206" dur="1" fill="hold">
                                          <p:stCondLst>
                                            <p:cond delay="0"/>
                                          </p:stCondLst>
                                        </p:cTn>
                                        <p:tgtEl>
                                          <p:spTgt spid="60"/>
                                        </p:tgtEl>
                                        <p:attrNameLst>
                                          <p:attrName>style.visibility</p:attrName>
                                        </p:attrNameLst>
                                      </p:cBhvr>
                                      <p:to>
                                        <p:strVal val="visible"/>
                                      </p:to>
                                    </p:set>
                                    <p:anim calcmode="lin" valueType="num">
                                      <p:cBhvr>
                                        <p:cTn id="207" dur="500" fill="hold"/>
                                        <p:tgtEl>
                                          <p:spTgt spid="60"/>
                                        </p:tgtEl>
                                        <p:attrNameLst>
                                          <p:attrName>ppt_w</p:attrName>
                                        </p:attrNameLst>
                                      </p:cBhvr>
                                      <p:tavLst>
                                        <p:tav tm="0">
                                          <p:val>
                                            <p:fltVal val="0"/>
                                          </p:val>
                                        </p:tav>
                                        <p:tav tm="100000">
                                          <p:val>
                                            <p:strVal val="#ppt_w"/>
                                          </p:val>
                                        </p:tav>
                                      </p:tavLst>
                                    </p:anim>
                                    <p:anim calcmode="lin" valueType="num">
                                      <p:cBhvr>
                                        <p:cTn id="208" dur="500" fill="hold"/>
                                        <p:tgtEl>
                                          <p:spTgt spid="60"/>
                                        </p:tgtEl>
                                        <p:attrNameLst>
                                          <p:attrName>ppt_h</p:attrName>
                                        </p:attrNameLst>
                                      </p:cBhvr>
                                      <p:tavLst>
                                        <p:tav tm="0">
                                          <p:val>
                                            <p:fltVal val="0"/>
                                          </p:val>
                                        </p:tav>
                                        <p:tav tm="100000">
                                          <p:val>
                                            <p:strVal val="#ppt_h"/>
                                          </p:val>
                                        </p:tav>
                                      </p:tavLst>
                                    </p:anim>
                                    <p:animEffect transition="in" filter="fade">
                                      <p:cBhvr>
                                        <p:cTn id="209" dur="500"/>
                                        <p:tgtEl>
                                          <p:spTgt spid="60"/>
                                        </p:tgtEl>
                                      </p:cBhvr>
                                    </p:animEffect>
                                  </p:childTnLst>
                                </p:cTn>
                              </p:par>
                              <p:par>
                                <p:cTn id="210" presetID="53" presetClass="entr" presetSubtype="16" fill="hold" nodeType="withEffect">
                                  <p:stCondLst>
                                    <p:cond delay="2000"/>
                                  </p:stCondLst>
                                  <p:childTnLst>
                                    <p:set>
                                      <p:cBhvr>
                                        <p:cTn id="211" dur="1" fill="hold">
                                          <p:stCondLst>
                                            <p:cond delay="0"/>
                                          </p:stCondLst>
                                        </p:cTn>
                                        <p:tgtEl>
                                          <p:spTgt spid="61"/>
                                        </p:tgtEl>
                                        <p:attrNameLst>
                                          <p:attrName>style.visibility</p:attrName>
                                        </p:attrNameLst>
                                      </p:cBhvr>
                                      <p:to>
                                        <p:strVal val="visible"/>
                                      </p:to>
                                    </p:set>
                                    <p:anim calcmode="lin" valueType="num">
                                      <p:cBhvr>
                                        <p:cTn id="212" dur="500" fill="hold"/>
                                        <p:tgtEl>
                                          <p:spTgt spid="61"/>
                                        </p:tgtEl>
                                        <p:attrNameLst>
                                          <p:attrName>ppt_w</p:attrName>
                                        </p:attrNameLst>
                                      </p:cBhvr>
                                      <p:tavLst>
                                        <p:tav tm="0">
                                          <p:val>
                                            <p:fltVal val="0"/>
                                          </p:val>
                                        </p:tav>
                                        <p:tav tm="100000">
                                          <p:val>
                                            <p:strVal val="#ppt_w"/>
                                          </p:val>
                                        </p:tav>
                                      </p:tavLst>
                                    </p:anim>
                                    <p:anim calcmode="lin" valueType="num">
                                      <p:cBhvr>
                                        <p:cTn id="213" dur="500" fill="hold"/>
                                        <p:tgtEl>
                                          <p:spTgt spid="61"/>
                                        </p:tgtEl>
                                        <p:attrNameLst>
                                          <p:attrName>ppt_h</p:attrName>
                                        </p:attrNameLst>
                                      </p:cBhvr>
                                      <p:tavLst>
                                        <p:tav tm="0">
                                          <p:val>
                                            <p:fltVal val="0"/>
                                          </p:val>
                                        </p:tav>
                                        <p:tav tm="100000">
                                          <p:val>
                                            <p:strVal val="#ppt_h"/>
                                          </p:val>
                                        </p:tav>
                                      </p:tavLst>
                                    </p:anim>
                                    <p:animEffect transition="in" filter="fade">
                                      <p:cBhvr>
                                        <p:cTn id="214" dur="500"/>
                                        <p:tgtEl>
                                          <p:spTgt spid="61"/>
                                        </p:tgtEl>
                                      </p:cBhvr>
                                    </p:animEffect>
                                  </p:childTnLst>
                                </p:cTn>
                              </p:par>
                              <p:par>
                                <p:cTn id="215" presetID="53" presetClass="entr" presetSubtype="16" fill="hold" grpId="0" nodeType="withEffect">
                                  <p:stCondLst>
                                    <p:cond delay="2000"/>
                                  </p:stCondLst>
                                  <p:childTnLst>
                                    <p:set>
                                      <p:cBhvr>
                                        <p:cTn id="216" dur="1" fill="hold">
                                          <p:stCondLst>
                                            <p:cond delay="0"/>
                                          </p:stCondLst>
                                        </p:cTn>
                                        <p:tgtEl>
                                          <p:spTgt spid="62"/>
                                        </p:tgtEl>
                                        <p:attrNameLst>
                                          <p:attrName>style.visibility</p:attrName>
                                        </p:attrNameLst>
                                      </p:cBhvr>
                                      <p:to>
                                        <p:strVal val="visible"/>
                                      </p:to>
                                    </p:set>
                                    <p:anim calcmode="lin" valueType="num">
                                      <p:cBhvr>
                                        <p:cTn id="217" dur="500" fill="hold"/>
                                        <p:tgtEl>
                                          <p:spTgt spid="62"/>
                                        </p:tgtEl>
                                        <p:attrNameLst>
                                          <p:attrName>ppt_w</p:attrName>
                                        </p:attrNameLst>
                                      </p:cBhvr>
                                      <p:tavLst>
                                        <p:tav tm="0">
                                          <p:val>
                                            <p:fltVal val="0"/>
                                          </p:val>
                                        </p:tav>
                                        <p:tav tm="100000">
                                          <p:val>
                                            <p:strVal val="#ppt_w"/>
                                          </p:val>
                                        </p:tav>
                                      </p:tavLst>
                                    </p:anim>
                                    <p:anim calcmode="lin" valueType="num">
                                      <p:cBhvr>
                                        <p:cTn id="218" dur="500" fill="hold"/>
                                        <p:tgtEl>
                                          <p:spTgt spid="62"/>
                                        </p:tgtEl>
                                        <p:attrNameLst>
                                          <p:attrName>ppt_h</p:attrName>
                                        </p:attrNameLst>
                                      </p:cBhvr>
                                      <p:tavLst>
                                        <p:tav tm="0">
                                          <p:val>
                                            <p:fltVal val="0"/>
                                          </p:val>
                                        </p:tav>
                                        <p:tav tm="100000">
                                          <p:val>
                                            <p:strVal val="#ppt_h"/>
                                          </p:val>
                                        </p:tav>
                                      </p:tavLst>
                                    </p:anim>
                                    <p:animEffect transition="in" filter="fade">
                                      <p:cBhvr>
                                        <p:cTn id="219" dur="500"/>
                                        <p:tgtEl>
                                          <p:spTgt spid="62"/>
                                        </p:tgtEl>
                                      </p:cBhvr>
                                    </p:animEffect>
                                  </p:childTnLst>
                                </p:cTn>
                              </p:par>
                              <p:par>
                                <p:cTn id="220" presetID="53" presetClass="entr" presetSubtype="16" fill="hold" nodeType="withEffect">
                                  <p:stCondLst>
                                    <p:cond delay="2000"/>
                                  </p:stCondLst>
                                  <p:childTnLst>
                                    <p:set>
                                      <p:cBhvr>
                                        <p:cTn id="221" dur="1" fill="hold">
                                          <p:stCondLst>
                                            <p:cond delay="0"/>
                                          </p:stCondLst>
                                        </p:cTn>
                                        <p:tgtEl>
                                          <p:spTgt spid="63"/>
                                        </p:tgtEl>
                                        <p:attrNameLst>
                                          <p:attrName>style.visibility</p:attrName>
                                        </p:attrNameLst>
                                      </p:cBhvr>
                                      <p:to>
                                        <p:strVal val="visible"/>
                                      </p:to>
                                    </p:set>
                                    <p:anim calcmode="lin" valueType="num">
                                      <p:cBhvr>
                                        <p:cTn id="222" dur="500" fill="hold"/>
                                        <p:tgtEl>
                                          <p:spTgt spid="63"/>
                                        </p:tgtEl>
                                        <p:attrNameLst>
                                          <p:attrName>ppt_w</p:attrName>
                                        </p:attrNameLst>
                                      </p:cBhvr>
                                      <p:tavLst>
                                        <p:tav tm="0">
                                          <p:val>
                                            <p:fltVal val="0"/>
                                          </p:val>
                                        </p:tav>
                                        <p:tav tm="100000">
                                          <p:val>
                                            <p:strVal val="#ppt_w"/>
                                          </p:val>
                                        </p:tav>
                                      </p:tavLst>
                                    </p:anim>
                                    <p:anim calcmode="lin" valueType="num">
                                      <p:cBhvr>
                                        <p:cTn id="223" dur="500" fill="hold"/>
                                        <p:tgtEl>
                                          <p:spTgt spid="63"/>
                                        </p:tgtEl>
                                        <p:attrNameLst>
                                          <p:attrName>ppt_h</p:attrName>
                                        </p:attrNameLst>
                                      </p:cBhvr>
                                      <p:tavLst>
                                        <p:tav tm="0">
                                          <p:val>
                                            <p:fltVal val="0"/>
                                          </p:val>
                                        </p:tav>
                                        <p:tav tm="100000">
                                          <p:val>
                                            <p:strVal val="#ppt_h"/>
                                          </p:val>
                                        </p:tav>
                                      </p:tavLst>
                                    </p:anim>
                                    <p:animEffect transition="in" filter="fade">
                                      <p:cBhvr>
                                        <p:cTn id="224" dur="500"/>
                                        <p:tgtEl>
                                          <p:spTgt spid="63"/>
                                        </p:tgtEl>
                                      </p:cBhvr>
                                    </p:animEffect>
                                  </p:childTnLst>
                                </p:cTn>
                              </p:par>
                              <p:par>
                                <p:cTn id="225" presetID="53" presetClass="entr" presetSubtype="16" fill="hold" grpId="0" nodeType="withEffect">
                                  <p:stCondLst>
                                    <p:cond delay="2000"/>
                                  </p:stCondLst>
                                  <p:childTnLst>
                                    <p:set>
                                      <p:cBhvr>
                                        <p:cTn id="226" dur="1" fill="hold">
                                          <p:stCondLst>
                                            <p:cond delay="0"/>
                                          </p:stCondLst>
                                        </p:cTn>
                                        <p:tgtEl>
                                          <p:spTgt spid="64"/>
                                        </p:tgtEl>
                                        <p:attrNameLst>
                                          <p:attrName>style.visibility</p:attrName>
                                        </p:attrNameLst>
                                      </p:cBhvr>
                                      <p:to>
                                        <p:strVal val="visible"/>
                                      </p:to>
                                    </p:set>
                                    <p:anim calcmode="lin" valueType="num">
                                      <p:cBhvr>
                                        <p:cTn id="227" dur="500" fill="hold"/>
                                        <p:tgtEl>
                                          <p:spTgt spid="64"/>
                                        </p:tgtEl>
                                        <p:attrNameLst>
                                          <p:attrName>ppt_w</p:attrName>
                                        </p:attrNameLst>
                                      </p:cBhvr>
                                      <p:tavLst>
                                        <p:tav tm="0">
                                          <p:val>
                                            <p:fltVal val="0"/>
                                          </p:val>
                                        </p:tav>
                                        <p:tav tm="100000">
                                          <p:val>
                                            <p:strVal val="#ppt_w"/>
                                          </p:val>
                                        </p:tav>
                                      </p:tavLst>
                                    </p:anim>
                                    <p:anim calcmode="lin" valueType="num">
                                      <p:cBhvr>
                                        <p:cTn id="228" dur="500" fill="hold"/>
                                        <p:tgtEl>
                                          <p:spTgt spid="64"/>
                                        </p:tgtEl>
                                        <p:attrNameLst>
                                          <p:attrName>ppt_h</p:attrName>
                                        </p:attrNameLst>
                                      </p:cBhvr>
                                      <p:tavLst>
                                        <p:tav tm="0">
                                          <p:val>
                                            <p:fltVal val="0"/>
                                          </p:val>
                                        </p:tav>
                                        <p:tav tm="100000">
                                          <p:val>
                                            <p:strVal val="#ppt_h"/>
                                          </p:val>
                                        </p:tav>
                                      </p:tavLst>
                                    </p:anim>
                                    <p:animEffect transition="in" filter="fade">
                                      <p:cBhvr>
                                        <p:cTn id="229" dur="500"/>
                                        <p:tgtEl>
                                          <p:spTgt spid="64"/>
                                        </p:tgtEl>
                                      </p:cBhvr>
                                    </p:animEffect>
                                  </p:childTnLst>
                                </p:cTn>
                              </p:par>
                              <p:par>
                                <p:cTn id="230" presetID="53" presetClass="entr" presetSubtype="16" fill="hold" grpId="0" nodeType="withEffect">
                                  <p:stCondLst>
                                    <p:cond delay="2000"/>
                                  </p:stCondLst>
                                  <p:childTnLst>
                                    <p:set>
                                      <p:cBhvr>
                                        <p:cTn id="231" dur="1" fill="hold">
                                          <p:stCondLst>
                                            <p:cond delay="0"/>
                                          </p:stCondLst>
                                        </p:cTn>
                                        <p:tgtEl>
                                          <p:spTgt spid="65"/>
                                        </p:tgtEl>
                                        <p:attrNameLst>
                                          <p:attrName>style.visibility</p:attrName>
                                        </p:attrNameLst>
                                      </p:cBhvr>
                                      <p:to>
                                        <p:strVal val="visible"/>
                                      </p:to>
                                    </p:set>
                                    <p:anim calcmode="lin" valueType="num">
                                      <p:cBhvr>
                                        <p:cTn id="232" dur="500" fill="hold"/>
                                        <p:tgtEl>
                                          <p:spTgt spid="65"/>
                                        </p:tgtEl>
                                        <p:attrNameLst>
                                          <p:attrName>ppt_w</p:attrName>
                                        </p:attrNameLst>
                                      </p:cBhvr>
                                      <p:tavLst>
                                        <p:tav tm="0">
                                          <p:val>
                                            <p:fltVal val="0"/>
                                          </p:val>
                                        </p:tav>
                                        <p:tav tm="100000">
                                          <p:val>
                                            <p:strVal val="#ppt_w"/>
                                          </p:val>
                                        </p:tav>
                                      </p:tavLst>
                                    </p:anim>
                                    <p:anim calcmode="lin" valueType="num">
                                      <p:cBhvr>
                                        <p:cTn id="233" dur="500" fill="hold"/>
                                        <p:tgtEl>
                                          <p:spTgt spid="65"/>
                                        </p:tgtEl>
                                        <p:attrNameLst>
                                          <p:attrName>ppt_h</p:attrName>
                                        </p:attrNameLst>
                                      </p:cBhvr>
                                      <p:tavLst>
                                        <p:tav tm="0">
                                          <p:val>
                                            <p:fltVal val="0"/>
                                          </p:val>
                                        </p:tav>
                                        <p:tav tm="100000">
                                          <p:val>
                                            <p:strVal val="#ppt_h"/>
                                          </p:val>
                                        </p:tav>
                                      </p:tavLst>
                                    </p:anim>
                                    <p:animEffect transition="in" filter="fade">
                                      <p:cBhvr>
                                        <p:cTn id="234" dur="500"/>
                                        <p:tgtEl>
                                          <p:spTgt spid="65"/>
                                        </p:tgtEl>
                                      </p:cBhvr>
                                    </p:animEffect>
                                  </p:childTnLst>
                                </p:cTn>
                              </p:par>
                              <p:par>
                                <p:cTn id="235" presetID="53" presetClass="entr" presetSubtype="16" fill="hold" grpId="0" nodeType="withEffect">
                                  <p:stCondLst>
                                    <p:cond delay="2000"/>
                                  </p:stCondLst>
                                  <p:childTnLst>
                                    <p:set>
                                      <p:cBhvr>
                                        <p:cTn id="236" dur="1" fill="hold">
                                          <p:stCondLst>
                                            <p:cond delay="0"/>
                                          </p:stCondLst>
                                        </p:cTn>
                                        <p:tgtEl>
                                          <p:spTgt spid="66"/>
                                        </p:tgtEl>
                                        <p:attrNameLst>
                                          <p:attrName>style.visibility</p:attrName>
                                        </p:attrNameLst>
                                      </p:cBhvr>
                                      <p:to>
                                        <p:strVal val="visible"/>
                                      </p:to>
                                    </p:set>
                                    <p:anim calcmode="lin" valueType="num">
                                      <p:cBhvr>
                                        <p:cTn id="237" dur="500" fill="hold"/>
                                        <p:tgtEl>
                                          <p:spTgt spid="66"/>
                                        </p:tgtEl>
                                        <p:attrNameLst>
                                          <p:attrName>ppt_w</p:attrName>
                                        </p:attrNameLst>
                                      </p:cBhvr>
                                      <p:tavLst>
                                        <p:tav tm="0">
                                          <p:val>
                                            <p:fltVal val="0"/>
                                          </p:val>
                                        </p:tav>
                                        <p:tav tm="100000">
                                          <p:val>
                                            <p:strVal val="#ppt_w"/>
                                          </p:val>
                                        </p:tav>
                                      </p:tavLst>
                                    </p:anim>
                                    <p:anim calcmode="lin" valueType="num">
                                      <p:cBhvr>
                                        <p:cTn id="238" dur="500" fill="hold"/>
                                        <p:tgtEl>
                                          <p:spTgt spid="66"/>
                                        </p:tgtEl>
                                        <p:attrNameLst>
                                          <p:attrName>ppt_h</p:attrName>
                                        </p:attrNameLst>
                                      </p:cBhvr>
                                      <p:tavLst>
                                        <p:tav tm="0">
                                          <p:val>
                                            <p:fltVal val="0"/>
                                          </p:val>
                                        </p:tav>
                                        <p:tav tm="100000">
                                          <p:val>
                                            <p:strVal val="#ppt_h"/>
                                          </p:val>
                                        </p:tav>
                                      </p:tavLst>
                                    </p:anim>
                                    <p:animEffect transition="in" filter="fade">
                                      <p:cBhvr>
                                        <p:cTn id="239" dur="500"/>
                                        <p:tgtEl>
                                          <p:spTgt spid="66"/>
                                        </p:tgtEl>
                                      </p:cBhvr>
                                    </p:animEffect>
                                  </p:childTnLst>
                                </p:cTn>
                              </p:par>
                              <p:par>
                                <p:cTn id="240" presetID="53" presetClass="entr" presetSubtype="16" fill="hold" grpId="0" nodeType="withEffect">
                                  <p:stCondLst>
                                    <p:cond delay="2000"/>
                                  </p:stCondLst>
                                  <p:childTnLst>
                                    <p:set>
                                      <p:cBhvr>
                                        <p:cTn id="241" dur="1" fill="hold">
                                          <p:stCondLst>
                                            <p:cond delay="0"/>
                                          </p:stCondLst>
                                        </p:cTn>
                                        <p:tgtEl>
                                          <p:spTgt spid="67"/>
                                        </p:tgtEl>
                                        <p:attrNameLst>
                                          <p:attrName>style.visibility</p:attrName>
                                        </p:attrNameLst>
                                      </p:cBhvr>
                                      <p:to>
                                        <p:strVal val="visible"/>
                                      </p:to>
                                    </p:set>
                                    <p:anim calcmode="lin" valueType="num">
                                      <p:cBhvr>
                                        <p:cTn id="242" dur="500" fill="hold"/>
                                        <p:tgtEl>
                                          <p:spTgt spid="67"/>
                                        </p:tgtEl>
                                        <p:attrNameLst>
                                          <p:attrName>ppt_w</p:attrName>
                                        </p:attrNameLst>
                                      </p:cBhvr>
                                      <p:tavLst>
                                        <p:tav tm="0">
                                          <p:val>
                                            <p:fltVal val="0"/>
                                          </p:val>
                                        </p:tav>
                                        <p:tav tm="100000">
                                          <p:val>
                                            <p:strVal val="#ppt_w"/>
                                          </p:val>
                                        </p:tav>
                                      </p:tavLst>
                                    </p:anim>
                                    <p:anim calcmode="lin" valueType="num">
                                      <p:cBhvr>
                                        <p:cTn id="243" dur="500" fill="hold"/>
                                        <p:tgtEl>
                                          <p:spTgt spid="67"/>
                                        </p:tgtEl>
                                        <p:attrNameLst>
                                          <p:attrName>ppt_h</p:attrName>
                                        </p:attrNameLst>
                                      </p:cBhvr>
                                      <p:tavLst>
                                        <p:tav tm="0">
                                          <p:val>
                                            <p:fltVal val="0"/>
                                          </p:val>
                                        </p:tav>
                                        <p:tav tm="100000">
                                          <p:val>
                                            <p:strVal val="#ppt_h"/>
                                          </p:val>
                                        </p:tav>
                                      </p:tavLst>
                                    </p:anim>
                                    <p:animEffect transition="in" filter="fade">
                                      <p:cBhvr>
                                        <p:cTn id="244" dur="500"/>
                                        <p:tgtEl>
                                          <p:spTgt spid="67"/>
                                        </p:tgtEl>
                                      </p:cBhvr>
                                    </p:animEffect>
                                  </p:childTnLst>
                                </p:cTn>
                              </p:par>
                              <p:par>
                                <p:cTn id="245" presetID="53" presetClass="entr" presetSubtype="16" fill="hold" grpId="0" nodeType="withEffect">
                                  <p:stCondLst>
                                    <p:cond delay="2000"/>
                                  </p:stCondLst>
                                  <p:childTnLst>
                                    <p:set>
                                      <p:cBhvr>
                                        <p:cTn id="246" dur="1" fill="hold">
                                          <p:stCondLst>
                                            <p:cond delay="0"/>
                                          </p:stCondLst>
                                        </p:cTn>
                                        <p:tgtEl>
                                          <p:spTgt spid="68"/>
                                        </p:tgtEl>
                                        <p:attrNameLst>
                                          <p:attrName>style.visibility</p:attrName>
                                        </p:attrNameLst>
                                      </p:cBhvr>
                                      <p:to>
                                        <p:strVal val="visible"/>
                                      </p:to>
                                    </p:set>
                                    <p:anim calcmode="lin" valueType="num">
                                      <p:cBhvr>
                                        <p:cTn id="247" dur="500" fill="hold"/>
                                        <p:tgtEl>
                                          <p:spTgt spid="68"/>
                                        </p:tgtEl>
                                        <p:attrNameLst>
                                          <p:attrName>ppt_w</p:attrName>
                                        </p:attrNameLst>
                                      </p:cBhvr>
                                      <p:tavLst>
                                        <p:tav tm="0">
                                          <p:val>
                                            <p:fltVal val="0"/>
                                          </p:val>
                                        </p:tav>
                                        <p:tav tm="100000">
                                          <p:val>
                                            <p:strVal val="#ppt_w"/>
                                          </p:val>
                                        </p:tav>
                                      </p:tavLst>
                                    </p:anim>
                                    <p:anim calcmode="lin" valueType="num">
                                      <p:cBhvr>
                                        <p:cTn id="248" dur="500" fill="hold"/>
                                        <p:tgtEl>
                                          <p:spTgt spid="68"/>
                                        </p:tgtEl>
                                        <p:attrNameLst>
                                          <p:attrName>ppt_h</p:attrName>
                                        </p:attrNameLst>
                                      </p:cBhvr>
                                      <p:tavLst>
                                        <p:tav tm="0">
                                          <p:val>
                                            <p:fltVal val="0"/>
                                          </p:val>
                                        </p:tav>
                                        <p:tav tm="100000">
                                          <p:val>
                                            <p:strVal val="#ppt_h"/>
                                          </p:val>
                                        </p:tav>
                                      </p:tavLst>
                                    </p:anim>
                                    <p:animEffect transition="in" filter="fade">
                                      <p:cBhvr>
                                        <p:cTn id="249" dur="500"/>
                                        <p:tgtEl>
                                          <p:spTgt spid="68"/>
                                        </p:tgtEl>
                                      </p:cBhvr>
                                    </p:animEffect>
                                  </p:childTnLst>
                                </p:cTn>
                              </p:par>
                              <p:par>
                                <p:cTn id="250" presetID="53" presetClass="entr" presetSubtype="16" fill="hold" grpId="0" nodeType="withEffect">
                                  <p:stCondLst>
                                    <p:cond delay="2000"/>
                                  </p:stCondLst>
                                  <p:childTnLst>
                                    <p:set>
                                      <p:cBhvr>
                                        <p:cTn id="251" dur="1" fill="hold">
                                          <p:stCondLst>
                                            <p:cond delay="0"/>
                                          </p:stCondLst>
                                        </p:cTn>
                                        <p:tgtEl>
                                          <p:spTgt spid="69"/>
                                        </p:tgtEl>
                                        <p:attrNameLst>
                                          <p:attrName>style.visibility</p:attrName>
                                        </p:attrNameLst>
                                      </p:cBhvr>
                                      <p:to>
                                        <p:strVal val="visible"/>
                                      </p:to>
                                    </p:set>
                                    <p:anim calcmode="lin" valueType="num">
                                      <p:cBhvr>
                                        <p:cTn id="252" dur="500" fill="hold"/>
                                        <p:tgtEl>
                                          <p:spTgt spid="69"/>
                                        </p:tgtEl>
                                        <p:attrNameLst>
                                          <p:attrName>ppt_w</p:attrName>
                                        </p:attrNameLst>
                                      </p:cBhvr>
                                      <p:tavLst>
                                        <p:tav tm="0">
                                          <p:val>
                                            <p:fltVal val="0"/>
                                          </p:val>
                                        </p:tav>
                                        <p:tav tm="100000">
                                          <p:val>
                                            <p:strVal val="#ppt_w"/>
                                          </p:val>
                                        </p:tav>
                                      </p:tavLst>
                                    </p:anim>
                                    <p:anim calcmode="lin" valueType="num">
                                      <p:cBhvr>
                                        <p:cTn id="253" dur="500" fill="hold"/>
                                        <p:tgtEl>
                                          <p:spTgt spid="69"/>
                                        </p:tgtEl>
                                        <p:attrNameLst>
                                          <p:attrName>ppt_h</p:attrName>
                                        </p:attrNameLst>
                                      </p:cBhvr>
                                      <p:tavLst>
                                        <p:tav tm="0">
                                          <p:val>
                                            <p:fltVal val="0"/>
                                          </p:val>
                                        </p:tav>
                                        <p:tav tm="100000">
                                          <p:val>
                                            <p:strVal val="#ppt_h"/>
                                          </p:val>
                                        </p:tav>
                                      </p:tavLst>
                                    </p:anim>
                                    <p:animEffect transition="in" filter="fade">
                                      <p:cBhvr>
                                        <p:cTn id="254" dur="500"/>
                                        <p:tgtEl>
                                          <p:spTgt spid="69"/>
                                        </p:tgtEl>
                                      </p:cBhvr>
                                    </p:animEffect>
                                  </p:childTnLst>
                                </p:cTn>
                              </p:par>
                              <p:par>
                                <p:cTn id="255" presetID="53" presetClass="entr" presetSubtype="16" fill="hold" grpId="0" nodeType="withEffect">
                                  <p:stCondLst>
                                    <p:cond delay="2000"/>
                                  </p:stCondLst>
                                  <p:childTnLst>
                                    <p:set>
                                      <p:cBhvr>
                                        <p:cTn id="256" dur="1" fill="hold">
                                          <p:stCondLst>
                                            <p:cond delay="0"/>
                                          </p:stCondLst>
                                        </p:cTn>
                                        <p:tgtEl>
                                          <p:spTgt spid="70"/>
                                        </p:tgtEl>
                                        <p:attrNameLst>
                                          <p:attrName>style.visibility</p:attrName>
                                        </p:attrNameLst>
                                      </p:cBhvr>
                                      <p:to>
                                        <p:strVal val="visible"/>
                                      </p:to>
                                    </p:set>
                                    <p:anim calcmode="lin" valueType="num">
                                      <p:cBhvr>
                                        <p:cTn id="257" dur="500" fill="hold"/>
                                        <p:tgtEl>
                                          <p:spTgt spid="70"/>
                                        </p:tgtEl>
                                        <p:attrNameLst>
                                          <p:attrName>ppt_w</p:attrName>
                                        </p:attrNameLst>
                                      </p:cBhvr>
                                      <p:tavLst>
                                        <p:tav tm="0">
                                          <p:val>
                                            <p:fltVal val="0"/>
                                          </p:val>
                                        </p:tav>
                                        <p:tav tm="100000">
                                          <p:val>
                                            <p:strVal val="#ppt_w"/>
                                          </p:val>
                                        </p:tav>
                                      </p:tavLst>
                                    </p:anim>
                                    <p:anim calcmode="lin" valueType="num">
                                      <p:cBhvr>
                                        <p:cTn id="258" dur="500" fill="hold"/>
                                        <p:tgtEl>
                                          <p:spTgt spid="70"/>
                                        </p:tgtEl>
                                        <p:attrNameLst>
                                          <p:attrName>ppt_h</p:attrName>
                                        </p:attrNameLst>
                                      </p:cBhvr>
                                      <p:tavLst>
                                        <p:tav tm="0">
                                          <p:val>
                                            <p:fltVal val="0"/>
                                          </p:val>
                                        </p:tav>
                                        <p:tav tm="100000">
                                          <p:val>
                                            <p:strVal val="#ppt_h"/>
                                          </p:val>
                                        </p:tav>
                                      </p:tavLst>
                                    </p:anim>
                                    <p:animEffect transition="in" filter="fade">
                                      <p:cBhvr>
                                        <p:cTn id="259" dur="500"/>
                                        <p:tgtEl>
                                          <p:spTgt spid="70"/>
                                        </p:tgtEl>
                                      </p:cBhvr>
                                    </p:animEffect>
                                  </p:childTnLst>
                                </p:cTn>
                              </p:par>
                              <p:par>
                                <p:cTn id="260" presetID="53" presetClass="entr" presetSubtype="16" fill="hold" grpId="0" nodeType="withEffect">
                                  <p:stCondLst>
                                    <p:cond delay="2000"/>
                                  </p:stCondLst>
                                  <p:childTnLst>
                                    <p:set>
                                      <p:cBhvr>
                                        <p:cTn id="261" dur="1" fill="hold">
                                          <p:stCondLst>
                                            <p:cond delay="0"/>
                                          </p:stCondLst>
                                        </p:cTn>
                                        <p:tgtEl>
                                          <p:spTgt spid="71"/>
                                        </p:tgtEl>
                                        <p:attrNameLst>
                                          <p:attrName>style.visibility</p:attrName>
                                        </p:attrNameLst>
                                      </p:cBhvr>
                                      <p:to>
                                        <p:strVal val="visible"/>
                                      </p:to>
                                    </p:set>
                                    <p:anim calcmode="lin" valueType="num">
                                      <p:cBhvr>
                                        <p:cTn id="262" dur="500" fill="hold"/>
                                        <p:tgtEl>
                                          <p:spTgt spid="71"/>
                                        </p:tgtEl>
                                        <p:attrNameLst>
                                          <p:attrName>ppt_w</p:attrName>
                                        </p:attrNameLst>
                                      </p:cBhvr>
                                      <p:tavLst>
                                        <p:tav tm="0">
                                          <p:val>
                                            <p:fltVal val="0"/>
                                          </p:val>
                                        </p:tav>
                                        <p:tav tm="100000">
                                          <p:val>
                                            <p:strVal val="#ppt_w"/>
                                          </p:val>
                                        </p:tav>
                                      </p:tavLst>
                                    </p:anim>
                                    <p:anim calcmode="lin" valueType="num">
                                      <p:cBhvr>
                                        <p:cTn id="263" dur="500" fill="hold"/>
                                        <p:tgtEl>
                                          <p:spTgt spid="71"/>
                                        </p:tgtEl>
                                        <p:attrNameLst>
                                          <p:attrName>ppt_h</p:attrName>
                                        </p:attrNameLst>
                                      </p:cBhvr>
                                      <p:tavLst>
                                        <p:tav tm="0">
                                          <p:val>
                                            <p:fltVal val="0"/>
                                          </p:val>
                                        </p:tav>
                                        <p:tav tm="100000">
                                          <p:val>
                                            <p:strVal val="#ppt_h"/>
                                          </p:val>
                                        </p:tav>
                                      </p:tavLst>
                                    </p:anim>
                                    <p:animEffect transition="in" filter="fade">
                                      <p:cBhvr>
                                        <p:cTn id="26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3" grpId="0"/>
      <p:bldP spid="14" grpId="0"/>
      <p:bldP spid="15" grpId="0"/>
      <p:bldP spid="16" grpId="0"/>
      <p:bldP spid="17" grpId="0"/>
      <p:bldP spid="18" grpId="0"/>
      <p:bldP spid="19" grpId="0"/>
      <p:bldP spid="20" grpId="0"/>
      <p:bldP spid="26" grpId="0" animBg="1"/>
      <p:bldP spid="28" grpId="0"/>
      <p:bldP spid="30" grpId="0"/>
      <p:bldP spid="31" grpId="0"/>
      <p:bldP spid="32" grpId="0"/>
      <p:bldP spid="33" grpId="0"/>
      <p:bldP spid="34" grpId="0"/>
      <p:bldP spid="35" grpId="0"/>
      <p:bldP spid="36" grpId="0"/>
      <p:bldP spid="37" grpId="0"/>
      <p:bldP spid="43" grpId="0" animBg="1"/>
      <p:bldP spid="45" grpId="0"/>
      <p:bldP spid="47" grpId="0"/>
      <p:bldP spid="48" grpId="0"/>
      <p:bldP spid="49" grpId="0"/>
      <p:bldP spid="50" grpId="0"/>
      <p:bldP spid="51" grpId="0"/>
      <p:bldP spid="52" grpId="0"/>
      <p:bldP spid="53" grpId="0"/>
      <p:bldP spid="54" grpId="0"/>
      <p:bldP spid="60" grpId="0" animBg="1"/>
      <p:bldP spid="62" grpId="0"/>
      <p:bldP spid="64" grpId="0"/>
      <p:bldP spid="65" grpId="0"/>
      <p:bldP spid="66" grpId="0"/>
      <p:bldP spid="67" grpId="0"/>
      <p:bldP spid="68" grpId="0"/>
      <p:bldP spid="69" grpId="0"/>
      <p:bldP spid="70" grpId="0"/>
      <p:bldP spid="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年度工作概述</a:t>
            </a:r>
          </a:p>
        </p:txBody>
      </p:sp>
      <p:sp>
        <p:nvSpPr>
          <p:cNvPr id="4" name="Freeform 42"/>
          <p:cNvSpPr/>
          <p:nvPr/>
        </p:nvSpPr>
        <p:spPr bwMode="auto">
          <a:xfrm>
            <a:off x="1895728" y="1355996"/>
            <a:ext cx="2433560" cy="554703"/>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3" tIns="34272" rIns="68543" bIns="34272"/>
          <a:lstStyle/>
          <a:p>
            <a:endParaRPr lang="zh-CN" altLang="en-US">
              <a:solidFill>
                <a:schemeClr val="tx1">
                  <a:lumMod val="75000"/>
                  <a:lumOff val="25000"/>
                </a:schemeClr>
              </a:solidFill>
            </a:endParaRPr>
          </a:p>
        </p:txBody>
      </p:sp>
      <p:sp>
        <p:nvSpPr>
          <p:cNvPr id="5" name="Freeform 42"/>
          <p:cNvSpPr/>
          <p:nvPr/>
        </p:nvSpPr>
        <p:spPr bwMode="auto">
          <a:xfrm flipH="1">
            <a:off x="4921583" y="1355996"/>
            <a:ext cx="2433561" cy="554703"/>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3" tIns="34272" rIns="68543" bIns="34272"/>
          <a:lstStyle/>
          <a:p>
            <a:endParaRPr lang="zh-CN" altLang="en-US">
              <a:solidFill>
                <a:schemeClr val="tx1">
                  <a:lumMod val="75000"/>
                  <a:lumOff val="25000"/>
                </a:schemeClr>
              </a:solidFill>
            </a:endParaRPr>
          </a:p>
        </p:txBody>
      </p:sp>
      <p:sp>
        <p:nvSpPr>
          <p:cNvPr id="6" name="Freeform 42"/>
          <p:cNvSpPr/>
          <p:nvPr/>
        </p:nvSpPr>
        <p:spPr bwMode="auto">
          <a:xfrm flipV="1">
            <a:off x="1895728" y="3854539"/>
            <a:ext cx="2433560" cy="553512"/>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3" tIns="34272" rIns="68543" bIns="34272"/>
          <a:lstStyle/>
          <a:p>
            <a:endParaRPr lang="zh-CN" altLang="en-US">
              <a:solidFill>
                <a:schemeClr val="tx1">
                  <a:lumMod val="75000"/>
                  <a:lumOff val="25000"/>
                </a:schemeClr>
              </a:solidFill>
            </a:endParaRPr>
          </a:p>
        </p:txBody>
      </p:sp>
      <p:sp>
        <p:nvSpPr>
          <p:cNvPr id="7" name="Freeform 42"/>
          <p:cNvSpPr/>
          <p:nvPr/>
        </p:nvSpPr>
        <p:spPr bwMode="auto">
          <a:xfrm flipH="1" flipV="1">
            <a:off x="4921583" y="3854539"/>
            <a:ext cx="2433561" cy="553512"/>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43" tIns="34272" rIns="68543" bIns="34272"/>
          <a:lstStyle/>
          <a:p>
            <a:endParaRPr lang="zh-CN" altLang="en-US">
              <a:solidFill>
                <a:schemeClr val="tx1">
                  <a:lumMod val="75000"/>
                  <a:lumOff val="25000"/>
                </a:schemeClr>
              </a:solidFill>
            </a:endParaRPr>
          </a:p>
        </p:txBody>
      </p:sp>
      <p:sp>
        <p:nvSpPr>
          <p:cNvPr id="8" name="TextBox 33"/>
          <p:cNvSpPr txBox="1">
            <a:spLocks noChangeArrowheads="1"/>
          </p:cNvSpPr>
          <p:nvPr/>
        </p:nvSpPr>
        <p:spPr bwMode="auto">
          <a:xfrm>
            <a:off x="3045530" y="2763078"/>
            <a:ext cx="3217794" cy="346212"/>
          </a:xfrm>
          <a:prstGeom prst="rect">
            <a:avLst/>
          </a:prstGeom>
          <a:noFill/>
          <a:ln>
            <a:noFill/>
          </a:ln>
        </p:spPr>
        <p:txBody>
          <a:bodyPr wrap="none"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b="1" dirty="0">
                <a:solidFill>
                  <a:schemeClr val="tx1">
                    <a:lumMod val="75000"/>
                    <a:lumOff val="25000"/>
                  </a:schemeClr>
                </a:solidFill>
                <a:latin typeface="微软雅黑" panose="020B0503020204020204" charset="-122"/>
              </a:rPr>
              <a:t>20XX</a:t>
            </a:r>
            <a:r>
              <a:rPr lang="zh-CN" altLang="en-US" sz="1800" b="1" dirty="0">
                <a:solidFill>
                  <a:schemeClr val="tx1">
                    <a:lumMod val="75000"/>
                    <a:lumOff val="25000"/>
                  </a:schemeClr>
                </a:solidFill>
                <a:latin typeface="微软雅黑" panose="020B0503020204020204" charset="-122"/>
              </a:rPr>
              <a:t>年</a:t>
            </a:r>
            <a:r>
              <a:rPr lang="en-US" altLang="zh-CN" sz="1800" b="1" dirty="0">
                <a:solidFill>
                  <a:schemeClr val="tx1">
                    <a:lumMod val="75000"/>
                    <a:lumOff val="25000"/>
                  </a:schemeClr>
                </a:solidFill>
                <a:latin typeface="微软雅黑" panose="020B0503020204020204" charset="-122"/>
              </a:rPr>
              <a:t>X</a:t>
            </a:r>
            <a:r>
              <a:rPr lang="zh-CN" altLang="en-US" sz="1800" b="1" dirty="0">
                <a:solidFill>
                  <a:schemeClr val="tx1">
                    <a:lumMod val="75000"/>
                    <a:lumOff val="25000"/>
                  </a:schemeClr>
                </a:solidFill>
                <a:latin typeface="微软雅黑" panose="020B0503020204020204" charset="-122"/>
              </a:rPr>
              <a:t>月，我们的工作简述</a:t>
            </a:r>
          </a:p>
        </p:txBody>
      </p:sp>
      <p:grpSp>
        <p:nvGrpSpPr>
          <p:cNvPr id="9" name="组合 34"/>
          <p:cNvGrpSpPr/>
          <p:nvPr/>
        </p:nvGrpSpPr>
        <p:grpSpPr bwMode="auto">
          <a:xfrm>
            <a:off x="1475656" y="1857133"/>
            <a:ext cx="865134" cy="866574"/>
            <a:chOff x="0" y="0"/>
            <a:chExt cx="1154113" cy="1155699"/>
          </a:xfrm>
          <a:solidFill>
            <a:schemeClr val="bg1">
              <a:lumMod val="65000"/>
            </a:schemeClr>
          </a:solidFill>
        </p:grpSpPr>
        <p:sp>
          <p:nvSpPr>
            <p:cNvPr id="10" name="Oval 30"/>
            <p:cNvSpPr>
              <a:spLocks noChangeArrowheads="1"/>
            </p:cNvSpPr>
            <p:nvPr/>
          </p:nvSpPr>
          <p:spPr bwMode="auto">
            <a:xfrm>
              <a:off x="0" y="0"/>
              <a:ext cx="1154113" cy="1155699"/>
            </a:xfrm>
            <a:prstGeom prst="ellipse">
              <a:avLst/>
            </a:prstGeom>
            <a:gradFill>
              <a:gsLst>
                <a:gs pos="0">
                  <a:schemeClr val="accent3">
                    <a:lumMod val="75000"/>
                  </a:schemeClr>
                </a:gs>
                <a:gs pos="100000">
                  <a:schemeClr val="accent3"/>
                </a:gs>
              </a:gsLst>
              <a:lin ang="5400000" scaled="0"/>
            </a:gradFill>
            <a:ln w="9525">
              <a:gradFill>
                <a:gsLst>
                  <a:gs pos="0">
                    <a:schemeClr val="accent3"/>
                  </a:gs>
                  <a:gs pos="100000">
                    <a:schemeClr val="accent3">
                      <a:lumMod val="75000"/>
                    </a:schemeClr>
                  </a:gs>
                </a:gsLst>
                <a:lin ang="5400000" scaled="0"/>
              </a:gradFill>
              <a:round/>
            </a:ln>
            <a:effectLst>
              <a:outerShdw blurRad="228600" dist="228600" dir="5400000" algn="t" rotWithShape="0">
                <a:prstClr val="black">
                  <a:alpha val="3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lumMod val="75000"/>
                    <a:lumOff val="25000"/>
                  </a:schemeClr>
                </a:solidFill>
                <a:ea typeface="宋体" panose="02010600030101010101" pitchFamily="2" charset="-122"/>
              </a:endParaRPr>
            </a:p>
          </p:txBody>
        </p:sp>
        <p:sp>
          <p:nvSpPr>
            <p:cNvPr id="11"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endParaRPr>
            </a:p>
          </p:txBody>
        </p:sp>
      </p:grpSp>
      <p:grpSp>
        <p:nvGrpSpPr>
          <p:cNvPr id="12" name="组合 37"/>
          <p:cNvGrpSpPr/>
          <p:nvPr/>
        </p:nvGrpSpPr>
        <p:grpSpPr bwMode="auto">
          <a:xfrm>
            <a:off x="1494696" y="3037959"/>
            <a:ext cx="865134" cy="866574"/>
            <a:chOff x="0" y="0"/>
            <a:chExt cx="1154113" cy="1155698"/>
          </a:xfrm>
          <a:solidFill>
            <a:schemeClr val="bg1">
              <a:lumMod val="65000"/>
            </a:schemeClr>
          </a:solidFill>
        </p:grpSpPr>
        <p:sp>
          <p:nvSpPr>
            <p:cNvPr id="13" name="Oval 31"/>
            <p:cNvSpPr>
              <a:spLocks noChangeArrowheads="1"/>
            </p:cNvSpPr>
            <p:nvPr/>
          </p:nvSpPr>
          <p:spPr bwMode="auto">
            <a:xfrm>
              <a:off x="0" y="0"/>
              <a:ext cx="1154113" cy="1155699"/>
            </a:xfrm>
            <a:prstGeom prst="ellipse">
              <a:avLst/>
            </a:prstGeom>
            <a:gradFill>
              <a:gsLst>
                <a:gs pos="0">
                  <a:schemeClr val="accent2">
                    <a:lumMod val="75000"/>
                  </a:schemeClr>
                </a:gs>
                <a:gs pos="100000">
                  <a:schemeClr val="accent2"/>
                </a:gs>
              </a:gsLst>
              <a:lin ang="5400000" scaled="0"/>
            </a:gradFill>
            <a:ln w="9525">
              <a:gradFill>
                <a:gsLst>
                  <a:gs pos="0">
                    <a:schemeClr val="accent2"/>
                  </a:gs>
                  <a:gs pos="100000">
                    <a:schemeClr val="accent2">
                      <a:lumMod val="75000"/>
                    </a:schemeClr>
                  </a:gs>
                </a:gsLst>
                <a:lin ang="5400000" scaled="0"/>
              </a:gradFill>
              <a:round/>
            </a:ln>
            <a:effectLst>
              <a:outerShdw blurRad="228600" dist="228600" dir="5400000" algn="t" rotWithShape="0">
                <a:prstClr val="black">
                  <a:alpha val="3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lumMod val="75000"/>
                    <a:lumOff val="25000"/>
                  </a:schemeClr>
                </a:solidFill>
                <a:ea typeface="宋体" panose="02010600030101010101" pitchFamily="2" charset="-122"/>
              </a:endParaRPr>
            </a:p>
          </p:txBody>
        </p:sp>
        <p:sp>
          <p:nvSpPr>
            <p:cNvPr id="14"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endParaRPr>
            </a:p>
          </p:txBody>
        </p:sp>
      </p:grpSp>
      <p:grpSp>
        <p:nvGrpSpPr>
          <p:cNvPr id="15" name="组合 40"/>
          <p:cNvGrpSpPr/>
          <p:nvPr/>
        </p:nvGrpSpPr>
        <p:grpSpPr bwMode="auto">
          <a:xfrm>
            <a:off x="6887471" y="1880940"/>
            <a:ext cx="866324" cy="866574"/>
            <a:chOff x="0" y="0"/>
            <a:chExt cx="1155700" cy="1155698"/>
          </a:xfrm>
          <a:solidFill>
            <a:schemeClr val="bg1">
              <a:lumMod val="65000"/>
            </a:schemeClr>
          </a:solidFill>
        </p:grpSpPr>
        <p:sp>
          <p:nvSpPr>
            <p:cNvPr id="16" name="Oval 33"/>
            <p:cNvSpPr>
              <a:spLocks noChangeArrowheads="1"/>
            </p:cNvSpPr>
            <p:nvPr/>
          </p:nvSpPr>
          <p:spPr bwMode="auto">
            <a:xfrm>
              <a:off x="0" y="0"/>
              <a:ext cx="1155700" cy="1155698"/>
            </a:xfrm>
            <a:prstGeom prst="ellipse">
              <a:avLst/>
            </a:prstGeom>
            <a:gradFill>
              <a:gsLst>
                <a:gs pos="0">
                  <a:schemeClr val="accent1">
                    <a:lumMod val="75000"/>
                  </a:schemeClr>
                </a:gs>
                <a:gs pos="100000">
                  <a:schemeClr val="accent1"/>
                </a:gs>
              </a:gsLst>
              <a:lin ang="5400000" scaled="1"/>
            </a:gradFill>
            <a:ln w="9525">
              <a:gradFill>
                <a:gsLst>
                  <a:gs pos="0">
                    <a:schemeClr val="accent1"/>
                  </a:gs>
                  <a:gs pos="100000">
                    <a:schemeClr val="accent1">
                      <a:lumMod val="75000"/>
                    </a:schemeClr>
                  </a:gs>
                </a:gsLst>
                <a:lin ang="5400000" scaled="0"/>
              </a:gradFill>
              <a:round/>
            </a:ln>
            <a:effectLst>
              <a:outerShdw blurRad="228600" dist="228600" dir="5400000" algn="t" rotWithShape="0">
                <a:prstClr val="black">
                  <a:alpha val="3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lumMod val="75000"/>
                    <a:lumOff val="25000"/>
                  </a:schemeClr>
                </a:solidFill>
                <a:ea typeface="宋体" panose="02010600030101010101" pitchFamily="2" charset="-122"/>
              </a:endParaRPr>
            </a:p>
          </p:txBody>
        </p:sp>
        <p:sp>
          <p:nvSpPr>
            <p:cNvPr id="17"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endParaRPr>
            </a:p>
          </p:txBody>
        </p:sp>
      </p:grpSp>
      <p:grpSp>
        <p:nvGrpSpPr>
          <p:cNvPr id="18" name="组合 43"/>
          <p:cNvGrpSpPr/>
          <p:nvPr/>
        </p:nvGrpSpPr>
        <p:grpSpPr bwMode="auto">
          <a:xfrm>
            <a:off x="6923171" y="3060576"/>
            <a:ext cx="865134" cy="866574"/>
            <a:chOff x="0" y="0"/>
            <a:chExt cx="1154113" cy="1155698"/>
          </a:xfrm>
          <a:solidFill>
            <a:schemeClr val="bg1">
              <a:lumMod val="65000"/>
            </a:schemeClr>
          </a:solidFill>
        </p:grpSpPr>
        <p:sp>
          <p:nvSpPr>
            <p:cNvPr id="19" name="Oval 32"/>
            <p:cNvSpPr>
              <a:spLocks noChangeArrowheads="1"/>
            </p:cNvSpPr>
            <p:nvPr/>
          </p:nvSpPr>
          <p:spPr bwMode="auto">
            <a:xfrm>
              <a:off x="0" y="0"/>
              <a:ext cx="1154113" cy="1155698"/>
            </a:xfrm>
            <a:prstGeom prst="ellipse">
              <a:avLst/>
            </a:prstGeom>
            <a:gradFill>
              <a:gsLst>
                <a:gs pos="0">
                  <a:schemeClr val="accent5">
                    <a:lumMod val="75000"/>
                  </a:schemeClr>
                </a:gs>
                <a:gs pos="100000">
                  <a:schemeClr val="accent5"/>
                </a:gs>
              </a:gsLst>
              <a:lin ang="5400000" scaled="1"/>
            </a:gradFill>
            <a:ln w="9525">
              <a:gradFill>
                <a:gsLst>
                  <a:gs pos="0">
                    <a:schemeClr val="accent5"/>
                  </a:gs>
                  <a:gs pos="100000">
                    <a:schemeClr val="accent5">
                      <a:lumMod val="75000"/>
                    </a:schemeClr>
                  </a:gs>
                </a:gsLst>
                <a:lin ang="5400000" scaled="0"/>
              </a:gradFill>
              <a:round/>
            </a:ln>
            <a:effectLst>
              <a:outerShdw blurRad="228600" dist="228600" dir="5400000" algn="t" rotWithShape="0">
                <a:prstClr val="black">
                  <a:alpha val="3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300">
                <a:solidFill>
                  <a:schemeClr val="tx1">
                    <a:lumMod val="75000"/>
                    <a:lumOff val="25000"/>
                  </a:schemeClr>
                </a:solidFill>
                <a:ea typeface="宋体" panose="02010600030101010101" pitchFamily="2" charset="-122"/>
              </a:endParaRPr>
            </a:p>
          </p:txBody>
        </p:sp>
        <p:sp>
          <p:nvSpPr>
            <p:cNvPr id="20"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75000"/>
                    <a:lumOff val="25000"/>
                  </a:schemeClr>
                </a:solidFill>
              </a:endParaRPr>
            </a:p>
          </p:txBody>
        </p:sp>
      </p:grpSp>
      <p:sp>
        <p:nvSpPr>
          <p:cNvPr id="21" name="TextBox 46"/>
          <p:cNvSpPr txBox="1">
            <a:spLocks noChangeArrowheads="1"/>
          </p:cNvSpPr>
          <p:nvPr/>
        </p:nvSpPr>
        <p:spPr bwMode="auto">
          <a:xfrm>
            <a:off x="2412189" y="1016748"/>
            <a:ext cx="1318526" cy="28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400" b="1" dirty="0">
                <a:solidFill>
                  <a:schemeClr val="tx1">
                    <a:lumMod val="75000"/>
                    <a:lumOff val="25000"/>
                  </a:schemeClr>
                </a:solidFill>
                <a:latin typeface="微软雅黑" panose="020B0503020204020204" charset="-122"/>
              </a:rPr>
              <a:t>添加标题</a:t>
            </a:r>
            <a:endParaRPr lang="en-US" altLang="zh-CN" sz="1400" b="1" dirty="0">
              <a:solidFill>
                <a:schemeClr val="tx1">
                  <a:lumMod val="75000"/>
                  <a:lumOff val="25000"/>
                </a:schemeClr>
              </a:solidFill>
              <a:latin typeface="微软雅黑" panose="020B0503020204020204" charset="-122"/>
            </a:endParaRPr>
          </a:p>
        </p:txBody>
      </p:sp>
      <p:sp>
        <p:nvSpPr>
          <p:cNvPr id="22" name="TextBox 47"/>
          <p:cNvSpPr txBox="1">
            <a:spLocks noChangeArrowheads="1"/>
          </p:cNvSpPr>
          <p:nvPr/>
        </p:nvSpPr>
        <p:spPr bwMode="auto">
          <a:xfrm>
            <a:off x="2355070" y="1403611"/>
            <a:ext cx="1943278" cy="8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200" dirty="0">
                <a:solidFill>
                  <a:schemeClr val="tx1">
                    <a:lumMod val="75000"/>
                    <a:lumOff val="25000"/>
                  </a:schemeClr>
                </a:solidFill>
                <a:latin typeface="微软雅黑" panose="020B0503020204020204" charset="-122"/>
              </a:rPr>
              <a:t>这里可以添加主要内容这里可以添加主要内容这里可以添加主要内容这里可以添加主要内容</a:t>
            </a:r>
          </a:p>
        </p:txBody>
      </p:sp>
      <p:sp>
        <p:nvSpPr>
          <p:cNvPr id="23" name="TextBox 48"/>
          <p:cNvSpPr txBox="1">
            <a:spLocks noChangeArrowheads="1"/>
          </p:cNvSpPr>
          <p:nvPr/>
        </p:nvSpPr>
        <p:spPr bwMode="auto">
          <a:xfrm>
            <a:off x="5478505" y="1016748"/>
            <a:ext cx="1319716" cy="28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400" b="1">
                <a:solidFill>
                  <a:schemeClr val="tx1">
                    <a:lumMod val="75000"/>
                    <a:lumOff val="25000"/>
                  </a:schemeClr>
                </a:solidFill>
                <a:latin typeface="微软雅黑" panose="020B0503020204020204" charset="-122"/>
              </a:rPr>
              <a:t>添加标题</a:t>
            </a:r>
            <a:endParaRPr lang="en-US" altLang="zh-CN" sz="1400" b="1">
              <a:solidFill>
                <a:schemeClr val="tx1">
                  <a:lumMod val="75000"/>
                  <a:lumOff val="25000"/>
                </a:schemeClr>
              </a:solidFill>
              <a:latin typeface="微软雅黑" panose="020B0503020204020204" charset="-122"/>
            </a:endParaRPr>
          </a:p>
        </p:txBody>
      </p:sp>
      <p:sp>
        <p:nvSpPr>
          <p:cNvPr id="24" name="TextBox 49"/>
          <p:cNvSpPr txBox="1">
            <a:spLocks noChangeArrowheads="1"/>
          </p:cNvSpPr>
          <p:nvPr/>
        </p:nvSpPr>
        <p:spPr bwMode="auto">
          <a:xfrm>
            <a:off x="4926346" y="1403611"/>
            <a:ext cx="1943279" cy="8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200">
                <a:solidFill>
                  <a:schemeClr val="tx1">
                    <a:lumMod val="75000"/>
                    <a:lumOff val="25000"/>
                  </a:schemeClr>
                </a:solidFill>
                <a:latin typeface="微软雅黑" panose="020B0503020204020204" charset="-122"/>
              </a:rPr>
              <a:t>这里可以添加主要内容这里可以添加主要内容这里可以添加主要内容这里可以添加主要内容</a:t>
            </a:r>
          </a:p>
        </p:txBody>
      </p:sp>
      <p:sp>
        <p:nvSpPr>
          <p:cNvPr id="25" name="TextBox 50"/>
          <p:cNvSpPr txBox="1">
            <a:spLocks noChangeArrowheads="1"/>
          </p:cNvSpPr>
          <p:nvPr/>
        </p:nvSpPr>
        <p:spPr bwMode="auto">
          <a:xfrm>
            <a:off x="2412189" y="4447335"/>
            <a:ext cx="1318526" cy="28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400" b="1">
                <a:solidFill>
                  <a:schemeClr val="tx1">
                    <a:lumMod val="75000"/>
                    <a:lumOff val="25000"/>
                  </a:schemeClr>
                </a:solidFill>
                <a:latin typeface="微软雅黑" panose="020B0503020204020204" charset="-122"/>
              </a:rPr>
              <a:t>添加标题</a:t>
            </a:r>
            <a:endParaRPr lang="en-US" altLang="zh-CN" sz="1400" b="1">
              <a:solidFill>
                <a:schemeClr val="tx1">
                  <a:lumMod val="75000"/>
                  <a:lumOff val="25000"/>
                </a:schemeClr>
              </a:solidFill>
              <a:latin typeface="微软雅黑" panose="020B0503020204020204" charset="-122"/>
            </a:endParaRPr>
          </a:p>
        </p:txBody>
      </p:sp>
      <p:sp>
        <p:nvSpPr>
          <p:cNvPr id="26" name="TextBox 51"/>
          <p:cNvSpPr txBox="1">
            <a:spLocks noChangeArrowheads="1"/>
          </p:cNvSpPr>
          <p:nvPr/>
        </p:nvSpPr>
        <p:spPr bwMode="auto">
          <a:xfrm>
            <a:off x="2355070" y="3493865"/>
            <a:ext cx="1943278" cy="8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200">
                <a:solidFill>
                  <a:schemeClr val="tx1">
                    <a:lumMod val="75000"/>
                    <a:lumOff val="25000"/>
                  </a:schemeClr>
                </a:solidFill>
                <a:latin typeface="微软雅黑" panose="020B0503020204020204" charset="-122"/>
              </a:rPr>
              <a:t>这里可以添加主要内容这里可以添加主要内容这里可以添加主要内容这里可以添加主要内容</a:t>
            </a:r>
          </a:p>
        </p:txBody>
      </p:sp>
      <p:sp>
        <p:nvSpPr>
          <p:cNvPr id="27" name="TextBox 52"/>
          <p:cNvSpPr txBox="1">
            <a:spLocks noChangeArrowheads="1"/>
          </p:cNvSpPr>
          <p:nvPr/>
        </p:nvSpPr>
        <p:spPr bwMode="auto">
          <a:xfrm>
            <a:off x="5478505" y="4447335"/>
            <a:ext cx="1319716" cy="284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400" b="1">
                <a:solidFill>
                  <a:schemeClr val="tx1">
                    <a:lumMod val="75000"/>
                    <a:lumOff val="25000"/>
                  </a:schemeClr>
                </a:solidFill>
                <a:latin typeface="微软雅黑" panose="020B0503020204020204" charset="-122"/>
              </a:rPr>
              <a:t>添加标题</a:t>
            </a:r>
            <a:endParaRPr lang="en-US" altLang="zh-CN" sz="1400" b="1">
              <a:solidFill>
                <a:schemeClr val="tx1">
                  <a:lumMod val="75000"/>
                  <a:lumOff val="25000"/>
                </a:schemeClr>
              </a:solidFill>
              <a:latin typeface="微软雅黑" panose="020B0503020204020204" charset="-122"/>
            </a:endParaRPr>
          </a:p>
        </p:txBody>
      </p:sp>
      <p:sp>
        <p:nvSpPr>
          <p:cNvPr id="28" name="TextBox 53"/>
          <p:cNvSpPr txBox="1">
            <a:spLocks noChangeArrowheads="1"/>
          </p:cNvSpPr>
          <p:nvPr/>
        </p:nvSpPr>
        <p:spPr bwMode="auto">
          <a:xfrm>
            <a:off x="4926346" y="3493865"/>
            <a:ext cx="1943279" cy="8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200">
                <a:solidFill>
                  <a:schemeClr val="tx1">
                    <a:lumMod val="75000"/>
                    <a:lumOff val="25000"/>
                  </a:schemeClr>
                </a:solidFill>
                <a:latin typeface="微软雅黑" panose="020B0503020204020204" charset="-122"/>
              </a:rPr>
              <a:t>这里可以添加主要内容这里可以添加主要内容这里可以添加主要内容这里可以添加主要内容</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1200"/>
                            </p:stCondLst>
                            <p:childTnLst>
                              <p:par>
                                <p:cTn id="13" presetID="1"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56" presetClass="path" presetSubtype="0" accel="50000" decel="50000" fill="hold" nodeType="withEffect">
                                  <p:stCondLst>
                                    <p:cond delay="0"/>
                                  </p:stCondLst>
                                  <p:childTnLst>
                                    <p:animMotion origin="layout" path="M 1.46481E-6 -2.96296E-6 L -0.313 -0.10856 " pathEditMode="relative" rAng="0" ptsTypes="AA">
                                      <p:cBhvr>
                                        <p:cTn id="22" dur="1000" spd="-99900" fill="hold"/>
                                        <p:tgtEl>
                                          <p:spTgt spid="18"/>
                                        </p:tgtEl>
                                        <p:attrNameLst>
                                          <p:attrName>ppt_x</p:attrName>
                                          <p:attrName>ppt_y</p:attrName>
                                        </p:attrNameLst>
                                      </p:cBhvr>
                                      <p:rCtr x="-15500" y="-5300"/>
                                    </p:animMotion>
                                  </p:childTnLst>
                                </p:cTn>
                              </p:par>
                              <p:par>
                                <p:cTn id="23" presetID="56" presetClass="path" presetSubtype="0" accel="50000" decel="50000" fill="hold" nodeType="withEffect">
                                  <p:stCondLst>
                                    <p:cond delay="0"/>
                                  </p:stCondLst>
                                  <p:childTnLst>
                                    <p:animMotion origin="layout" path="M 1.67816E-7 4.81481E-6 L 0.30831 0.12546 " pathEditMode="relative" rAng="0" ptsTypes="AA">
                                      <p:cBhvr>
                                        <p:cTn id="24" dur="1000" spd="-99900" fill="hold"/>
                                        <p:tgtEl>
                                          <p:spTgt spid="9"/>
                                        </p:tgtEl>
                                        <p:attrNameLst>
                                          <p:attrName>ppt_x</p:attrName>
                                          <p:attrName>ppt_y</p:attrName>
                                        </p:attrNameLst>
                                      </p:cBhvr>
                                      <p:rCtr x="15400" y="6300"/>
                                    </p:animMotion>
                                  </p:childTnLst>
                                </p:cTn>
                              </p:par>
                              <p:par>
                                <p:cTn id="25" presetID="56" presetClass="path" presetSubtype="0" accel="50000" decel="50000" fill="hold" nodeType="withEffect">
                                  <p:stCondLst>
                                    <p:cond delay="0"/>
                                  </p:stCondLst>
                                  <p:childTnLst>
                                    <p:animMotion origin="layout" path="M -1.26838E-6 -4.81481E-6 L 0.30623 -0.10416 " pathEditMode="relative" rAng="0" ptsTypes="AA">
                                      <p:cBhvr>
                                        <p:cTn id="26" dur="1000" spd="-99900" fill="hold"/>
                                        <p:tgtEl>
                                          <p:spTgt spid="12"/>
                                        </p:tgtEl>
                                        <p:attrNameLst>
                                          <p:attrName>ppt_x</p:attrName>
                                          <p:attrName>ppt_y</p:attrName>
                                        </p:attrNameLst>
                                      </p:cBhvr>
                                      <p:rCtr x="15300" y="-5100"/>
                                    </p:animMotion>
                                  </p:childTnLst>
                                </p:cTn>
                              </p:par>
                              <p:par>
                                <p:cTn id="27" presetID="56" presetClass="path" presetSubtype="0" accel="50000" decel="50000" fill="hold" nodeType="withEffect">
                                  <p:stCondLst>
                                    <p:cond delay="0"/>
                                  </p:stCondLst>
                                  <p:childTnLst>
                                    <p:animMotion origin="layout" path="M 4.06791E-6 -4.81481E-6 L -0.30923 0.12084 " pathEditMode="relative" rAng="0" ptsTypes="AA">
                                      <p:cBhvr>
                                        <p:cTn id="28" dur="1000" spd="-99900" fill="hold"/>
                                        <p:tgtEl>
                                          <p:spTgt spid="15"/>
                                        </p:tgtEl>
                                        <p:attrNameLst>
                                          <p:attrName>ppt_x</p:attrName>
                                          <p:attrName>ppt_y</p:attrName>
                                        </p:attrNameLst>
                                      </p:cBhvr>
                                      <p:rCtr x="-15400" y="6000"/>
                                    </p:animMotion>
                                  </p:childTnLst>
                                </p:cTn>
                              </p:par>
                            </p:childTnLst>
                          </p:cTn>
                        </p:par>
                        <p:par>
                          <p:cTn id="29" fill="hold">
                            <p:stCondLst>
                              <p:cond delay="1200"/>
                            </p:stCondLst>
                            <p:childTnLst>
                              <p:par>
                                <p:cTn id="30" presetID="22" presetClass="entr" presetSubtype="8"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right)">
                                      <p:cBhvr>
                                        <p:cTn id="35" dur="500"/>
                                        <p:tgtEl>
                                          <p:spTgt spid="5"/>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right)">
                                      <p:cBhvr>
                                        <p:cTn id="38" dur="500"/>
                                        <p:tgtEl>
                                          <p:spTgt spid="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par>
                          <p:cTn id="42" fill="hold">
                            <p:stCondLst>
                              <p:cond delay="1700"/>
                            </p:stCondLst>
                            <p:childTnLst>
                              <p:par>
                                <p:cTn id="43" presetID="47" presetClass="entr" presetSubtype="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1000"/>
                                        <p:tgtEl>
                                          <p:spTgt spid="21"/>
                                        </p:tgtEl>
                                      </p:cBhvr>
                                    </p:animEffect>
                                    <p:anim calcmode="lin" valueType="num">
                                      <p:cBhvr>
                                        <p:cTn id="46" dur="1000" fill="hold"/>
                                        <p:tgtEl>
                                          <p:spTgt spid="21"/>
                                        </p:tgtEl>
                                        <p:attrNameLst>
                                          <p:attrName>ppt_x</p:attrName>
                                        </p:attrNameLst>
                                      </p:cBhvr>
                                      <p:tavLst>
                                        <p:tav tm="0">
                                          <p:val>
                                            <p:strVal val="#ppt_x"/>
                                          </p:val>
                                        </p:tav>
                                        <p:tav tm="100000">
                                          <p:val>
                                            <p:strVal val="#ppt_x"/>
                                          </p:val>
                                        </p:tav>
                                      </p:tavLst>
                                    </p:anim>
                                    <p:anim calcmode="lin" valueType="num">
                                      <p:cBhvr>
                                        <p:cTn id="47" dur="1000" fill="hold"/>
                                        <p:tgtEl>
                                          <p:spTgt spid="21"/>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1000"/>
                                        <p:tgtEl>
                                          <p:spTgt spid="23"/>
                                        </p:tgtEl>
                                      </p:cBhvr>
                                    </p:animEffect>
                                    <p:anim calcmode="lin" valueType="num">
                                      <p:cBhvr>
                                        <p:cTn id="51" dur="1000" fill="hold"/>
                                        <p:tgtEl>
                                          <p:spTgt spid="23"/>
                                        </p:tgtEl>
                                        <p:attrNameLst>
                                          <p:attrName>ppt_x</p:attrName>
                                        </p:attrNameLst>
                                      </p:cBhvr>
                                      <p:tavLst>
                                        <p:tav tm="0">
                                          <p:val>
                                            <p:strVal val="#ppt_x"/>
                                          </p:val>
                                        </p:tav>
                                        <p:tav tm="100000">
                                          <p:val>
                                            <p:strVal val="#ppt_x"/>
                                          </p:val>
                                        </p:tav>
                                      </p:tavLst>
                                    </p:anim>
                                    <p:anim calcmode="lin" valueType="num">
                                      <p:cBhvr>
                                        <p:cTn id="52" dur="1000" fill="hold"/>
                                        <p:tgtEl>
                                          <p:spTgt spid="2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1000"/>
                                        <p:tgtEl>
                                          <p:spTgt spid="27"/>
                                        </p:tgtEl>
                                      </p:cBhvr>
                                    </p:animEffect>
                                    <p:anim calcmode="lin" valueType="num">
                                      <p:cBhvr>
                                        <p:cTn id="56" dur="1000" fill="hold"/>
                                        <p:tgtEl>
                                          <p:spTgt spid="27"/>
                                        </p:tgtEl>
                                        <p:attrNameLst>
                                          <p:attrName>ppt_x</p:attrName>
                                        </p:attrNameLst>
                                      </p:cBhvr>
                                      <p:tavLst>
                                        <p:tav tm="0">
                                          <p:val>
                                            <p:strVal val="#ppt_x"/>
                                          </p:val>
                                        </p:tav>
                                        <p:tav tm="100000">
                                          <p:val>
                                            <p:strVal val="#ppt_x"/>
                                          </p:val>
                                        </p:tav>
                                      </p:tavLst>
                                    </p:anim>
                                    <p:anim calcmode="lin" valueType="num">
                                      <p:cBhvr>
                                        <p:cTn id="57" dur="1000" fill="hold"/>
                                        <p:tgtEl>
                                          <p:spTgt spid="2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1000"/>
                                        <p:tgtEl>
                                          <p:spTgt spid="25"/>
                                        </p:tgtEl>
                                      </p:cBhvr>
                                    </p:animEffect>
                                    <p:anim calcmode="lin" valueType="num">
                                      <p:cBhvr>
                                        <p:cTn id="61" dur="1000" fill="hold"/>
                                        <p:tgtEl>
                                          <p:spTgt spid="25"/>
                                        </p:tgtEl>
                                        <p:attrNameLst>
                                          <p:attrName>ppt_x</p:attrName>
                                        </p:attrNameLst>
                                      </p:cBhvr>
                                      <p:tavLst>
                                        <p:tav tm="0">
                                          <p:val>
                                            <p:strVal val="#ppt_x"/>
                                          </p:val>
                                        </p:tav>
                                        <p:tav tm="100000">
                                          <p:val>
                                            <p:strVal val="#ppt_x"/>
                                          </p:val>
                                        </p:tav>
                                      </p:tavLst>
                                    </p:anim>
                                    <p:anim calcmode="lin" valueType="num">
                                      <p:cBhvr>
                                        <p:cTn id="62" dur="1000" fill="hold"/>
                                        <p:tgtEl>
                                          <p:spTgt spid="25"/>
                                        </p:tgtEl>
                                        <p:attrNameLst>
                                          <p:attrName>ppt_y</p:attrName>
                                        </p:attrNameLst>
                                      </p:cBhvr>
                                      <p:tavLst>
                                        <p:tav tm="0">
                                          <p:val>
                                            <p:strVal val="#ppt_y+.1"/>
                                          </p:val>
                                        </p:tav>
                                        <p:tav tm="100000">
                                          <p:val>
                                            <p:strVal val="#ppt_y"/>
                                          </p:val>
                                        </p:tav>
                                      </p:tavLst>
                                    </p:anim>
                                  </p:childTnLst>
                                </p:cTn>
                              </p:par>
                            </p:childTnLst>
                          </p:cTn>
                        </p:par>
                        <p:par>
                          <p:cTn id="63" fill="hold">
                            <p:stCondLst>
                              <p:cond delay="2700"/>
                            </p:stCondLst>
                            <p:childTnLst>
                              <p:par>
                                <p:cTn id="64" presetID="22" presetClass="entr" presetSubtype="1"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up)">
                                      <p:cBhvr>
                                        <p:cTn id="69" dur="500"/>
                                        <p:tgtEl>
                                          <p:spTgt spid="24"/>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down)">
                                      <p:cBhvr>
                                        <p:cTn id="72" dur="500"/>
                                        <p:tgtEl>
                                          <p:spTgt spid="26"/>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down)">
                                      <p:cBhvr>
                                        <p:cTn id="7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21" grpId="0" autoUpdateAnimBg="0"/>
      <p:bldP spid="22" grpId="0" autoUpdateAnimBg="0"/>
      <p:bldP spid="23" grpId="0" autoUpdateAnimBg="0"/>
      <p:bldP spid="24" grpId="0" autoUpdateAnimBg="0"/>
      <p:bldP spid="25" grpId="0" autoUpdateAnimBg="0"/>
      <p:bldP spid="26" grpId="0" autoUpdateAnimBg="0"/>
      <p:bldP spid="27" grpId="0" autoUpdateAnimBg="0"/>
      <p:bldP spid="2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33"/>
          <p:cNvSpPr/>
          <p:nvPr/>
        </p:nvSpPr>
        <p:spPr>
          <a:xfrm rot="19335404">
            <a:off x="1030540" y="1162293"/>
            <a:ext cx="3584527" cy="3535523"/>
          </a:xfrm>
          <a:custGeom>
            <a:avLst/>
            <a:gdLst>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58543 w 4779369"/>
              <a:gd name="connsiteY4" fmla="*/ 1805072 h 4714030"/>
              <a:gd name="connsiteX5" fmla="*/ 3658543 w 4779369"/>
              <a:gd name="connsiteY5" fmla="*/ 1811336 h 4714030"/>
              <a:gd name="connsiteX6" fmla="*/ 3606598 w 4779369"/>
              <a:gd name="connsiteY6" fmla="*/ 1770199 h 4714030"/>
              <a:gd name="connsiteX7" fmla="*/ 3336570 w 4779369"/>
              <a:gd name="connsiteY7" fmla="*/ 1691032 h 4714030"/>
              <a:gd name="connsiteX8" fmla="*/ 3192952 w 4779369"/>
              <a:gd name="connsiteY8" fmla="*/ 1711872 h 4714030"/>
              <a:gd name="connsiteX9" fmla="*/ 3137695 w 4779369"/>
              <a:gd name="connsiteY9" fmla="*/ 1732769 h 4714030"/>
              <a:gd name="connsiteX10" fmla="*/ 3126960 w 4779369"/>
              <a:gd name="connsiteY10" fmla="*/ 1827523 h 4714030"/>
              <a:gd name="connsiteX11" fmla="*/ 3048503 w 4779369"/>
              <a:gd name="connsiteY11" fmla="*/ 2123573 h 4714030"/>
              <a:gd name="connsiteX12" fmla="*/ 2992344 w 4779369"/>
              <a:gd name="connsiteY12" fmla="*/ 2253828 h 4714030"/>
              <a:gd name="connsiteX13" fmla="*/ 2997806 w 4779369"/>
              <a:gd name="connsiteY13" fmla="*/ 2275931 h 4714030"/>
              <a:gd name="connsiteX14" fmla="*/ 3162873 w 4779369"/>
              <a:gd name="connsiteY14" fmla="*/ 2503824 h 4714030"/>
              <a:gd name="connsiteX15" fmla="*/ 3356427 w 4779369"/>
              <a:gd name="connsiteY15" fmla="*/ 2595846 h 4714030"/>
              <a:gd name="connsiteX16" fmla="*/ 3414277 w 4779369"/>
              <a:gd name="connsiteY16" fmla="*/ 2604863 h 4714030"/>
              <a:gd name="connsiteX17" fmla="*/ 3454240 w 4779369"/>
              <a:gd name="connsiteY17" fmla="*/ 2587267 h 4714030"/>
              <a:gd name="connsiteX18" fmla="*/ 4029121 w 4779369"/>
              <a:gd name="connsiteY18" fmla="*/ 2685987 h 4714030"/>
              <a:gd name="connsiteX19" fmla="*/ 4140072 w 4779369"/>
              <a:gd name="connsiteY19" fmla="*/ 3557314 h 4714030"/>
              <a:gd name="connsiteX20" fmla="*/ 3268745 w 4779369"/>
              <a:gd name="connsiteY20" fmla="*/ 3668264 h 4714030"/>
              <a:gd name="connsiteX21" fmla="*/ 3029106 w 4779369"/>
              <a:gd name="connsiteY21" fmla="*/ 3136468 h 4714030"/>
              <a:gd name="connsiteX22" fmla="*/ 3040867 w 4779369"/>
              <a:gd name="connsiteY22" fmla="*/ 3064259 h 4714030"/>
              <a:gd name="connsiteX23" fmla="*/ 3024015 w 4779369"/>
              <a:gd name="connsiteY23" fmla="*/ 3025265 h 4714030"/>
              <a:gd name="connsiteX24" fmla="*/ 2886424 w 4779369"/>
              <a:gd name="connsiteY24" fmla="*/ 2860950 h 4714030"/>
              <a:gd name="connsiteX25" fmla="*/ 2624436 w 4779369"/>
              <a:gd name="connsiteY25" fmla="*/ 2758262 h 4714030"/>
              <a:gd name="connsiteX26" fmla="*/ 2608775 w 4779369"/>
              <a:gd name="connsiteY26" fmla="*/ 2758435 h 4714030"/>
              <a:gd name="connsiteX27" fmla="*/ 2598603 w 4779369"/>
              <a:gd name="connsiteY27" fmla="*/ 2768115 h 4714030"/>
              <a:gd name="connsiteX28" fmla="*/ 2138389 w 4779369"/>
              <a:gd name="connsiteY28" fmla="*/ 3042691 h 4714030"/>
              <a:gd name="connsiteX29" fmla="*/ 2080005 w 4779369"/>
              <a:gd name="connsiteY29" fmla="*/ 3062295 h 4714030"/>
              <a:gd name="connsiteX30" fmla="*/ 2075740 w 4779369"/>
              <a:gd name="connsiteY30" fmla="*/ 3101544 h 4714030"/>
              <a:gd name="connsiteX31" fmla="*/ 2091557 w 4779369"/>
              <a:gd name="connsiteY31" fmla="*/ 3245802 h 4714030"/>
              <a:gd name="connsiteX32" fmla="*/ 2235869 w 4779369"/>
              <a:gd name="connsiteY32" fmla="*/ 3487372 h 4714030"/>
              <a:gd name="connsiteX33" fmla="*/ 2246040 w 4779369"/>
              <a:gd name="connsiteY33" fmla="*/ 3495068 h 4714030"/>
              <a:gd name="connsiteX34" fmla="*/ 2353186 w 4779369"/>
              <a:gd name="connsiteY34" fmla="*/ 3535124 h 4714030"/>
              <a:gd name="connsiteX35" fmla="*/ 2459892 w 4779369"/>
              <a:gd name="connsiteY35" fmla="*/ 3601767 h 4714030"/>
              <a:gd name="connsiteX36" fmla="*/ 2570842 w 4779369"/>
              <a:gd name="connsiteY36" fmla="*/ 4473093 h 4714030"/>
              <a:gd name="connsiteX37" fmla="*/ 1699516 w 4779369"/>
              <a:gd name="connsiteY37" fmla="*/ 4584044 h 4714030"/>
              <a:gd name="connsiteX38" fmla="*/ 1588565 w 4779369"/>
              <a:gd name="connsiteY38" fmla="*/ 3712718 h 4714030"/>
              <a:gd name="connsiteX39" fmla="*/ 1634920 w 4779369"/>
              <a:gd name="connsiteY39" fmla="*/ 3663870 h 4714030"/>
              <a:gd name="connsiteX40" fmla="*/ 1645376 w 4779369"/>
              <a:gd name="connsiteY40" fmla="*/ 3640232 h 4714030"/>
              <a:gd name="connsiteX41" fmla="*/ 1654346 w 4779369"/>
              <a:gd name="connsiteY41" fmla="*/ 3358982 h 4714030"/>
              <a:gd name="connsiteX42" fmla="*/ 1557620 w 4779369"/>
              <a:gd name="connsiteY42" fmla="*/ 3167736 h 4714030"/>
              <a:gd name="connsiteX43" fmla="*/ 1536748 w 4779369"/>
              <a:gd name="connsiteY43" fmla="*/ 3145662 h 4714030"/>
              <a:gd name="connsiteX44" fmla="*/ 1489568 w 4779369"/>
              <a:gd name="connsiteY44" fmla="*/ 3145159 h 4714030"/>
              <a:gd name="connsiteX45" fmla="*/ 610434 w 4779369"/>
              <a:gd name="connsiteY45" fmla="*/ 2818009 h 4714030"/>
              <a:gd name="connsiteX46" fmla="*/ 329331 w 4779369"/>
              <a:gd name="connsiteY46" fmla="*/ 610434 h 4714030"/>
              <a:gd name="connsiteX47" fmla="*/ 2536907 w 4779369"/>
              <a:gd name="connsiteY47" fmla="*/ 329331 h 4714030"/>
              <a:gd name="connsiteX48" fmla="*/ 3068123 w 4779369"/>
              <a:gd name="connsiteY48" fmla="*/ 1080399 h 4714030"/>
              <a:gd name="connsiteX49" fmla="*/ 3094483 w 4779369"/>
              <a:gd name="connsiteY49" fmla="*/ 1175656 h 4714030"/>
              <a:gd name="connsiteX50" fmla="*/ 3127186 w 4779369"/>
              <a:gd name="connsiteY50" fmla="*/ 1193698 h 4714030"/>
              <a:gd name="connsiteX51" fmla="*/ 3336570 w 4779369"/>
              <a:gd name="connsiteY51" fmla="*/ 1239409 h 4714030"/>
              <a:gd name="connsiteX52" fmla="*/ 3545953 w 4779369"/>
              <a:gd name="connsiteY52" fmla="*/ 1193698 h 4714030"/>
              <a:gd name="connsiteX53" fmla="*/ 3604045 w 4779369"/>
              <a:gd name="connsiteY53" fmla="*/ 1161650 h 4714030"/>
              <a:gd name="connsiteX54" fmla="*/ 3667106 w 4779369"/>
              <a:gd name="connsiteY54" fmla="*/ 1060681 h 4714030"/>
              <a:gd name="connsiteX55" fmla="*/ 4538432 w 4779369"/>
              <a:gd name="connsiteY55" fmla="*/ 949730 h 4714030"/>
              <a:gd name="connsiteX0-1" fmla="*/ 4538432 w 4779369"/>
              <a:gd name="connsiteY0-2" fmla="*/ 949730 h 4714030"/>
              <a:gd name="connsiteX1-3" fmla="*/ 4649383 w 4779369"/>
              <a:gd name="connsiteY1-4" fmla="*/ 1821057 h 4714030"/>
              <a:gd name="connsiteX2-5" fmla="*/ 3778057 w 4779369"/>
              <a:gd name="connsiteY2-6" fmla="*/ 1932008 h 4714030"/>
              <a:gd name="connsiteX3-7" fmla="*/ 3686799 w 4779369"/>
              <a:gd name="connsiteY3-8" fmla="*/ 1845408 h 4714030"/>
              <a:gd name="connsiteX4-9" fmla="*/ 3658543 w 4779369"/>
              <a:gd name="connsiteY4-10" fmla="*/ 1805072 h 4714030"/>
              <a:gd name="connsiteX5-11" fmla="*/ 3658543 w 4779369"/>
              <a:gd name="connsiteY5-12" fmla="*/ 1811336 h 4714030"/>
              <a:gd name="connsiteX6-13" fmla="*/ 3606598 w 4779369"/>
              <a:gd name="connsiteY6-14" fmla="*/ 1770199 h 4714030"/>
              <a:gd name="connsiteX7-15" fmla="*/ 3336570 w 4779369"/>
              <a:gd name="connsiteY7-16" fmla="*/ 1691032 h 4714030"/>
              <a:gd name="connsiteX8-17" fmla="*/ 3192952 w 4779369"/>
              <a:gd name="connsiteY8-18" fmla="*/ 1711872 h 4714030"/>
              <a:gd name="connsiteX9-19" fmla="*/ 3137695 w 4779369"/>
              <a:gd name="connsiteY9-20" fmla="*/ 1732769 h 4714030"/>
              <a:gd name="connsiteX10-21" fmla="*/ 3126960 w 4779369"/>
              <a:gd name="connsiteY10-22" fmla="*/ 1827523 h 4714030"/>
              <a:gd name="connsiteX11-23" fmla="*/ 3048503 w 4779369"/>
              <a:gd name="connsiteY11-24" fmla="*/ 2123573 h 4714030"/>
              <a:gd name="connsiteX12-25" fmla="*/ 2992344 w 4779369"/>
              <a:gd name="connsiteY12-26" fmla="*/ 2253828 h 4714030"/>
              <a:gd name="connsiteX13-27" fmla="*/ 2997806 w 4779369"/>
              <a:gd name="connsiteY13-28" fmla="*/ 2275931 h 4714030"/>
              <a:gd name="connsiteX14-29" fmla="*/ 3162873 w 4779369"/>
              <a:gd name="connsiteY14-30" fmla="*/ 2503824 h 4714030"/>
              <a:gd name="connsiteX15-31" fmla="*/ 3356427 w 4779369"/>
              <a:gd name="connsiteY15-32" fmla="*/ 2595846 h 4714030"/>
              <a:gd name="connsiteX16-33" fmla="*/ 3414277 w 4779369"/>
              <a:gd name="connsiteY16-34" fmla="*/ 2604863 h 4714030"/>
              <a:gd name="connsiteX17-35" fmla="*/ 3454240 w 4779369"/>
              <a:gd name="connsiteY17-36" fmla="*/ 2587267 h 4714030"/>
              <a:gd name="connsiteX18-37" fmla="*/ 4029121 w 4779369"/>
              <a:gd name="connsiteY18-38" fmla="*/ 2685987 h 4714030"/>
              <a:gd name="connsiteX19-39" fmla="*/ 4140072 w 4779369"/>
              <a:gd name="connsiteY19-40" fmla="*/ 3557314 h 4714030"/>
              <a:gd name="connsiteX20-41" fmla="*/ 3268745 w 4779369"/>
              <a:gd name="connsiteY20-42" fmla="*/ 3668264 h 4714030"/>
              <a:gd name="connsiteX21-43" fmla="*/ 3029106 w 4779369"/>
              <a:gd name="connsiteY21-44" fmla="*/ 3136468 h 4714030"/>
              <a:gd name="connsiteX22-45" fmla="*/ 3040867 w 4779369"/>
              <a:gd name="connsiteY22-46" fmla="*/ 3064259 h 4714030"/>
              <a:gd name="connsiteX23-47" fmla="*/ 3024015 w 4779369"/>
              <a:gd name="connsiteY23-48" fmla="*/ 3025265 h 4714030"/>
              <a:gd name="connsiteX24-49" fmla="*/ 2886424 w 4779369"/>
              <a:gd name="connsiteY24-50" fmla="*/ 2860950 h 4714030"/>
              <a:gd name="connsiteX25-51" fmla="*/ 2624436 w 4779369"/>
              <a:gd name="connsiteY25-52" fmla="*/ 2758262 h 4714030"/>
              <a:gd name="connsiteX26-53" fmla="*/ 2608775 w 4779369"/>
              <a:gd name="connsiteY26-54" fmla="*/ 2758435 h 4714030"/>
              <a:gd name="connsiteX27-55" fmla="*/ 2598603 w 4779369"/>
              <a:gd name="connsiteY27-56" fmla="*/ 2768115 h 4714030"/>
              <a:gd name="connsiteX28-57" fmla="*/ 2138389 w 4779369"/>
              <a:gd name="connsiteY28-58" fmla="*/ 3042691 h 4714030"/>
              <a:gd name="connsiteX29-59" fmla="*/ 2080005 w 4779369"/>
              <a:gd name="connsiteY29-60" fmla="*/ 3062295 h 4714030"/>
              <a:gd name="connsiteX30-61" fmla="*/ 2075740 w 4779369"/>
              <a:gd name="connsiteY30-62" fmla="*/ 3101544 h 4714030"/>
              <a:gd name="connsiteX31-63" fmla="*/ 2091557 w 4779369"/>
              <a:gd name="connsiteY31-64" fmla="*/ 3245802 h 4714030"/>
              <a:gd name="connsiteX32-65" fmla="*/ 2235869 w 4779369"/>
              <a:gd name="connsiteY32-66" fmla="*/ 3487372 h 4714030"/>
              <a:gd name="connsiteX33-67" fmla="*/ 2246040 w 4779369"/>
              <a:gd name="connsiteY33-68" fmla="*/ 3495068 h 4714030"/>
              <a:gd name="connsiteX34-69" fmla="*/ 2353186 w 4779369"/>
              <a:gd name="connsiteY34-70" fmla="*/ 3535124 h 4714030"/>
              <a:gd name="connsiteX35-71" fmla="*/ 2459892 w 4779369"/>
              <a:gd name="connsiteY35-72" fmla="*/ 3601767 h 4714030"/>
              <a:gd name="connsiteX36-73" fmla="*/ 2570842 w 4779369"/>
              <a:gd name="connsiteY36-74" fmla="*/ 4473093 h 4714030"/>
              <a:gd name="connsiteX37-75" fmla="*/ 1699516 w 4779369"/>
              <a:gd name="connsiteY37-76" fmla="*/ 4584044 h 4714030"/>
              <a:gd name="connsiteX38-77" fmla="*/ 1588565 w 4779369"/>
              <a:gd name="connsiteY38-78" fmla="*/ 3712718 h 4714030"/>
              <a:gd name="connsiteX39-79" fmla="*/ 1634920 w 4779369"/>
              <a:gd name="connsiteY39-80" fmla="*/ 3663870 h 4714030"/>
              <a:gd name="connsiteX40-81" fmla="*/ 1645376 w 4779369"/>
              <a:gd name="connsiteY40-82" fmla="*/ 3640232 h 4714030"/>
              <a:gd name="connsiteX41-83" fmla="*/ 1654346 w 4779369"/>
              <a:gd name="connsiteY41-84" fmla="*/ 3358982 h 4714030"/>
              <a:gd name="connsiteX42-85" fmla="*/ 1557620 w 4779369"/>
              <a:gd name="connsiteY42-86" fmla="*/ 3167736 h 4714030"/>
              <a:gd name="connsiteX43-87" fmla="*/ 1536748 w 4779369"/>
              <a:gd name="connsiteY43-88" fmla="*/ 3145662 h 4714030"/>
              <a:gd name="connsiteX44-89" fmla="*/ 1489568 w 4779369"/>
              <a:gd name="connsiteY44-90" fmla="*/ 3145159 h 4714030"/>
              <a:gd name="connsiteX45-91" fmla="*/ 610434 w 4779369"/>
              <a:gd name="connsiteY45-92" fmla="*/ 2818009 h 4714030"/>
              <a:gd name="connsiteX46-93" fmla="*/ 329331 w 4779369"/>
              <a:gd name="connsiteY46-94" fmla="*/ 610434 h 4714030"/>
              <a:gd name="connsiteX47-95" fmla="*/ 2536907 w 4779369"/>
              <a:gd name="connsiteY47-96" fmla="*/ 329331 h 4714030"/>
              <a:gd name="connsiteX48-97" fmla="*/ 3068123 w 4779369"/>
              <a:gd name="connsiteY48-98" fmla="*/ 1080399 h 4714030"/>
              <a:gd name="connsiteX49-99" fmla="*/ 3127186 w 4779369"/>
              <a:gd name="connsiteY49-100" fmla="*/ 1193698 h 4714030"/>
              <a:gd name="connsiteX50-101" fmla="*/ 3336570 w 4779369"/>
              <a:gd name="connsiteY50-102" fmla="*/ 1239409 h 4714030"/>
              <a:gd name="connsiteX51-103" fmla="*/ 3545953 w 4779369"/>
              <a:gd name="connsiteY51-104" fmla="*/ 1193698 h 4714030"/>
              <a:gd name="connsiteX52-105" fmla="*/ 3604045 w 4779369"/>
              <a:gd name="connsiteY52-106" fmla="*/ 1161650 h 4714030"/>
              <a:gd name="connsiteX53-107" fmla="*/ 3667106 w 4779369"/>
              <a:gd name="connsiteY53-108" fmla="*/ 1060681 h 4714030"/>
              <a:gd name="connsiteX54-109" fmla="*/ 4538432 w 4779369"/>
              <a:gd name="connsiteY54-110" fmla="*/ 949730 h 4714030"/>
              <a:gd name="connsiteX0-111" fmla="*/ 4538432 w 4779369"/>
              <a:gd name="connsiteY0-112" fmla="*/ 949730 h 4714030"/>
              <a:gd name="connsiteX1-113" fmla="*/ 4649383 w 4779369"/>
              <a:gd name="connsiteY1-114" fmla="*/ 1821057 h 4714030"/>
              <a:gd name="connsiteX2-115" fmla="*/ 3778057 w 4779369"/>
              <a:gd name="connsiteY2-116" fmla="*/ 1932008 h 4714030"/>
              <a:gd name="connsiteX3-117" fmla="*/ 3686799 w 4779369"/>
              <a:gd name="connsiteY3-118" fmla="*/ 1845408 h 4714030"/>
              <a:gd name="connsiteX4-119" fmla="*/ 3658543 w 4779369"/>
              <a:gd name="connsiteY4-120" fmla="*/ 1805072 h 4714030"/>
              <a:gd name="connsiteX5-121" fmla="*/ 3658543 w 4779369"/>
              <a:gd name="connsiteY5-122" fmla="*/ 1811336 h 4714030"/>
              <a:gd name="connsiteX6-123" fmla="*/ 3606598 w 4779369"/>
              <a:gd name="connsiteY6-124" fmla="*/ 1770199 h 4714030"/>
              <a:gd name="connsiteX7-125" fmla="*/ 3336570 w 4779369"/>
              <a:gd name="connsiteY7-126" fmla="*/ 1691032 h 4714030"/>
              <a:gd name="connsiteX8-127" fmla="*/ 3192952 w 4779369"/>
              <a:gd name="connsiteY8-128" fmla="*/ 1711872 h 4714030"/>
              <a:gd name="connsiteX9-129" fmla="*/ 3126960 w 4779369"/>
              <a:gd name="connsiteY9-130" fmla="*/ 1827523 h 4714030"/>
              <a:gd name="connsiteX10-131" fmla="*/ 3048503 w 4779369"/>
              <a:gd name="connsiteY10-132" fmla="*/ 2123573 h 4714030"/>
              <a:gd name="connsiteX11-133" fmla="*/ 2992344 w 4779369"/>
              <a:gd name="connsiteY11-134" fmla="*/ 2253828 h 4714030"/>
              <a:gd name="connsiteX12-135" fmla="*/ 2997806 w 4779369"/>
              <a:gd name="connsiteY12-136" fmla="*/ 2275931 h 4714030"/>
              <a:gd name="connsiteX13-137" fmla="*/ 3162873 w 4779369"/>
              <a:gd name="connsiteY13-138" fmla="*/ 2503824 h 4714030"/>
              <a:gd name="connsiteX14-139" fmla="*/ 3356427 w 4779369"/>
              <a:gd name="connsiteY14-140" fmla="*/ 2595846 h 4714030"/>
              <a:gd name="connsiteX15-141" fmla="*/ 3414277 w 4779369"/>
              <a:gd name="connsiteY15-142" fmla="*/ 2604863 h 4714030"/>
              <a:gd name="connsiteX16-143" fmla="*/ 3454240 w 4779369"/>
              <a:gd name="connsiteY16-144" fmla="*/ 2587267 h 4714030"/>
              <a:gd name="connsiteX17-145" fmla="*/ 4029121 w 4779369"/>
              <a:gd name="connsiteY17-146" fmla="*/ 2685987 h 4714030"/>
              <a:gd name="connsiteX18-147" fmla="*/ 4140072 w 4779369"/>
              <a:gd name="connsiteY18-148" fmla="*/ 3557314 h 4714030"/>
              <a:gd name="connsiteX19-149" fmla="*/ 3268745 w 4779369"/>
              <a:gd name="connsiteY19-150" fmla="*/ 3668264 h 4714030"/>
              <a:gd name="connsiteX20-151" fmla="*/ 3029106 w 4779369"/>
              <a:gd name="connsiteY20-152" fmla="*/ 3136468 h 4714030"/>
              <a:gd name="connsiteX21-153" fmla="*/ 3040867 w 4779369"/>
              <a:gd name="connsiteY21-154" fmla="*/ 3064259 h 4714030"/>
              <a:gd name="connsiteX22-155" fmla="*/ 3024015 w 4779369"/>
              <a:gd name="connsiteY22-156" fmla="*/ 3025265 h 4714030"/>
              <a:gd name="connsiteX23-157" fmla="*/ 2886424 w 4779369"/>
              <a:gd name="connsiteY23-158" fmla="*/ 2860950 h 4714030"/>
              <a:gd name="connsiteX24-159" fmla="*/ 2624436 w 4779369"/>
              <a:gd name="connsiteY24-160" fmla="*/ 2758262 h 4714030"/>
              <a:gd name="connsiteX25-161" fmla="*/ 2608775 w 4779369"/>
              <a:gd name="connsiteY25-162" fmla="*/ 2758435 h 4714030"/>
              <a:gd name="connsiteX26-163" fmla="*/ 2598603 w 4779369"/>
              <a:gd name="connsiteY26-164" fmla="*/ 2768115 h 4714030"/>
              <a:gd name="connsiteX27-165" fmla="*/ 2138389 w 4779369"/>
              <a:gd name="connsiteY27-166" fmla="*/ 3042691 h 4714030"/>
              <a:gd name="connsiteX28-167" fmla="*/ 2080005 w 4779369"/>
              <a:gd name="connsiteY28-168" fmla="*/ 3062295 h 4714030"/>
              <a:gd name="connsiteX29-169" fmla="*/ 2075740 w 4779369"/>
              <a:gd name="connsiteY29-170" fmla="*/ 3101544 h 4714030"/>
              <a:gd name="connsiteX30-171" fmla="*/ 2091557 w 4779369"/>
              <a:gd name="connsiteY30-172" fmla="*/ 3245802 h 4714030"/>
              <a:gd name="connsiteX31-173" fmla="*/ 2235869 w 4779369"/>
              <a:gd name="connsiteY31-174" fmla="*/ 3487372 h 4714030"/>
              <a:gd name="connsiteX32-175" fmla="*/ 2246040 w 4779369"/>
              <a:gd name="connsiteY32-176" fmla="*/ 3495068 h 4714030"/>
              <a:gd name="connsiteX33-177" fmla="*/ 2353186 w 4779369"/>
              <a:gd name="connsiteY33-178" fmla="*/ 3535124 h 4714030"/>
              <a:gd name="connsiteX34-179" fmla="*/ 2459892 w 4779369"/>
              <a:gd name="connsiteY34-180" fmla="*/ 3601767 h 4714030"/>
              <a:gd name="connsiteX35-181" fmla="*/ 2570842 w 4779369"/>
              <a:gd name="connsiteY35-182" fmla="*/ 4473093 h 4714030"/>
              <a:gd name="connsiteX36-183" fmla="*/ 1699516 w 4779369"/>
              <a:gd name="connsiteY36-184" fmla="*/ 4584044 h 4714030"/>
              <a:gd name="connsiteX37-185" fmla="*/ 1588565 w 4779369"/>
              <a:gd name="connsiteY37-186" fmla="*/ 3712718 h 4714030"/>
              <a:gd name="connsiteX38-187" fmla="*/ 1634920 w 4779369"/>
              <a:gd name="connsiteY38-188" fmla="*/ 3663870 h 4714030"/>
              <a:gd name="connsiteX39-189" fmla="*/ 1645376 w 4779369"/>
              <a:gd name="connsiteY39-190" fmla="*/ 3640232 h 4714030"/>
              <a:gd name="connsiteX40-191" fmla="*/ 1654346 w 4779369"/>
              <a:gd name="connsiteY40-192" fmla="*/ 3358982 h 4714030"/>
              <a:gd name="connsiteX41-193" fmla="*/ 1557620 w 4779369"/>
              <a:gd name="connsiteY41-194" fmla="*/ 3167736 h 4714030"/>
              <a:gd name="connsiteX42-195" fmla="*/ 1536748 w 4779369"/>
              <a:gd name="connsiteY42-196" fmla="*/ 3145662 h 4714030"/>
              <a:gd name="connsiteX43-197" fmla="*/ 1489568 w 4779369"/>
              <a:gd name="connsiteY43-198" fmla="*/ 3145159 h 4714030"/>
              <a:gd name="connsiteX44-199" fmla="*/ 610434 w 4779369"/>
              <a:gd name="connsiteY44-200" fmla="*/ 2818009 h 4714030"/>
              <a:gd name="connsiteX45-201" fmla="*/ 329331 w 4779369"/>
              <a:gd name="connsiteY45-202" fmla="*/ 610434 h 4714030"/>
              <a:gd name="connsiteX46-203" fmla="*/ 2536907 w 4779369"/>
              <a:gd name="connsiteY46-204" fmla="*/ 329331 h 4714030"/>
              <a:gd name="connsiteX47-205" fmla="*/ 3068123 w 4779369"/>
              <a:gd name="connsiteY47-206" fmla="*/ 1080399 h 4714030"/>
              <a:gd name="connsiteX48-207" fmla="*/ 3127186 w 4779369"/>
              <a:gd name="connsiteY48-208" fmla="*/ 1193698 h 4714030"/>
              <a:gd name="connsiteX49-209" fmla="*/ 3336570 w 4779369"/>
              <a:gd name="connsiteY49-210" fmla="*/ 1239409 h 4714030"/>
              <a:gd name="connsiteX50-211" fmla="*/ 3545953 w 4779369"/>
              <a:gd name="connsiteY50-212" fmla="*/ 1193698 h 4714030"/>
              <a:gd name="connsiteX51-213" fmla="*/ 3604045 w 4779369"/>
              <a:gd name="connsiteY51-214" fmla="*/ 1161650 h 4714030"/>
              <a:gd name="connsiteX52-215" fmla="*/ 3667106 w 4779369"/>
              <a:gd name="connsiteY52-216" fmla="*/ 1060681 h 4714030"/>
              <a:gd name="connsiteX53-217" fmla="*/ 4538432 w 4779369"/>
              <a:gd name="connsiteY53-218" fmla="*/ 949730 h 4714030"/>
              <a:gd name="connsiteX0-219" fmla="*/ 4538432 w 4779369"/>
              <a:gd name="connsiteY0-220" fmla="*/ 949730 h 4714030"/>
              <a:gd name="connsiteX1-221" fmla="*/ 4649383 w 4779369"/>
              <a:gd name="connsiteY1-222" fmla="*/ 1821057 h 4714030"/>
              <a:gd name="connsiteX2-223" fmla="*/ 3778057 w 4779369"/>
              <a:gd name="connsiteY2-224" fmla="*/ 1932008 h 4714030"/>
              <a:gd name="connsiteX3-225" fmla="*/ 3686799 w 4779369"/>
              <a:gd name="connsiteY3-226" fmla="*/ 1845408 h 4714030"/>
              <a:gd name="connsiteX4-227" fmla="*/ 3658543 w 4779369"/>
              <a:gd name="connsiteY4-228" fmla="*/ 1805072 h 4714030"/>
              <a:gd name="connsiteX5-229" fmla="*/ 3606598 w 4779369"/>
              <a:gd name="connsiteY5-230" fmla="*/ 1770199 h 4714030"/>
              <a:gd name="connsiteX6-231" fmla="*/ 3336570 w 4779369"/>
              <a:gd name="connsiteY6-232" fmla="*/ 1691032 h 4714030"/>
              <a:gd name="connsiteX7-233" fmla="*/ 3192952 w 4779369"/>
              <a:gd name="connsiteY7-234" fmla="*/ 1711872 h 4714030"/>
              <a:gd name="connsiteX8-235" fmla="*/ 3126960 w 4779369"/>
              <a:gd name="connsiteY8-236" fmla="*/ 1827523 h 4714030"/>
              <a:gd name="connsiteX9-237" fmla="*/ 3048503 w 4779369"/>
              <a:gd name="connsiteY9-238" fmla="*/ 2123573 h 4714030"/>
              <a:gd name="connsiteX10-239" fmla="*/ 2992344 w 4779369"/>
              <a:gd name="connsiteY10-240" fmla="*/ 2253828 h 4714030"/>
              <a:gd name="connsiteX11-241" fmla="*/ 2997806 w 4779369"/>
              <a:gd name="connsiteY11-242" fmla="*/ 2275931 h 4714030"/>
              <a:gd name="connsiteX12-243" fmla="*/ 3162873 w 4779369"/>
              <a:gd name="connsiteY12-244" fmla="*/ 2503824 h 4714030"/>
              <a:gd name="connsiteX13-245" fmla="*/ 3356427 w 4779369"/>
              <a:gd name="connsiteY13-246" fmla="*/ 2595846 h 4714030"/>
              <a:gd name="connsiteX14-247" fmla="*/ 3414277 w 4779369"/>
              <a:gd name="connsiteY14-248" fmla="*/ 2604863 h 4714030"/>
              <a:gd name="connsiteX15-249" fmla="*/ 3454240 w 4779369"/>
              <a:gd name="connsiteY15-250" fmla="*/ 2587267 h 4714030"/>
              <a:gd name="connsiteX16-251" fmla="*/ 4029121 w 4779369"/>
              <a:gd name="connsiteY16-252" fmla="*/ 2685987 h 4714030"/>
              <a:gd name="connsiteX17-253" fmla="*/ 4140072 w 4779369"/>
              <a:gd name="connsiteY17-254" fmla="*/ 3557314 h 4714030"/>
              <a:gd name="connsiteX18-255" fmla="*/ 3268745 w 4779369"/>
              <a:gd name="connsiteY18-256" fmla="*/ 3668264 h 4714030"/>
              <a:gd name="connsiteX19-257" fmla="*/ 3029106 w 4779369"/>
              <a:gd name="connsiteY19-258" fmla="*/ 3136468 h 4714030"/>
              <a:gd name="connsiteX20-259" fmla="*/ 3040867 w 4779369"/>
              <a:gd name="connsiteY20-260" fmla="*/ 3064259 h 4714030"/>
              <a:gd name="connsiteX21-261" fmla="*/ 3024015 w 4779369"/>
              <a:gd name="connsiteY21-262" fmla="*/ 3025265 h 4714030"/>
              <a:gd name="connsiteX22-263" fmla="*/ 2886424 w 4779369"/>
              <a:gd name="connsiteY22-264" fmla="*/ 2860950 h 4714030"/>
              <a:gd name="connsiteX23-265" fmla="*/ 2624436 w 4779369"/>
              <a:gd name="connsiteY23-266" fmla="*/ 2758262 h 4714030"/>
              <a:gd name="connsiteX24-267" fmla="*/ 2608775 w 4779369"/>
              <a:gd name="connsiteY24-268" fmla="*/ 2758435 h 4714030"/>
              <a:gd name="connsiteX25-269" fmla="*/ 2598603 w 4779369"/>
              <a:gd name="connsiteY25-270" fmla="*/ 2768115 h 4714030"/>
              <a:gd name="connsiteX26-271" fmla="*/ 2138389 w 4779369"/>
              <a:gd name="connsiteY26-272" fmla="*/ 3042691 h 4714030"/>
              <a:gd name="connsiteX27-273" fmla="*/ 2080005 w 4779369"/>
              <a:gd name="connsiteY27-274" fmla="*/ 3062295 h 4714030"/>
              <a:gd name="connsiteX28-275" fmla="*/ 2075740 w 4779369"/>
              <a:gd name="connsiteY28-276" fmla="*/ 3101544 h 4714030"/>
              <a:gd name="connsiteX29-277" fmla="*/ 2091557 w 4779369"/>
              <a:gd name="connsiteY29-278" fmla="*/ 3245802 h 4714030"/>
              <a:gd name="connsiteX30-279" fmla="*/ 2235869 w 4779369"/>
              <a:gd name="connsiteY30-280" fmla="*/ 3487372 h 4714030"/>
              <a:gd name="connsiteX31-281" fmla="*/ 2246040 w 4779369"/>
              <a:gd name="connsiteY31-282" fmla="*/ 3495068 h 4714030"/>
              <a:gd name="connsiteX32-283" fmla="*/ 2353186 w 4779369"/>
              <a:gd name="connsiteY32-284" fmla="*/ 3535124 h 4714030"/>
              <a:gd name="connsiteX33-285" fmla="*/ 2459892 w 4779369"/>
              <a:gd name="connsiteY33-286" fmla="*/ 3601767 h 4714030"/>
              <a:gd name="connsiteX34-287" fmla="*/ 2570842 w 4779369"/>
              <a:gd name="connsiteY34-288" fmla="*/ 4473093 h 4714030"/>
              <a:gd name="connsiteX35-289" fmla="*/ 1699516 w 4779369"/>
              <a:gd name="connsiteY35-290" fmla="*/ 4584044 h 4714030"/>
              <a:gd name="connsiteX36-291" fmla="*/ 1588565 w 4779369"/>
              <a:gd name="connsiteY36-292" fmla="*/ 3712718 h 4714030"/>
              <a:gd name="connsiteX37-293" fmla="*/ 1634920 w 4779369"/>
              <a:gd name="connsiteY37-294" fmla="*/ 3663870 h 4714030"/>
              <a:gd name="connsiteX38-295" fmla="*/ 1645376 w 4779369"/>
              <a:gd name="connsiteY38-296" fmla="*/ 3640232 h 4714030"/>
              <a:gd name="connsiteX39-297" fmla="*/ 1654346 w 4779369"/>
              <a:gd name="connsiteY39-298" fmla="*/ 3358982 h 4714030"/>
              <a:gd name="connsiteX40-299" fmla="*/ 1557620 w 4779369"/>
              <a:gd name="connsiteY40-300" fmla="*/ 3167736 h 4714030"/>
              <a:gd name="connsiteX41-301" fmla="*/ 1536748 w 4779369"/>
              <a:gd name="connsiteY41-302" fmla="*/ 3145662 h 4714030"/>
              <a:gd name="connsiteX42-303" fmla="*/ 1489568 w 4779369"/>
              <a:gd name="connsiteY42-304" fmla="*/ 3145159 h 4714030"/>
              <a:gd name="connsiteX43-305" fmla="*/ 610434 w 4779369"/>
              <a:gd name="connsiteY43-306" fmla="*/ 2818009 h 4714030"/>
              <a:gd name="connsiteX44-307" fmla="*/ 329331 w 4779369"/>
              <a:gd name="connsiteY44-308" fmla="*/ 610434 h 4714030"/>
              <a:gd name="connsiteX45-309" fmla="*/ 2536907 w 4779369"/>
              <a:gd name="connsiteY45-310" fmla="*/ 329331 h 4714030"/>
              <a:gd name="connsiteX46-311" fmla="*/ 3068123 w 4779369"/>
              <a:gd name="connsiteY46-312" fmla="*/ 1080399 h 4714030"/>
              <a:gd name="connsiteX47-313" fmla="*/ 3127186 w 4779369"/>
              <a:gd name="connsiteY47-314" fmla="*/ 1193698 h 4714030"/>
              <a:gd name="connsiteX48-315" fmla="*/ 3336570 w 4779369"/>
              <a:gd name="connsiteY48-316" fmla="*/ 1239409 h 4714030"/>
              <a:gd name="connsiteX49-317" fmla="*/ 3545953 w 4779369"/>
              <a:gd name="connsiteY49-318" fmla="*/ 1193698 h 4714030"/>
              <a:gd name="connsiteX50-319" fmla="*/ 3604045 w 4779369"/>
              <a:gd name="connsiteY50-320" fmla="*/ 1161650 h 4714030"/>
              <a:gd name="connsiteX51-321" fmla="*/ 3667106 w 4779369"/>
              <a:gd name="connsiteY51-322" fmla="*/ 1060681 h 4714030"/>
              <a:gd name="connsiteX52-323" fmla="*/ 4538432 w 4779369"/>
              <a:gd name="connsiteY52-324" fmla="*/ 949730 h 4714030"/>
              <a:gd name="connsiteX0-325" fmla="*/ 4538432 w 4779369"/>
              <a:gd name="connsiteY0-326" fmla="*/ 949730 h 4714030"/>
              <a:gd name="connsiteX1-327" fmla="*/ 4649383 w 4779369"/>
              <a:gd name="connsiteY1-328" fmla="*/ 1821057 h 4714030"/>
              <a:gd name="connsiteX2-329" fmla="*/ 3778057 w 4779369"/>
              <a:gd name="connsiteY2-330" fmla="*/ 1932008 h 4714030"/>
              <a:gd name="connsiteX3-331" fmla="*/ 3686799 w 4779369"/>
              <a:gd name="connsiteY3-332" fmla="*/ 1845408 h 4714030"/>
              <a:gd name="connsiteX4-333" fmla="*/ 3606598 w 4779369"/>
              <a:gd name="connsiteY4-334" fmla="*/ 1770199 h 4714030"/>
              <a:gd name="connsiteX5-335" fmla="*/ 3336570 w 4779369"/>
              <a:gd name="connsiteY5-336" fmla="*/ 1691032 h 4714030"/>
              <a:gd name="connsiteX6-337" fmla="*/ 3192952 w 4779369"/>
              <a:gd name="connsiteY6-338" fmla="*/ 1711872 h 4714030"/>
              <a:gd name="connsiteX7-339" fmla="*/ 3126960 w 4779369"/>
              <a:gd name="connsiteY7-340" fmla="*/ 1827523 h 4714030"/>
              <a:gd name="connsiteX8-341" fmla="*/ 3048503 w 4779369"/>
              <a:gd name="connsiteY8-342" fmla="*/ 2123573 h 4714030"/>
              <a:gd name="connsiteX9-343" fmla="*/ 2992344 w 4779369"/>
              <a:gd name="connsiteY9-344" fmla="*/ 2253828 h 4714030"/>
              <a:gd name="connsiteX10-345" fmla="*/ 2997806 w 4779369"/>
              <a:gd name="connsiteY10-346" fmla="*/ 2275931 h 4714030"/>
              <a:gd name="connsiteX11-347" fmla="*/ 3162873 w 4779369"/>
              <a:gd name="connsiteY11-348" fmla="*/ 2503824 h 4714030"/>
              <a:gd name="connsiteX12-349" fmla="*/ 3356427 w 4779369"/>
              <a:gd name="connsiteY12-350" fmla="*/ 2595846 h 4714030"/>
              <a:gd name="connsiteX13-351" fmla="*/ 3414277 w 4779369"/>
              <a:gd name="connsiteY13-352" fmla="*/ 2604863 h 4714030"/>
              <a:gd name="connsiteX14-353" fmla="*/ 3454240 w 4779369"/>
              <a:gd name="connsiteY14-354" fmla="*/ 2587267 h 4714030"/>
              <a:gd name="connsiteX15-355" fmla="*/ 4029121 w 4779369"/>
              <a:gd name="connsiteY15-356" fmla="*/ 2685987 h 4714030"/>
              <a:gd name="connsiteX16-357" fmla="*/ 4140072 w 4779369"/>
              <a:gd name="connsiteY16-358" fmla="*/ 3557314 h 4714030"/>
              <a:gd name="connsiteX17-359" fmla="*/ 3268745 w 4779369"/>
              <a:gd name="connsiteY17-360" fmla="*/ 3668264 h 4714030"/>
              <a:gd name="connsiteX18-361" fmla="*/ 3029106 w 4779369"/>
              <a:gd name="connsiteY18-362" fmla="*/ 3136468 h 4714030"/>
              <a:gd name="connsiteX19-363" fmla="*/ 3040867 w 4779369"/>
              <a:gd name="connsiteY19-364" fmla="*/ 3064259 h 4714030"/>
              <a:gd name="connsiteX20-365" fmla="*/ 3024015 w 4779369"/>
              <a:gd name="connsiteY20-366" fmla="*/ 3025265 h 4714030"/>
              <a:gd name="connsiteX21-367" fmla="*/ 2886424 w 4779369"/>
              <a:gd name="connsiteY21-368" fmla="*/ 2860950 h 4714030"/>
              <a:gd name="connsiteX22-369" fmla="*/ 2624436 w 4779369"/>
              <a:gd name="connsiteY22-370" fmla="*/ 2758262 h 4714030"/>
              <a:gd name="connsiteX23-371" fmla="*/ 2608775 w 4779369"/>
              <a:gd name="connsiteY23-372" fmla="*/ 2758435 h 4714030"/>
              <a:gd name="connsiteX24-373" fmla="*/ 2598603 w 4779369"/>
              <a:gd name="connsiteY24-374" fmla="*/ 2768115 h 4714030"/>
              <a:gd name="connsiteX25-375" fmla="*/ 2138389 w 4779369"/>
              <a:gd name="connsiteY25-376" fmla="*/ 3042691 h 4714030"/>
              <a:gd name="connsiteX26-377" fmla="*/ 2080005 w 4779369"/>
              <a:gd name="connsiteY26-378" fmla="*/ 3062295 h 4714030"/>
              <a:gd name="connsiteX27-379" fmla="*/ 2075740 w 4779369"/>
              <a:gd name="connsiteY27-380" fmla="*/ 3101544 h 4714030"/>
              <a:gd name="connsiteX28-381" fmla="*/ 2091557 w 4779369"/>
              <a:gd name="connsiteY28-382" fmla="*/ 3245802 h 4714030"/>
              <a:gd name="connsiteX29-383" fmla="*/ 2235869 w 4779369"/>
              <a:gd name="connsiteY29-384" fmla="*/ 3487372 h 4714030"/>
              <a:gd name="connsiteX30-385" fmla="*/ 2246040 w 4779369"/>
              <a:gd name="connsiteY30-386" fmla="*/ 3495068 h 4714030"/>
              <a:gd name="connsiteX31-387" fmla="*/ 2353186 w 4779369"/>
              <a:gd name="connsiteY31-388" fmla="*/ 3535124 h 4714030"/>
              <a:gd name="connsiteX32-389" fmla="*/ 2459892 w 4779369"/>
              <a:gd name="connsiteY32-390" fmla="*/ 3601767 h 4714030"/>
              <a:gd name="connsiteX33-391" fmla="*/ 2570842 w 4779369"/>
              <a:gd name="connsiteY33-392" fmla="*/ 4473093 h 4714030"/>
              <a:gd name="connsiteX34-393" fmla="*/ 1699516 w 4779369"/>
              <a:gd name="connsiteY34-394" fmla="*/ 4584044 h 4714030"/>
              <a:gd name="connsiteX35-395" fmla="*/ 1588565 w 4779369"/>
              <a:gd name="connsiteY35-396" fmla="*/ 3712718 h 4714030"/>
              <a:gd name="connsiteX36-397" fmla="*/ 1634920 w 4779369"/>
              <a:gd name="connsiteY36-398" fmla="*/ 3663870 h 4714030"/>
              <a:gd name="connsiteX37-399" fmla="*/ 1645376 w 4779369"/>
              <a:gd name="connsiteY37-400" fmla="*/ 3640232 h 4714030"/>
              <a:gd name="connsiteX38-401" fmla="*/ 1654346 w 4779369"/>
              <a:gd name="connsiteY38-402" fmla="*/ 3358982 h 4714030"/>
              <a:gd name="connsiteX39-403" fmla="*/ 1557620 w 4779369"/>
              <a:gd name="connsiteY39-404" fmla="*/ 3167736 h 4714030"/>
              <a:gd name="connsiteX40-405" fmla="*/ 1536748 w 4779369"/>
              <a:gd name="connsiteY40-406" fmla="*/ 3145662 h 4714030"/>
              <a:gd name="connsiteX41-407" fmla="*/ 1489568 w 4779369"/>
              <a:gd name="connsiteY41-408" fmla="*/ 3145159 h 4714030"/>
              <a:gd name="connsiteX42-409" fmla="*/ 610434 w 4779369"/>
              <a:gd name="connsiteY42-410" fmla="*/ 2818009 h 4714030"/>
              <a:gd name="connsiteX43-411" fmla="*/ 329331 w 4779369"/>
              <a:gd name="connsiteY43-412" fmla="*/ 610434 h 4714030"/>
              <a:gd name="connsiteX44-413" fmla="*/ 2536907 w 4779369"/>
              <a:gd name="connsiteY44-414" fmla="*/ 329331 h 4714030"/>
              <a:gd name="connsiteX45-415" fmla="*/ 3068123 w 4779369"/>
              <a:gd name="connsiteY45-416" fmla="*/ 1080399 h 4714030"/>
              <a:gd name="connsiteX46-417" fmla="*/ 3127186 w 4779369"/>
              <a:gd name="connsiteY46-418" fmla="*/ 1193698 h 4714030"/>
              <a:gd name="connsiteX47-419" fmla="*/ 3336570 w 4779369"/>
              <a:gd name="connsiteY47-420" fmla="*/ 1239409 h 4714030"/>
              <a:gd name="connsiteX48-421" fmla="*/ 3545953 w 4779369"/>
              <a:gd name="connsiteY48-422" fmla="*/ 1193698 h 4714030"/>
              <a:gd name="connsiteX49-423" fmla="*/ 3604045 w 4779369"/>
              <a:gd name="connsiteY49-424" fmla="*/ 1161650 h 4714030"/>
              <a:gd name="connsiteX50-425" fmla="*/ 3667106 w 4779369"/>
              <a:gd name="connsiteY50-426" fmla="*/ 1060681 h 4714030"/>
              <a:gd name="connsiteX51-427" fmla="*/ 4538432 w 4779369"/>
              <a:gd name="connsiteY51-428" fmla="*/ 949730 h 4714030"/>
              <a:gd name="connsiteX0-429" fmla="*/ 4538432 w 4779369"/>
              <a:gd name="connsiteY0-430" fmla="*/ 949730 h 4714030"/>
              <a:gd name="connsiteX1-431" fmla="*/ 4649383 w 4779369"/>
              <a:gd name="connsiteY1-432" fmla="*/ 1821057 h 4714030"/>
              <a:gd name="connsiteX2-433" fmla="*/ 3778057 w 4779369"/>
              <a:gd name="connsiteY2-434" fmla="*/ 1932008 h 4714030"/>
              <a:gd name="connsiteX3-435" fmla="*/ 3686799 w 4779369"/>
              <a:gd name="connsiteY3-436" fmla="*/ 1845408 h 4714030"/>
              <a:gd name="connsiteX4-437" fmla="*/ 3606598 w 4779369"/>
              <a:gd name="connsiteY4-438" fmla="*/ 1770199 h 4714030"/>
              <a:gd name="connsiteX5-439" fmla="*/ 3336570 w 4779369"/>
              <a:gd name="connsiteY5-440" fmla="*/ 1691032 h 4714030"/>
              <a:gd name="connsiteX6-441" fmla="*/ 3192952 w 4779369"/>
              <a:gd name="connsiteY6-442" fmla="*/ 1711872 h 4714030"/>
              <a:gd name="connsiteX7-443" fmla="*/ 3126960 w 4779369"/>
              <a:gd name="connsiteY7-444" fmla="*/ 1827523 h 4714030"/>
              <a:gd name="connsiteX8-445" fmla="*/ 3048503 w 4779369"/>
              <a:gd name="connsiteY8-446" fmla="*/ 2123573 h 4714030"/>
              <a:gd name="connsiteX9-447" fmla="*/ 2992344 w 4779369"/>
              <a:gd name="connsiteY9-448" fmla="*/ 2253828 h 4714030"/>
              <a:gd name="connsiteX10-449" fmla="*/ 2997806 w 4779369"/>
              <a:gd name="connsiteY10-450" fmla="*/ 2275931 h 4714030"/>
              <a:gd name="connsiteX11-451" fmla="*/ 3162873 w 4779369"/>
              <a:gd name="connsiteY11-452" fmla="*/ 2503824 h 4714030"/>
              <a:gd name="connsiteX12-453" fmla="*/ 3356427 w 4779369"/>
              <a:gd name="connsiteY12-454" fmla="*/ 2595846 h 4714030"/>
              <a:gd name="connsiteX13-455" fmla="*/ 3414277 w 4779369"/>
              <a:gd name="connsiteY13-456" fmla="*/ 2604863 h 4714030"/>
              <a:gd name="connsiteX14-457" fmla="*/ 3454240 w 4779369"/>
              <a:gd name="connsiteY14-458" fmla="*/ 2587267 h 4714030"/>
              <a:gd name="connsiteX15-459" fmla="*/ 4029121 w 4779369"/>
              <a:gd name="connsiteY15-460" fmla="*/ 2685987 h 4714030"/>
              <a:gd name="connsiteX16-461" fmla="*/ 4140072 w 4779369"/>
              <a:gd name="connsiteY16-462" fmla="*/ 3557314 h 4714030"/>
              <a:gd name="connsiteX17-463" fmla="*/ 3268745 w 4779369"/>
              <a:gd name="connsiteY17-464" fmla="*/ 3668264 h 4714030"/>
              <a:gd name="connsiteX18-465" fmla="*/ 3029106 w 4779369"/>
              <a:gd name="connsiteY18-466" fmla="*/ 3136468 h 4714030"/>
              <a:gd name="connsiteX19-467" fmla="*/ 3040867 w 4779369"/>
              <a:gd name="connsiteY19-468" fmla="*/ 3064259 h 4714030"/>
              <a:gd name="connsiteX20-469" fmla="*/ 3024015 w 4779369"/>
              <a:gd name="connsiteY20-470" fmla="*/ 3025265 h 4714030"/>
              <a:gd name="connsiteX21-471" fmla="*/ 2886424 w 4779369"/>
              <a:gd name="connsiteY21-472" fmla="*/ 2860950 h 4714030"/>
              <a:gd name="connsiteX22-473" fmla="*/ 2624436 w 4779369"/>
              <a:gd name="connsiteY22-474" fmla="*/ 2758262 h 4714030"/>
              <a:gd name="connsiteX23-475" fmla="*/ 2608775 w 4779369"/>
              <a:gd name="connsiteY23-476" fmla="*/ 2758435 h 4714030"/>
              <a:gd name="connsiteX24-477" fmla="*/ 2598603 w 4779369"/>
              <a:gd name="connsiteY24-478" fmla="*/ 2768115 h 4714030"/>
              <a:gd name="connsiteX25-479" fmla="*/ 2138389 w 4779369"/>
              <a:gd name="connsiteY25-480" fmla="*/ 3042691 h 4714030"/>
              <a:gd name="connsiteX26-481" fmla="*/ 2080005 w 4779369"/>
              <a:gd name="connsiteY26-482" fmla="*/ 3062295 h 4714030"/>
              <a:gd name="connsiteX27-483" fmla="*/ 2075740 w 4779369"/>
              <a:gd name="connsiteY27-484" fmla="*/ 3101544 h 4714030"/>
              <a:gd name="connsiteX28-485" fmla="*/ 2091557 w 4779369"/>
              <a:gd name="connsiteY28-486" fmla="*/ 3245802 h 4714030"/>
              <a:gd name="connsiteX29-487" fmla="*/ 2235869 w 4779369"/>
              <a:gd name="connsiteY29-488" fmla="*/ 3487372 h 4714030"/>
              <a:gd name="connsiteX30-489" fmla="*/ 2246040 w 4779369"/>
              <a:gd name="connsiteY30-490" fmla="*/ 3495068 h 4714030"/>
              <a:gd name="connsiteX31-491" fmla="*/ 2353186 w 4779369"/>
              <a:gd name="connsiteY31-492" fmla="*/ 3535124 h 4714030"/>
              <a:gd name="connsiteX32-493" fmla="*/ 2459892 w 4779369"/>
              <a:gd name="connsiteY32-494" fmla="*/ 3601767 h 4714030"/>
              <a:gd name="connsiteX33-495" fmla="*/ 2570842 w 4779369"/>
              <a:gd name="connsiteY33-496" fmla="*/ 4473093 h 4714030"/>
              <a:gd name="connsiteX34-497" fmla="*/ 1699516 w 4779369"/>
              <a:gd name="connsiteY34-498" fmla="*/ 4584044 h 4714030"/>
              <a:gd name="connsiteX35-499" fmla="*/ 1588565 w 4779369"/>
              <a:gd name="connsiteY35-500" fmla="*/ 3712718 h 4714030"/>
              <a:gd name="connsiteX36-501" fmla="*/ 1634920 w 4779369"/>
              <a:gd name="connsiteY36-502" fmla="*/ 3663870 h 4714030"/>
              <a:gd name="connsiteX37-503" fmla="*/ 1645376 w 4779369"/>
              <a:gd name="connsiteY37-504" fmla="*/ 3640232 h 4714030"/>
              <a:gd name="connsiteX38-505" fmla="*/ 1654346 w 4779369"/>
              <a:gd name="connsiteY38-506" fmla="*/ 3358982 h 4714030"/>
              <a:gd name="connsiteX39-507" fmla="*/ 1557620 w 4779369"/>
              <a:gd name="connsiteY39-508" fmla="*/ 3167736 h 4714030"/>
              <a:gd name="connsiteX40-509" fmla="*/ 1536748 w 4779369"/>
              <a:gd name="connsiteY40-510" fmla="*/ 3145662 h 4714030"/>
              <a:gd name="connsiteX41-511" fmla="*/ 1489568 w 4779369"/>
              <a:gd name="connsiteY41-512" fmla="*/ 3145159 h 4714030"/>
              <a:gd name="connsiteX42-513" fmla="*/ 610434 w 4779369"/>
              <a:gd name="connsiteY42-514" fmla="*/ 2818009 h 4714030"/>
              <a:gd name="connsiteX43-515" fmla="*/ 329331 w 4779369"/>
              <a:gd name="connsiteY43-516" fmla="*/ 610434 h 4714030"/>
              <a:gd name="connsiteX44-517" fmla="*/ 2536907 w 4779369"/>
              <a:gd name="connsiteY44-518" fmla="*/ 329331 h 4714030"/>
              <a:gd name="connsiteX45-519" fmla="*/ 3068123 w 4779369"/>
              <a:gd name="connsiteY45-520" fmla="*/ 1080399 h 4714030"/>
              <a:gd name="connsiteX46-521" fmla="*/ 3127186 w 4779369"/>
              <a:gd name="connsiteY46-522" fmla="*/ 1193698 h 4714030"/>
              <a:gd name="connsiteX47-523" fmla="*/ 3336570 w 4779369"/>
              <a:gd name="connsiteY47-524" fmla="*/ 1239409 h 4714030"/>
              <a:gd name="connsiteX48-525" fmla="*/ 3545953 w 4779369"/>
              <a:gd name="connsiteY48-526" fmla="*/ 1193698 h 4714030"/>
              <a:gd name="connsiteX49-527" fmla="*/ 3667106 w 4779369"/>
              <a:gd name="connsiteY49-528" fmla="*/ 1060681 h 4714030"/>
              <a:gd name="connsiteX50-529" fmla="*/ 4538432 w 4779369"/>
              <a:gd name="connsiteY50-530" fmla="*/ 949730 h 4714030"/>
              <a:gd name="connsiteX0-531" fmla="*/ 4538432 w 4779369"/>
              <a:gd name="connsiteY0-532" fmla="*/ 949730 h 4714030"/>
              <a:gd name="connsiteX1-533" fmla="*/ 4649383 w 4779369"/>
              <a:gd name="connsiteY1-534" fmla="*/ 1821057 h 4714030"/>
              <a:gd name="connsiteX2-535" fmla="*/ 3778057 w 4779369"/>
              <a:gd name="connsiteY2-536" fmla="*/ 1932008 h 4714030"/>
              <a:gd name="connsiteX3-537" fmla="*/ 3686799 w 4779369"/>
              <a:gd name="connsiteY3-538" fmla="*/ 1845408 h 4714030"/>
              <a:gd name="connsiteX4-539" fmla="*/ 3606598 w 4779369"/>
              <a:gd name="connsiteY4-540" fmla="*/ 1770199 h 4714030"/>
              <a:gd name="connsiteX5-541" fmla="*/ 3336570 w 4779369"/>
              <a:gd name="connsiteY5-542" fmla="*/ 1691032 h 4714030"/>
              <a:gd name="connsiteX6-543" fmla="*/ 3192952 w 4779369"/>
              <a:gd name="connsiteY6-544" fmla="*/ 1711872 h 4714030"/>
              <a:gd name="connsiteX7-545" fmla="*/ 3126960 w 4779369"/>
              <a:gd name="connsiteY7-546" fmla="*/ 1827523 h 4714030"/>
              <a:gd name="connsiteX8-547" fmla="*/ 3048503 w 4779369"/>
              <a:gd name="connsiteY8-548" fmla="*/ 2123573 h 4714030"/>
              <a:gd name="connsiteX9-549" fmla="*/ 2992344 w 4779369"/>
              <a:gd name="connsiteY9-550" fmla="*/ 2253828 h 4714030"/>
              <a:gd name="connsiteX10-551" fmla="*/ 2997806 w 4779369"/>
              <a:gd name="connsiteY10-552" fmla="*/ 2275931 h 4714030"/>
              <a:gd name="connsiteX11-553" fmla="*/ 3162873 w 4779369"/>
              <a:gd name="connsiteY11-554" fmla="*/ 2503824 h 4714030"/>
              <a:gd name="connsiteX12-555" fmla="*/ 3356427 w 4779369"/>
              <a:gd name="connsiteY12-556" fmla="*/ 2595846 h 4714030"/>
              <a:gd name="connsiteX13-557" fmla="*/ 3414277 w 4779369"/>
              <a:gd name="connsiteY13-558" fmla="*/ 2604863 h 4714030"/>
              <a:gd name="connsiteX14-559" fmla="*/ 3454240 w 4779369"/>
              <a:gd name="connsiteY14-560" fmla="*/ 2587267 h 4714030"/>
              <a:gd name="connsiteX15-561" fmla="*/ 4029121 w 4779369"/>
              <a:gd name="connsiteY15-562" fmla="*/ 2685987 h 4714030"/>
              <a:gd name="connsiteX16-563" fmla="*/ 4140072 w 4779369"/>
              <a:gd name="connsiteY16-564" fmla="*/ 3557314 h 4714030"/>
              <a:gd name="connsiteX17-565" fmla="*/ 3268745 w 4779369"/>
              <a:gd name="connsiteY17-566" fmla="*/ 3668264 h 4714030"/>
              <a:gd name="connsiteX18-567" fmla="*/ 3029106 w 4779369"/>
              <a:gd name="connsiteY18-568" fmla="*/ 3136468 h 4714030"/>
              <a:gd name="connsiteX19-569" fmla="*/ 3024015 w 4779369"/>
              <a:gd name="connsiteY19-570" fmla="*/ 3025265 h 4714030"/>
              <a:gd name="connsiteX20-571" fmla="*/ 2886424 w 4779369"/>
              <a:gd name="connsiteY20-572" fmla="*/ 2860950 h 4714030"/>
              <a:gd name="connsiteX21-573" fmla="*/ 2624436 w 4779369"/>
              <a:gd name="connsiteY21-574" fmla="*/ 2758262 h 4714030"/>
              <a:gd name="connsiteX22-575" fmla="*/ 2608775 w 4779369"/>
              <a:gd name="connsiteY22-576" fmla="*/ 2758435 h 4714030"/>
              <a:gd name="connsiteX23-577" fmla="*/ 2598603 w 4779369"/>
              <a:gd name="connsiteY23-578" fmla="*/ 2768115 h 4714030"/>
              <a:gd name="connsiteX24-579" fmla="*/ 2138389 w 4779369"/>
              <a:gd name="connsiteY24-580" fmla="*/ 3042691 h 4714030"/>
              <a:gd name="connsiteX25-581" fmla="*/ 2080005 w 4779369"/>
              <a:gd name="connsiteY25-582" fmla="*/ 3062295 h 4714030"/>
              <a:gd name="connsiteX26-583" fmla="*/ 2075740 w 4779369"/>
              <a:gd name="connsiteY26-584" fmla="*/ 3101544 h 4714030"/>
              <a:gd name="connsiteX27-585" fmla="*/ 2091557 w 4779369"/>
              <a:gd name="connsiteY27-586" fmla="*/ 3245802 h 4714030"/>
              <a:gd name="connsiteX28-587" fmla="*/ 2235869 w 4779369"/>
              <a:gd name="connsiteY28-588" fmla="*/ 3487372 h 4714030"/>
              <a:gd name="connsiteX29-589" fmla="*/ 2246040 w 4779369"/>
              <a:gd name="connsiteY29-590" fmla="*/ 3495068 h 4714030"/>
              <a:gd name="connsiteX30-591" fmla="*/ 2353186 w 4779369"/>
              <a:gd name="connsiteY30-592" fmla="*/ 3535124 h 4714030"/>
              <a:gd name="connsiteX31-593" fmla="*/ 2459892 w 4779369"/>
              <a:gd name="connsiteY31-594" fmla="*/ 3601767 h 4714030"/>
              <a:gd name="connsiteX32-595" fmla="*/ 2570842 w 4779369"/>
              <a:gd name="connsiteY32-596" fmla="*/ 4473093 h 4714030"/>
              <a:gd name="connsiteX33-597" fmla="*/ 1699516 w 4779369"/>
              <a:gd name="connsiteY33-598" fmla="*/ 4584044 h 4714030"/>
              <a:gd name="connsiteX34-599" fmla="*/ 1588565 w 4779369"/>
              <a:gd name="connsiteY34-600" fmla="*/ 3712718 h 4714030"/>
              <a:gd name="connsiteX35-601" fmla="*/ 1634920 w 4779369"/>
              <a:gd name="connsiteY35-602" fmla="*/ 3663870 h 4714030"/>
              <a:gd name="connsiteX36-603" fmla="*/ 1645376 w 4779369"/>
              <a:gd name="connsiteY36-604" fmla="*/ 3640232 h 4714030"/>
              <a:gd name="connsiteX37-605" fmla="*/ 1654346 w 4779369"/>
              <a:gd name="connsiteY37-606" fmla="*/ 3358982 h 4714030"/>
              <a:gd name="connsiteX38-607" fmla="*/ 1557620 w 4779369"/>
              <a:gd name="connsiteY38-608" fmla="*/ 3167736 h 4714030"/>
              <a:gd name="connsiteX39-609" fmla="*/ 1536748 w 4779369"/>
              <a:gd name="connsiteY39-610" fmla="*/ 3145662 h 4714030"/>
              <a:gd name="connsiteX40-611" fmla="*/ 1489568 w 4779369"/>
              <a:gd name="connsiteY40-612" fmla="*/ 3145159 h 4714030"/>
              <a:gd name="connsiteX41-613" fmla="*/ 610434 w 4779369"/>
              <a:gd name="connsiteY41-614" fmla="*/ 2818009 h 4714030"/>
              <a:gd name="connsiteX42-615" fmla="*/ 329331 w 4779369"/>
              <a:gd name="connsiteY42-616" fmla="*/ 610434 h 4714030"/>
              <a:gd name="connsiteX43-617" fmla="*/ 2536907 w 4779369"/>
              <a:gd name="connsiteY43-618" fmla="*/ 329331 h 4714030"/>
              <a:gd name="connsiteX44-619" fmla="*/ 3068123 w 4779369"/>
              <a:gd name="connsiteY44-620" fmla="*/ 1080399 h 4714030"/>
              <a:gd name="connsiteX45-621" fmla="*/ 3127186 w 4779369"/>
              <a:gd name="connsiteY45-622" fmla="*/ 1193698 h 4714030"/>
              <a:gd name="connsiteX46-623" fmla="*/ 3336570 w 4779369"/>
              <a:gd name="connsiteY46-624" fmla="*/ 1239409 h 4714030"/>
              <a:gd name="connsiteX47-625" fmla="*/ 3545953 w 4779369"/>
              <a:gd name="connsiteY47-626" fmla="*/ 1193698 h 4714030"/>
              <a:gd name="connsiteX48-627" fmla="*/ 3667106 w 4779369"/>
              <a:gd name="connsiteY48-628" fmla="*/ 1060681 h 4714030"/>
              <a:gd name="connsiteX49-629" fmla="*/ 4538432 w 4779369"/>
              <a:gd name="connsiteY49-630" fmla="*/ 949730 h 4714030"/>
              <a:gd name="connsiteX0-631" fmla="*/ 4538432 w 4779369"/>
              <a:gd name="connsiteY0-632" fmla="*/ 949730 h 4714030"/>
              <a:gd name="connsiteX1-633" fmla="*/ 4649383 w 4779369"/>
              <a:gd name="connsiteY1-634" fmla="*/ 1821057 h 4714030"/>
              <a:gd name="connsiteX2-635" fmla="*/ 3778057 w 4779369"/>
              <a:gd name="connsiteY2-636" fmla="*/ 1932008 h 4714030"/>
              <a:gd name="connsiteX3-637" fmla="*/ 3686799 w 4779369"/>
              <a:gd name="connsiteY3-638" fmla="*/ 1845408 h 4714030"/>
              <a:gd name="connsiteX4-639" fmla="*/ 3606598 w 4779369"/>
              <a:gd name="connsiteY4-640" fmla="*/ 1770199 h 4714030"/>
              <a:gd name="connsiteX5-641" fmla="*/ 3336570 w 4779369"/>
              <a:gd name="connsiteY5-642" fmla="*/ 1691032 h 4714030"/>
              <a:gd name="connsiteX6-643" fmla="*/ 3192952 w 4779369"/>
              <a:gd name="connsiteY6-644" fmla="*/ 1711872 h 4714030"/>
              <a:gd name="connsiteX7-645" fmla="*/ 3126960 w 4779369"/>
              <a:gd name="connsiteY7-646" fmla="*/ 1827523 h 4714030"/>
              <a:gd name="connsiteX8-647" fmla="*/ 3048503 w 4779369"/>
              <a:gd name="connsiteY8-648" fmla="*/ 2123573 h 4714030"/>
              <a:gd name="connsiteX9-649" fmla="*/ 2992344 w 4779369"/>
              <a:gd name="connsiteY9-650" fmla="*/ 2253828 h 4714030"/>
              <a:gd name="connsiteX10-651" fmla="*/ 2997806 w 4779369"/>
              <a:gd name="connsiteY10-652" fmla="*/ 2275931 h 4714030"/>
              <a:gd name="connsiteX11-653" fmla="*/ 3162873 w 4779369"/>
              <a:gd name="connsiteY11-654" fmla="*/ 2503824 h 4714030"/>
              <a:gd name="connsiteX12-655" fmla="*/ 3356427 w 4779369"/>
              <a:gd name="connsiteY12-656" fmla="*/ 2595846 h 4714030"/>
              <a:gd name="connsiteX13-657" fmla="*/ 3454240 w 4779369"/>
              <a:gd name="connsiteY13-658" fmla="*/ 2587267 h 4714030"/>
              <a:gd name="connsiteX14-659" fmla="*/ 4029121 w 4779369"/>
              <a:gd name="connsiteY14-660" fmla="*/ 2685987 h 4714030"/>
              <a:gd name="connsiteX15-661" fmla="*/ 4140072 w 4779369"/>
              <a:gd name="connsiteY15-662" fmla="*/ 3557314 h 4714030"/>
              <a:gd name="connsiteX16-663" fmla="*/ 3268745 w 4779369"/>
              <a:gd name="connsiteY16-664" fmla="*/ 3668264 h 4714030"/>
              <a:gd name="connsiteX17-665" fmla="*/ 3029106 w 4779369"/>
              <a:gd name="connsiteY17-666" fmla="*/ 3136468 h 4714030"/>
              <a:gd name="connsiteX18-667" fmla="*/ 3024015 w 4779369"/>
              <a:gd name="connsiteY18-668" fmla="*/ 3025265 h 4714030"/>
              <a:gd name="connsiteX19-669" fmla="*/ 2886424 w 4779369"/>
              <a:gd name="connsiteY19-670" fmla="*/ 2860950 h 4714030"/>
              <a:gd name="connsiteX20-671" fmla="*/ 2624436 w 4779369"/>
              <a:gd name="connsiteY20-672" fmla="*/ 2758262 h 4714030"/>
              <a:gd name="connsiteX21-673" fmla="*/ 2608775 w 4779369"/>
              <a:gd name="connsiteY21-674" fmla="*/ 2758435 h 4714030"/>
              <a:gd name="connsiteX22-675" fmla="*/ 2598603 w 4779369"/>
              <a:gd name="connsiteY22-676" fmla="*/ 2768115 h 4714030"/>
              <a:gd name="connsiteX23-677" fmla="*/ 2138389 w 4779369"/>
              <a:gd name="connsiteY23-678" fmla="*/ 3042691 h 4714030"/>
              <a:gd name="connsiteX24-679" fmla="*/ 2080005 w 4779369"/>
              <a:gd name="connsiteY24-680" fmla="*/ 3062295 h 4714030"/>
              <a:gd name="connsiteX25-681" fmla="*/ 2075740 w 4779369"/>
              <a:gd name="connsiteY25-682" fmla="*/ 3101544 h 4714030"/>
              <a:gd name="connsiteX26-683" fmla="*/ 2091557 w 4779369"/>
              <a:gd name="connsiteY26-684" fmla="*/ 3245802 h 4714030"/>
              <a:gd name="connsiteX27-685" fmla="*/ 2235869 w 4779369"/>
              <a:gd name="connsiteY27-686" fmla="*/ 3487372 h 4714030"/>
              <a:gd name="connsiteX28-687" fmla="*/ 2246040 w 4779369"/>
              <a:gd name="connsiteY28-688" fmla="*/ 3495068 h 4714030"/>
              <a:gd name="connsiteX29-689" fmla="*/ 2353186 w 4779369"/>
              <a:gd name="connsiteY29-690" fmla="*/ 3535124 h 4714030"/>
              <a:gd name="connsiteX30-691" fmla="*/ 2459892 w 4779369"/>
              <a:gd name="connsiteY30-692" fmla="*/ 3601767 h 4714030"/>
              <a:gd name="connsiteX31-693" fmla="*/ 2570842 w 4779369"/>
              <a:gd name="connsiteY31-694" fmla="*/ 4473093 h 4714030"/>
              <a:gd name="connsiteX32-695" fmla="*/ 1699516 w 4779369"/>
              <a:gd name="connsiteY32-696" fmla="*/ 4584044 h 4714030"/>
              <a:gd name="connsiteX33-697" fmla="*/ 1588565 w 4779369"/>
              <a:gd name="connsiteY33-698" fmla="*/ 3712718 h 4714030"/>
              <a:gd name="connsiteX34-699" fmla="*/ 1634920 w 4779369"/>
              <a:gd name="connsiteY34-700" fmla="*/ 3663870 h 4714030"/>
              <a:gd name="connsiteX35-701" fmla="*/ 1645376 w 4779369"/>
              <a:gd name="connsiteY35-702" fmla="*/ 3640232 h 4714030"/>
              <a:gd name="connsiteX36-703" fmla="*/ 1654346 w 4779369"/>
              <a:gd name="connsiteY36-704" fmla="*/ 3358982 h 4714030"/>
              <a:gd name="connsiteX37-705" fmla="*/ 1557620 w 4779369"/>
              <a:gd name="connsiteY37-706" fmla="*/ 3167736 h 4714030"/>
              <a:gd name="connsiteX38-707" fmla="*/ 1536748 w 4779369"/>
              <a:gd name="connsiteY38-708" fmla="*/ 3145662 h 4714030"/>
              <a:gd name="connsiteX39-709" fmla="*/ 1489568 w 4779369"/>
              <a:gd name="connsiteY39-710" fmla="*/ 3145159 h 4714030"/>
              <a:gd name="connsiteX40-711" fmla="*/ 610434 w 4779369"/>
              <a:gd name="connsiteY40-712" fmla="*/ 2818009 h 4714030"/>
              <a:gd name="connsiteX41-713" fmla="*/ 329331 w 4779369"/>
              <a:gd name="connsiteY41-714" fmla="*/ 610434 h 4714030"/>
              <a:gd name="connsiteX42-715" fmla="*/ 2536907 w 4779369"/>
              <a:gd name="connsiteY42-716" fmla="*/ 329331 h 4714030"/>
              <a:gd name="connsiteX43-717" fmla="*/ 3068123 w 4779369"/>
              <a:gd name="connsiteY43-718" fmla="*/ 1080399 h 4714030"/>
              <a:gd name="connsiteX44-719" fmla="*/ 3127186 w 4779369"/>
              <a:gd name="connsiteY44-720" fmla="*/ 1193698 h 4714030"/>
              <a:gd name="connsiteX45-721" fmla="*/ 3336570 w 4779369"/>
              <a:gd name="connsiteY45-722" fmla="*/ 1239409 h 4714030"/>
              <a:gd name="connsiteX46-723" fmla="*/ 3545953 w 4779369"/>
              <a:gd name="connsiteY46-724" fmla="*/ 1193698 h 4714030"/>
              <a:gd name="connsiteX47-725" fmla="*/ 3667106 w 4779369"/>
              <a:gd name="connsiteY47-726" fmla="*/ 1060681 h 4714030"/>
              <a:gd name="connsiteX48-727" fmla="*/ 4538432 w 4779369"/>
              <a:gd name="connsiteY48-728" fmla="*/ 949730 h 4714030"/>
              <a:gd name="connsiteX0-729" fmla="*/ 4538432 w 4779369"/>
              <a:gd name="connsiteY0-730" fmla="*/ 949730 h 4714030"/>
              <a:gd name="connsiteX1-731" fmla="*/ 4649383 w 4779369"/>
              <a:gd name="connsiteY1-732" fmla="*/ 1821057 h 4714030"/>
              <a:gd name="connsiteX2-733" fmla="*/ 3778057 w 4779369"/>
              <a:gd name="connsiteY2-734" fmla="*/ 1932008 h 4714030"/>
              <a:gd name="connsiteX3-735" fmla="*/ 3686799 w 4779369"/>
              <a:gd name="connsiteY3-736" fmla="*/ 1845408 h 4714030"/>
              <a:gd name="connsiteX4-737" fmla="*/ 3606598 w 4779369"/>
              <a:gd name="connsiteY4-738" fmla="*/ 1770199 h 4714030"/>
              <a:gd name="connsiteX5-739" fmla="*/ 3336570 w 4779369"/>
              <a:gd name="connsiteY5-740" fmla="*/ 1691032 h 4714030"/>
              <a:gd name="connsiteX6-741" fmla="*/ 3192952 w 4779369"/>
              <a:gd name="connsiteY6-742" fmla="*/ 1711872 h 4714030"/>
              <a:gd name="connsiteX7-743" fmla="*/ 3126960 w 4779369"/>
              <a:gd name="connsiteY7-744" fmla="*/ 1827523 h 4714030"/>
              <a:gd name="connsiteX8-745" fmla="*/ 3048503 w 4779369"/>
              <a:gd name="connsiteY8-746" fmla="*/ 2123573 h 4714030"/>
              <a:gd name="connsiteX9-747" fmla="*/ 2997806 w 4779369"/>
              <a:gd name="connsiteY9-748" fmla="*/ 2275931 h 4714030"/>
              <a:gd name="connsiteX10-749" fmla="*/ 3162873 w 4779369"/>
              <a:gd name="connsiteY10-750" fmla="*/ 2503824 h 4714030"/>
              <a:gd name="connsiteX11-751" fmla="*/ 3356427 w 4779369"/>
              <a:gd name="connsiteY11-752" fmla="*/ 2595846 h 4714030"/>
              <a:gd name="connsiteX12-753" fmla="*/ 3454240 w 4779369"/>
              <a:gd name="connsiteY12-754" fmla="*/ 2587267 h 4714030"/>
              <a:gd name="connsiteX13-755" fmla="*/ 4029121 w 4779369"/>
              <a:gd name="connsiteY13-756" fmla="*/ 2685987 h 4714030"/>
              <a:gd name="connsiteX14-757" fmla="*/ 4140072 w 4779369"/>
              <a:gd name="connsiteY14-758" fmla="*/ 3557314 h 4714030"/>
              <a:gd name="connsiteX15-759" fmla="*/ 3268745 w 4779369"/>
              <a:gd name="connsiteY15-760" fmla="*/ 3668264 h 4714030"/>
              <a:gd name="connsiteX16-761" fmla="*/ 3029106 w 4779369"/>
              <a:gd name="connsiteY16-762" fmla="*/ 3136468 h 4714030"/>
              <a:gd name="connsiteX17-763" fmla="*/ 3024015 w 4779369"/>
              <a:gd name="connsiteY17-764" fmla="*/ 3025265 h 4714030"/>
              <a:gd name="connsiteX18-765" fmla="*/ 2886424 w 4779369"/>
              <a:gd name="connsiteY18-766" fmla="*/ 2860950 h 4714030"/>
              <a:gd name="connsiteX19-767" fmla="*/ 2624436 w 4779369"/>
              <a:gd name="connsiteY19-768" fmla="*/ 2758262 h 4714030"/>
              <a:gd name="connsiteX20-769" fmla="*/ 2608775 w 4779369"/>
              <a:gd name="connsiteY20-770" fmla="*/ 2758435 h 4714030"/>
              <a:gd name="connsiteX21-771" fmla="*/ 2598603 w 4779369"/>
              <a:gd name="connsiteY21-772" fmla="*/ 2768115 h 4714030"/>
              <a:gd name="connsiteX22-773" fmla="*/ 2138389 w 4779369"/>
              <a:gd name="connsiteY22-774" fmla="*/ 3042691 h 4714030"/>
              <a:gd name="connsiteX23-775" fmla="*/ 2080005 w 4779369"/>
              <a:gd name="connsiteY23-776" fmla="*/ 3062295 h 4714030"/>
              <a:gd name="connsiteX24-777" fmla="*/ 2075740 w 4779369"/>
              <a:gd name="connsiteY24-778" fmla="*/ 3101544 h 4714030"/>
              <a:gd name="connsiteX25-779" fmla="*/ 2091557 w 4779369"/>
              <a:gd name="connsiteY25-780" fmla="*/ 3245802 h 4714030"/>
              <a:gd name="connsiteX26-781" fmla="*/ 2235869 w 4779369"/>
              <a:gd name="connsiteY26-782" fmla="*/ 3487372 h 4714030"/>
              <a:gd name="connsiteX27-783" fmla="*/ 2246040 w 4779369"/>
              <a:gd name="connsiteY27-784" fmla="*/ 3495068 h 4714030"/>
              <a:gd name="connsiteX28-785" fmla="*/ 2353186 w 4779369"/>
              <a:gd name="connsiteY28-786" fmla="*/ 3535124 h 4714030"/>
              <a:gd name="connsiteX29-787" fmla="*/ 2459892 w 4779369"/>
              <a:gd name="connsiteY29-788" fmla="*/ 3601767 h 4714030"/>
              <a:gd name="connsiteX30-789" fmla="*/ 2570842 w 4779369"/>
              <a:gd name="connsiteY30-790" fmla="*/ 4473093 h 4714030"/>
              <a:gd name="connsiteX31-791" fmla="*/ 1699516 w 4779369"/>
              <a:gd name="connsiteY31-792" fmla="*/ 4584044 h 4714030"/>
              <a:gd name="connsiteX32-793" fmla="*/ 1588565 w 4779369"/>
              <a:gd name="connsiteY32-794" fmla="*/ 3712718 h 4714030"/>
              <a:gd name="connsiteX33-795" fmla="*/ 1634920 w 4779369"/>
              <a:gd name="connsiteY33-796" fmla="*/ 3663870 h 4714030"/>
              <a:gd name="connsiteX34-797" fmla="*/ 1645376 w 4779369"/>
              <a:gd name="connsiteY34-798" fmla="*/ 3640232 h 4714030"/>
              <a:gd name="connsiteX35-799" fmla="*/ 1654346 w 4779369"/>
              <a:gd name="connsiteY35-800" fmla="*/ 3358982 h 4714030"/>
              <a:gd name="connsiteX36-801" fmla="*/ 1557620 w 4779369"/>
              <a:gd name="connsiteY36-802" fmla="*/ 3167736 h 4714030"/>
              <a:gd name="connsiteX37-803" fmla="*/ 1536748 w 4779369"/>
              <a:gd name="connsiteY37-804" fmla="*/ 3145662 h 4714030"/>
              <a:gd name="connsiteX38-805" fmla="*/ 1489568 w 4779369"/>
              <a:gd name="connsiteY38-806" fmla="*/ 3145159 h 4714030"/>
              <a:gd name="connsiteX39-807" fmla="*/ 610434 w 4779369"/>
              <a:gd name="connsiteY39-808" fmla="*/ 2818009 h 4714030"/>
              <a:gd name="connsiteX40-809" fmla="*/ 329331 w 4779369"/>
              <a:gd name="connsiteY40-810" fmla="*/ 610434 h 4714030"/>
              <a:gd name="connsiteX41-811" fmla="*/ 2536907 w 4779369"/>
              <a:gd name="connsiteY41-812" fmla="*/ 329331 h 4714030"/>
              <a:gd name="connsiteX42-813" fmla="*/ 3068123 w 4779369"/>
              <a:gd name="connsiteY42-814" fmla="*/ 1080399 h 4714030"/>
              <a:gd name="connsiteX43-815" fmla="*/ 3127186 w 4779369"/>
              <a:gd name="connsiteY43-816" fmla="*/ 1193698 h 4714030"/>
              <a:gd name="connsiteX44-817" fmla="*/ 3336570 w 4779369"/>
              <a:gd name="connsiteY44-818" fmla="*/ 1239409 h 4714030"/>
              <a:gd name="connsiteX45-819" fmla="*/ 3545953 w 4779369"/>
              <a:gd name="connsiteY45-820" fmla="*/ 1193698 h 4714030"/>
              <a:gd name="connsiteX46-821" fmla="*/ 3667106 w 4779369"/>
              <a:gd name="connsiteY46-822" fmla="*/ 1060681 h 4714030"/>
              <a:gd name="connsiteX47-823" fmla="*/ 4538432 w 4779369"/>
              <a:gd name="connsiteY47-824" fmla="*/ 949730 h 4714030"/>
              <a:gd name="connsiteX0-825" fmla="*/ 4538432 w 4779369"/>
              <a:gd name="connsiteY0-826" fmla="*/ 949730 h 4714030"/>
              <a:gd name="connsiteX1-827" fmla="*/ 4649383 w 4779369"/>
              <a:gd name="connsiteY1-828" fmla="*/ 1821057 h 4714030"/>
              <a:gd name="connsiteX2-829" fmla="*/ 3778057 w 4779369"/>
              <a:gd name="connsiteY2-830" fmla="*/ 1932008 h 4714030"/>
              <a:gd name="connsiteX3-831" fmla="*/ 3686799 w 4779369"/>
              <a:gd name="connsiteY3-832" fmla="*/ 1845408 h 4714030"/>
              <a:gd name="connsiteX4-833" fmla="*/ 3606598 w 4779369"/>
              <a:gd name="connsiteY4-834" fmla="*/ 1770199 h 4714030"/>
              <a:gd name="connsiteX5-835" fmla="*/ 3336570 w 4779369"/>
              <a:gd name="connsiteY5-836" fmla="*/ 1691032 h 4714030"/>
              <a:gd name="connsiteX6-837" fmla="*/ 3192952 w 4779369"/>
              <a:gd name="connsiteY6-838" fmla="*/ 1711872 h 4714030"/>
              <a:gd name="connsiteX7-839" fmla="*/ 3126960 w 4779369"/>
              <a:gd name="connsiteY7-840" fmla="*/ 1827523 h 4714030"/>
              <a:gd name="connsiteX8-841" fmla="*/ 3048503 w 4779369"/>
              <a:gd name="connsiteY8-842" fmla="*/ 2123573 h 4714030"/>
              <a:gd name="connsiteX9-843" fmla="*/ 2997806 w 4779369"/>
              <a:gd name="connsiteY9-844" fmla="*/ 2275931 h 4714030"/>
              <a:gd name="connsiteX10-845" fmla="*/ 3162873 w 4779369"/>
              <a:gd name="connsiteY10-846" fmla="*/ 2503824 h 4714030"/>
              <a:gd name="connsiteX11-847" fmla="*/ 3356427 w 4779369"/>
              <a:gd name="connsiteY11-848" fmla="*/ 2595846 h 4714030"/>
              <a:gd name="connsiteX12-849" fmla="*/ 3454240 w 4779369"/>
              <a:gd name="connsiteY12-850" fmla="*/ 2587267 h 4714030"/>
              <a:gd name="connsiteX13-851" fmla="*/ 4029121 w 4779369"/>
              <a:gd name="connsiteY13-852" fmla="*/ 2685987 h 4714030"/>
              <a:gd name="connsiteX14-853" fmla="*/ 4140072 w 4779369"/>
              <a:gd name="connsiteY14-854" fmla="*/ 3557314 h 4714030"/>
              <a:gd name="connsiteX15-855" fmla="*/ 3268745 w 4779369"/>
              <a:gd name="connsiteY15-856" fmla="*/ 3668264 h 4714030"/>
              <a:gd name="connsiteX16-857" fmla="*/ 3029106 w 4779369"/>
              <a:gd name="connsiteY16-858" fmla="*/ 3136468 h 4714030"/>
              <a:gd name="connsiteX17-859" fmla="*/ 3024015 w 4779369"/>
              <a:gd name="connsiteY17-860" fmla="*/ 3025265 h 4714030"/>
              <a:gd name="connsiteX18-861" fmla="*/ 2886424 w 4779369"/>
              <a:gd name="connsiteY18-862" fmla="*/ 2860950 h 4714030"/>
              <a:gd name="connsiteX19-863" fmla="*/ 2624436 w 4779369"/>
              <a:gd name="connsiteY19-864" fmla="*/ 2758262 h 4714030"/>
              <a:gd name="connsiteX20-865" fmla="*/ 2598603 w 4779369"/>
              <a:gd name="connsiteY20-866" fmla="*/ 2768115 h 4714030"/>
              <a:gd name="connsiteX21-867" fmla="*/ 2138389 w 4779369"/>
              <a:gd name="connsiteY21-868" fmla="*/ 3042691 h 4714030"/>
              <a:gd name="connsiteX22-869" fmla="*/ 2080005 w 4779369"/>
              <a:gd name="connsiteY22-870" fmla="*/ 3062295 h 4714030"/>
              <a:gd name="connsiteX23-871" fmla="*/ 2075740 w 4779369"/>
              <a:gd name="connsiteY23-872" fmla="*/ 3101544 h 4714030"/>
              <a:gd name="connsiteX24-873" fmla="*/ 2091557 w 4779369"/>
              <a:gd name="connsiteY24-874" fmla="*/ 3245802 h 4714030"/>
              <a:gd name="connsiteX25-875" fmla="*/ 2235869 w 4779369"/>
              <a:gd name="connsiteY25-876" fmla="*/ 3487372 h 4714030"/>
              <a:gd name="connsiteX26-877" fmla="*/ 2246040 w 4779369"/>
              <a:gd name="connsiteY26-878" fmla="*/ 3495068 h 4714030"/>
              <a:gd name="connsiteX27-879" fmla="*/ 2353186 w 4779369"/>
              <a:gd name="connsiteY27-880" fmla="*/ 3535124 h 4714030"/>
              <a:gd name="connsiteX28-881" fmla="*/ 2459892 w 4779369"/>
              <a:gd name="connsiteY28-882" fmla="*/ 3601767 h 4714030"/>
              <a:gd name="connsiteX29-883" fmla="*/ 2570842 w 4779369"/>
              <a:gd name="connsiteY29-884" fmla="*/ 4473093 h 4714030"/>
              <a:gd name="connsiteX30-885" fmla="*/ 1699516 w 4779369"/>
              <a:gd name="connsiteY30-886" fmla="*/ 4584044 h 4714030"/>
              <a:gd name="connsiteX31-887" fmla="*/ 1588565 w 4779369"/>
              <a:gd name="connsiteY31-888" fmla="*/ 3712718 h 4714030"/>
              <a:gd name="connsiteX32-889" fmla="*/ 1634920 w 4779369"/>
              <a:gd name="connsiteY32-890" fmla="*/ 3663870 h 4714030"/>
              <a:gd name="connsiteX33-891" fmla="*/ 1645376 w 4779369"/>
              <a:gd name="connsiteY33-892" fmla="*/ 3640232 h 4714030"/>
              <a:gd name="connsiteX34-893" fmla="*/ 1654346 w 4779369"/>
              <a:gd name="connsiteY34-894" fmla="*/ 3358982 h 4714030"/>
              <a:gd name="connsiteX35-895" fmla="*/ 1557620 w 4779369"/>
              <a:gd name="connsiteY35-896" fmla="*/ 3167736 h 4714030"/>
              <a:gd name="connsiteX36-897" fmla="*/ 1536748 w 4779369"/>
              <a:gd name="connsiteY36-898" fmla="*/ 3145662 h 4714030"/>
              <a:gd name="connsiteX37-899" fmla="*/ 1489568 w 4779369"/>
              <a:gd name="connsiteY37-900" fmla="*/ 3145159 h 4714030"/>
              <a:gd name="connsiteX38-901" fmla="*/ 610434 w 4779369"/>
              <a:gd name="connsiteY38-902" fmla="*/ 2818009 h 4714030"/>
              <a:gd name="connsiteX39-903" fmla="*/ 329331 w 4779369"/>
              <a:gd name="connsiteY39-904" fmla="*/ 610434 h 4714030"/>
              <a:gd name="connsiteX40-905" fmla="*/ 2536907 w 4779369"/>
              <a:gd name="connsiteY40-906" fmla="*/ 329331 h 4714030"/>
              <a:gd name="connsiteX41-907" fmla="*/ 3068123 w 4779369"/>
              <a:gd name="connsiteY41-908" fmla="*/ 1080399 h 4714030"/>
              <a:gd name="connsiteX42-909" fmla="*/ 3127186 w 4779369"/>
              <a:gd name="connsiteY42-910" fmla="*/ 1193698 h 4714030"/>
              <a:gd name="connsiteX43-911" fmla="*/ 3336570 w 4779369"/>
              <a:gd name="connsiteY43-912" fmla="*/ 1239409 h 4714030"/>
              <a:gd name="connsiteX44-913" fmla="*/ 3545953 w 4779369"/>
              <a:gd name="connsiteY44-914" fmla="*/ 1193698 h 4714030"/>
              <a:gd name="connsiteX45-915" fmla="*/ 3667106 w 4779369"/>
              <a:gd name="connsiteY45-916" fmla="*/ 1060681 h 4714030"/>
              <a:gd name="connsiteX46-917" fmla="*/ 4538432 w 4779369"/>
              <a:gd name="connsiteY46-918" fmla="*/ 949730 h 4714030"/>
              <a:gd name="connsiteX0-919" fmla="*/ 4538432 w 4779369"/>
              <a:gd name="connsiteY0-920" fmla="*/ 949730 h 4714030"/>
              <a:gd name="connsiteX1-921" fmla="*/ 4649383 w 4779369"/>
              <a:gd name="connsiteY1-922" fmla="*/ 1821057 h 4714030"/>
              <a:gd name="connsiteX2-923" fmla="*/ 3778057 w 4779369"/>
              <a:gd name="connsiteY2-924" fmla="*/ 1932008 h 4714030"/>
              <a:gd name="connsiteX3-925" fmla="*/ 3686799 w 4779369"/>
              <a:gd name="connsiteY3-926" fmla="*/ 1845408 h 4714030"/>
              <a:gd name="connsiteX4-927" fmla="*/ 3606598 w 4779369"/>
              <a:gd name="connsiteY4-928" fmla="*/ 1770199 h 4714030"/>
              <a:gd name="connsiteX5-929" fmla="*/ 3336570 w 4779369"/>
              <a:gd name="connsiteY5-930" fmla="*/ 1691032 h 4714030"/>
              <a:gd name="connsiteX6-931" fmla="*/ 3192952 w 4779369"/>
              <a:gd name="connsiteY6-932" fmla="*/ 1711872 h 4714030"/>
              <a:gd name="connsiteX7-933" fmla="*/ 3126960 w 4779369"/>
              <a:gd name="connsiteY7-934" fmla="*/ 1827523 h 4714030"/>
              <a:gd name="connsiteX8-935" fmla="*/ 3048503 w 4779369"/>
              <a:gd name="connsiteY8-936" fmla="*/ 2123573 h 4714030"/>
              <a:gd name="connsiteX9-937" fmla="*/ 2997806 w 4779369"/>
              <a:gd name="connsiteY9-938" fmla="*/ 2275931 h 4714030"/>
              <a:gd name="connsiteX10-939" fmla="*/ 3162873 w 4779369"/>
              <a:gd name="connsiteY10-940" fmla="*/ 2503824 h 4714030"/>
              <a:gd name="connsiteX11-941" fmla="*/ 3356427 w 4779369"/>
              <a:gd name="connsiteY11-942" fmla="*/ 2595846 h 4714030"/>
              <a:gd name="connsiteX12-943" fmla="*/ 3454240 w 4779369"/>
              <a:gd name="connsiteY12-944" fmla="*/ 2587267 h 4714030"/>
              <a:gd name="connsiteX13-945" fmla="*/ 4029121 w 4779369"/>
              <a:gd name="connsiteY13-946" fmla="*/ 2685987 h 4714030"/>
              <a:gd name="connsiteX14-947" fmla="*/ 4140072 w 4779369"/>
              <a:gd name="connsiteY14-948" fmla="*/ 3557314 h 4714030"/>
              <a:gd name="connsiteX15-949" fmla="*/ 3268745 w 4779369"/>
              <a:gd name="connsiteY15-950" fmla="*/ 3668264 h 4714030"/>
              <a:gd name="connsiteX16-951" fmla="*/ 3029106 w 4779369"/>
              <a:gd name="connsiteY16-952" fmla="*/ 3136468 h 4714030"/>
              <a:gd name="connsiteX17-953" fmla="*/ 3024015 w 4779369"/>
              <a:gd name="connsiteY17-954" fmla="*/ 3025265 h 4714030"/>
              <a:gd name="connsiteX18-955" fmla="*/ 2886424 w 4779369"/>
              <a:gd name="connsiteY18-956" fmla="*/ 2860950 h 4714030"/>
              <a:gd name="connsiteX19-957" fmla="*/ 2598603 w 4779369"/>
              <a:gd name="connsiteY19-958" fmla="*/ 2768115 h 4714030"/>
              <a:gd name="connsiteX20-959" fmla="*/ 2138389 w 4779369"/>
              <a:gd name="connsiteY20-960" fmla="*/ 3042691 h 4714030"/>
              <a:gd name="connsiteX21-961" fmla="*/ 2080005 w 4779369"/>
              <a:gd name="connsiteY21-962" fmla="*/ 3062295 h 4714030"/>
              <a:gd name="connsiteX22-963" fmla="*/ 2075740 w 4779369"/>
              <a:gd name="connsiteY22-964" fmla="*/ 3101544 h 4714030"/>
              <a:gd name="connsiteX23-965" fmla="*/ 2091557 w 4779369"/>
              <a:gd name="connsiteY23-966" fmla="*/ 3245802 h 4714030"/>
              <a:gd name="connsiteX24-967" fmla="*/ 2235869 w 4779369"/>
              <a:gd name="connsiteY24-968" fmla="*/ 3487372 h 4714030"/>
              <a:gd name="connsiteX25-969" fmla="*/ 2246040 w 4779369"/>
              <a:gd name="connsiteY25-970" fmla="*/ 3495068 h 4714030"/>
              <a:gd name="connsiteX26-971" fmla="*/ 2353186 w 4779369"/>
              <a:gd name="connsiteY26-972" fmla="*/ 3535124 h 4714030"/>
              <a:gd name="connsiteX27-973" fmla="*/ 2459892 w 4779369"/>
              <a:gd name="connsiteY27-974" fmla="*/ 3601767 h 4714030"/>
              <a:gd name="connsiteX28-975" fmla="*/ 2570842 w 4779369"/>
              <a:gd name="connsiteY28-976" fmla="*/ 4473093 h 4714030"/>
              <a:gd name="connsiteX29-977" fmla="*/ 1699516 w 4779369"/>
              <a:gd name="connsiteY29-978" fmla="*/ 4584044 h 4714030"/>
              <a:gd name="connsiteX30-979" fmla="*/ 1588565 w 4779369"/>
              <a:gd name="connsiteY30-980" fmla="*/ 3712718 h 4714030"/>
              <a:gd name="connsiteX31-981" fmla="*/ 1634920 w 4779369"/>
              <a:gd name="connsiteY31-982" fmla="*/ 3663870 h 4714030"/>
              <a:gd name="connsiteX32-983" fmla="*/ 1645376 w 4779369"/>
              <a:gd name="connsiteY32-984" fmla="*/ 3640232 h 4714030"/>
              <a:gd name="connsiteX33-985" fmla="*/ 1654346 w 4779369"/>
              <a:gd name="connsiteY33-986" fmla="*/ 3358982 h 4714030"/>
              <a:gd name="connsiteX34-987" fmla="*/ 1557620 w 4779369"/>
              <a:gd name="connsiteY34-988" fmla="*/ 3167736 h 4714030"/>
              <a:gd name="connsiteX35-989" fmla="*/ 1536748 w 4779369"/>
              <a:gd name="connsiteY35-990" fmla="*/ 3145662 h 4714030"/>
              <a:gd name="connsiteX36-991" fmla="*/ 1489568 w 4779369"/>
              <a:gd name="connsiteY36-992" fmla="*/ 3145159 h 4714030"/>
              <a:gd name="connsiteX37-993" fmla="*/ 610434 w 4779369"/>
              <a:gd name="connsiteY37-994" fmla="*/ 2818009 h 4714030"/>
              <a:gd name="connsiteX38-995" fmla="*/ 329331 w 4779369"/>
              <a:gd name="connsiteY38-996" fmla="*/ 610434 h 4714030"/>
              <a:gd name="connsiteX39-997" fmla="*/ 2536907 w 4779369"/>
              <a:gd name="connsiteY39-998" fmla="*/ 329331 h 4714030"/>
              <a:gd name="connsiteX40-999" fmla="*/ 3068123 w 4779369"/>
              <a:gd name="connsiteY40-1000" fmla="*/ 1080399 h 4714030"/>
              <a:gd name="connsiteX41-1001" fmla="*/ 3127186 w 4779369"/>
              <a:gd name="connsiteY41-1002" fmla="*/ 1193698 h 4714030"/>
              <a:gd name="connsiteX42-1003" fmla="*/ 3336570 w 4779369"/>
              <a:gd name="connsiteY42-1004" fmla="*/ 1239409 h 4714030"/>
              <a:gd name="connsiteX43-1005" fmla="*/ 3545953 w 4779369"/>
              <a:gd name="connsiteY43-1006" fmla="*/ 1193698 h 4714030"/>
              <a:gd name="connsiteX44-1007" fmla="*/ 3667106 w 4779369"/>
              <a:gd name="connsiteY44-1008" fmla="*/ 1060681 h 4714030"/>
              <a:gd name="connsiteX45-1009" fmla="*/ 4538432 w 4779369"/>
              <a:gd name="connsiteY45-1010" fmla="*/ 949730 h 4714030"/>
              <a:gd name="connsiteX0-1011" fmla="*/ 4538432 w 4779369"/>
              <a:gd name="connsiteY0-1012" fmla="*/ 949730 h 4714030"/>
              <a:gd name="connsiteX1-1013" fmla="*/ 4649383 w 4779369"/>
              <a:gd name="connsiteY1-1014" fmla="*/ 1821057 h 4714030"/>
              <a:gd name="connsiteX2-1015" fmla="*/ 3778057 w 4779369"/>
              <a:gd name="connsiteY2-1016" fmla="*/ 1932008 h 4714030"/>
              <a:gd name="connsiteX3-1017" fmla="*/ 3686799 w 4779369"/>
              <a:gd name="connsiteY3-1018" fmla="*/ 1845408 h 4714030"/>
              <a:gd name="connsiteX4-1019" fmla="*/ 3606598 w 4779369"/>
              <a:gd name="connsiteY4-1020" fmla="*/ 1770199 h 4714030"/>
              <a:gd name="connsiteX5-1021" fmla="*/ 3336570 w 4779369"/>
              <a:gd name="connsiteY5-1022" fmla="*/ 1691032 h 4714030"/>
              <a:gd name="connsiteX6-1023" fmla="*/ 3192952 w 4779369"/>
              <a:gd name="connsiteY6-1024" fmla="*/ 1711872 h 4714030"/>
              <a:gd name="connsiteX7-1025" fmla="*/ 3126960 w 4779369"/>
              <a:gd name="connsiteY7-1026" fmla="*/ 1827523 h 4714030"/>
              <a:gd name="connsiteX8-1027" fmla="*/ 3048503 w 4779369"/>
              <a:gd name="connsiteY8-1028" fmla="*/ 2123573 h 4714030"/>
              <a:gd name="connsiteX9-1029" fmla="*/ 2997806 w 4779369"/>
              <a:gd name="connsiteY9-1030" fmla="*/ 2275931 h 4714030"/>
              <a:gd name="connsiteX10-1031" fmla="*/ 3162873 w 4779369"/>
              <a:gd name="connsiteY10-1032" fmla="*/ 2503824 h 4714030"/>
              <a:gd name="connsiteX11-1033" fmla="*/ 3356427 w 4779369"/>
              <a:gd name="connsiteY11-1034" fmla="*/ 2595846 h 4714030"/>
              <a:gd name="connsiteX12-1035" fmla="*/ 3454240 w 4779369"/>
              <a:gd name="connsiteY12-1036" fmla="*/ 2587267 h 4714030"/>
              <a:gd name="connsiteX13-1037" fmla="*/ 4029121 w 4779369"/>
              <a:gd name="connsiteY13-1038" fmla="*/ 2685987 h 4714030"/>
              <a:gd name="connsiteX14-1039" fmla="*/ 4140072 w 4779369"/>
              <a:gd name="connsiteY14-1040" fmla="*/ 3557314 h 4714030"/>
              <a:gd name="connsiteX15-1041" fmla="*/ 3268745 w 4779369"/>
              <a:gd name="connsiteY15-1042" fmla="*/ 3668264 h 4714030"/>
              <a:gd name="connsiteX16-1043" fmla="*/ 3029106 w 4779369"/>
              <a:gd name="connsiteY16-1044" fmla="*/ 3136468 h 4714030"/>
              <a:gd name="connsiteX17-1045" fmla="*/ 3024015 w 4779369"/>
              <a:gd name="connsiteY17-1046" fmla="*/ 3025265 h 4714030"/>
              <a:gd name="connsiteX18-1047" fmla="*/ 2886424 w 4779369"/>
              <a:gd name="connsiteY18-1048" fmla="*/ 2860950 h 4714030"/>
              <a:gd name="connsiteX19-1049" fmla="*/ 2598603 w 4779369"/>
              <a:gd name="connsiteY19-1050" fmla="*/ 2768115 h 4714030"/>
              <a:gd name="connsiteX20-1051" fmla="*/ 2138389 w 4779369"/>
              <a:gd name="connsiteY20-1052" fmla="*/ 3042691 h 4714030"/>
              <a:gd name="connsiteX21-1053" fmla="*/ 2075740 w 4779369"/>
              <a:gd name="connsiteY21-1054" fmla="*/ 3101544 h 4714030"/>
              <a:gd name="connsiteX22-1055" fmla="*/ 2091557 w 4779369"/>
              <a:gd name="connsiteY22-1056" fmla="*/ 3245802 h 4714030"/>
              <a:gd name="connsiteX23-1057" fmla="*/ 2235869 w 4779369"/>
              <a:gd name="connsiteY23-1058" fmla="*/ 3487372 h 4714030"/>
              <a:gd name="connsiteX24-1059" fmla="*/ 2246040 w 4779369"/>
              <a:gd name="connsiteY24-1060" fmla="*/ 3495068 h 4714030"/>
              <a:gd name="connsiteX25-1061" fmla="*/ 2353186 w 4779369"/>
              <a:gd name="connsiteY25-1062" fmla="*/ 3535124 h 4714030"/>
              <a:gd name="connsiteX26-1063" fmla="*/ 2459892 w 4779369"/>
              <a:gd name="connsiteY26-1064" fmla="*/ 3601767 h 4714030"/>
              <a:gd name="connsiteX27-1065" fmla="*/ 2570842 w 4779369"/>
              <a:gd name="connsiteY27-1066" fmla="*/ 4473093 h 4714030"/>
              <a:gd name="connsiteX28-1067" fmla="*/ 1699516 w 4779369"/>
              <a:gd name="connsiteY28-1068" fmla="*/ 4584044 h 4714030"/>
              <a:gd name="connsiteX29-1069" fmla="*/ 1588565 w 4779369"/>
              <a:gd name="connsiteY29-1070" fmla="*/ 3712718 h 4714030"/>
              <a:gd name="connsiteX30-1071" fmla="*/ 1634920 w 4779369"/>
              <a:gd name="connsiteY30-1072" fmla="*/ 3663870 h 4714030"/>
              <a:gd name="connsiteX31-1073" fmla="*/ 1645376 w 4779369"/>
              <a:gd name="connsiteY31-1074" fmla="*/ 3640232 h 4714030"/>
              <a:gd name="connsiteX32-1075" fmla="*/ 1654346 w 4779369"/>
              <a:gd name="connsiteY32-1076" fmla="*/ 3358982 h 4714030"/>
              <a:gd name="connsiteX33-1077" fmla="*/ 1557620 w 4779369"/>
              <a:gd name="connsiteY33-1078" fmla="*/ 3167736 h 4714030"/>
              <a:gd name="connsiteX34-1079" fmla="*/ 1536748 w 4779369"/>
              <a:gd name="connsiteY34-1080" fmla="*/ 3145662 h 4714030"/>
              <a:gd name="connsiteX35-1081" fmla="*/ 1489568 w 4779369"/>
              <a:gd name="connsiteY35-1082" fmla="*/ 3145159 h 4714030"/>
              <a:gd name="connsiteX36-1083" fmla="*/ 610434 w 4779369"/>
              <a:gd name="connsiteY36-1084" fmla="*/ 2818009 h 4714030"/>
              <a:gd name="connsiteX37-1085" fmla="*/ 329331 w 4779369"/>
              <a:gd name="connsiteY37-1086" fmla="*/ 610434 h 4714030"/>
              <a:gd name="connsiteX38-1087" fmla="*/ 2536907 w 4779369"/>
              <a:gd name="connsiteY38-1088" fmla="*/ 329331 h 4714030"/>
              <a:gd name="connsiteX39-1089" fmla="*/ 3068123 w 4779369"/>
              <a:gd name="connsiteY39-1090" fmla="*/ 1080399 h 4714030"/>
              <a:gd name="connsiteX40-1091" fmla="*/ 3127186 w 4779369"/>
              <a:gd name="connsiteY40-1092" fmla="*/ 1193698 h 4714030"/>
              <a:gd name="connsiteX41-1093" fmla="*/ 3336570 w 4779369"/>
              <a:gd name="connsiteY41-1094" fmla="*/ 1239409 h 4714030"/>
              <a:gd name="connsiteX42-1095" fmla="*/ 3545953 w 4779369"/>
              <a:gd name="connsiteY42-1096" fmla="*/ 1193698 h 4714030"/>
              <a:gd name="connsiteX43-1097" fmla="*/ 3667106 w 4779369"/>
              <a:gd name="connsiteY43-1098" fmla="*/ 1060681 h 4714030"/>
              <a:gd name="connsiteX44-1099" fmla="*/ 4538432 w 4779369"/>
              <a:gd name="connsiteY44-1100" fmla="*/ 949730 h 4714030"/>
              <a:gd name="connsiteX0-1101" fmla="*/ 4538432 w 4779369"/>
              <a:gd name="connsiteY0-1102" fmla="*/ 949730 h 4714030"/>
              <a:gd name="connsiteX1-1103" fmla="*/ 4649383 w 4779369"/>
              <a:gd name="connsiteY1-1104" fmla="*/ 1821057 h 4714030"/>
              <a:gd name="connsiteX2-1105" fmla="*/ 3778057 w 4779369"/>
              <a:gd name="connsiteY2-1106" fmla="*/ 1932008 h 4714030"/>
              <a:gd name="connsiteX3-1107" fmla="*/ 3686799 w 4779369"/>
              <a:gd name="connsiteY3-1108" fmla="*/ 1845408 h 4714030"/>
              <a:gd name="connsiteX4-1109" fmla="*/ 3606598 w 4779369"/>
              <a:gd name="connsiteY4-1110" fmla="*/ 1770199 h 4714030"/>
              <a:gd name="connsiteX5-1111" fmla="*/ 3336570 w 4779369"/>
              <a:gd name="connsiteY5-1112" fmla="*/ 1691032 h 4714030"/>
              <a:gd name="connsiteX6-1113" fmla="*/ 3192952 w 4779369"/>
              <a:gd name="connsiteY6-1114" fmla="*/ 1711872 h 4714030"/>
              <a:gd name="connsiteX7-1115" fmla="*/ 3126960 w 4779369"/>
              <a:gd name="connsiteY7-1116" fmla="*/ 1827523 h 4714030"/>
              <a:gd name="connsiteX8-1117" fmla="*/ 3048503 w 4779369"/>
              <a:gd name="connsiteY8-1118" fmla="*/ 2123573 h 4714030"/>
              <a:gd name="connsiteX9-1119" fmla="*/ 2997806 w 4779369"/>
              <a:gd name="connsiteY9-1120" fmla="*/ 2275931 h 4714030"/>
              <a:gd name="connsiteX10-1121" fmla="*/ 3162873 w 4779369"/>
              <a:gd name="connsiteY10-1122" fmla="*/ 2503824 h 4714030"/>
              <a:gd name="connsiteX11-1123" fmla="*/ 3356427 w 4779369"/>
              <a:gd name="connsiteY11-1124" fmla="*/ 2595846 h 4714030"/>
              <a:gd name="connsiteX12-1125" fmla="*/ 3454240 w 4779369"/>
              <a:gd name="connsiteY12-1126" fmla="*/ 2587267 h 4714030"/>
              <a:gd name="connsiteX13-1127" fmla="*/ 4029121 w 4779369"/>
              <a:gd name="connsiteY13-1128" fmla="*/ 2685987 h 4714030"/>
              <a:gd name="connsiteX14-1129" fmla="*/ 4140072 w 4779369"/>
              <a:gd name="connsiteY14-1130" fmla="*/ 3557314 h 4714030"/>
              <a:gd name="connsiteX15-1131" fmla="*/ 3268745 w 4779369"/>
              <a:gd name="connsiteY15-1132" fmla="*/ 3668264 h 4714030"/>
              <a:gd name="connsiteX16-1133" fmla="*/ 3029106 w 4779369"/>
              <a:gd name="connsiteY16-1134" fmla="*/ 3136468 h 4714030"/>
              <a:gd name="connsiteX17-1135" fmla="*/ 3024015 w 4779369"/>
              <a:gd name="connsiteY17-1136" fmla="*/ 3025265 h 4714030"/>
              <a:gd name="connsiteX18-1137" fmla="*/ 2886424 w 4779369"/>
              <a:gd name="connsiteY18-1138" fmla="*/ 2860950 h 4714030"/>
              <a:gd name="connsiteX19-1139" fmla="*/ 2598603 w 4779369"/>
              <a:gd name="connsiteY19-1140" fmla="*/ 2768115 h 4714030"/>
              <a:gd name="connsiteX20-1141" fmla="*/ 2138389 w 4779369"/>
              <a:gd name="connsiteY20-1142" fmla="*/ 3042691 h 4714030"/>
              <a:gd name="connsiteX21-1143" fmla="*/ 2075740 w 4779369"/>
              <a:gd name="connsiteY21-1144" fmla="*/ 3101544 h 4714030"/>
              <a:gd name="connsiteX22-1145" fmla="*/ 2091557 w 4779369"/>
              <a:gd name="connsiteY22-1146" fmla="*/ 3245802 h 4714030"/>
              <a:gd name="connsiteX23-1147" fmla="*/ 2235869 w 4779369"/>
              <a:gd name="connsiteY23-1148" fmla="*/ 3487372 h 4714030"/>
              <a:gd name="connsiteX24-1149" fmla="*/ 2246040 w 4779369"/>
              <a:gd name="connsiteY24-1150" fmla="*/ 3495068 h 4714030"/>
              <a:gd name="connsiteX25-1151" fmla="*/ 2353186 w 4779369"/>
              <a:gd name="connsiteY25-1152" fmla="*/ 3535124 h 4714030"/>
              <a:gd name="connsiteX26-1153" fmla="*/ 2459892 w 4779369"/>
              <a:gd name="connsiteY26-1154" fmla="*/ 3601767 h 4714030"/>
              <a:gd name="connsiteX27-1155" fmla="*/ 2570842 w 4779369"/>
              <a:gd name="connsiteY27-1156" fmla="*/ 4473093 h 4714030"/>
              <a:gd name="connsiteX28-1157" fmla="*/ 1699516 w 4779369"/>
              <a:gd name="connsiteY28-1158" fmla="*/ 4584044 h 4714030"/>
              <a:gd name="connsiteX29-1159" fmla="*/ 1588565 w 4779369"/>
              <a:gd name="connsiteY29-1160" fmla="*/ 3712718 h 4714030"/>
              <a:gd name="connsiteX30-1161" fmla="*/ 1634920 w 4779369"/>
              <a:gd name="connsiteY30-1162" fmla="*/ 3663870 h 4714030"/>
              <a:gd name="connsiteX31-1163" fmla="*/ 1645376 w 4779369"/>
              <a:gd name="connsiteY31-1164" fmla="*/ 3640232 h 4714030"/>
              <a:gd name="connsiteX32-1165" fmla="*/ 1654346 w 4779369"/>
              <a:gd name="connsiteY32-1166" fmla="*/ 3358982 h 4714030"/>
              <a:gd name="connsiteX33-1167" fmla="*/ 1557620 w 4779369"/>
              <a:gd name="connsiteY33-1168" fmla="*/ 3167736 h 4714030"/>
              <a:gd name="connsiteX34-1169" fmla="*/ 1489568 w 4779369"/>
              <a:gd name="connsiteY34-1170" fmla="*/ 3145159 h 4714030"/>
              <a:gd name="connsiteX35-1171" fmla="*/ 610434 w 4779369"/>
              <a:gd name="connsiteY35-1172" fmla="*/ 2818009 h 4714030"/>
              <a:gd name="connsiteX36-1173" fmla="*/ 329331 w 4779369"/>
              <a:gd name="connsiteY36-1174" fmla="*/ 610434 h 4714030"/>
              <a:gd name="connsiteX37-1175" fmla="*/ 2536907 w 4779369"/>
              <a:gd name="connsiteY37-1176" fmla="*/ 329331 h 4714030"/>
              <a:gd name="connsiteX38-1177" fmla="*/ 3068123 w 4779369"/>
              <a:gd name="connsiteY38-1178" fmla="*/ 1080399 h 4714030"/>
              <a:gd name="connsiteX39-1179" fmla="*/ 3127186 w 4779369"/>
              <a:gd name="connsiteY39-1180" fmla="*/ 1193698 h 4714030"/>
              <a:gd name="connsiteX40-1181" fmla="*/ 3336570 w 4779369"/>
              <a:gd name="connsiteY40-1182" fmla="*/ 1239409 h 4714030"/>
              <a:gd name="connsiteX41-1183" fmla="*/ 3545953 w 4779369"/>
              <a:gd name="connsiteY41-1184" fmla="*/ 1193698 h 4714030"/>
              <a:gd name="connsiteX42-1185" fmla="*/ 3667106 w 4779369"/>
              <a:gd name="connsiteY42-1186" fmla="*/ 1060681 h 4714030"/>
              <a:gd name="connsiteX43-1187" fmla="*/ 4538432 w 4779369"/>
              <a:gd name="connsiteY43-1188" fmla="*/ 949730 h 4714030"/>
              <a:gd name="connsiteX0-1189" fmla="*/ 4538432 w 4779369"/>
              <a:gd name="connsiteY0-1190" fmla="*/ 949730 h 4714030"/>
              <a:gd name="connsiteX1-1191" fmla="*/ 4649383 w 4779369"/>
              <a:gd name="connsiteY1-1192" fmla="*/ 1821057 h 4714030"/>
              <a:gd name="connsiteX2-1193" fmla="*/ 3778057 w 4779369"/>
              <a:gd name="connsiteY2-1194" fmla="*/ 1932008 h 4714030"/>
              <a:gd name="connsiteX3-1195" fmla="*/ 3686799 w 4779369"/>
              <a:gd name="connsiteY3-1196" fmla="*/ 1845408 h 4714030"/>
              <a:gd name="connsiteX4-1197" fmla="*/ 3606598 w 4779369"/>
              <a:gd name="connsiteY4-1198" fmla="*/ 1770199 h 4714030"/>
              <a:gd name="connsiteX5-1199" fmla="*/ 3336570 w 4779369"/>
              <a:gd name="connsiteY5-1200" fmla="*/ 1691032 h 4714030"/>
              <a:gd name="connsiteX6-1201" fmla="*/ 3192952 w 4779369"/>
              <a:gd name="connsiteY6-1202" fmla="*/ 1711872 h 4714030"/>
              <a:gd name="connsiteX7-1203" fmla="*/ 3126960 w 4779369"/>
              <a:gd name="connsiteY7-1204" fmla="*/ 1827523 h 4714030"/>
              <a:gd name="connsiteX8-1205" fmla="*/ 3048503 w 4779369"/>
              <a:gd name="connsiteY8-1206" fmla="*/ 2123573 h 4714030"/>
              <a:gd name="connsiteX9-1207" fmla="*/ 2997806 w 4779369"/>
              <a:gd name="connsiteY9-1208" fmla="*/ 2275931 h 4714030"/>
              <a:gd name="connsiteX10-1209" fmla="*/ 3162873 w 4779369"/>
              <a:gd name="connsiteY10-1210" fmla="*/ 2503824 h 4714030"/>
              <a:gd name="connsiteX11-1211" fmla="*/ 3356427 w 4779369"/>
              <a:gd name="connsiteY11-1212" fmla="*/ 2595846 h 4714030"/>
              <a:gd name="connsiteX12-1213" fmla="*/ 3454240 w 4779369"/>
              <a:gd name="connsiteY12-1214" fmla="*/ 2587267 h 4714030"/>
              <a:gd name="connsiteX13-1215" fmla="*/ 4029121 w 4779369"/>
              <a:gd name="connsiteY13-1216" fmla="*/ 2685987 h 4714030"/>
              <a:gd name="connsiteX14-1217" fmla="*/ 4140072 w 4779369"/>
              <a:gd name="connsiteY14-1218" fmla="*/ 3557314 h 4714030"/>
              <a:gd name="connsiteX15-1219" fmla="*/ 3268745 w 4779369"/>
              <a:gd name="connsiteY15-1220" fmla="*/ 3668264 h 4714030"/>
              <a:gd name="connsiteX16-1221" fmla="*/ 3029106 w 4779369"/>
              <a:gd name="connsiteY16-1222" fmla="*/ 3136468 h 4714030"/>
              <a:gd name="connsiteX17-1223" fmla="*/ 3024015 w 4779369"/>
              <a:gd name="connsiteY17-1224" fmla="*/ 3025265 h 4714030"/>
              <a:gd name="connsiteX18-1225" fmla="*/ 2886424 w 4779369"/>
              <a:gd name="connsiteY18-1226" fmla="*/ 2860950 h 4714030"/>
              <a:gd name="connsiteX19-1227" fmla="*/ 2598603 w 4779369"/>
              <a:gd name="connsiteY19-1228" fmla="*/ 2768115 h 4714030"/>
              <a:gd name="connsiteX20-1229" fmla="*/ 2138389 w 4779369"/>
              <a:gd name="connsiteY20-1230" fmla="*/ 3042691 h 4714030"/>
              <a:gd name="connsiteX21-1231" fmla="*/ 2075740 w 4779369"/>
              <a:gd name="connsiteY21-1232" fmla="*/ 3101544 h 4714030"/>
              <a:gd name="connsiteX22-1233" fmla="*/ 2091557 w 4779369"/>
              <a:gd name="connsiteY22-1234" fmla="*/ 3245802 h 4714030"/>
              <a:gd name="connsiteX23-1235" fmla="*/ 2235869 w 4779369"/>
              <a:gd name="connsiteY23-1236" fmla="*/ 3487372 h 4714030"/>
              <a:gd name="connsiteX24-1237" fmla="*/ 2246040 w 4779369"/>
              <a:gd name="connsiteY24-1238" fmla="*/ 3495068 h 4714030"/>
              <a:gd name="connsiteX25-1239" fmla="*/ 2353186 w 4779369"/>
              <a:gd name="connsiteY25-1240" fmla="*/ 3535124 h 4714030"/>
              <a:gd name="connsiteX26-1241" fmla="*/ 2459892 w 4779369"/>
              <a:gd name="connsiteY26-1242" fmla="*/ 3601767 h 4714030"/>
              <a:gd name="connsiteX27-1243" fmla="*/ 2570842 w 4779369"/>
              <a:gd name="connsiteY27-1244" fmla="*/ 4473093 h 4714030"/>
              <a:gd name="connsiteX28-1245" fmla="*/ 1699516 w 4779369"/>
              <a:gd name="connsiteY28-1246" fmla="*/ 4584044 h 4714030"/>
              <a:gd name="connsiteX29-1247" fmla="*/ 1588565 w 4779369"/>
              <a:gd name="connsiteY29-1248" fmla="*/ 3712718 h 4714030"/>
              <a:gd name="connsiteX30-1249" fmla="*/ 1645376 w 4779369"/>
              <a:gd name="connsiteY30-1250" fmla="*/ 3640232 h 4714030"/>
              <a:gd name="connsiteX31-1251" fmla="*/ 1654346 w 4779369"/>
              <a:gd name="connsiteY31-1252" fmla="*/ 3358982 h 4714030"/>
              <a:gd name="connsiteX32-1253" fmla="*/ 1557620 w 4779369"/>
              <a:gd name="connsiteY32-1254" fmla="*/ 3167736 h 4714030"/>
              <a:gd name="connsiteX33-1255" fmla="*/ 1489568 w 4779369"/>
              <a:gd name="connsiteY33-1256" fmla="*/ 3145159 h 4714030"/>
              <a:gd name="connsiteX34-1257" fmla="*/ 610434 w 4779369"/>
              <a:gd name="connsiteY34-1258" fmla="*/ 2818009 h 4714030"/>
              <a:gd name="connsiteX35-1259" fmla="*/ 329331 w 4779369"/>
              <a:gd name="connsiteY35-1260" fmla="*/ 610434 h 4714030"/>
              <a:gd name="connsiteX36-1261" fmla="*/ 2536907 w 4779369"/>
              <a:gd name="connsiteY36-1262" fmla="*/ 329331 h 4714030"/>
              <a:gd name="connsiteX37-1263" fmla="*/ 3068123 w 4779369"/>
              <a:gd name="connsiteY37-1264" fmla="*/ 1080399 h 4714030"/>
              <a:gd name="connsiteX38-1265" fmla="*/ 3127186 w 4779369"/>
              <a:gd name="connsiteY38-1266" fmla="*/ 1193698 h 4714030"/>
              <a:gd name="connsiteX39-1267" fmla="*/ 3336570 w 4779369"/>
              <a:gd name="connsiteY39-1268" fmla="*/ 1239409 h 4714030"/>
              <a:gd name="connsiteX40-1269" fmla="*/ 3545953 w 4779369"/>
              <a:gd name="connsiteY40-1270" fmla="*/ 1193698 h 4714030"/>
              <a:gd name="connsiteX41-1271" fmla="*/ 3667106 w 4779369"/>
              <a:gd name="connsiteY41-1272" fmla="*/ 1060681 h 4714030"/>
              <a:gd name="connsiteX42-1273" fmla="*/ 4538432 w 4779369"/>
              <a:gd name="connsiteY42-1274" fmla="*/ 949730 h 4714030"/>
              <a:gd name="connsiteX0-1275" fmla="*/ 4538432 w 4779369"/>
              <a:gd name="connsiteY0-1276" fmla="*/ 949730 h 4714030"/>
              <a:gd name="connsiteX1-1277" fmla="*/ 4649383 w 4779369"/>
              <a:gd name="connsiteY1-1278" fmla="*/ 1821057 h 4714030"/>
              <a:gd name="connsiteX2-1279" fmla="*/ 3778057 w 4779369"/>
              <a:gd name="connsiteY2-1280" fmla="*/ 1932008 h 4714030"/>
              <a:gd name="connsiteX3-1281" fmla="*/ 3686799 w 4779369"/>
              <a:gd name="connsiteY3-1282" fmla="*/ 1845408 h 4714030"/>
              <a:gd name="connsiteX4-1283" fmla="*/ 3606598 w 4779369"/>
              <a:gd name="connsiteY4-1284" fmla="*/ 1770199 h 4714030"/>
              <a:gd name="connsiteX5-1285" fmla="*/ 3336570 w 4779369"/>
              <a:gd name="connsiteY5-1286" fmla="*/ 1691032 h 4714030"/>
              <a:gd name="connsiteX6-1287" fmla="*/ 3192952 w 4779369"/>
              <a:gd name="connsiteY6-1288" fmla="*/ 1711872 h 4714030"/>
              <a:gd name="connsiteX7-1289" fmla="*/ 3126960 w 4779369"/>
              <a:gd name="connsiteY7-1290" fmla="*/ 1827523 h 4714030"/>
              <a:gd name="connsiteX8-1291" fmla="*/ 3048503 w 4779369"/>
              <a:gd name="connsiteY8-1292" fmla="*/ 2123573 h 4714030"/>
              <a:gd name="connsiteX9-1293" fmla="*/ 2997806 w 4779369"/>
              <a:gd name="connsiteY9-1294" fmla="*/ 2275931 h 4714030"/>
              <a:gd name="connsiteX10-1295" fmla="*/ 3162873 w 4779369"/>
              <a:gd name="connsiteY10-1296" fmla="*/ 2503824 h 4714030"/>
              <a:gd name="connsiteX11-1297" fmla="*/ 3356427 w 4779369"/>
              <a:gd name="connsiteY11-1298" fmla="*/ 2595846 h 4714030"/>
              <a:gd name="connsiteX12-1299" fmla="*/ 3454240 w 4779369"/>
              <a:gd name="connsiteY12-1300" fmla="*/ 2587267 h 4714030"/>
              <a:gd name="connsiteX13-1301" fmla="*/ 4029121 w 4779369"/>
              <a:gd name="connsiteY13-1302" fmla="*/ 2685987 h 4714030"/>
              <a:gd name="connsiteX14-1303" fmla="*/ 4140072 w 4779369"/>
              <a:gd name="connsiteY14-1304" fmla="*/ 3557314 h 4714030"/>
              <a:gd name="connsiteX15-1305" fmla="*/ 3268745 w 4779369"/>
              <a:gd name="connsiteY15-1306" fmla="*/ 3668264 h 4714030"/>
              <a:gd name="connsiteX16-1307" fmla="*/ 3029106 w 4779369"/>
              <a:gd name="connsiteY16-1308" fmla="*/ 3136468 h 4714030"/>
              <a:gd name="connsiteX17-1309" fmla="*/ 3024015 w 4779369"/>
              <a:gd name="connsiteY17-1310" fmla="*/ 3025265 h 4714030"/>
              <a:gd name="connsiteX18-1311" fmla="*/ 2886424 w 4779369"/>
              <a:gd name="connsiteY18-1312" fmla="*/ 2860950 h 4714030"/>
              <a:gd name="connsiteX19-1313" fmla="*/ 2598603 w 4779369"/>
              <a:gd name="connsiteY19-1314" fmla="*/ 2768115 h 4714030"/>
              <a:gd name="connsiteX20-1315" fmla="*/ 2138389 w 4779369"/>
              <a:gd name="connsiteY20-1316" fmla="*/ 3042691 h 4714030"/>
              <a:gd name="connsiteX21-1317" fmla="*/ 2075740 w 4779369"/>
              <a:gd name="connsiteY21-1318" fmla="*/ 3101544 h 4714030"/>
              <a:gd name="connsiteX22-1319" fmla="*/ 2091557 w 4779369"/>
              <a:gd name="connsiteY22-1320" fmla="*/ 3245802 h 4714030"/>
              <a:gd name="connsiteX23-1321" fmla="*/ 2235869 w 4779369"/>
              <a:gd name="connsiteY23-1322" fmla="*/ 3487372 h 4714030"/>
              <a:gd name="connsiteX24-1323" fmla="*/ 2353186 w 4779369"/>
              <a:gd name="connsiteY24-1324" fmla="*/ 3535124 h 4714030"/>
              <a:gd name="connsiteX25-1325" fmla="*/ 2459892 w 4779369"/>
              <a:gd name="connsiteY25-1326" fmla="*/ 3601767 h 4714030"/>
              <a:gd name="connsiteX26-1327" fmla="*/ 2570842 w 4779369"/>
              <a:gd name="connsiteY26-1328" fmla="*/ 4473093 h 4714030"/>
              <a:gd name="connsiteX27-1329" fmla="*/ 1699516 w 4779369"/>
              <a:gd name="connsiteY27-1330" fmla="*/ 4584044 h 4714030"/>
              <a:gd name="connsiteX28-1331" fmla="*/ 1588565 w 4779369"/>
              <a:gd name="connsiteY28-1332" fmla="*/ 3712718 h 4714030"/>
              <a:gd name="connsiteX29-1333" fmla="*/ 1645376 w 4779369"/>
              <a:gd name="connsiteY29-1334" fmla="*/ 3640232 h 4714030"/>
              <a:gd name="connsiteX30-1335" fmla="*/ 1654346 w 4779369"/>
              <a:gd name="connsiteY30-1336" fmla="*/ 3358982 h 4714030"/>
              <a:gd name="connsiteX31-1337" fmla="*/ 1557620 w 4779369"/>
              <a:gd name="connsiteY31-1338" fmla="*/ 3167736 h 4714030"/>
              <a:gd name="connsiteX32-1339" fmla="*/ 1489568 w 4779369"/>
              <a:gd name="connsiteY32-1340" fmla="*/ 3145159 h 4714030"/>
              <a:gd name="connsiteX33-1341" fmla="*/ 610434 w 4779369"/>
              <a:gd name="connsiteY33-1342" fmla="*/ 2818009 h 4714030"/>
              <a:gd name="connsiteX34-1343" fmla="*/ 329331 w 4779369"/>
              <a:gd name="connsiteY34-1344" fmla="*/ 610434 h 4714030"/>
              <a:gd name="connsiteX35-1345" fmla="*/ 2536907 w 4779369"/>
              <a:gd name="connsiteY35-1346" fmla="*/ 329331 h 4714030"/>
              <a:gd name="connsiteX36-1347" fmla="*/ 3068123 w 4779369"/>
              <a:gd name="connsiteY36-1348" fmla="*/ 1080399 h 4714030"/>
              <a:gd name="connsiteX37-1349" fmla="*/ 3127186 w 4779369"/>
              <a:gd name="connsiteY37-1350" fmla="*/ 1193698 h 4714030"/>
              <a:gd name="connsiteX38-1351" fmla="*/ 3336570 w 4779369"/>
              <a:gd name="connsiteY38-1352" fmla="*/ 1239409 h 4714030"/>
              <a:gd name="connsiteX39-1353" fmla="*/ 3545953 w 4779369"/>
              <a:gd name="connsiteY39-1354" fmla="*/ 1193698 h 4714030"/>
              <a:gd name="connsiteX40-1355" fmla="*/ 3667106 w 4779369"/>
              <a:gd name="connsiteY40-1356" fmla="*/ 1060681 h 4714030"/>
              <a:gd name="connsiteX41-1357" fmla="*/ 4538432 w 4779369"/>
              <a:gd name="connsiteY41-1358" fmla="*/ 949730 h 4714030"/>
              <a:gd name="connsiteX0-1359" fmla="*/ 4538432 w 4779369"/>
              <a:gd name="connsiteY0-1360" fmla="*/ 949730 h 4714030"/>
              <a:gd name="connsiteX1-1361" fmla="*/ 4649383 w 4779369"/>
              <a:gd name="connsiteY1-1362" fmla="*/ 1821057 h 4714030"/>
              <a:gd name="connsiteX2-1363" fmla="*/ 3778057 w 4779369"/>
              <a:gd name="connsiteY2-1364" fmla="*/ 1932008 h 4714030"/>
              <a:gd name="connsiteX3-1365" fmla="*/ 3686799 w 4779369"/>
              <a:gd name="connsiteY3-1366" fmla="*/ 1845408 h 4714030"/>
              <a:gd name="connsiteX4-1367" fmla="*/ 3606598 w 4779369"/>
              <a:gd name="connsiteY4-1368" fmla="*/ 1770199 h 4714030"/>
              <a:gd name="connsiteX5-1369" fmla="*/ 3336570 w 4779369"/>
              <a:gd name="connsiteY5-1370" fmla="*/ 1691032 h 4714030"/>
              <a:gd name="connsiteX6-1371" fmla="*/ 3192952 w 4779369"/>
              <a:gd name="connsiteY6-1372" fmla="*/ 1711872 h 4714030"/>
              <a:gd name="connsiteX7-1373" fmla="*/ 3126960 w 4779369"/>
              <a:gd name="connsiteY7-1374" fmla="*/ 1827523 h 4714030"/>
              <a:gd name="connsiteX8-1375" fmla="*/ 3048503 w 4779369"/>
              <a:gd name="connsiteY8-1376" fmla="*/ 2123573 h 4714030"/>
              <a:gd name="connsiteX9-1377" fmla="*/ 2997806 w 4779369"/>
              <a:gd name="connsiteY9-1378" fmla="*/ 2275931 h 4714030"/>
              <a:gd name="connsiteX10-1379" fmla="*/ 3162873 w 4779369"/>
              <a:gd name="connsiteY10-1380" fmla="*/ 2503824 h 4714030"/>
              <a:gd name="connsiteX11-1381" fmla="*/ 3356427 w 4779369"/>
              <a:gd name="connsiteY11-1382" fmla="*/ 2595846 h 4714030"/>
              <a:gd name="connsiteX12-1383" fmla="*/ 3454240 w 4779369"/>
              <a:gd name="connsiteY12-1384" fmla="*/ 2587267 h 4714030"/>
              <a:gd name="connsiteX13-1385" fmla="*/ 4029121 w 4779369"/>
              <a:gd name="connsiteY13-1386" fmla="*/ 2685987 h 4714030"/>
              <a:gd name="connsiteX14-1387" fmla="*/ 4140072 w 4779369"/>
              <a:gd name="connsiteY14-1388" fmla="*/ 3557314 h 4714030"/>
              <a:gd name="connsiteX15-1389" fmla="*/ 3268745 w 4779369"/>
              <a:gd name="connsiteY15-1390" fmla="*/ 3668264 h 4714030"/>
              <a:gd name="connsiteX16-1391" fmla="*/ 3029106 w 4779369"/>
              <a:gd name="connsiteY16-1392" fmla="*/ 3136468 h 4714030"/>
              <a:gd name="connsiteX17-1393" fmla="*/ 3024015 w 4779369"/>
              <a:gd name="connsiteY17-1394" fmla="*/ 3025265 h 4714030"/>
              <a:gd name="connsiteX18-1395" fmla="*/ 2886424 w 4779369"/>
              <a:gd name="connsiteY18-1396" fmla="*/ 2860950 h 4714030"/>
              <a:gd name="connsiteX19-1397" fmla="*/ 2598603 w 4779369"/>
              <a:gd name="connsiteY19-1398" fmla="*/ 2768115 h 4714030"/>
              <a:gd name="connsiteX20-1399" fmla="*/ 2138389 w 4779369"/>
              <a:gd name="connsiteY20-1400" fmla="*/ 3042691 h 4714030"/>
              <a:gd name="connsiteX21-1401" fmla="*/ 2091557 w 4779369"/>
              <a:gd name="connsiteY21-1402" fmla="*/ 3245802 h 4714030"/>
              <a:gd name="connsiteX22-1403" fmla="*/ 2235869 w 4779369"/>
              <a:gd name="connsiteY22-1404" fmla="*/ 3487372 h 4714030"/>
              <a:gd name="connsiteX23-1405" fmla="*/ 2353186 w 4779369"/>
              <a:gd name="connsiteY23-1406" fmla="*/ 3535124 h 4714030"/>
              <a:gd name="connsiteX24-1407" fmla="*/ 2459892 w 4779369"/>
              <a:gd name="connsiteY24-1408" fmla="*/ 3601767 h 4714030"/>
              <a:gd name="connsiteX25-1409" fmla="*/ 2570842 w 4779369"/>
              <a:gd name="connsiteY25-1410" fmla="*/ 4473093 h 4714030"/>
              <a:gd name="connsiteX26-1411" fmla="*/ 1699516 w 4779369"/>
              <a:gd name="connsiteY26-1412" fmla="*/ 4584044 h 4714030"/>
              <a:gd name="connsiteX27-1413" fmla="*/ 1588565 w 4779369"/>
              <a:gd name="connsiteY27-1414" fmla="*/ 3712718 h 4714030"/>
              <a:gd name="connsiteX28-1415" fmla="*/ 1645376 w 4779369"/>
              <a:gd name="connsiteY28-1416" fmla="*/ 3640232 h 4714030"/>
              <a:gd name="connsiteX29-1417" fmla="*/ 1654346 w 4779369"/>
              <a:gd name="connsiteY29-1418" fmla="*/ 3358982 h 4714030"/>
              <a:gd name="connsiteX30-1419" fmla="*/ 1557620 w 4779369"/>
              <a:gd name="connsiteY30-1420" fmla="*/ 3167736 h 4714030"/>
              <a:gd name="connsiteX31-1421" fmla="*/ 1489568 w 4779369"/>
              <a:gd name="connsiteY31-1422" fmla="*/ 3145159 h 4714030"/>
              <a:gd name="connsiteX32-1423" fmla="*/ 610434 w 4779369"/>
              <a:gd name="connsiteY32-1424" fmla="*/ 2818009 h 4714030"/>
              <a:gd name="connsiteX33-1425" fmla="*/ 329331 w 4779369"/>
              <a:gd name="connsiteY33-1426" fmla="*/ 610434 h 4714030"/>
              <a:gd name="connsiteX34-1427" fmla="*/ 2536907 w 4779369"/>
              <a:gd name="connsiteY34-1428" fmla="*/ 329331 h 4714030"/>
              <a:gd name="connsiteX35-1429" fmla="*/ 3068123 w 4779369"/>
              <a:gd name="connsiteY35-1430" fmla="*/ 1080399 h 4714030"/>
              <a:gd name="connsiteX36-1431" fmla="*/ 3127186 w 4779369"/>
              <a:gd name="connsiteY36-1432" fmla="*/ 1193698 h 4714030"/>
              <a:gd name="connsiteX37-1433" fmla="*/ 3336570 w 4779369"/>
              <a:gd name="connsiteY37-1434" fmla="*/ 1239409 h 4714030"/>
              <a:gd name="connsiteX38-1435" fmla="*/ 3545953 w 4779369"/>
              <a:gd name="connsiteY38-1436" fmla="*/ 1193698 h 4714030"/>
              <a:gd name="connsiteX39-1437" fmla="*/ 3667106 w 4779369"/>
              <a:gd name="connsiteY39-1438" fmla="*/ 1060681 h 4714030"/>
              <a:gd name="connsiteX40-1439" fmla="*/ 4538432 w 4779369"/>
              <a:gd name="connsiteY40-1440" fmla="*/ 949730 h 4714030"/>
              <a:gd name="connsiteX0-1441" fmla="*/ 4538432 w 4779369"/>
              <a:gd name="connsiteY0-1442" fmla="*/ 949730 h 4714030"/>
              <a:gd name="connsiteX1-1443" fmla="*/ 4649383 w 4779369"/>
              <a:gd name="connsiteY1-1444" fmla="*/ 1821057 h 4714030"/>
              <a:gd name="connsiteX2-1445" fmla="*/ 3778057 w 4779369"/>
              <a:gd name="connsiteY2-1446" fmla="*/ 1932008 h 4714030"/>
              <a:gd name="connsiteX3-1447" fmla="*/ 3686799 w 4779369"/>
              <a:gd name="connsiteY3-1448" fmla="*/ 1845408 h 4714030"/>
              <a:gd name="connsiteX4-1449" fmla="*/ 3606598 w 4779369"/>
              <a:gd name="connsiteY4-1450" fmla="*/ 1770199 h 4714030"/>
              <a:gd name="connsiteX5-1451" fmla="*/ 3336570 w 4779369"/>
              <a:gd name="connsiteY5-1452" fmla="*/ 1691032 h 4714030"/>
              <a:gd name="connsiteX6-1453" fmla="*/ 3192952 w 4779369"/>
              <a:gd name="connsiteY6-1454" fmla="*/ 1711872 h 4714030"/>
              <a:gd name="connsiteX7-1455" fmla="*/ 3126960 w 4779369"/>
              <a:gd name="connsiteY7-1456" fmla="*/ 1827523 h 4714030"/>
              <a:gd name="connsiteX8-1457" fmla="*/ 3048503 w 4779369"/>
              <a:gd name="connsiteY8-1458" fmla="*/ 2123573 h 4714030"/>
              <a:gd name="connsiteX9-1459" fmla="*/ 2997806 w 4779369"/>
              <a:gd name="connsiteY9-1460" fmla="*/ 2275931 h 4714030"/>
              <a:gd name="connsiteX10-1461" fmla="*/ 3162873 w 4779369"/>
              <a:gd name="connsiteY10-1462" fmla="*/ 2503824 h 4714030"/>
              <a:gd name="connsiteX11-1463" fmla="*/ 3356427 w 4779369"/>
              <a:gd name="connsiteY11-1464" fmla="*/ 2595846 h 4714030"/>
              <a:gd name="connsiteX12-1465" fmla="*/ 3454240 w 4779369"/>
              <a:gd name="connsiteY12-1466" fmla="*/ 2587267 h 4714030"/>
              <a:gd name="connsiteX13-1467" fmla="*/ 4029121 w 4779369"/>
              <a:gd name="connsiteY13-1468" fmla="*/ 2685987 h 4714030"/>
              <a:gd name="connsiteX14-1469" fmla="*/ 4140072 w 4779369"/>
              <a:gd name="connsiteY14-1470" fmla="*/ 3557314 h 4714030"/>
              <a:gd name="connsiteX15-1471" fmla="*/ 3268745 w 4779369"/>
              <a:gd name="connsiteY15-1472" fmla="*/ 3668264 h 4714030"/>
              <a:gd name="connsiteX16-1473" fmla="*/ 3029106 w 4779369"/>
              <a:gd name="connsiteY16-1474" fmla="*/ 3136468 h 4714030"/>
              <a:gd name="connsiteX17-1475" fmla="*/ 3024015 w 4779369"/>
              <a:gd name="connsiteY17-1476" fmla="*/ 3025265 h 4714030"/>
              <a:gd name="connsiteX18-1477" fmla="*/ 2886424 w 4779369"/>
              <a:gd name="connsiteY18-1478" fmla="*/ 2860950 h 4714030"/>
              <a:gd name="connsiteX19-1479" fmla="*/ 2598603 w 4779369"/>
              <a:gd name="connsiteY19-1480" fmla="*/ 2768115 h 4714030"/>
              <a:gd name="connsiteX20-1481" fmla="*/ 2138389 w 4779369"/>
              <a:gd name="connsiteY20-1482" fmla="*/ 3042691 h 4714030"/>
              <a:gd name="connsiteX21-1483" fmla="*/ 2091557 w 4779369"/>
              <a:gd name="connsiteY21-1484" fmla="*/ 3245802 h 4714030"/>
              <a:gd name="connsiteX22-1485" fmla="*/ 2235869 w 4779369"/>
              <a:gd name="connsiteY22-1486" fmla="*/ 3487372 h 4714030"/>
              <a:gd name="connsiteX23-1487" fmla="*/ 2353186 w 4779369"/>
              <a:gd name="connsiteY23-1488" fmla="*/ 3535124 h 4714030"/>
              <a:gd name="connsiteX24-1489" fmla="*/ 2459892 w 4779369"/>
              <a:gd name="connsiteY24-1490" fmla="*/ 3601767 h 4714030"/>
              <a:gd name="connsiteX25-1491" fmla="*/ 2570842 w 4779369"/>
              <a:gd name="connsiteY25-1492" fmla="*/ 4473093 h 4714030"/>
              <a:gd name="connsiteX26-1493" fmla="*/ 1699516 w 4779369"/>
              <a:gd name="connsiteY26-1494" fmla="*/ 4584044 h 4714030"/>
              <a:gd name="connsiteX27-1495" fmla="*/ 1588565 w 4779369"/>
              <a:gd name="connsiteY27-1496" fmla="*/ 3712718 h 4714030"/>
              <a:gd name="connsiteX28-1497" fmla="*/ 1645376 w 4779369"/>
              <a:gd name="connsiteY28-1498" fmla="*/ 3640232 h 4714030"/>
              <a:gd name="connsiteX29-1499" fmla="*/ 1654346 w 4779369"/>
              <a:gd name="connsiteY29-1500" fmla="*/ 3358982 h 4714030"/>
              <a:gd name="connsiteX30-1501" fmla="*/ 1557620 w 4779369"/>
              <a:gd name="connsiteY30-1502" fmla="*/ 3167736 h 4714030"/>
              <a:gd name="connsiteX31-1503" fmla="*/ 1489568 w 4779369"/>
              <a:gd name="connsiteY31-1504" fmla="*/ 3145159 h 4714030"/>
              <a:gd name="connsiteX32-1505" fmla="*/ 610434 w 4779369"/>
              <a:gd name="connsiteY32-1506" fmla="*/ 2818009 h 4714030"/>
              <a:gd name="connsiteX33-1507" fmla="*/ 329331 w 4779369"/>
              <a:gd name="connsiteY33-1508" fmla="*/ 610434 h 4714030"/>
              <a:gd name="connsiteX34-1509" fmla="*/ 2536907 w 4779369"/>
              <a:gd name="connsiteY34-1510" fmla="*/ 329331 h 4714030"/>
              <a:gd name="connsiteX35-1511" fmla="*/ 3068123 w 4779369"/>
              <a:gd name="connsiteY35-1512" fmla="*/ 1080399 h 4714030"/>
              <a:gd name="connsiteX36-1513" fmla="*/ 3127186 w 4779369"/>
              <a:gd name="connsiteY36-1514" fmla="*/ 1193698 h 4714030"/>
              <a:gd name="connsiteX37-1515" fmla="*/ 3336570 w 4779369"/>
              <a:gd name="connsiteY37-1516" fmla="*/ 1239409 h 4714030"/>
              <a:gd name="connsiteX38-1517" fmla="*/ 3545953 w 4779369"/>
              <a:gd name="connsiteY38-1518" fmla="*/ 1193698 h 4714030"/>
              <a:gd name="connsiteX39-1519" fmla="*/ 3667106 w 4779369"/>
              <a:gd name="connsiteY39-1520" fmla="*/ 1060681 h 4714030"/>
              <a:gd name="connsiteX40-1521" fmla="*/ 4538432 w 4779369"/>
              <a:gd name="connsiteY40-1522" fmla="*/ 949730 h 4714030"/>
              <a:gd name="connsiteX0-1523" fmla="*/ 4538432 w 4779369"/>
              <a:gd name="connsiteY0-1524" fmla="*/ 949730 h 4714030"/>
              <a:gd name="connsiteX1-1525" fmla="*/ 4649383 w 4779369"/>
              <a:gd name="connsiteY1-1526" fmla="*/ 1821057 h 4714030"/>
              <a:gd name="connsiteX2-1527" fmla="*/ 3778057 w 4779369"/>
              <a:gd name="connsiteY2-1528" fmla="*/ 1932008 h 4714030"/>
              <a:gd name="connsiteX3-1529" fmla="*/ 3686799 w 4779369"/>
              <a:gd name="connsiteY3-1530" fmla="*/ 1845408 h 4714030"/>
              <a:gd name="connsiteX4-1531" fmla="*/ 3606598 w 4779369"/>
              <a:gd name="connsiteY4-1532" fmla="*/ 1770199 h 4714030"/>
              <a:gd name="connsiteX5-1533" fmla="*/ 3336570 w 4779369"/>
              <a:gd name="connsiteY5-1534" fmla="*/ 1691032 h 4714030"/>
              <a:gd name="connsiteX6-1535" fmla="*/ 3192952 w 4779369"/>
              <a:gd name="connsiteY6-1536" fmla="*/ 1711872 h 4714030"/>
              <a:gd name="connsiteX7-1537" fmla="*/ 3126960 w 4779369"/>
              <a:gd name="connsiteY7-1538" fmla="*/ 1827523 h 4714030"/>
              <a:gd name="connsiteX8-1539" fmla="*/ 3048503 w 4779369"/>
              <a:gd name="connsiteY8-1540" fmla="*/ 2123573 h 4714030"/>
              <a:gd name="connsiteX9-1541" fmla="*/ 2997806 w 4779369"/>
              <a:gd name="connsiteY9-1542" fmla="*/ 2275931 h 4714030"/>
              <a:gd name="connsiteX10-1543" fmla="*/ 3162873 w 4779369"/>
              <a:gd name="connsiteY10-1544" fmla="*/ 2503824 h 4714030"/>
              <a:gd name="connsiteX11-1545" fmla="*/ 3356427 w 4779369"/>
              <a:gd name="connsiteY11-1546" fmla="*/ 2595846 h 4714030"/>
              <a:gd name="connsiteX12-1547" fmla="*/ 3454240 w 4779369"/>
              <a:gd name="connsiteY12-1548" fmla="*/ 2587267 h 4714030"/>
              <a:gd name="connsiteX13-1549" fmla="*/ 4029121 w 4779369"/>
              <a:gd name="connsiteY13-1550" fmla="*/ 2685987 h 4714030"/>
              <a:gd name="connsiteX14-1551" fmla="*/ 4140072 w 4779369"/>
              <a:gd name="connsiteY14-1552" fmla="*/ 3557314 h 4714030"/>
              <a:gd name="connsiteX15-1553" fmla="*/ 3268745 w 4779369"/>
              <a:gd name="connsiteY15-1554" fmla="*/ 3668264 h 4714030"/>
              <a:gd name="connsiteX16-1555" fmla="*/ 3029106 w 4779369"/>
              <a:gd name="connsiteY16-1556" fmla="*/ 3136468 h 4714030"/>
              <a:gd name="connsiteX17-1557" fmla="*/ 3024015 w 4779369"/>
              <a:gd name="connsiteY17-1558" fmla="*/ 3025265 h 4714030"/>
              <a:gd name="connsiteX18-1559" fmla="*/ 2886424 w 4779369"/>
              <a:gd name="connsiteY18-1560" fmla="*/ 2860950 h 4714030"/>
              <a:gd name="connsiteX19-1561" fmla="*/ 2598603 w 4779369"/>
              <a:gd name="connsiteY19-1562" fmla="*/ 2768115 h 4714030"/>
              <a:gd name="connsiteX20-1563" fmla="*/ 2138389 w 4779369"/>
              <a:gd name="connsiteY20-1564" fmla="*/ 3042691 h 4714030"/>
              <a:gd name="connsiteX21-1565" fmla="*/ 2091557 w 4779369"/>
              <a:gd name="connsiteY21-1566" fmla="*/ 3245802 h 4714030"/>
              <a:gd name="connsiteX22-1567" fmla="*/ 2235869 w 4779369"/>
              <a:gd name="connsiteY22-1568" fmla="*/ 3487372 h 4714030"/>
              <a:gd name="connsiteX23-1569" fmla="*/ 2353186 w 4779369"/>
              <a:gd name="connsiteY23-1570" fmla="*/ 3535124 h 4714030"/>
              <a:gd name="connsiteX24-1571" fmla="*/ 2459892 w 4779369"/>
              <a:gd name="connsiteY24-1572" fmla="*/ 3601767 h 4714030"/>
              <a:gd name="connsiteX25-1573" fmla="*/ 2570842 w 4779369"/>
              <a:gd name="connsiteY25-1574" fmla="*/ 4473093 h 4714030"/>
              <a:gd name="connsiteX26-1575" fmla="*/ 1699516 w 4779369"/>
              <a:gd name="connsiteY26-1576" fmla="*/ 4584044 h 4714030"/>
              <a:gd name="connsiteX27-1577" fmla="*/ 1588565 w 4779369"/>
              <a:gd name="connsiteY27-1578" fmla="*/ 3712718 h 4714030"/>
              <a:gd name="connsiteX28-1579" fmla="*/ 1645376 w 4779369"/>
              <a:gd name="connsiteY28-1580" fmla="*/ 3640232 h 4714030"/>
              <a:gd name="connsiteX29-1581" fmla="*/ 1654346 w 4779369"/>
              <a:gd name="connsiteY29-1582" fmla="*/ 3358982 h 4714030"/>
              <a:gd name="connsiteX30-1583" fmla="*/ 1557620 w 4779369"/>
              <a:gd name="connsiteY30-1584" fmla="*/ 3167736 h 4714030"/>
              <a:gd name="connsiteX31-1585" fmla="*/ 1489568 w 4779369"/>
              <a:gd name="connsiteY31-1586" fmla="*/ 3145159 h 4714030"/>
              <a:gd name="connsiteX32-1587" fmla="*/ 610434 w 4779369"/>
              <a:gd name="connsiteY32-1588" fmla="*/ 2818009 h 4714030"/>
              <a:gd name="connsiteX33-1589" fmla="*/ 329331 w 4779369"/>
              <a:gd name="connsiteY33-1590" fmla="*/ 610434 h 4714030"/>
              <a:gd name="connsiteX34-1591" fmla="*/ 2536907 w 4779369"/>
              <a:gd name="connsiteY34-1592" fmla="*/ 329331 h 4714030"/>
              <a:gd name="connsiteX35-1593" fmla="*/ 3068123 w 4779369"/>
              <a:gd name="connsiteY35-1594" fmla="*/ 1080399 h 4714030"/>
              <a:gd name="connsiteX36-1595" fmla="*/ 3127186 w 4779369"/>
              <a:gd name="connsiteY36-1596" fmla="*/ 1193698 h 4714030"/>
              <a:gd name="connsiteX37-1597" fmla="*/ 3336570 w 4779369"/>
              <a:gd name="connsiteY37-1598" fmla="*/ 1239409 h 4714030"/>
              <a:gd name="connsiteX38-1599" fmla="*/ 3545953 w 4779369"/>
              <a:gd name="connsiteY38-1600" fmla="*/ 1193698 h 4714030"/>
              <a:gd name="connsiteX39-1601" fmla="*/ 3667106 w 4779369"/>
              <a:gd name="connsiteY39-1602" fmla="*/ 1060681 h 4714030"/>
              <a:gd name="connsiteX40-1603" fmla="*/ 4538432 w 4779369"/>
              <a:gd name="connsiteY40-1604" fmla="*/ 949730 h 47140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4779369" h="4714030">
                <a:moveTo>
                  <a:pt x="4538432" y="949730"/>
                </a:moveTo>
                <a:cubicBezTo>
                  <a:pt x="4809681" y="1159702"/>
                  <a:pt x="4859355" y="1549808"/>
                  <a:pt x="4649383" y="1821057"/>
                </a:cubicBezTo>
                <a:cubicBezTo>
                  <a:pt x="4439411" y="2092305"/>
                  <a:pt x="4049305" y="2141980"/>
                  <a:pt x="3778057" y="1932008"/>
                </a:cubicBezTo>
                <a:cubicBezTo>
                  <a:pt x="3744150" y="1905761"/>
                  <a:pt x="3713707" y="1876700"/>
                  <a:pt x="3686799" y="1845408"/>
                </a:cubicBezTo>
                <a:lnTo>
                  <a:pt x="3606598" y="1770199"/>
                </a:lnTo>
                <a:cubicBezTo>
                  <a:pt x="3529516" y="1720217"/>
                  <a:pt x="3436594" y="1691032"/>
                  <a:pt x="3336570" y="1691032"/>
                </a:cubicBezTo>
                <a:cubicBezTo>
                  <a:pt x="3286557" y="1691032"/>
                  <a:pt x="3238321" y="1698329"/>
                  <a:pt x="3192952" y="1711872"/>
                </a:cubicBezTo>
                <a:lnTo>
                  <a:pt x="3126960" y="1827523"/>
                </a:lnTo>
                <a:cubicBezTo>
                  <a:pt x="3110678" y="1927706"/>
                  <a:pt x="3084589" y="2026882"/>
                  <a:pt x="3048503" y="2123573"/>
                </a:cubicBezTo>
                <a:lnTo>
                  <a:pt x="2997806" y="2275931"/>
                </a:lnTo>
                <a:cubicBezTo>
                  <a:pt x="3028163" y="2362638"/>
                  <a:pt x="3083778" y="2442597"/>
                  <a:pt x="3162873" y="2503824"/>
                </a:cubicBezTo>
                <a:cubicBezTo>
                  <a:pt x="3222195" y="2549745"/>
                  <a:pt x="3288407" y="2580238"/>
                  <a:pt x="3356427" y="2595846"/>
                </a:cubicBezTo>
                <a:lnTo>
                  <a:pt x="3454240" y="2587267"/>
                </a:lnTo>
                <a:cubicBezTo>
                  <a:pt x="3643632" y="2524946"/>
                  <a:pt x="3859590" y="2554754"/>
                  <a:pt x="4029121" y="2685987"/>
                </a:cubicBezTo>
                <a:cubicBezTo>
                  <a:pt x="4300370" y="2895959"/>
                  <a:pt x="4350044" y="3286065"/>
                  <a:pt x="4140072" y="3557314"/>
                </a:cubicBezTo>
                <a:cubicBezTo>
                  <a:pt x="3930100" y="3828562"/>
                  <a:pt x="3539994" y="3878237"/>
                  <a:pt x="3268745" y="3668264"/>
                </a:cubicBezTo>
                <a:cubicBezTo>
                  <a:pt x="3099214" y="3537032"/>
                  <a:pt x="3016237" y="3335435"/>
                  <a:pt x="3029106" y="3136468"/>
                </a:cubicBezTo>
                <a:lnTo>
                  <a:pt x="3024015" y="3025265"/>
                </a:lnTo>
                <a:cubicBezTo>
                  <a:pt x="2991859" y="2963328"/>
                  <a:pt x="2957326" y="2903808"/>
                  <a:pt x="2886424" y="2860950"/>
                </a:cubicBezTo>
                <a:cubicBezTo>
                  <a:pt x="2815522" y="2818092"/>
                  <a:pt x="2723276" y="2737825"/>
                  <a:pt x="2598603" y="2768115"/>
                </a:cubicBezTo>
                <a:cubicBezTo>
                  <a:pt x="2459863" y="2887416"/>
                  <a:pt x="2303815" y="2979278"/>
                  <a:pt x="2138389" y="3042691"/>
                </a:cubicBezTo>
                <a:cubicBezTo>
                  <a:pt x="2028027" y="3139434"/>
                  <a:pt x="2074124" y="3158542"/>
                  <a:pt x="2091557" y="3245802"/>
                </a:cubicBezTo>
                <a:cubicBezTo>
                  <a:pt x="2111153" y="3343888"/>
                  <a:pt x="2168165" y="3425277"/>
                  <a:pt x="2235869" y="3487372"/>
                </a:cubicBezTo>
                <a:lnTo>
                  <a:pt x="2353186" y="3535124"/>
                </a:lnTo>
                <a:cubicBezTo>
                  <a:pt x="2390222" y="3553331"/>
                  <a:pt x="2425986" y="3575521"/>
                  <a:pt x="2459892" y="3601767"/>
                </a:cubicBezTo>
                <a:cubicBezTo>
                  <a:pt x="2731140" y="3811739"/>
                  <a:pt x="2780815" y="4201845"/>
                  <a:pt x="2570842" y="4473093"/>
                </a:cubicBezTo>
                <a:cubicBezTo>
                  <a:pt x="2360870" y="4744342"/>
                  <a:pt x="1970764" y="4794016"/>
                  <a:pt x="1699516" y="4584044"/>
                </a:cubicBezTo>
                <a:cubicBezTo>
                  <a:pt x="1428267" y="4374072"/>
                  <a:pt x="1378593" y="3983966"/>
                  <a:pt x="1588565" y="3712718"/>
                </a:cubicBezTo>
                <a:lnTo>
                  <a:pt x="1645376" y="3640232"/>
                </a:lnTo>
                <a:cubicBezTo>
                  <a:pt x="1674446" y="3553085"/>
                  <a:pt x="1679412" y="3455814"/>
                  <a:pt x="1654346" y="3358982"/>
                </a:cubicBezTo>
                <a:cubicBezTo>
                  <a:pt x="1635545" y="3286357"/>
                  <a:pt x="1601854" y="3221714"/>
                  <a:pt x="1557620" y="3167736"/>
                </a:cubicBezTo>
                <a:lnTo>
                  <a:pt x="1489568" y="3145159"/>
                </a:lnTo>
                <a:cubicBezTo>
                  <a:pt x="1180724" y="3128904"/>
                  <a:pt x="873514" y="3021658"/>
                  <a:pt x="610434" y="2818009"/>
                </a:cubicBezTo>
                <a:cubicBezTo>
                  <a:pt x="-76796" y="2286029"/>
                  <a:pt x="-202649" y="1297663"/>
                  <a:pt x="329331" y="610434"/>
                </a:cubicBezTo>
                <a:cubicBezTo>
                  <a:pt x="861312" y="-76796"/>
                  <a:pt x="1849677" y="-202650"/>
                  <a:pt x="2536907" y="329331"/>
                </a:cubicBezTo>
                <a:cubicBezTo>
                  <a:pt x="2794618" y="528824"/>
                  <a:pt x="2973385" y="792496"/>
                  <a:pt x="3068123" y="1080399"/>
                </a:cubicBezTo>
                <a:lnTo>
                  <a:pt x="3127186" y="1193698"/>
                </a:lnTo>
                <a:cubicBezTo>
                  <a:pt x="3190528" y="1222992"/>
                  <a:pt x="3261551" y="1239409"/>
                  <a:pt x="3336570" y="1239409"/>
                </a:cubicBezTo>
                <a:cubicBezTo>
                  <a:pt x="3411588" y="1239409"/>
                  <a:pt x="3482611" y="1222992"/>
                  <a:pt x="3545953" y="1193698"/>
                </a:cubicBezTo>
                <a:lnTo>
                  <a:pt x="3667106" y="1060681"/>
                </a:lnTo>
                <a:cubicBezTo>
                  <a:pt x="3877078" y="789432"/>
                  <a:pt x="4267184" y="739758"/>
                  <a:pt x="4538432" y="949730"/>
                </a:cubicBez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zh-CN" altLang="en-US">
              <a:latin typeface="微软雅黑" panose="020B0503020204020204" charset="-122"/>
              <a:ea typeface="微软雅黑" panose="020B0503020204020204" charset="-122"/>
            </a:endParaRPr>
          </a:p>
        </p:txBody>
      </p:sp>
      <p:sp>
        <p:nvSpPr>
          <p:cNvPr id="3" name="标题 2"/>
          <p:cNvSpPr>
            <a:spLocks noGrp="1"/>
          </p:cNvSpPr>
          <p:nvPr>
            <p:ph type="title"/>
          </p:nvPr>
        </p:nvSpPr>
        <p:spPr/>
        <p:txBody>
          <a:bodyPr/>
          <a:lstStyle/>
          <a:p>
            <a:r>
              <a:rPr lang="zh-CN" altLang="en-US" dirty="0">
                <a:solidFill>
                  <a:schemeClr val="tx1">
                    <a:lumMod val="65000"/>
                    <a:lumOff val="35000"/>
                  </a:schemeClr>
                </a:solidFill>
                <a:latin typeface="微软雅黑" panose="020B0503020204020204" charset="-122"/>
                <a:ea typeface="微软雅黑" panose="020B0503020204020204" charset="-122"/>
              </a:rPr>
              <a:t>具体工作明细</a:t>
            </a:r>
          </a:p>
        </p:txBody>
      </p:sp>
      <p:grpSp>
        <p:nvGrpSpPr>
          <p:cNvPr id="36" name="组合 35"/>
          <p:cNvGrpSpPr/>
          <p:nvPr/>
        </p:nvGrpSpPr>
        <p:grpSpPr>
          <a:xfrm>
            <a:off x="940425" y="1806689"/>
            <a:ext cx="2071112" cy="2071112"/>
            <a:chOff x="1689963" y="2421800"/>
            <a:chExt cx="2642282" cy="2642282"/>
          </a:xfrm>
        </p:grpSpPr>
        <p:sp>
          <p:nvSpPr>
            <p:cNvPr id="5" name="椭圆 4"/>
            <p:cNvSpPr/>
            <p:nvPr/>
          </p:nvSpPr>
          <p:spPr>
            <a:xfrm>
              <a:off x="1689963" y="2421800"/>
              <a:ext cx="2642282" cy="2642282"/>
            </a:xfrm>
            <a:prstGeom prst="ellipse">
              <a:avLst/>
            </a:prstGeom>
            <a:gradFill flip="none" rotWithShape="1">
              <a:gsLst>
                <a:gs pos="100000">
                  <a:srgbClr val="FFFFFF"/>
                </a:gs>
                <a:gs pos="0">
                  <a:srgbClr val="B8BBBC"/>
                </a:gs>
              </a:gsLst>
              <a:lin ang="5400000" scaled="1"/>
              <a:tileRect/>
            </a:gradFill>
            <a:ln w="44450">
              <a:gradFill>
                <a:gsLst>
                  <a:gs pos="0">
                    <a:schemeClr val="bg1"/>
                  </a:gs>
                  <a:gs pos="100000">
                    <a:schemeClr val="bg1">
                      <a:lumMod val="75000"/>
                    </a:schemeClr>
                  </a:gs>
                </a:gsLst>
                <a:lin ang="5400000" scaled="1"/>
              </a:grad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pic>
          <p:nvPicPr>
            <p:cNvPr id="35" name="图片 34"/>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40000"/>
                      </a14:imgEffect>
                    </a14:imgLayer>
                  </a14:imgProps>
                </a:ext>
              </a:extLst>
            </a:blip>
            <a:srcRect/>
            <a:stretch>
              <a:fillRect/>
            </a:stretch>
          </p:blipFill>
          <p:spPr>
            <a:xfrm>
              <a:off x="1897883" y="2629720"/>
              <a:ext cx="2226441" cy="2226442"/>
            </a:xfrm>
            <a:prstGeom prst="ellipse">
              <a:avLst/>
            </a:prstGeom>
            <a:effectLst>
              <a:innerShdw blurRad="114300">
                <a:prstClr val="black"/>
              </a:innerShdw>
            </a:effectLst>
          </p:spPr>
        </p:pic>
      </p:grpSp>
      <p:grpSp>
        <p:nvGrpSpPr>
          <p:cNvPr id="2" name="组合 1"/>
          <p:cNvGrpSpPr/>
          <p:nvPr/>
        </p:nvGrpSpPr>
        <p:grpSpPr>
          <a:xfrm>
            <a:off x="3924849" y="1211725"/>
            <a:ext cx="4039108" cy="898560"/>
            <a:chOff x="5233132" y="1615633"/>
            <a:chExt cx="5385477" cy="1198080"/>
          </a:xfrm>
        </p:grpSpPr>
        <p:grpSp>
          <p:nvGrpSpPr>
            <p:cNvPr id="48" name="组合 47"/>
            <p:cNvGrpSpPr/>
            <p:nvPr/>
          </p:nvGrpSpPr>
          <p:grpSpPr>
            <a:xfrm>
              <a:off x="5442041" y="1615633"/>
              <a:ext cx="5176568" cy="1198080"/>
              <a:chOff x="5841004" y="1447486"/>
              <a:chExt cx="5176568" cy="1198080"/>
            </a:xfrm>
          </p:grpSpPr>
          <p:sp>
            <p:nvSpPr>
              <p:cNvPr id="40" name="MH_SubTitle_1"/>
              <p:cNvSpPr>
                <a:spLocks noChangeArrowheads="1"/>
              </p:cNvSpPr>
              <p:nvPr/>
            </p:nvSpPr>
            <p:spPr bwMode="auto">
              <a:xfrm flipH="1">
                <a:off x="5841004" y="1447486"/>
                <a:ext cx="2298065" cy="430887"/>
              </a:xfrm>
              <a:prstGeom prst="rect">
                <a:avLst/>
              </a:prstGeom>
              <a:noFill/>
            </p:spPr>
            <p:txBody>
              <a:bodyPr wrap="none" rtlCol="0">
                <a:spAutoFit/>
              </a:bodyPr>
              <a:lstStyle/>
              <a:p>
                <a:r>
                  <a:rPr lang="zh-CN" altLang="en-US" sz="1500" dirty="0">
                    <a:solidFill>
                      <a:schemeClr val="accent4"/>
                    </a:solidFill>
                    <a:latin typeface="微软雅黑" panose="020B0503020204020204" charset="-122"/>
                    <a:ea typeface="微软雅黑" panose="020B0503020204020204" charset="-122"/>
                  </a:rPr>
                  <a:t>总体目标顺利完成</a:t>
                </a:r>
              </a:p>
            </p:txBody>
          </p:sp>
          <p:sp>
            <p:nvSpPr>
              <p:cNvPr id="41" name="Rectangle 5"/>
              <p:cNvSpPr/>
              <p:nvPr/>
            </p:nvSpPr>
            <p:spPr bwMode="auto">
              <a:xfrm>
                <a:off x="5980703" y="1833058"/>
                <a:ext cx="5036869"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900" dirty="0">
                    <a:solidFill>
                      <a:schemeClr val="tx1">
                        <a:lumMod val="65000"/>
                        <a:lumOff val="35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此处添加详细文本描述，建议与标题相关并符合整体语言风格，语言描述尽量简洁生动。尽量将每页幻灯片的字数控制在 </a:t>
                </a:r>
                <a:r>
                  <a:rPr lang="en-US" altLang="zh-CN" sz="900" dirty="0">
                    <a:solidFill>
                      <a:schemeClr val="tx1">
                        <a:lumMod val="65000"/>
                        <a:lumOff val="35000"/>
                      </a:schemeClr>
                    </a:solidFill>
                    <a:latin typeface="微软雅黑" panose="020B0503020204020204" charset="-122"/>
                    <a:ea typeface="微软雅黑" panose="020B0503020204020204" charset="-122"/>
                    <a:sym typeface="Gill Sans" charset="0"/>
                  </a:rPr>
                  <a:t>200</a:t>
                </a:r>
                <a:r>
                  <a:rPr lang="zh-CN" altLang="en-US" sz="900" dirty="0">
                    <a:solidFill>
                      <a:schemeClr val="tx1">
                        <a:lumMod val="65000"/>
                        <a:lumOff val="35000"/>
                      </a:schemeClr>
                    </a:solidFill>
                    <a:latin typeface="微软雅黑" panose="020B0503020204020204" charset="-122"/>
                    <a:ea typeface="微软雅黑" panose="020B0503020204020204" charset="-122"/>
                    <a:sym typeface="Gill Sans" charset="0"/>
                  </a:rPr>
                  <a:t>字以内。</a:t>
                </a:r>
                <a:endParaRPr lang="en-US" altLang="zh-CN" sz="900" dirty="0">
                  <a:solidFill>
                    <a:schemeClr val="tx1">
                      <a:lumMod val="65000"/>
                      <a:lumOff val="35000"/>
                    </a:schemeClr>
                  </a:solidFill>
                  <a:latin typeface="微软雅黑" panose="020B0503020204020204" charset="-122"/>
                  <a:ea typeface="微软雅黑" panose="020B0503020204020204" charset="-122"/>
                  <a:cs typeface="Lato Light" charset="0"/>
                  <a:sym typeface="Lato Light" charset="0"/>
                </a:endParaRPr>
              </a:p>
            </p:txBody>
          </p:sp>
        </p:grpSp>
        <p:cxnSp>
          <p:nvCxnSpPr>
            <p:cNvPr id="51" name="直接连接符 50"/>
            <p:cNvCxnSpPr/>
            <p:nvPr/>
          </p:nvCxnSpPr>
          <p:spPr>
            <a:xfrm>
              <a:off x="5233132" y="1985192"/>
              <a:ext cx="2966458"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4430854" y="2459701"/>
            <a:ext cx="3900023" cy="918620"/>
            <a:chOff x="5907805" y="3279600"/>
            <a:chExt cx="5200030" cy="1224827"/>
          </a:xfrm>
        </p:grpSpPr>
        <p:grpSp>
          <p:nvGrpSpPr>
            <p:cNvPr id="47" name="组合 46"/>
            <p:cNvGrpSpPr/>
            <p:nvPr/>
          </p:nvGrpSpPr>
          <p:grpSpPr>
            <a:xfrm>
              <a:off x="5931266" y="3279600"/>
              <a:ext cx="5176569" cy="1224827"/>
              <a:chOff x="5841004" y="2711041"/>
              <a:chExt cx="5176569" cy="1224827"/>
            </a:xfrm>
          </p:grpSpPr>
          <p:sp>
            <p:nvSpPr>
              <p:cNvPr id="42" name="MH_SubTitle_1"/>
              <p:cNvSpPr>
                <a:spLocks noChangeArrowheads="1"/>
              </p:cNvSpPr>
              <p:nvPr/>
            </p:nvSpPr>
            <p:spPr bwMode="auto">
              <a:xfrm flipH="1">
                <a:off x="5841004" y="2711041"/>
                <a:ext cx="2298065" cy="430887"/>
              </a:xfrm>
              <a:prstGeom prst="rect">
                <a:avLst/>
              </a:prstGeom>
              <a:noFill/>
            </p:spPr>
            <p:txBody>
              <a:bodyPr wrap="none" rtlCol="0">
                <a:spAutoFit/>
              </a:bodyPr>
              <a:lstStyle/>
              <a:p>
                <a:r>
                  <a:rPr lang="zh-CN" altLang="en-US" sz="1500" dirty="0">
                    <a:solidFill>
                      <a:schemeClr val="accent2"/>
                    </a:solidFill>
                    <a:latin typeface="微软雅黑" panose="020B0503020204020204" charset="-122"/>
                    <a:ea typeface="微软雅黑" panose="020B0503020204020204" charset="-122"/>
                  </a:rPr>
                  <a:t>思想认识不断提高</a:t>
                </a:r>
              </a:p>
            </p:txBody>
          </p:sp>
          <p:sp>
            <p:nvSpPr>
              <p:cNvPr id="43" name="Rectangle 5"/>
              <p:cNvSpPr/>
              <p:nvPr/>
            </p:nvSpPr>
            <p:spPr bwMode="auto">
              <a:xfrm>
                <a:off x="5980705" y="3123360"/>
                <a:ext cx="5036868"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900" dirty="0">
                    <a:solidFill>
                      <a:schemeClr val="tx1">
                        <a:lumMod val="65000"/>
                        <a:lumOff val="35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此处添加详细文本描述，建议与标题相关并符合整体语言风格，语言描述尽量简洁生动。尽量将每页幻灯片的字数控制在 </a:t>
                </a:r>
                <a:r>
                  <a:rPr lang="en-US" altLang="zh-CN" sz="900" dirty="0">
                    <a:solidFill>
                      <a:schemeClr val="tx1">
                        <a:lumMod val="65000"/>
                        <a:lumOff val="35000"/>
                      </a:schemeClr>
                    </a:solidFill>
                    <a:latin typeface="微软雅黑" panose="020B0503020204020204" charset="-122"/>
                    <a:ea typeface="微软雅黑" panose="020B0503020204020204" charset="-122"/>
                    <a:sym typeface="Gill Sans" charset="0"/>
                  </a:rPr>
                  <a:t>200</a:t>
                </a:r>
                <a:r>
                  <a:rPr lang="zh-CN" altLang="en-US" sz="900" dirty="0">
                    <a:solidFill>
                      <a:schemeClr val="tx1">
                        <a:lumMod val="65000"/>
                        <a:lumOff val="35000"/>
                      </a:schemeClr>
                    </a:solidFill>
                    <a:latin typeface="微软雅黑" panose="020B0503020204020204" charset="-122"/>
                    <a:ea typeface="微软雅黑" panose="020B0503020204020204" charset="-122"/>
                    <a:sym typeface="Gill Sans" charset="0"/>
                  </a:rPr>
                  <a:t>字以内。</a:t>
                </a:r>
                <a:endParaRPr lang="en-US" altLang="zh-CN" sz="900" dirty="0">
                  <a:solidFill>
                    <a:schemeClr val="tx1">
                      <a:lumMod val="65000"/>
                      <a:lumOff val="35000"/>
                    </a:schemeClr>
                  </a:solidFill>
                  <a:latin typeface="微软雅黑" panose="020B0503020204020204" charset="-122"/>
                  <a:ea typeface="微软雅黑" panose="020B0503020204020204" charset="-122"/>
                  <a:cs typeface="Lato Light" charset="0"/>
                  <a:sym typeface="Lato Light" charset="0"/>
                </a:endParaRPr>
              </a:p>
            </p:txBody>
          </p:sp>
        </p:grpSp>
        <p:cxnSp>
          <p:nvCxnSpPr>
            <p:cNvPr id="56" name="直接连接符 55"/>
            <p:cNvCxnSpPr/>
            <p:nvPr/>
          </p:nvCxnSpPr>
          <p:spPr>
            <a:xfrm>
              <a:off x="5907805" y="3669060"/>
              <a:ext cx="2966458"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3907704" y="3765032"/>
            <a:ext cx="3951478" cy="944980"/>
            <a:chOff x="5210272" y="5020042"/>
            <a:chExt cx="5268637" cy="1259973"/>
          </a:xfrm>
        </p:grpSpPr>
        <p:grpSp>
          <p:nvGrpSpPr>
            <p:cNvPr id="46" name="组合 45"/>
            <p:cNvGrpSpPr/>
            <p:nvPr/>
          </p:nvGrpSpPr>
          <p:grpSpPr>
            <a:xfrm>
              <a:off x="5302340" y="5020042"/>
              <a:ext cx="5176569" cy="1259973"/>
              <a:chOff x="5678803" y="4973323"/>
              <a:chExt cx="5176569" cy="1259973"/>
            </a:xfrm>
          </p:grpSpPr>
          <p:sp>
            <p:nvSpPr>
              <p:cNvPr id="44" name="MH_SubTitle_1"/>
              <p:cNvSpPr>
                <a:spLocks noChangeArrowheads="1"/>
              </p:cNvSpPr>
              <p:nvPr/>
            </p:nvSpPr>
            <p:spPr bwMode="auto">
              <a:xfrm flipH="1">
                <a:off x="5678803" y="4973323"/>
                <a:ext cx="2298065" cy="430887"/>
              </a:xfrm>
              <a:prstGeom prst="rect">
                <a:avLst/>
              </a:prstGeom>
              <a:noFill/>
            </p:spPr>
            <p:txBody>
              <a:bodyPr wrap="none" rtlCol="0">
                <a:spAutoFit/>
              </a:bodyPr>
              <a:lstStyle/>
              <a:p>
                <a:r>
                  <a:rPr lang="zh-CN" altLang="en-US" sz="1500" dirty="0">
                    <a:solidFill>
                      <a:schemeClr val="accent3"/>
                    </a:solidFill>
                    <a:latin typeface="微软雅黑" panose="020B0503020204020204" charset="-122"/>
                    <a:ea typeface="微软雅黑" panose="020B0503020204020204" charset="-122"/>
                  </a:rPr>
                  <a:t>部门管理逐渐强化</a:t>
                </a:r>
              </a:p>
            </p:txBody>
          </p:sp>
          <p:sp>
            <p:nvSpPr>
              <p:cNvPr id="45" name="Rectangle 5"/>
              <p:cNvSpPr/>
              <p:nvPr/>
            </p:nvSpPr>
            <p:spPr bwMode="auto">
              <a:xfrm>
                <a:off x="5818504" y="5420788"/>
                <a:ext cx="5036868"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900" dirty="0">
                    <a:solidFill>
                      <a:schemeClr val="tx1">
                        <a:lumMod val="65000"/>
                        <a:lumOff val="35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此处添加详细文本描述，建议与标题相关并符合整体语言风格，语言描述尽量简洁生动。尽量将每页幻灯片的字数控制在 </a:t>
                </a:r>
                <a:r>
                  <a:rPr lang="en-US" altLang="zh-CN" sz="900" dirty="0">
                    <a:solidFill>
                      <a:schemeClr val="tx1">
                        <a:lumMod val="65000"/>
                        <a:lumOff val="35000"/>
                      </a:schemeClr>
                    </a:solidFill>
                    <a:latin typeface="微软雅黑" panose="020B0503020204020204" charset="-122"/>
                    <a:ea typeface="微软雅黑" panose="020B0503020204020204" charset="-122"/>
                    <a:sym typeface="Gill Sans" charset="0"/>
                  </a:rPr>
                  <a:t>200</a:t>
                </a:r>
                <a:r>
                  <a:rPr lang="zh-CN" altLang="en-US" sz="900" dirty="0">
                    <a:solidFill>
                      <a:schemeClr val="tx1">
                        <a:lumMod val="65000"/>
                        <a:lumOff val="35000"/>
                      </a:schemeClr>
                    </a:solidFill>
                    <a:latin typeface="微软雅黑" panose="020B0503020204020204" charset="-122"/>
                    <a:ea typeface="微软雅黑" panose="020B0503020204020204" charset="-122"/>
                    <a:sym typeface="Gill Sans" charset="0"/>
                  </a:rPr>
                  <a:t>字以内。</a:t>
                </a:r>
                <a:endParaRPr lang="en-US" altLang="zh-CN" sz="900" dirty="0">
                  <a:solidFill>
                    <a:schemeClr val="tx1">
                      <a:lumMod val="65000"/>
                      <a:lumOff val="35000"/>
                    </a:schemeClr>
                  </a:solidFill>
                  <a:latin typeface="微软雅黑" panose="020B0503020204020204" charset="-122"/>
                  <a:ea typeface="微软雅黑" panose="020B0503020204020204" charset="-122"/>
                  <a:cs typeface="Lato Light" charset="0"/>
                  <a:sym typeface="Lato Light" charset="0"/>
                </a:endParaRPr>
              </a:p>
            </p:txBody>
          </p:sp>
        </p:grpSp>
        <p:cxnSp>
          <p:nvCxnSpPr>
            <p:cNvPr id="59" name="直接连接符 58"/>
            <p:cNvCxnSpPr/>
            <p:nvPr/>
          </p:nvCxnSpPr>
          <p:spPr>
            <a:xfrm>
              <a:off x="5210272" y="5432319"/>
              <a:ext cx="2966458" cy="0"/>
            </a:xfrm>
            <a:prstGeom prst="line">
              <a:avLst/>
            </a:prstGeom>
            <a:ln w="19050">
              <a:solidFill>
                <a:schemeClr val="bg2">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a:off x="3087712" y="1203952"/>
            <a:ext cx="724182" cy="724182"/>
            <a:chOff x="4116949" y="1605269"/>
            <a:chExt cx="965576" cy="965576"/>
          </a:xfrm>
        </p:grpSpPr>
        <p:sp>
          <p:nvSpPr>
            <p:cNvPr id="37" name="椭圆 36"/>
            <p:cNvSpPr/>
            <p:nvPr/>
          </p:nvSpPr>
          <p:spPr>
            <a:xfrm>
              <a:off x="4116949" y="1605269"/>
              <a:ext cx="965576" cy="965576"/>
            </a:xfrm>
            <a:prstGeom prst="ellipse">
              <a:avLst/>
            </a:pr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63" name="KSO_Shape"/>
            <p:cNvSpPr/>
            <p:nvPr/>
          </p:nvSpPr>
          <p:spPr bwMode="auto">
            <a:xfrm>
              <a:off x="4365794" y="1854116"/>
              <a:ext cx="467886" cy="467882"/>
            </a:xfrm>
            <a:custGeom>
              <a:avLst/>
              <a:gdLst>
                <a:gd name="T0" fmla="*/ 1767542 w 3927"/>
                <a:gd name="T1" fmla="*/ 308011 h 3928"/>
                <a:gd name="T2" fmla="*/ 1684137 w 3927"/>
                <a:gd name="T3" fmla="*/ 390514 h 3928"/>
                <a:gd name="T4" fmla="*/ 1406885 w 3927"/>
                <a:gd name="T5" fmla="*/ 115046 h 3928"/>
                <a:gd name="T6" fmla="*/ 1490290 w 3927"/>
                <a:gd name="T7" fmla="*/ 32084 h 3928"/>
                <a:gd name="T8" fmla="*/ 1597525 w 3927"/>
                <a:gd name="T9" fmla="*/ 28876 h 3928"/>
                <a:gd name="T10" fmla="*/ 1770750 w 3927"/>
                <a:gd name="T11" fmla="*/ 200757 h 3928"/>
                <a:gd name="T12" fmla="*/ 1767542 w 3927"/>
                <a:gd name="T13" fmla="*/ 308011 h 3928"/>
                <a:gd name="T14" fmla="*/ 1032021 w 3927"/>
                <a:gd name="T15" fmla="*/ 1039078 h 3928"/>
                <a:gd name="T16" fmla="*/ 754768 w 3927"/>
                <a:gd name="T17" fmla="*/ 763152 h 3928"/>
                <a:gd name="T18" fmla="*/ 1364724 w 3927"/>
                <a:gd name="T19" fmla="*/ 156756 h 3928"/>
                <a:gd name="T20" fmla="*/ 1641977 w 3927"/>
                <a:gd name="T21" fmla="*/ 432682 h 3928"/>
                <a:gd name="T22" fmla="*/ 1032021 w 3927"/>
                <a:gd name="T23" fmla="*/ 1039078 h 3928"/>
                <a:gd name="T24" fmla="*/ 993526 w 3927"/>
                <a:gd name="T25" fmla="*/ 1077121 h 3928"/>
                <a:gd name="T26" fmla="*/ 605373 w 3927"/>
                <a:gd name="T27" fmla="*/ 1187584 h 3928"/>
                <a:gd name="T28" fmla="*/ 716274 w 3927"/>
                <a:gd name="T29" fmla="*/ 801653 h 3928"/>
                <a:gd name="T30" fmla="*/ 993526 w 3927"/>
                <a:gd name="T31" fmla="*/ 1077121 h 3928"/>
                <a:gd name="T32" fmla="*/ 352867 w 3927"/>
                <a:gd name="T33" fmla="*/ 226883 h 3928"/>
                <a:gd name="T34" fmla="*/ 179641 w 3927"/>
                <a:gd name="T35" fmla="*/ 400597 h 3928"/>
                <a:gd name="T36" fmla="*/ 179641 w 3927"/>
                <a:gd name="T37" fmla="*/ 1447468 h 3928"/>
                <a:gd name="T38" fmla="*/ 352867 w 3927"/>
                <a:gd name="T39" fmla="*/ 1620724 h 3928"/>
                <a:gd name="T40" fmla="*/ 1400011 w 3927"/>
                <a:gd name="T41" fmla="*/ 1620724 h 3928"/>
                <a:gd name="T42" fmla="*/ 1573236 w 3927"/>
                <a:gd name="T43" fmla="*/ 1447468 h 3928"/>
                <a:gd name="T44" fmla="*/ 1573236 w 3927"/>
                <a:gd name="T45" fmla="*/ 759485 h 3928"/>
                <a:gd name="T46" fmla="*/ 1752419 w 3927"/>
                <a:gd name="T47" fmla="*/ 585771 h 3928"/>
                <a:gd name="T48" fmla="*/ 1752419 w 3927"/>
                <a:gd name="T49" fmla="*/ 1511178 h 3928"/>
                <a:gd name="T50" fmla="*/ 1457753 w 3927"/>
                <a:gd name="T51" fmla="*/ 1800397 h 3928"/>
                <a:gd name="T52" fmla="*/ 289168 w 3927"/>
                <a:gd name="T53" fmla="*/ 1800397 h 3928"/>
                <a:gd name="T54" fmla="*/ 0 w 3927"/>
                <a:gd name="T55" fmla="*/ 1511178 h 3928"/>
                <a:gd name="T56" fmla="*/ 0 w 3927"/>
                <a:gd name="T57" fmla="*/ 354304 h 3928"/>
                <a:gd name="T58" fmla="*/ 289168 w 3927"/>
                <a:gd name="T59" fmla="*/ 47210 h 3928"/>
                <a:gd name="T60" fmla="*/ 1214412 w 3927"/>
                <a:gd name="T61" fmla="*/ 47210 h 3928"/>
                <a:gd name="T62" fmla="*/ 1040728 w 3927"/>
                <a:gd name="T63" fmla="*/ 226883 h 3928"/>
                <a:gd name="T64" fmla="*/ 352867 w 3927"/>
                <a:gd name="T65" fmla="*/ 226883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latin typeface="微软雅黑" panose="020B0503020204020204" charset="-122"/>
                <a:ea typeface="微软雅黑" panose="020B0503020204020204" charset="-122"/>
              </a:endParaRPr>
            </a:p>
          </p:txBody>
        </p:sp>
      </p:grpSp>
      <p:grpSp>
        <p:nvGrpSpPr>
          <p:cNvPr id="66" name="组合 65"/>
          <p:cNvGrpSpPr/>
          <p:nvPr/>
        </p:nvGrpSpPr>
        <p:grpSpPr>
          <a:xfrm>
            <a:off x="3583012" y="2480154"/>
            <a:ext cx="724182" cy="724182"/>
            <a:chOff x="4777349" y="3344972"/>
            <a:chExt cx="965576" cy="965576"/>
          </a:xfrm>
        </p:grpSpPr>
        <p:sp>
          <p:nvSpPr>
            <p:cNvPr id="38" name="椭圆 37"/>
            <p:cNvSpPr/>
            <p:nvPr/>
          </p:nvSpPr>
          <p:spPr>
            <a:xfrm>
              <a:off x="4777349" y="3344972"/>
              <a:ext cx="965576" cy="965576"/>
            </a:xfrm>
            <a:prstGeom prst="ellipse">
              <a:avLst/>
            </a:prstGeom>
            <a:gradFill>
              <a:gsLst>
                <a:gs pos="100000">
                  <a:schemeClr val="accent2"/>
                </a:gs>
                <a:gs pos="0">
                  <a:schemeClr val="accent2">
                    <a:lumMod val="75000"/>
                  </a:schemeClr>
                </a:gs>
              </a:gsLst>
              <a:lin ang="5400000" scaled="1"/>
            </a:gradFill>
            <a:ln w="28575" cap="flat">
              <a:gradFill>
                <a:gsLst>
                  <a:gs pos="0">
                    <a:schemeClr val="accent2"/>
                  </a:gs>
                  <a:gs pos="100000">
                    <a:schemeClr val="accent2">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64" name="KSO_Shape"/>
            <p:cNvSpPr/>
            <p:nvPr/>
          </p:nvSpPr>
          <p:spPr bwMode="auto">
            <a:xfrm>
              <a:off x="4974429" y="3534853"/>
              <a:ext cx="546016" cy="509614"/>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endParaRPr>
            </a:p>
          </p:txBody>
        </p:sp>
      </p:grpSp>
      <p:grpSp>
        <p:nvGrpSpPr>
          <p:cNvPr id="68" name="组合 67"/>
          <p:cNvGrpSpPr/>
          <p:nvPr/>
        </p:nvGrpSpPr>
        <p:grpSpPr>
          <a:xfrm>
            <a:off x="3073424" y="3734925"/>
            <a:ext cx="724182" cy="724182"/>
            <a:chOff x="4097899" y="4979900"/>
            <a:chExt cx="965576" cy="965576"/>
          </a:xfrm>
        </p:grpSpPr>
        <p:sp>
          <p:nvSpPr>
            <p:cNvPr id="39" name="椭圆 38"/>
            <p:cNvSpPr/>
            <p:nvPr/>
          </p:nvSpPr>
          <p:spPr>
            <a:xfrm>
              <a:off x="4097899" y="4979900"/>
              <a:ext cx="965576" cy="965576"/>
            </a:xfrm>
            <a:prstGeom prst="ellipse">
              <a:avLst/>
            </a:prstGeom>
            <a:gradFill>
              <a:gsLst>
                <a:gs pos="100000">
                  <a:schemeClr val="accent3"/>
                </a:gs>
                <a:gs pos="0">
                  <a:schemeClr val="accent3">
                    <a:lumMod val="75000"/>
                  </a:schemeClr>
                </a:gs>
              </a:gsLst>
              <a:lin ang="5400000" scaled="1"/>
            </a:gradFill>
            <a:ln w="28575" cap="flat">
              <a:gradFill>
                <a:gsLst>
                  <a:gs pos="0">
                    <a:schemeClr val="accent3"/>
                  </a:gs>
                  <a:gs pos="100000">
                    <a:schemeClr val="accent3">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65" name="KSO_Shape"/>
            <p:cNvSpPr/>
            <p:nvPr/>
          </p:nvSpPr>
          <p:spPr bwMode="auto">
            <a:xfrm>
              <a:off x="4349773" y="5169775"/>
              <a:ext cx="461828" cy="585826"/>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500"/>
                                        <p:tgtEl>
                                          <p:spTgt spid="67"/>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par>
                          <p:cTn id="30" fill="hold">
                            <p:stCondLst>
                              <p:cond delay="3000"/>
                            </p:stCondLst>
                            <p:childTnLst>
                              <p:par>
                                <p:cTn id="31" presetID="10" presetClass="entr" presetSubtype="0" fill="hold" nodeType="after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500"/>
                                        <p:tgtEl>
                                          <p:spTgt spid="68"/>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10.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5"/>
</p:tagLst>
</file>

<file path=ppt/tags/tag16.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8"/>
</p:tagLst>
</file>

<file path=ppt/tags/tag17.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9"/>
</p:tagLst>
</file>

<file path=ppt/tags/tag18.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10"/>
</p:tagLst>
</file>

<file path=ppt/tags/tag19.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11"/>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YinZJG#"/>
  <p:tag name="MH_LAYOUT" val="TitleSubTitle"/>
  <p:tag name="MH" val="20151222212658"/>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12"/>
</p:tagLst>
</file>

<file path=ppt/tags/tag21.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Title"/>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26"/>
</p:tagLst>
</file>

<file path=ppt/tags/tag23.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27"/>
</p:tagLst>
</file>

<file path=ppt/tags/tag24.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28"/>
</p:tagLst>
</file>

<file path=ppt/tags/tag25.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29"/>
</p:tagLst>
</file>

<file path=ppt/tags/tag26.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30"/>
</p:tagLst>
</file>

<file path=ppt/tags/tag27.xml><?xml version="1.0" encoding="utf-8"?>
<p:tagLst xmlns:a="http://schemas.openxmlformats.org/drawingml/2006/main" xmlns:r="http://schemas.openxmlformats.org/officeDocument/2006/relationships" xmlns:p="http://schemas.openxmlformats.org/presentationml/2006/main">
  <p:tag name="MH" val="20151126093208"/>
  <p:tag name="MH_LIBRARY" val="GRAPHIC"/>
  <p:tag name="MH_TYPE" val="Other"/>
  <p:tag name="MH_ORDER" val="3"/>
</p:tagLst>
</file>

<file path=ppt/tags/tag28.xml><?xml version="1.0" encoding="utf-8"?>
<p:tagLst xmlns:a="http://schemas.openxmlformats.org/drawingml/2006/main" xmlns:r="http://schemas.openxmlformats.org/officeDocument/2006/relationships" xmlns:p="http://schemas.openxmlformats.org/presentationml/2006/main">
  <p:tag name="MH" val="20151126093208"/>
  <p:tag name="MH_LIBRARY" val="GRAPHIC"/>
  <p:tag name="MH_TYPE" val="Other"/>
  <p:tag name="MH_ORDER" val="3"/>
</p:tagLst>
</file>

<file path=ppt/tags/tag29.xml><?xml version="1.0" encoding="utf-8"?>
<p:tagLst xmlns:a="http://schemas.openxmlformats.org/drawingml/2006/main" xmlns:r="http://schemas.openxmlformats.org/officeDocument/2006/relationships" xmlns:p="http://schemas.openxmlformats.org/presentationml/2006/main">
  <p:tag name="MH" val="20151126093208"/>
  <p:tag name="MH_LIBRARY" val="GRAPHIC"/>
  <p:tag name="MH_TYPE" val="Other"/>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PageTitle"/>
  <p:tag name="MH_ORDER" val="PageTitle"/>
</p:tagLst>
</file>

<file path=ppt/tags/tag30.xml><?xml version="1.0" encoding="utf-8"?>
<p:tagLst xmlns:a="http://schemas.openxmlformats.org/drawingml/2006/main" xmlns:r="http://schemas.openxmlformats.org/officeDocument/2006/relationships" xmlns:p="http://schemas.openxmlformats.org/presentationml/2006/main">
  <p:tag name="MH" val="20151126093208"/>
  <p:tag name="MH_LIBRARY" val="GRAPHIC"/>
  <p:tag name="MH_TYPE" val="Other"/>
  <p:tag name="MH_ORDER" val="3"/>
</p:tagLst>
</file>

<file path=ppt/tags/tag31.xml><?xml version="1.0" encoding="utf-8"?>
<p:tagLst xmlns:a="http://schemas.openxmlformats.org/drawingml/2006/main" xmlns:r="http://schemas.openxmlformats.org/officeDocument/2006/relationships" xmlns:p="http://schemas.openxmlformats.org/presentationml/2006/main">
  <p:tag name="MH" val="20151126093208"/>
  <p:tag name="MH_LIBRARY" val="GRAPHIC"/>
  <p:tag name="MH_TYPE" val="Other"/>
  <p:tag name="MH_ORDER" val="3"/>
</p:tagLst>
</file>

<file path=ppt/tags/tag32.xml><?xml version="1.0" encoding="utf-8"?>
<p:tagLst xmlns:a="http://schemas.openxmlformats.org/drawingml/2006/main" xmlns:r="http://schemas.openxmlformats.org/officeDocument/2006/relationships" xmlns:p="http://schemas.openxmlformats.org/presentationml/2006/main">
  <p:tag name="MH" val="20151126093208"/>
  <p:tag name="MH_LIBRARY" val="GRAPHIC"/>
  <p:tag name="MH_TYPE" val="Other"/>
  <p:tag name="MH_ORDER" val="3"/>
</p:tagLst>
</file>

<file path=ppt/tags/tag33.xml><?xml version="1.0" encoding="utf-8"?>
<p:tagLst xmlns:a="http://schemas.openxmlformats.org/drawingml/2006/main" xmlns:r="http://schemas.openxmlformats.org/officeDocument/2006/relationships" xmlns:p="http://schemas.openxmlformats.org/presentationml/2006/main">
  <p:tag name="MH" val="20151126132610"/>
  <p:tag name="MH_LIBRARY" val="GRAPHIC"/>
  <p:tag name="MH_TYPE" val="Other"/>
  <p:tag name="MH_ORDER" val="2"/>
</p:tagLst>
</file>

<file path=ppt/tags/tag34.xml><?xml version="1.0" encoding="utf-8"?>
<p:tagLst xmlns:a="http://schemas.openxmlformats.org/drawingml/2006/main" xmlns:r="http://schemas.openxmlformats.org/officeDocument/2006/relationships" xmlns:p="http://schemas.openxmlformats.org/presentationml/2006/main">
  <p:tag name="MH" val="20151126132610"/>
  <p:tag name="MH_LIBRARY" val="GRAPHIC"/>
  <p:tag name="MH_TYPE" val="Other"/>
  <p:tag name="MH_ORDER" val="2"/>
</p:tagLst>
</file>

<file path=ppt/tags/tag35.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37.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MH" val="20151208220918"/>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6"/>
</p:tagLst>
</file>

<file path=ppt/tags/tag5.xml><?xml version="1.0" encoding="utf-8"?>
<p:tagLst xmlns:a="http://schemas.openxmlformats.org/drawingml/2006/main" xmlns:r="http://schemas.openxmlformats.org/officeDocument/2006/relationships" xmlns:p="http://schemas.openxmlformats.org/presentationml/2006/main">
  <p:tag name="MH" val="20151222212658"/>
  <p:tag name="MH_LIBRARY" val="GRAPHIC"/>
  <p:tag name="MH_TYPE" val="Other"/>
  <p:tag name="MH_ORDER" val="7"/>
</p:tagLst>
</file>

<file path=ppt/tags/tag6.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heme/theme1.xml><?xml version="1.0" encoding="utf-8"?>
<a:theme xmlns:a="http://schemas.openxmlformats.org/drawingml/2006/main" name="第一PPT，www.1ppt.com">
  <a:themeElements>
    <a:clrScheme name="自定义 1">
      <a:dk1>
        <a:sysClr val="windowText" lastClr="000000"/>
      </a:dk1>
      <a:lt1>
        <a:sysClr val="window" lastClr="FFFFFF"/>
      </a:lt1>
      <a:dk2>
        <a:srgbClr val="44546A"/>
      </a:dk2>
      <a:lt2>
        <a:srgbClr val="E7E6E6"/>
      </a:lt2>
      <a:accent1>
        <a:srgbClr val="F17445"/>
      </a:accent1>
      <a:accent2>
        <a:srgbClr val="E94744"/>
      </a:accent2>
      <a:accent3>
        <a:srgbClr val="009288"/>
      </a:accent3>
      <a:accent4>
        <a:srgbClr val="015A74"/>
      </a:accent4>
      <a:accent5>
        <a:srgbClr val="4472C4"/>
      </a:accent5>
      <a:accent6>
        <a:srgbClr val="70AD47"/>
      </a:accent6>
      <a:hlink>
        <a:srgbClr val="0563C1"/>
      </a:hlink>
      <a:folHlink>
        <a:srgbClr val="954F72"/>
      </a:folHlink>
    </a:clrScheme>
    <a:fontScheme name="自定义 1">
      <a:majorFont>
        <a:latin typeface="Agency FB"/>
        <a:ea typeface="造字工房悦黑（非商用）常规体"/>
        <a:cs typeface=""/>
      </a:majorFont>
      <a:minorFont>
        <a:latin typeface="Agency FB"/>
        <a:ea typeface="造字工房悦黑（非商用）常规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76200" cap="flat" cmpd="sng" algn="ctr">
          <a:noFill/>
          <a:prstDash val="solid"/>
          <a:miter lim="800000"/>
        </a:ln>
      </a:spPr>
      <a:bodyPr rtlCol="0" anchor="ctr"/>
      <a:lstStyle>
        <a:defPPr marL="0" marR="0" indent="0" algn="ctr" defTabSz="914400" eaLnBrk="1" fontAlgn="auto" latinLnBrk="0" hangingPunct="1">
          <a:lnSpc>
            <a:spcPct val="100000"/>
          </a:lnSpc>
          <a:spcBef>
            <a:spcPts val="0"/>
          </a:spcBef>
          <a:spcAft>
            <a:spcPts val="0"/>
          </a:spcAft>
          <a:buClrTx/>
          <a:buSzTx/>
          <a:buFontTx/>
          <a:buNone/>
          <a:defRPr kumimoji="0" sz="1800" b="0" i="0" u="none" strike="noStrike" kern="0" cap="none" spc="0" normalizeH="0" baseline="0" noProof="0" smtClean="0">
            <a:ln>
              <a:noFill/>
            </a:ln>
            <a:solidFill>
              <a:prstClr val="white"/>
            </a:solidFill>
            <a:effectLst/>
            <a:uLnTx/>
            <a:uFillTx/>
            <a:latin typeface="Arial" panose="020B0604020202020204"/>
            <a:ea typeface="微软雅黑" panose="020B0503020204020204" charset="-122"/>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4587</Words>
  <Application>Microsoft Office PowerPoint</Application>
  <PresentationFormat>全屏显示(16:9)</PresentationFormat>
  <Paragraphs>574</Paragraphs>
  <Slides>45</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45</vt:i4>
      </vt:variant>
    </vt:vector>
  </HeadingPairs>
  <TitlesOfParts>
    <vt:vector size="56" baseType="lpstr">
      <vt:lpstr>DIN-BoldItalic</vt:lpstr>
      <vt:lpstr>等线</vt:lpstr>
      <vt:lpstr>华文隶书</vt:lpstr>
      <vt:lpstr>微软雅黑</vt:lpstr>
      <vt:lpstr>造字工房悦黑（非商用）常规体</vt:lpstr>
      <vt:lpstr>Agency FB</vt:lpstr>
      <vt:lpstr>Arial</vt:lpstr>
      <vt:lpstr>Calibri</vt:lpstr>
      <vt:lpstr>Impact</vt:lpstr>
      <vt:lpstr>Wingdings</vt:lpstr>
      <vt:lpstr>第一PPT，www.1ppt.com</vt:lpstr>
      <vt:lpstr>PowerPoint 演示文稿</vt:lpstr>
      <vt:lpstr>PowerPoint 演示文稿</vt:lpstr>
      <vt:lpstr>PowerPoint 演示文稿</vt:lpstr>
      <vt:lpstr>PowerPoint 演示文稿</vt:lpstr>
      <vt:lpstr>团队成员介绍</vt:lpstr>
      <vt:lpstr>团队成员介绍</vt:lpstr>
      <vt:lpstr>团队成员介绍</vt:lpstr>
      <vt:lpstr>年度工作概述</vt:lpstr>
      <vt:lpstr>具体工作明细</vt:lpstr>
      <vt:lpstr>重点工作回顾</vt:lpstr>
      <vt:lpstr>重点工作回顾</vt:lpstr>
      <vt:lpstr>团队建设情况</vt:lpstr>
      <vt:lpstr>PowerPoint 演示文稿</vt:lpstr>
      <vt:lpstr>年度计划完成</vt:lpstr>
      <vt:lpstr>工作完成情况</vt:lpstr>
      <vt:lpstr>季度业绩销售汇总</vt:lpstr>
      <vt:lpstr>销售指标达成</vt:lpstr>
      <vt:lpstr>与上一年度比较</vt:lpstr>
      <vt:lpstr>近几年数据对比</vt:lpstr>
      <vt:lpstr>PowerPoint 演示文稿</vt:lpstr>
      <vt:lpstr>完成项目总汇</vt:lpstr>
      <vt:lpstr>已完成项目展示</vt:lpstr>
      <vt:lpstr>已完成项目展示</vt:lpstr>
      <vt:lpstr>已完成项目展示</vt:lpstr>
      <vt:lpstr>已完成项目展示</vt:lpstr>
      <vt:lpstr>重点项目展望</vt:lpstr>
      <vt:lpstr>获得成绩与经验</vt:lpstr>
      <vt:lpstr>PowerPoint 演示文稿</vt:lpstr>
      <vt:lpstr>认识上的不足</vt:lpstr>
      <vt:lpstr>管理上的不足</vt:lpstr>
      <vt:lpstr>执行力问题</vt:lpstr>
      <vt:lpstr>改善不足对策</vt:lpstr>
      <vt:lpstr>改善方法</vt:lpstr>
      <vt:lpstr>PowerPoint 演示文稿</vt:lpstr>
      <vt:lpstr>总体思路</vt:lpstr>
      <vt:lpstr>具体目标规划</vt:lpstr>
      <vt:lpstr>具体目标规划</vt:lpstr>
      <vt:lpstr>计划实施阶段</vt:lpstr>
      <vt:lpstr>计划实施阶段</vt:lpstr>
      <vt:lpstr>计划实施阶段</vt:lpstr>
      <vt:lpstr>能力提升计划</vt:lpstr>
      <vt:lpstr>能力提升计划</vt:lpstr>
      <vt:lpstr>能力提升计划</vt:lpstr>
      <vt:lpstr>PowerPoint 演示文稿</vt:lpstr>
      <vt:lpstr>PowerPoint 演示文稿</vt:lpstr>
    </vt:vector>
  </TitlesOfParts>
  <Company>第一PPT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微立体述职报告</dc:title>
  <dc:creator>第一PPT</dc:creator>
  <cp:keywords>www.1ppt.com</cp:keywords>
  <dc:description>www.1ppt.com</dc:description>
  <cp:lastModifiedBy>天 下</cp:lastModifiedBy>
  <cp:revision>387</cp:revision>
  <dcterms:created xsi:type="dcterms:W3CDTF">2015-12-15T14:14:00Z</dcterms:created>
  <dcterms:modified xsi:type="dcterms:W3CDTF">2021-01-05T16:44:09Z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y fmtid="{D5CDD505-2E9C-101B-9397-08002B2CF9AE}" pid="3" name="KSORubyTemplateID">
    <vt:lpwstr>2</vt:lpwstr>
  </property>
</Properties>
</file>