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8" r:id="rId3"/>
    <p:sldId id="259" r:id="rId4"/>
    <p:sldId id="261" r:id="rId5"/>
    <p:sldId id="260" r:id="rId6"/>
    <p:sldId id="262" r:id="rId7"/>
    <p:sldId id="275" r:id="rId8"/>
    <p:sldId id="263" r:id="rId9"/>
    <p:sldId id="264" r:id="rId10"/>
    <p:sldId id="265" r:id="rId11"/>
    <p:sldId id="276" r:id="rId12"/>
    <p:sldId id="266" r:id="rId13"/>
    <p:sldId id="267" r:id="rId14"/>
    <p:sldId id="268" r:id="rId15"/>
    <p:sldId id="277" r:id="rId16"/>
    <p:sldId id="269" r:id="rId17"/>
    <p:sldId id="270" r:id="rId18"/>
    <p:sldId id="274" r:id="rId19"/>
    <p:sldId id="27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1014" y="6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69BA94A-3DCE-47DC-AC9D-F6028618424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331366-E8F7-4323-AEC3-084C9634874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769BA94A-3DCE-47DC-AC9D-F6028618424B}"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F331366-E8F7-4323-AEC3-084C9634874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2.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15219" y="1417733"/>
            <a:ext cx="5724644" cy="1200329"/>
          </a:xfrm>
          <a:prstGeom prst="rect">
            <a:avLst/>
          </a:prstGeom>
          <a:noFill/>
        </p:spPr>
        <p:txBody>
          <a:bodyPr wrap="none" rtlCol="0">
            <a:spAutoFit/>
          </a:bodyPr>
          <a:lstStyle/>
          <a:p>
            <a:r>
              <a:rPr lang="zh-CN" altLang="en-US" sz="7200" b="1" dirty="0">
                <a:solidFill>
                  <a:schemeClr val="accent2"/>
                </a:solidFill>
                <a:latin typeface="微软雅黑" panose="020B0503020204020204" pitchFamily="34" charset="-122"/>
                <a:ea typeface="微软雅黑" panose="020B0503020204020204" pitchFamily="34" charset="-122"/>
              </a:rPr>
              <a:t>年终</a:t>
            </a:r>
            <a:r>
              <a:rPr lang="zh-CN" altLang="en-US" sz="7200" b="1" dirty="0">
                <a:solidFill>
                  <a:schemeClr val="accent1"/>
                </a:solidFill>
                <a:latin typeface="微软雅黑" panose="020B0503020204020204" pitchFamily="34" charset="-122"/>
                <a:ea typeface="微软雅黑" panose="020B0503020204020204" pitchFamily="34" charset="-122"/>
              </a:rPr>
              <a:t>工作总结</a:t>
            </a:r>
          </a:p>
        </p:txBody>
      </p:sp>
      <p:sp>
        <p:nvSpPr>
          <p:cNvPr id="10" name="矩形 9"/>
          <p:cNvSpPr/>
          <p:nvPr/>
        </p:nvSpPr>
        <p:spPr>
          <a:xfrm>
            <a:off x="6956425" y="0"/>
            <a:ext cx="2924175" cy="553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矩形 10"/>
          <p:cNvSpPr/>
          <p:nvPr/>
        </p:nvSpPr>
        <p:spPr>
          <a:xfrm>
            <a:off x="1009650" y="4188300"/>
            <a:ext cx="11182350" cy="51027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 name="组合 1"/>
          <p:cNvGrpSpPr/>
          <p:nvPr/>
        </p:nvGrpSpPr>
        <p:grpSpPr>
          <a:xfrm>
            <a:off x="7247835" y="105043"/>
            <a:ext cx="2341354" cy="5327114"/>
            <a:chOff x="7247835" y="105043"/>
            <a:chExt cx="2341354" cy="5327114"/>
          </a:xfrm>
        </p:grpSpPr>
        <p:sp>
          <p:nvSpPr>
            <p:cNvPr id="13" name="文本框 12"/>
            <p:cNvSpPr txBox="1"/>
            <p:nvPr/>
          </p:nvSpPr>
          <p:spPr>
            <a:xfrm rot="5400000">
              <a:off x="5814093" y="1623915"/>
              <a:ext cx="5208838" cy="2289370"/>
            </a:xfrm>
            <a:custGeom>
              <a:avLst/>
              <a:gdLst/>
              <a:ahLst/>
              <a:cxnLst/>
              <a:rect l="l" t="t" r="r" b="b"/>
              <a:pathLst>
                <a:path w="4388542" h="1928836">
                  <a:moveTo>
                    <a:pt x="3725466" y="247729"/>
                  </a:moveTo>
                  <a:lnTo>
                    <a:pt x="3725466" y="1681107"/>
                  </a:lnTo>
                  <a:lnTo>
                    <a:pt x="4106302" y="1681107"/>
                  </a:lnTo>
                  <a:lnTo>
                    <a:pt x="4106302" y="247729"/>
                  </a:lnTo>
                  <a:close/>
                  <a:moveTo>
                    <a:pt x="1429941" y="247729"/>
                  </a:moveTo>
                  <a:lnTo>
                    <a:pt x="1429941" y="1681107"/>
                  </a:lnTo>
                  <a:lnTo>
                    <a:pt x="1810778" y="1681107"/>
                  </a:lnTo>
                  <a:lnTo>
                    <a:pt x="1810778" y="247729"/>
                  </a:lnTo>
                  <a:close/>
                  <a:moveTo>
                    <a:pt x="3617007" y="0"/>
                  </a:moveTo>
                  <a:lnTo>
                    <a:pt x="4214761" y="0"/>
                  </a:lnTo>
                  <a:cubicBezTo>
                    <a:pt x="4330614" y="0"/>
                    <a:pt x="4388542" y="59160"/>
                    <a:pt x="4388542" y="177478"/>
                  </a:cubicBezTo>
                  <a:lnTo>
                    <a:pt x="4388542" y="1752591"/>
                  </a:lnTo>
                  <a:cubicBezTo>
                    <a:pt x="4388542" y="1870088"/>
                    <a:pt x="4330614" y="1928836"/>
                    <a:pt x="4214761" y="1928836"/>
                  </a:cubicBezTo>
                  <a:lnTo>
                    <a:pt x="3613310" y="1928836"/>
                  </a:lnTo>
                  <a:cubicBezTo>
                    <a:pt x="3499100" y="1928836"/>
                    <a:pt x="3441994" y="1870088"/>
                    <a:pt x="3441994" y="1752591"/>
                  </a:cubicBezTo>
                  <a:lnTo>
                    <a:pt x="3441994" y="177478"/>
                  </a:lnTo>
                  <a:cubicBezTo>
                    <a:pt x="3441994" y="59160"/>
                    <a:pt x="3500332" y="0"/>
                    <a:pt x="3617007" y="0"/>
                  </a:cubicBezTo>
                  <a:close/>
                  <a:moveTo>
                    <a:pt x="2491490" y="0"/>
                  </a:moveTo>
                  <a:lnTo>
                    <a:pt x="3057199" y="0"/>
                  </a:lnTo>
                  <a:cubicBezTo>
                    <a:pt x="3174696" y="0"/>
                    <a:pt x="3233444" y="58338"/>
                    <a:pt x="3233444" y="175013"/>
                  </a:cubicBezTo>
                  <a:lnTo>
                    <a:pt x="3233444" y="548455"/>
                  </a:lnTo>
                  <a:cubicBezTo>
                    <a:pt x="3233444" y="609258"/>
                    <a:pt x="3212492" y="676634"/>
                    <a:pt x="3170588" y="750583"/>
                  </a:cubicBezTo>
                  <a:lnTo>
                    <a:pt x="2640620" y="1676177"/>
                  </a:lnTo>
                  <a:lnTo>
                    <a:pt x="3230980" y="1676177"/>
                  </a:lnTo>
                  <a:lnTo>
                    <a:pt x="3230980" y="1928836"/>
                  </a:lnTo>
                  <a:lnTo>
                    <a:pt x="2295525" y="1928836"/>
                  </a:lnTo>
                  <a:lnTo>
                    <a:pt x="2295525" y="1750126"/>
                  </a:lnTo>
                  <a:lnTo>
                    <a:pt x="2948741" y="601452"/>
                  </a:lnTo>
                  <a:lnTo>
                    <a:pt x="2948741" y="245265"/>
                  </a:lnTo>
                  <a:lnTo>
                    <a:pt x="2597483" y="245265"/>
                  </a:lnTo>
                  <a:lnTo>
                    <a:pt x="2597483" y="603917"/>
                  </a:lnTo>
                  <a:lnTo>
                    <a:pt x="2315244" y="603917"/>
                  </a:lnTo>
                  <a:lnTo>
                    <a:pt x="2315244" y="175013"/>
                  </a:lnTo>
                  <a:cubicBezTo>
                    <a:pt x="2315244" y="58338"/>
                    <a:pt x="2373993" y="0"/>
                    <a:pt x="2491490" y="0"/>
                  </a:cubicBezTo>
                  <a:close/>
                  <a:moveTo>
                    <a:pt x="1321482" y="0"/>
                  </a:moveTo>
                  <a:lnTo>
                    <a:pt x="1919236" y="0"/>
                  </a:lnTo>
                  <a:cubicBezTo>
                    <a:pt x="2035090" y="0"/>
                    <a:pt x="2093016" y="59160"/>
                    <a:pt x="2093016" y="177478"/>
                  </a:cubicBezTo>
                  <a:lnTo>
                    <a:pt x="2093016" y="1752591"/>
                  </a:lnTo>
                  <a:cubicBezTo>
                    <a:pt x="2093016" y="1870088"/>
                    <a:pt x="2035090" y="1928836"/>
                    <a:pt x="1919236" y="1928836"/>
                  </a:cubicBezTo>
                  <a:lnTo>
                    <a:pt x="1317785" y="1928836"/>
                  </a:lnTo>
                  <a:cubicBezTo>
                    <a:pt x="1203575" y="1928836"/>
                    <a:pt x="1146470" y="1870088"/>
                    <a:pt x="1146470" y="1752591"/>
                  </a:cubicBezTo>
                  <a:lnTo>
                    <a:pt x="1146470" y="177478"/>
                  </a:lnTo>
                  <a:cubicBezTo>
                    <a:pt x="1146470" y="59160"/>
                    <a:pt x="1204807" y="0"/>
                    <a:pt x="1321482" y="0"/>
                  </a:cubicBezTo>
                  <a:close/>
                  <a:moveTo>
                    <a:pt x="195965" y="0"/>
                  </a:moveTo>
                  <a:lnTo>
                    <a:pt x="761675" y="0"/>
                  </a:lnTo>
                  <a:cubicBezTo>
                    <a:pt x="879171" y="0"/>
                    <a:pt x="937920" y="58338"/>
                    <a:pt x="937920" y="175013"/>
                  </a:cubicBezTo>
                  <a:lnTo>
                    <a:pt x="937920" y="548455"/>
                  </a:lnTo>
                  <a:cubicBezTo>
                    <a:pt x="937920" y="609258"/>
                    <a:pt x="916967" y="676634"/>
                    <a:pt x="875063" y="750583"/>
                  </a:cubicBezTo>
                  <a:lnTo>
                    <a:pt x="345095" y="1676177"/>
                  </a:lnTo>
                  <a:lnTo>
                    <a:pt x="935455" y="1676177"/>
                  </a:lnTo>
                  <a:lnTo>
                    <a:pt x="935455" y="1928836"/>
                  </a:lnTo>
                  <a:lnTo>
                    <a:pt x="0" y="1928836"/>
                  </a:lnTo>
                  <a:lnTo>
                    <a:pt x="0" y="1750126"/>
                  </a:lnTo>
                  <a:lnTo>
                    <a:pt x="653216" y="601452"/>
                  </a:lnTo>
                  <a:lnTo>
                    <a:pt x="653216" y="245265"/>
                  </a:lnTo>
                  <a:lnTo>
                    <a:pt x="301958" y="245265"/>
                  </a:lnTo>
                  <a:lnTo>
                    <a:pt x="301958" y="603917"/>
                  </a:lnTo>
                  <a:lnTo>
                    <a:pt x="19720" y="603917"/>
                  </a:lnTo>
                  <a:lnTo>
                    <a:pt x="19720" y="175013"/>
                  </a:lnTo>
                  <a:cubicBezTo>
                    <a:pt x="19720" y="58338"/>
                    <a:pt x="78468" y="0"/>
                    <a:pt x="19596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dirty="0">
                <a:solidFill>
                  <a:schemeClr val="bg1"/>
                </a:solidFill>
                <a:latin typeface="Agency FB" panose="020B0804020202020204" pitchFamily="34" charset="0"/>
                <a:ea typeface="微软雅黑" panose="020B0503020204020204" pitchFamily="34" charset="-122"/>
              </a:endParaRPr>
            </a:p>
          </p:txBody>
        </p:sp>
        <p:sp>
          <p:nvSpPr>
            <p:cNvPr id="14" name="文本框 13"/>
            <p:cNvSpPr txBox="1"/>
            <p:nvPr/>
          </p:nvSpPr>
          <p:spPr>
            <a:xfrm rot="5400000">
              <a:off x="5754955" y="1597923"/>
              <a:ext cx="5327114" cy="2341354"/>
            </a:xfrm>
            <a:custGeom>
              <a:avLst/>
              <a:gdLst/>
              <a:ahLst/>
              <a:cxnLst/>
              <a:rect l="l" t="t" r="r" b="b"/>
              <a:pathLst>
                <a:path w="4388542" h="1928836">
                  <a:moveTo>
                    <a:pt x="3725466" y="247729"/>
                  </a:moveTo>
                  <a:lnTo>
                    <a:pt x="3725466" y="1681107"/>
                  </a:lnTo>
                  <a:lnTo>
                    <a:pt x="4106302" y="1681107"/>
                  </a:lnTo>
                  <a:lnTo>
                    <a:pt x="4106302" y="247729"/>
                  </a:lnTo>
                  <a:close/>
                  <a:moveTo>
                    <a:pt x="1429941" y="247729"/>
                  </a:moveTo>
                  <a:lnTo>
                    <a:pt x="1429941" y="1681107"/>
                  </a:lnTo>
                  <a:lnTo>
                    <a:pt x="1810778" y="1681107"/>
                  </a:lnTo>
                  <a:lnTo>
                    <a:pt x="1810778" y="247729"/>
                  </a:lnTo>
                  <a:close/>
                  <a:moveTo>
                    <a:pt x="3617007" y="0"/>
                  </a:moveTo>
                  <a:lnTo>
                    <a:pt x="4214761" y="0"/>
                  </a:lnTo>
                  <a:cubicBezTo>
                    <a:pt x="4330614" y="0"/>
                    <a:pt x="4388542" y="59160"/>
                    <a:pt x="4388542" y="177478"/>
                  </a:cubicBezTo>
                  <a:lnTo>
                    <a:pt x="4388542" y="1752591"/>
                  </a:lnTo>
                  <a:cubicBezTo>
                    <a:pt x="4388542" y="1870088"/>
                    <a:pt x="4330614" y="1928836"/>
                    <a:pt x="4214761" y="1928836"/>
                  </a:cubicBezTo>
                  <a:lnTo>
                    <a:pt x="3613310" y="1928836"/>
                  </a:lnTo>
                  <a:cubicBezTo>
                    <a:pt x="3499100" y="1928836"/>
                    <a:pt x="3441994" y="1870088"/>
                    <a:pt x="3441994" y="1752591"/>
                  </a:cubicBezTo>
                  <a:lnTo>
                    <a:pt x="3441994" y="177478"/>
                  </a:lnTo>
                  <a:cubicBezTo>
                    <a:pt x="3441994" y="59160"/>
                    <a:pt x="3500332" y="0"/>
                    <a:pt x="3617007" y="0"/>
                  </a:cubicBezTo>
                  <a:close/>
                  <a:moveTo>
                    <a:pt x="2491490" y="0"/>
                  </a:moveTo>
                  <a:lnTo>
                    <a:pt x="3057199" y="0"/>
                  </a:lnTo>
                  <a:cubicBezTo>
                    <a:pt x="3174696" y="0"/>
                    <a:pt x="3233444" y="58338"/>
                    <a:pt x="3233444" y="175013"/>
                  </a:cubicBezTo>
                  <a:lnTo>
                    <a:pt x="3233444" y="548455"/>
                  </a:lnTo>
                  <a:cubicBezTo>
                    <a:pt x="3233444" y="609258"/>
                    <a:pt x="3212492" y="676634"/>
                    <a:pt x="3170588" y="750583"/>
                  </a:cubicBezTo>
                  <a:lnTo>
                    <a:pt x="2640620" y="1676177"/>
                  </a:lnTo>
                  <a:lnTo>
                    <a:pt x="3230980" y="1676177"/>
                  </a:lnTo>
                  <a:lnTo>
                    <a:pt x="3230980" y="1928836"/>
                  </a:lnTo>
                  <a:lnTo>
                    <a:pt x="2295525" y="1928836"/>
                  </a:lnTo>
                  <a:lnTo>
                    <a:pt x="2295525" y="1750126"/>
                  </a:lnTo>
                  <a:lnTo>
                    <a:pt x="2948741" y="601452"/>
                  </a:lnTo>
                  <a:lnTo>
                    <a:pt x="2948741" y="245265"/>
                  </a:lnTo>
                  <a:lnTo>
                    <a:pt x="2597483" y="245265"/>
                  </a:lnTo>
                  <a:lnTo>
                    <a:pt x="2597483" y="603917"/>
                  </a:lnTo>
                  <a:lnTo>
                    <a:pt x="2315244" y="603917"/>
                  </a:lnTo>
                  <a:lnTo>
                    <a:pt x="2315244" y="175013"/>
                  </a:lnTo>
                  <a:cubicBezTo>
                    <a:pt x="2315244" y="58338"/>
                    <a:pt x="2373993" y="0"/>
                    <a:pt x="2491490" y="0"/>
                  </a:cubicBezTo>
                  <a:close/>
                  <a:moveTo>
                    <a:pt x="1321482" y="0"/>
                  </a:moveTo>
                  <a:lnTo>
                    <a:pt x="1919236" y="0"/>
                  </a:lnTo>
                  <a:cubicBezTo>
                    <a:pt x="2035090" y="0"/>
                    <a:pt x="2093016" y="59160"/>
                    <a:pt x="2093016" y="177478"/>
                  </a:cubicBezTo>
                  <a:lnTo>
                    <a:pt x="2093016" y="1752591"/>
                  </a:lnTo>
                  <a:cubicBezTo>
                    <a:pt x="2093016" y="1870088"/>
                    <a:pt x="2035090" y="1928836"/>
                    <a:pt x="1919236" y="1928836"/>
                  </a:cubicBezTo>
                  <a:lnTo>
                    <a:pt x="1317785" y="1928836"/>
                  </a:lnTo>
                  <a:cubicBezTo>
                    <a:pt x="1203575" y="1928836"/>
                    <a:pt x="1146470" y="1870088"/>
                    <a:pt x="1146470" y="1752591"/>
                  </a:cubicBezTo>
                  <a:lnTo>
                    <a:pt x="1146470" y="177478"/>
                  </a:lnTo>
                  <a:cubicBezTo>
                    <a:pt x="1146470" y="59160"/>
                    <a:pt x="1204807" y="0"/>
                    <a:pt x="1321482" y="0"/>
                  </a:cubicBezTo>
                  <a:close/>
                  <a:moveTo>
                    <a:pt x="195965" y="0"/>
                  </a:moveTo>
                  <a:lnTo>
                    <a:pt x="761675" y="0"/>
                  </a:lnTo>
                  <a:cubicBezTo>
                    <a:pt x="879171" y="0"/>
                    <a:pt x="937920" y="58338"/>
                    <a:pt x="937920" y="175013"/>
                  </a:cubicBezTo>
                  <a:lnTo>
                    <a:pt x="937920" y="548455"/>
                  </a:lnTo>
                  <a:cubicBezTo>
                    <a:pt x="937920" y="609258"/>
                    <a:pt x="916967" y="676634"/>
                    <a:pt x="875063" y="750583"/>
                  </a:cubicBezTo>
                  <a:lnTo>
                    <a:pt x="345095" y="1676177"/>
                  </a:lnTo>
                  <a:lnTo>
                    <a:pt x="935455" y="1676177"/>
                  </a:lnTo>
                  <a:lnTo>
                    <a:pt x="935455" y="1928836"/>
                  </a:lnTo>
                  <a:lnTo>
                    <a:pt x="0" y="1928836"/>
                  </a:lnTo>
                  <a:lnTo>
                    <a:pt x="0" y="1750126"/>
                  </a:lnTo>
                  <a:lnTo>
                    <a:pt x="653216" y="601452"/>
                  </a:lnTo>
                  <a:lnTo>
                    <a:pt x="653216" y="245265"/>
                  </a:lnTo>
                  <a:lnTo>
                    <a:pt x="301958" y="245265"/>
                  </a:lnTo>
                  <a:lnTo>
                    <a:pt x="301958" y="603917"/>
                  </a:lnTo>
                  <a:lnTo>
                    <a:pt x="19720" y="603917"/>
                  </a:lnTo>
                  <a:lnTo>
                    <a:pt x="19720" y="175013"/>
                  </a:lnTo>
                  <a:cubicBezTo>
                    <a:pt x="19720" y="58338"/>
                    <a:pt x="78468" y="0"/>
                    <a:pt x="195965" y="0"/>
                  </a:cubicBezTo>
                  <a:close/>
                </a:path>
              </a:pathLst>
            </a:custGeom>
            <a:solidFill>
              <a:schemeClr val="bg1">
                <a:alpha val="7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dirty="0">
                <a:solidFill>
                  <a:schemeClr val="bg1"/>
                </a:solidFill>
                <a:latin typeface="Agency FB" panose="020B0804020202020204" pitchFamily="34" charset="0"/>
                <a:ea typeface="微软雅黑" panose="020B0503020204020204" pitchFamily="34" charset="-122"/>
              </a:endParaRPr>
            </a:p>
          </p:txBody>
        </p:sp>
      </p:grpSp>
      <p:sp>
        <p:nvSpPr>
          <p:cNvPr id="16" name="任意多边形 86"/>
          <p:cNvSpPr/>
          <p:nvPr/>
        </p:nvSpPr>
        <p:spPr>
          <a:xfrm>
            <a:off x="1187450" y="872208"/>
            <a:ext cx="4469765" cy="480695"/>
          </a:xfrm>
          <a:custGeom>
            <a:avLst/>
            <a:gdLst/>
            <a:ahLst/>
            <a:cxnLst/>
            <a:rect l="l" t="t" r="r" b="b"/>
            <a:pathLst>
              <a:path w="7001470" h="753219">
                <a:moveTo>
                  <a:pt x="187970" y="412105"/>
                </a:moveTo>
                <a:lnTo>
                  <a:pt x="187970" y="614362"/>
                </a:lnTo>
                <a:cubicBezTo>
                  <a:pt x="214461" y="613469"/>
                  <a:pt x="231353" y="609302"/>
                  <a:pt x="238646" y="601861"/>
                </a:cubicBezTo>
                <a:cubicBezTo>
                  <a:pt x="245938" y="594419"/>
                  <a:pt x="249585" y="576113"/>
                  <a:pt x="249585" y="546943"/>
                </a:cubicBezTo>
                <a:lnTo>
                  <a:pt x="249585" y="479524"/>
                </a:lnTo>
                <a:cubicBezTo>
                  <a:pt x="249585" y="448568"/>
                  <a:pt x="246311" y="429815"/>
                  <a:pt x="239762" y="423267"/>
                </a:cubicBezTo>
                <a:cubicBezTo>
                  <a:pt x="233214" y="416718"/>
                  <a:pt x="215950" y="412998"/>
                  <a:pt x="187970" y="412105"/>
                </a:cubicBezTo>
                <a:close/>
                <a:moveTo>
                  <a:pt x="6206951" y="176361"/>
                </a:moveTo>
                <a:cubicBezTo>
                  <a:pt x="6187803" y="314776"/>
                  <a:pt x="6175778" y="415979"/>
                  <a:pt x="6170876" y="479970"/>
                </a:cubicBezTo>
                <a:lnTo>
                  <a:pt x="6235582" y="479970"/>
                </a:lnTo>
                <a:cubicBezTo>
                  <a:pt x="6226070" y="398096"/>
                  <a:pt x="6216527" y="296893"/>
                  <a:pt x="6206951" y="176361"/>
                </a:cubicBezTo>
                <a:close/>
                <a:moveTo>
                  <a:pt x="5160020" y="138856"/>
                </a:moveTo>
                <a:lnTo>
                  <a:pt x="5160020" y="322808"/>
                </a:lnTo>
                <a:cubicBezTo>
                  <a:pt x="5165377" y="323105"/>
                  <a:pt x="5169991" y="323254"/>
                  <a:pt x="5173860" y="323254"/>
                </a:cubicBezTo>
                <a:cubicBezTo>
                  <a:pt x="5191124" y="323254"/>
                  <a:pt x="5203105" y="319013"/>
                  <a:pt x="5209802" y="310529"/>
                </a:cubicBezTo>
                <a:cubicBezTo>
                  <a:pt x="5216500" y="302046"/>
                  <a:pt x="5219848" y="284410"/>
                  <a:pt x="5219848" y="257621"/>
                </a:cubicBezTo>
                <a:lnTo>
                  <a:pt x="5219848" y="198239"/>
                </a:lnTo>
                <a:cubicBezTo>
                  <a:pt x="5219848" y="173533"/>
                  <a:pt x="5215979" y="157460"/>
                  <a:pt x="5208240" y="150018"/>
                </a:cubicBezTo>
                <a:cubicBezTo>
                  <a:pt x="5200500" y="142577"/>
                  <a:pt x="5184427" y="138856"/>
                  <a:pt x="5160020" y="138856"/>
                </a:cubicBezTo>
                <a:close/>
                <a:moveTo>
                  <a:pt x="187970" y="138856"/>
                </a:moveTo>
                <a:lnTo>
                  <a:pt x="187970" y="299591"/>
                </a:lnTo>
                <a:cubicBezTo>
                  <a:pt x="196007" y="299293"/>
                  <a:pt x="202257" y="299144"/>
                  <a:pt x="206722" y="299144"/>
                </a:cubicBezTo>
                <a:cubicBezTo>
                  <a:pt x="225177" y="299144"/>
                  <a:pt x="236934" y="294605"/>
                  <a:pt x="241995" y="285526"/>
                </a:cubicBezTo>
                <a:cubicBezTo>
                  <a:pt x="247055" y="276448"/>
                  <a:pt x="249585" y="250477"/>
                  <a:pt x="249585" y="207615"/>
                </a:cubicBezTo>
                <a:cubicBezTo>
                  <a:pt x="249585" y="184993"/>
                  <a:pt x="247501" y="169143"/>
                  <a:pt x="243334" y="160064"/>
                </a:cubicBezTo>
                <a:cubicBezTo>
                  <a:pt x="239167" y="150986"/>
                  <a:pt x="233735" y="145256"/>
                  <a:pt x="227037" y="142875"/>
                </a:cubicBezTo>
                <a:cubicBezTo>
                  <a:pt x="220340" y="140493"/>
                  <a:pt x="207318" y="139154"/>
                  <a:pt x="187970" y="138856"/>
                </a:cubicBezTo>
                <a:close/>
                <a:moveTo>
                  <a:pt x="6581774" y="15180"/>
                </a:moveTo>
                <a:lnTo>
                  <a:pt x="6738937" y="15180"/>
                </a:lnTo>
                <a:lnTo>
                  <a:pt x="6844308" y="340667"/>
                </a:lnTo>
                <a:lnTo>
                  <a:pt x="6844308" y="15180"/>
                </a:lnTo>
                <a:lnTo>
                  <a:pt x="7001470" y="15180"/>
                </a:lnTo>
                <a:lnTo>
                  <a:pt x="7001470" y="738038"/>
                </a:lnTo>
                <a:lnTo>
                  <a:pt x="6836717" y="738038"/>
                </a:lnTo>
                <a:lnTo>
                  <a:pt x="6738937" y="409426"/>
                </a:lnTo>
                <a:lnTo>
                  <a:pt x="6738937" y="738038"/>
                </a:lnTo>
                <a:lnTo>
                  <a:pt x="6581774" y="738038"/>
                </a:lnTo>
                <a:close/>
                <a:moveTo>
                  <a:pt x="6063518" y="15180"/>
                </a:moveTo>
                <a:lnTo>
                  <a:pt x="6335204" y="15180"/>
                </a:lnTo>
                <a:lnTo>
                  <a:pt x="6442694" y="738038"/>
                </a:lnTo>
                <a:lnTo>
                  <a:pt x="6250594" y="738038"/>
                </a:lnTo>
                <a:lnTo>
                  <a:pt x="6240507" y="608111"/>
                </a:lnTo>
                <a:lnTo>
                  <a:pt x="6173269" y="608111"/>
                </a:lnTo>
                <a:lnTo>
                  <a:pt x="6161968" y="738038"/>
                </a:lnTo>
                <a:lnTo>
                  <a:pt x="5967635" y="738038"/>
                </a:lnTo>
                <a:close/>
                <a:moveTo>
                  <a:pt x="5534024" y="15180"/>
                </a:moveTo>
                <a:lnTo>
                  <a:pt x="5721994" y="15180"/>
                </a:lnTo>
                <a:lnTo>
                  <a:pt x="5721994" y="593377"/>
                </a:lnTo>
                <a:lnTo>
                  <a:pt x="5836294" y="593377"/>
                </a:lnTo>
                <a:lnTo>
                  <a:pt x="5836294" y="738038"/>
                </a:lnTo>
                <a:lnTo>
                  <a:pt x="5534024" y="738038"/>
                </a:lnTo>
                <a:close/>
                <a:moveTo>
                  <a:pt x="4972050" y="15180"/>
                </a:moveTo>
                <a:lnTo>
                  <a:pt x="5161359" y="15180"/>
                </a:lnTo>
                <a:cubicBezTo>
                  <a:pt x="5212556" y="15180"/>
                  <a:pt x="5251920" y="19198"/>
                  <a:pt x="5279454" y="27235"/>
                </a:cubicBezTo>
                <a:cubicBezTo>
                  <a:pt x="5306987" y="35272"/>
                  <a:pt x="5327674" y="46880"/>
                  <a:pt x="5341516" y="62061"/>
                </a:cubicBezTo>
                <a:cubicBezTo>
                  <a:pt x="5355356" y="77241"/>
                  <a:pt x="5364732" y="95622"/>
                  <a:pt x="5369644" y="117202"/>
                </a:cubicBezTo>
                <a:cubicBezTo>
                  <a:pt x="5374555" y="138782"/>
                  <a:pt x="5377011" y="172194"/>
                  <a:pt x="5377011" y="217437"/>
                </a:cubicBezTo>
                <a:lnTo>
                  <a:pt x="5377011" y="280392"/>
                </a:lnTo>
                <a:cubicBezTo>
                  <a:pt x="5377011" y="326528"/>
                  <a:pt x="5372248" y="360164"/>
                  <a:pt x="5362724" y="381297"/>
                </a:cubicBezTo>
                <a:cubicBezTo>
                  <a:pt x="5353198" y="402431"/>
                  <a:pt x="5335711" y="418653"/>
                  <a:pt x="5310262" y="429964"/>
                </a:cubicBezTo>
                <a:cubicBezTo>
                  <a:pt x="5284812" y="441275"/>
                  <a:pt x="5251548" y="446930"/>
                  <a:pt x="5210472" y="446930"/>
                </a:cubicBezTo>
                <a:lnTo>
                  <a:pt x="5160020" y="446930"/>
                </a:lnTo>
                <a:lnTo>
                  <a:pt x="5160020" y="738038"/>
                </a:lnTo>
                <a:lnTo>
                  <a:pt x="4972050" y="738038"/>
                </a:lnTo>
                <a:close/>
                <a:moveTo>
                  <a:pt x="2771775" y="15180"/>
                </a:moveTo>
                <a:lnTo>
                  <a:pt x="3085207" y="15180"/>
                </a:lnTo>
                <a:lnTo>
                  <a:pt x="3085207" y="159841"/>
                </a:lnTo>
                <a:lnTo>
                  <a:pt x="2959745" y="159841"/>
                </a:lnTo>
                <a:lnTo>
                  <a:pt x="2959745" y="296912"/>
                </a:lnTo>
                <a:lnTo>
                  <a:pt x="3077170" y="296912"/>
                </a:lnTo>
                <a:lnTo>
                  <a:pt x="3077170" y="434429"/>
                </a:lnTo>
                <a:lnTo>
                  <a:pt x="2959745" y="434429"/>
                </a:lnTo>
                <a:lnTo>
                  <a:pt x="2959745" y="593377"/>
                </a:lnTo>
                <a:lnTo>
                  <a:pt x="3097708" y="593377"/>
                </a:lnTo>
                <a:lnTo>
                  <a:pt x="3097708" y="738038"/>
                </a:lnTo>
                <a:lnTo>
                  <a:pt x="2771775" y="738038"/>
                </a:lnTo>
                <a:close/>
                <a:moveTo>
                  <a:pt x="2171700" y="15180"/>
                </a:moveTo>
                <a:lnTo>
                  <a:pt x="2328862" y="15180"/>
                </a:lnTo>
                <a:lnTo>
                  <a:pt x="2434233" y="340667"/>
                </a:lnTo>
                <a:lnTo>
                  <a:pt x="2434233" y="15180"/>
                </a:lnTo>
                <a:lnTo>
                  <a:pt x="2591395" y="15180"/>
                </a:lnTo>
                <a:lnTo>
                  <a:pt x="2591395" y="738038"/>
                </a:lnTo>
                <a:lnTo>
                  <a:pt x="2426642" y="738038"/>
                </a:lnTo>
                <a:lnTo>
                  <a:pt x="2328862" y="409426"/>
                </a:lnTo>
                <a:lnTo>
                  <a:pt x="2328862" y="738038"/>
                </a:lnTo>
                <a:lnTo>
                  <a:pt x="2171700" y="738038"/>
                </a:lnTo>
                <a:close/>
                <a:moveTo>
                  <a:pt x="1800225" y="15180"/>
                </a:moveTo>
                <a:lnTo>
                  <a:pt x="1988195" y="15180"/>
                </a:lnTo>
                <a:lnTo>
                  <a:pt x="1988195" y="738038"/>
                </a:lnTo>
                <a:lnTo>
                  <a:pt x="1800225" y="738038"/>
                </a:lnTo>
                <a:close/>
                <a:moveTo>
                  <a:pt x="606921" y="15180"/>
                </a:moveTo>
                <a:lnTo>
                  <a:pt x="794891" y="15180"/>
                </a:lnTo>
                <a:lnTo>
                  <a:pt x="794891" y="557212"/>
                </a:lnTo>
                <a:cubicBezTo>
                  <a:pt x="794891" y="588764"/>
                  <a:pt x="796603" y="608930"/>
                  <a:pt x="800026" y="617711"/>
                </a:cubicBezTo>
                <a:cubicBezTo>
                  <a:pt x="803449" y="626491"/>
                  <a:pt x="810369" y="630882"/>
                  <a:pt x="820787" y="630882"/>
                </a:cubicBezTo>
                <a:cubicBezTo>
                  <a:pt x="832693" y="630882"/>
                  <a:pt x="840358" y="626045"/>
                  <a:pt x="843781" y="616371"/>
                </a:cubicBezTo>
                <a:cubicBezTo>
                  <a:pt x="847204" y="606697"/>
                  <a:pt x="848916" y="583852"/>
                  <a:pt x="848916" y="547836"/>
                </a:cubicBezTo>
                <a:lnTo>
                  <a:pt x="848916" y="15180"/>
                </a:lnTo>
                <a:lnTo>
                  <a:pt x="1036885" y="15180"/>
                </a:lnTo>
                <a:lnTo>
                  <a:pt x="1036885" y="498276"/>
                </a:lnTo>
                <a:cubicBezTo>
                  <a:pt x="1036885" y="553045"/>
                  <a:pt x="1035100" y="591517"/>
                  <a:pt x="1031528" y="613692"/>
                </a:cubicBezTo>
                <a:cubicBezTo>
                  <a:pt x="1027956" y="635868"/>
                  <a:pt x="1017389" y="658638"/>
                  <a:pt x="999827" y="682004"/>
                </a:cubicBezTo>
                <a:cubicBezTo>
                  <a:pt x="982266" y="705370"/>
                  <a:pt x="959123" y="723081"/>
                  <a:pt x="930399" y="735136"/>
                </a:cubicBezTo>
                <a:cubicBezTo>
                  <a:pt x="901675" y="747191"/>
                  <a:pt x="867817" y="753219"/>
                  <a:pt x="828824" y="753219"/>
                </a:cubicBezTo>
                <a:cubicBezTo>
                  <a:pt x="785664" y="753219"/>
                  <a:pt x="747564" y="746075"/>
                  <a:pt x="714524" y="731787"/>
                </a:cubicBezTo>
                <a:cubicBezTo>
                  <a:pt x="681484" y="717500"/>
                  <a:pt x="656778" y="698896"/>
                  <a:pt x="640407" y="675977"/>
                </a:cubicBezTo>
                <a:cubicBezTo>
                  <a:pt x="624036" y="653057"/>
                  <a:pt x="614362" y="628873"/>
                  <a:pt x="611386" y="603423"/>
                </a:cubicBezTo>
                <a:cubicBezTo>
                  <a:pt x="608409" y="577974"/>
                  <a:pt x="606921" y="524470"/>
                  <a:pt x="606921" y="442912"/>
                </a:cubicBezTo>
                <a:close/>
                <a:moveTo>
                  <a:pt x="0" y="15180"/>
                </a:moveTo>
                <a:lnTo>
                  <a:pt x="187523" y="15180"/>
                </a:lnTo>
                <a:cubicBezTo>
                  <a:pt x="246757" y="15180"/>
                  <a:pt x="291629" y="19790"/>
                  <a:pt x="322138" y="29011"/>
                </a:cubicBezTo>
                <a:cubicBezTo>
                  <a:pt x="352648" y="38231"/>
                  <a:pt x="377279" y="56896"/>
                  <a:pt x="396032" y="85006"/>
                </a:cubicBezTo>
                <a:cubicBezTo>
                  <a:pt x="414784" y="113116"/>
                  <a:pt x="424160" y="158404"/>
                  <a:pt x="424160" y="220870"/>
                </a:cubicBezTo>
                <a:cubicBezTo>
                  <a:pt x="424160" y="263109"/>
                  <a:pt x="417537" y="292557"/>
                  <a:pt x="404292" y="309214"/>
                </a:cubicBezTo>
                <a:cubicBezTo>
                  <a:pt x="391046" y="325872"/>
                  <a:pt x="364927" y="338663"/>
                  <a:pt x="325934" y="347588"/>
                </a:cubicBezTo>
                <a:cubicBezTo>
                  <a:pt x="369391" y="357415"/>
                  <a:pt x="398859" y="373721"/>
                  <a:pt x="414337" y="396506"/>
                </a:cubicBezTo>
                <a:cubicBezTo>
                  <a:pt x="429816" y="419290"/>
                  <a:pt x="437555" y="454211"/>
                  <a:pt x="437555" y="501269"/>
                </a:cubicBezTo>
                <a:lnTo>
                  <a:pt x="437555" y="568277"/>
                </a:lnTo>
                <a:cubicBezTo>
                  <a:pt x="437555" y="617120"/>
                  <a:pt x="431974" y="653306"/>
                  <a:pt x="420811" y="676835"/>
                </a:cubicBezTo>
                <a:cubicBezTo>
                  <a:pt x="409649" y="700364"/>
                  <a:pt x="391864" y="716447"/>
                  <a:pt x="367457" y="725083"/>
                </a:cubicBezTo>
                <a:cubicBezTo>
                  <a:pt x="343049" y="733720"/>
                  <a:pt x="293043" y="738038"/>
                  <a:pt x="217438" y="738038"/>
                </a:cubicBezTo>
                <a:lnTo>
                  <a:pt x="0" y="738038"/>
                </a:lnTo>
                <a:close/>
                <a:moveTo>
                  <a:pt x="4017466" y="0"/>
                </a:moveTo>
                <a:cubicBezTo>
                  <a:pt x="4066282" y="0"/>
                  <a:pt x="4107879" y="7887"/>
                  <a:pt x="4142258" y="23663"/>
                </a:cubicBezTo>
                <a:cubicBezTo>
                  <a:pt x="4176638" y="39439"/>
                  <a:pt x="4199408" y="59308"/>
                  <a:pt x="4210570" y="83269"/>
                </a:cubicBezTo>
                <a:cubicBezTo>
                  <a:pt x="4221733" y="107230"/>
                  <a:pt x="4227314" y="147935"/>
                  <a:pt x="4227314" y="205382"/>
                </a:cubicBezTo>
                <a:lnTo>
                  <a:pt x="4227314" y="233957"/>
                </a:lnTo>
                <a:lnTo>
                  <a:pt x="4052738" y="233957"/>
                </a:lnTo>
                <a:lnTo>
                  <a:pt x="4052738" y="180379"/>
                </a:lnTo>
                <a:cubicBezTo>
                  <a:pt x="4052738" y="155376"/>
                  <a:pt x="4050506" y="139452"/>
                  <a:pt x="4046041" y="132605"/>
                </a:cubicBezTo>
                <a:cubicBezTo>
                  <a:pt x="4041576" y="125759"/>
                  <a:pt x="4034135" y="122336"/>
                  <a:pt x="4023717" y="122336"/>
                </a:cubicBezTo>
                <a:cubicBezTo>
                  <a:pt x="4012406" y="122336"/>
                  <a:pt x="4003848" y="126953"/>
                  <a:pt x="3998044" y="136188"/>
                </a:cubicBezTo>
                <a:cubicBezTo>
                  <a:pt x="3992240" y="145422"/>
                  <a:pt x="3989338" y="159422"/>
                  <a:pt x="3989338" y="178189"/>
                </a:cubicBezTo>
                <a:cubicBezTo>
                  <a:pt x="3989338" y="202313"/>
                  <a:pt x="3992600" y="220481"/>
                  <a:pt x="3999126" y="232695"/>
                </a:cubicBezTo>
                <a:cubicBezTo>
                  <a:pt x="4005358" y="244908"/>
                  <a:pt x="4023064" y="259640"/>
                  <a:pt x="4052243" y="276890"/>
                </a:cubicBezTo>
                <a:cubicBezTo>
                  <a:pt x="4135917" y="326552"/>
                  <a:pt x="4188618" y="367307"/>
                  <a:pt x="4210348" y="399157"/>
                </a:cubicBezTo>
                <a:cubicBezTo>
                  <a:pt x="4232076" y="431006"/>
                  <a:pt x="4242941" y="482352"/>
                  <a:pt x="4242941" y="553194"/>
                </a:cubicBezTo>
                <a:cubicBezTo>
                  <a:pt x="4242941" y="604688"/>
                  <a:pt x="4236913" y="642639"/>
                  <a:pt x="4224858" y="667047"/>
                </a:cubicBezTo>
                <a:cubicBezTo>
                  <a:pt x="4212803" y="691455"/>
                  <a:pt x="4189512" y="711919"/>
                  <a:pt x="4154984" y="728439"/>
                </a:cubicBezTo>
                <a:cubicBezTo>
                  <a:pt x="4120455" y="744959"/>
                  <a:pt x="4080272" y="753219"/>
                  <a:pt x="4034432" y="753219"/>
                </a:cubicBezTo>
                <a:cubicBezTo>
                  <a:pt x="3984129" y="753219"/>
                  <a:pt x="3941192" y="743694"/>
                  <a:pt x="3905622" y="724644"/>
                </a:cubicBezTo>
                <a:cubicBezTo>
                  <a:pt x="3870052" y="705594"/>
                  <a:pt x="3846760" y="681335"/>
                  <a:pt x="3835747" y="651867"/>
                </a:cubicBezTo>
                <a:cubicBezTo>
                  <a:pt x="3824734" y="622399"/>
                  <a:pt x="3819227" y="580578"/>
                  <a:pt x="3819227" y="526405"/>
                </a:cubicBezTo>
                <a:lnTo>
                  <a:pt x="3819227" y="479077"/>
                </a:lnTo>
                <a:lnTo>
                  <a:pt x="3993802" y="479077"/>
                </a:lnTo>
                <a:lnTo>
                  <a:pt x="3993802" y="567035"/>
                </a:lnTo>
                <a:cubicBezTo>
                  <a:pt x="3993802" y="594121"/>
                  <a:pt x="3996258" y="611534"/>
                  <a:pt x="4001170" y="619273"/>
                </a:cubicBezTo>
                <a:cubicBezTo>
                  <a:pt x="4006081" y="627012"/>
                  <a:pt x="4014787" y="630882"/>
                  <a:pt x="4027289" y="630882"/>
                </a:cubicBezTo>
                <a:cubicBezTo>
                  <a:pt x="4039790" y="630882"/>
                  <a:pt x="4049092" y="625971"/>
                  <a:pt x="4055194" y="616148"/>
                </a:cubicBezTo>
                <a:cubicBezTo>
                  <a:pt x="4061296" y="606325"/>
                  <a:pt x="4064347" y="591740"/>
                  <a:pt x="4064347" y="572393"/>
                </a:cubicBezTo>
                <a:cubicBezTo>
                  <a:pt x="4064347" y="529828"/>
                  <a:pt x="4058543" y="501997"/>
                  <a:pt x="4046934" y="488900"/>
                </a:cubicBezTo>
                <a:cubicBezTo>
                  <a:pt x="4035028" y="475803"/>
                  <a:pt x="4005709" y="453925"/>
                  <a:pt x="3958977" y="423267"/>
                </a:cubicBezTo>
                <a:cubicBezTo>
                  <a:pt x="3912245" y="392310"/>
                  <a:pt x="3881288" y="369837"/>
                  <a:pt x="3866108" y="355848"/>
                </a:cubicBezTo>
                <a:cubicBezTo>
                  <a:pt x="3850928" y="341858"/>
                  <a:pt x="3838352" y="322510"/>
                  <a:pt x="3828380" y="297805"/>
                </a:cubicBezTo>
                <a:cubicBezTo>
                  <a:pt x="3818408" y="273099"/>
                  <a:pt x="3813423" y="241548"/>
                  <a:pt x="3813423" y="203150"/>
                </a:cubicBezTo>
                <a:cubicBezTo>
                  <a:pt x="3813423" y="147786"/>
                  <a:pt x="3820492" y="107305"/>
                  <a:pt x="3834631" y="81706"/>
                </a:cubicBezTo>
                <a:cubicBezTo>
                  <a:pt x="3848770" y="56108"/>
                  <a:pt x="3871614" y="36090"/>
                  <a:pt x="3903166" y="21654"/>
                </a:cubicBezTo>
                <a:cubicBezTo>
                  <a:pt x="3934718" y="7218"/>
                  <a:pt x="3972818" y="0"/>
                  <a:pt x="4017466" y="0"/>
                </a:cubicBezTo>
                <a:close/>
                <a:moveTo>
                  <a:pt x="3436441" y="0"/>
                </a:moveTo>
                <a:cubicBezTo>
                  <a:pt x="3485257" y="0"/>
                  <a:pt x="3526854" y="7887"/>
                  <a:pt x="3561234" y="23663"/>
                </a:cubicBezTo>
                <a:cubicBezTo>
                  <a:pt x="3595613" y="39439"/>
                  <a:pt x="3618384" y="59308"/>
                  <a:pt x="3629546" y="83269"/>
                </a:cubicBezTo>
                <a:cubicBezTo>
                  <a:pt x="3640708" y="107230"/>
                  <a:pt x="3646289" y="147935"/>
                  <a:pt x="3646289" y="205382"/>
                </a:cubicBezTo>
                <a:lnTo>
                  <a:pt x="3646289" y="233957"/>
                </a:lnTo>
                <a:lnTo>
                  <a:pt x="3471714" y="233957"/>
                </a:lnTo>
                <a:lnTo>
                  <a:pt x="3471714" y="180379"/>
                </a:lnTo>
                <a:cubicBezTo>
                  <a:pt x="3471714" y="155376"/>
                  <a:pt x="3469481" y="139452"/>
                  <a:pt x="3465016" y="132605"/>
                </a:cubicBezTo>
                <a:cubicBezTo>
                  <a:pt x="3460551" y="125759"/>
                  <a:pt x="3453110" y="122336"/>
                  <a:pt x="3442692" y="122336"/>
                </a:cubicBezTo>
                <a:cubicBezTo>
                  <a:pt x="3431381" y="122336"/>
                  <a:pt x="3422824" y="126953"/>
                  <a:pt x="3417019" y="136188"/>
                </a:cubicBezTo>
                <a:cubicBezTo>
                  <a:pt x="3411215" y="145422"/>
                  <a:pt x="3408313" y="159422"/>
                  <a:pt x="3408313" y="178189"/>
                </a:cubicBezTo>
                <a:cubicBezTo>
                  <a:pt x="3408313" y="202313"/>
                  <a:pt x="3411575" y="220481"/>
                  <a:pt x="3418100" y="232695"/>
                </a:cubicBezTo>
                <a:cubicBezTo>
                  <a:pt x="3424332" y="244908"/>
                  <a:pt x="3442038" y="259640"/>
                  <a:pt x="3471218" y="276890"/>
                </a:cubicBezTo>
                <a:cubicBezTo>
                  <a:pt x="3554892" y="326552"/>
                  <a:pt x="3607594" y="367307"/>
                  <a:pt x="3629322" y="399157"/>
                </a:cubicBezTo>
                <a:cubicBezTo>
                  <a:pt x="3651051" y="431006"/>
                  <a:pt x="3661916" y="482352"/>
                  <a:pt x="3661916" y="553194"/>
                </a:cubicBezTo>
                <a:cubicBezTo>
                  <a:pt x="3661916" y="604688"/>
                  <a:pt x="3655888" y="642639"/>
                  <a:pt x="3643833" y="667047"/>
                </a:cubicBezTo>
                <a:cubicBezTo>
                  <a:pt x="3631778" y="691455"/>
                  <a:pt x="3608486" y="711919"/>
                  <a:pt x="3573958" y="728439"/>
                </a:cubicBezTo>
                <a:cubicBezTo>
                  <a:pt x="3539430" y="744959"/>
                  <a:pt x="3499246" y="753219"/>
                  <a:pt x="3453408" y="753219"/>
                </a:cubicBezTo>
                <a:cubicBezTo>
                  <a:pt x="3403104" y="753219"/>
                  <a:pt x="3360167" y="743694"/>
                  <a:pt x="3324597" y="724644"/>
                </a:cubicBezTo>
                <a:cubicBezTo>
                  <a:pt x="3289027" y="705594"/>
                  <a:pt x="3265735" y="681335"/>
                  <a:pt x="3254722" y="651867"/>
                </a:cubicBezTo>
                <a:cubicBezTo>
                  <a:pt x="3243709" y="622399"/>
                  <a:pt x="3238202" y="580578"/>
                  <a:pt x="3238202" y="526405"/>
                </a:cubicBezTo>
                <a:lnTo>
                  <a:pt x="3238202" y="479077"/>
                </a:lnTo>
                <a:lnTo>
                  <a:pt x="3412778" y="479077"/>
                </a:lnTo>
                <a:lnTo>
                  <a:pt x="3412778" y="567035"/>
                </a:lnTo>
                <a:cubicBezTo>
                  <a:pt x="3412778" y="594121"/>
                  <a:pt x="3415233" y="611534"/>
                  <a:pt x="3420144" y="619273"/>
                </a:cubicBezTo>
                <a:cubicBezTo>
                  <a:pt x="3425056" y="627012"/>
                  <a:pt x="3433762" y="630882"/>
                  <a:pt x="3446264" y="630882"/>
                </a:cubicBezTo>
                <a:cubicBezTo>
                  <a:pt x="3458765" y="630882"/>
                  <a:pt x="3468067" y="625971"/>
                  <a:pt x="3474169" y="616148"/>
                </a:cubicBezTo>
                <a:cubicBezTo>
                  <a:pt x="3480271" y="606325"/>
                  <a:pt x="3483322" y="591740"/>
                  <a:pt x="3483322" y="572393"/>
                </a:cubicBezTo>
                <a:cubicBezTo>
                  <a:pt x="3483322" y="529828"/>
                  <a:pt x="3477518" y="501997"/>
                  <a:pt x="3465909" y="488900"/>
                </a:cubicBezTo>
                <a:cubicBezTo>
                  <a:pt x="3454003" y="475803"/>
                  <a:pt x="3424684" y="453925"/>
                  <a:pt x="3377952" y="423267"/>
                </a:cubicBezTo>
                <a:cubicBezTo>
                  <a:pt x="3331220" y="392310"/>
                  <a:pt x="3300264" y="369837"/>
                  <a:pt x="3285083" y="355848"/>
                </a:cubicBezTo>
                <a:cubicBezTo>
                  <a:pt x="3269903" y="341858"/>
                  <a:pt x="3257327" y="322510"/>
                  <a:pt x="3247355" y="297805"/>
                </a:cubicBezTo>
                <a:cubicBezTo>
                  <a:pt x="3237384" y="273099"/>
                  <a:pt x="3232398" y="241548"/>
                  <a:pt x="3232398" y="203150"/>
                </a:cubicBezTo>
                <a:cubicBezTo>
                  <a:pt x="3232398" y="147786"/>
                  <a:pt x="3239467" y="107305"/>
                  <a:pt x="3253606" y="81706"/>
                </a:cubicBezTo>
                <a:cubicBezTo>
                  <a:pt x="3267745" y="56108"/>
                  <a:pt x="3290590" y="36090"/>
                  <a:pt x="3322141" y="21654"/>
                </a:cubicBezTo>
                <a:cubicBezTo>
                  <a:pt x="3353693" y="7218"/>
                  <a:pt x="3391793" y="0"/>
                  <a:pt x="3436441" y="0"/>
                </a:cubicBezTo>
                <a:close/>
                <a:moveTo>
                  <a:pt x="1407616" y="0"/>
                </a:moveTo>
                <a:cubicBezTo>
                  <a:pt x="1456432" y="0"/>
                  <a:pt x="1498030" y="7887"/>
                  <a:pt x="1532409" y="23663"/>
                </a:cubicBezTo>
                <a:cubicBezTo>
                  <a:pt x="1566788" y="39439"/>
                  <a:pt x="1589559" y="59308"/>
                  <a:pt x="1600721" y="83269"/>
                </a:cubicBezTo>
                <a:cubicBezTo>
                  <a:pt x="1611883" y="107230"/>
                  <a:pt x="1617464" y="147935"/>
                  <a:pt x="1617464" y="205382"/>
                </a:cubicBezTo>
                <a:lnTo>
                  <a:pt x="1617464" y="233957"/>
                </a:lnTo>
                <a:lnTo>
                  <a:pt x="1442889" y="233957"/>
                </a:lnTo>
                <a:lnTo>
                  <a:pt x="1442889" y="180379"/>
                </a:lnTo>
                <a:cubicBezTo>
                  <a:pt x="1442889" y="155376"/>
                  <a:pt x="1440656" y="139452"/>
                  <a:pt x="1436191" y="132605"/>
                </a:cubicBezTo>
                <a:cubicBezTo>
                  <a:pt x="1431726" y="125759"/>
                  <a:pt x="1424285" y="122336"/>
                  <a:pt x="1413867" y="122336"/>
                </a:cubicBezTo>
                <a:cubicBezTo>
                  <a:pt x="1402556" y="122336"/>
                  <a:pt x="1393999" y="126953"/>
                  <a:pt x="1388194" y="136188"/>
                </a:cubicBezTo>
                <a:cubicBezTo>
                  <a:pt x="1382390" y="145422"/>
                  <a:pt x="1379488" y="159422"/>
                  <a:pt x="1379488" y="178189"/>
                </a:cubicBezTo>
                <a:cubicBezTo>
                  <a:pt x="1379488" y="202313"/>
                  <a:pt x="1382751" y="220481"/>
                  <a:pt x="1389276" y="232695"/>
                </a:cubicBezTo>
                <a:cubicBezTo>
                  <a:pt x="1395508" y="244908"/>
                  <a:pt x="1413214" y="259640"/>
                  <a:pt x="1442393" y="276890"/>
                </a:cubicBezTo>
                <a:cubicBezTo>
                  <a:pt x="1526067" y="326552"/>
                  <a:pt x="1578769" y="367307"/>
                  <a:pt x="1600498" y="399157"/>
                </a:cubicBezTo>
                <a:cubicBezTo>
                  <a:pt x="1622226" y="431006"/>
                  <a:pt x="1633091" y="482352"/>
                  <a:pt x="1633091" y="553194"/>
                </a:cubicBezTo>
                <a:cubicBezTo>
                  <a:pt x="1633091" y="604688"/>
                  <a:pt x="1627063" y="642639"/>
                  <a:pt x="1615008" y="667047"/>
                </a:cubicBezTo>
                <a:cubicBezTo>
                  <a:pt x="1602953" y="691455"/>
                  <a:pt x="1579662" y="711919"/>
                  <a:pt x="1545134" y="728439"/>
                </a:cubicBezTo>
                <a:cubicBezTo>
                  <a:pt x="1510606" y="744959"/>
                  <a:pt x="1470422" y="753219"/>
                  <a:pt x="1424583" y="753219"/>
                </a:cubicBezTo>
                <a:cubicBezTo>
                  <a:pt x="1374279" y="753219"/>
                  <a:pt x="1331342" y="743694"/>
                  <a:pt x="1295772" y="724644"/>
                </a:cubicBezTo>
                <a:cubicBezTo>
                  <a:pt x="1260202" y="705594"/>
                  <a:pt x="1236910" y="681335"/>
                  <a:pt x="1225897" y="651867"/>
                </a:cubicBezTo>
                <a:cubicBezTo>
                  <a:pt x="1214884" y="622399"/>
                  <a:pt x="1209377" y="580578"/>
                  <a:pt x="1209377" y="526405"/>
                </a:cubicBezTo>
                <a:lnTo>
                  <a:pt x="1209377" y="479077"/>
                </a:lnTo>
                <a:lnTo>
                  <a:pt x="1383953" y="479077"/>
                </a:lnTo>
                <a:lnTo>
                  <a:pt x="1383953" y="567035"/>
                </a:lnTo>
                <a:cubicBezTo>
                  <a:pt x="1383953" y="594121"/>
                  <a:pt x="1386408" y="611534"/>
                  <a:pt x="1391320" y="619273"/>
                </a:cubicBezTo>
                <a:cubicBezTo>
                  <a:pt x="1396231" y="627012"/>
                  <a:pt x="1404938" y="630882"/>
                  <a:pt x="1417439" y="630882"/>
                </a:cubicBezTo>
                <a:cubicBezTo>
                  <a:pt x="1429941" y="630882"/>
                  <a:pt x="1439242" y="625971"/>
                  <a:pt x="1445344" y="616148"/>
                </a:cubicBezTo>
                <a:cubicBezTo>
                  <a:pt x="1451446" y="606325"/>
                  <a:pt x="1454497" y="591740"/>
                  <a:pt x="1454497" y="572393"/>
                </a:cubicBezTo>
                <a:cubicBezTo>
                  <a:pt x="1454497" y="529828"/>
                  <a:pt x="1448693" y="501997"/>
                  <a:pt x="1437084" y="488900"/>
                </a:cubicBezTo>
                <a:cubicBezTo>
                  <a:pt x="1425178" y="475803"/>
                  <a:pt x="1395859" y="453925"/>
                  <a:pt x="1349127" y="423267"/>
                </a:cubicBezTo>
                <a:cubicBezTo>
                  <a:pt x="1302395" y="392310"/>
                  <a:pt x="1271439" y="369837"/>
                  <a:pt x="1256258" y="355848"/>
                </a:cubicBezTo>
                <a:cubicBezTo>
                  <a:pt x="1241078" y="341858"/>
                  <a:pt x="1228502" y="322510"/>
                  <a:pt x="1218530" y="297805"/>
                </a:cubicBezTo>
                <a:cubicBezTo>
                  <a:pt x="1208559" y="273099"/>
                  <a:pt x="1203573" y="241548"/>
                  <a:pt x="1203573" y="203150"/>
                </a:cubicBezTo>
                <a:cubicBezTo>
                  <a:pt x="1203573" y="147786"/>
                  <a:pt x="1210642" y="107305"/>
                  <a:pt x="1224781" y="81706"/>
                </a:cubicBezTo>
                <a:cubicBezTo>
                  <a:pt x="1238920" y="56108"/>
                  <a:pt x="1261765" y="36090"/>
                  <a:pt x="1293316" y="21654"/>
                </a:cubicBezTo>
                <a:cubicBezTo>
                  <a:pt x="1324868" y="7218"/>
                  <a:pt x="1362968" y="0"/>
                  <a:pt x="1407616" y="0"/>
                </a:cubicBezTo>
                <a:close/>
              </a:path>
            </a:pathLst>
          </a:custGeom>
          <a:noFill/>
          <a:ln>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7200" dirty="0">
              <a:latin typeface="Impact" panose="020B0806030902050204" pitchFamily="34" charset="0"/>
              <a:ea typeface="微软雅黑" panose="020B0503020204020204" pitchFamily="34" charset="-122"/>
            </a:endParaRPr>
          </a:p>
        </p:txBody>
      </p:sp>
      <p:sp>
        <p:nvSpPr>
          <p:cNvPr id="17" name="矩形 16"/>
          <p:cNvSpPr/>
          <p:nvPr/>
        </p:nvSpPr>
        <p:spPr>
          <a:xfrm>
            <a:off x="1009650" y="2682892"/>
            <a:ext cx="5422714" cy="1156855"/>
          </a:xfrm>
          <a:prstGeom prst="rect">
            <a:avLst/>
          </a:prstGeom>
        </p:spPr>
        <p:txBody>
          <a:bodyPr wrap="square">
            <a:spAutoFit/>
          </a:bodyPr>
          <a:lstStyle/>
          <a:p>
            <a:pPr defTabSz="685800">
              <a:lnSpc>
                <a:spcPct val="150000"/>
              </a:lnSpc>
            </a:pPr>
            <a:r>
              <a:rPr lang="en-US" altLang="zh-CN" sz="160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sym typeface="字魂36号-正文宋楷" panose="02000000000000000000" pitchFamily="2" charset="-122"/>
              </a:rPr>
              <a:t>The User Can Demonstrate On A Projector Or </a:t>
            </a:r>
            <a:r>
              <a:rPr lang="en-US" altLang="zh-CN" sz="1600" dirty="0" err="1">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sym typeface="字魂36号-正文宋楷" panose="02000000000000000000" pitchFamily="2" charset="-122"/>
              </a:rPr>
              <a:t>Computer.Or</a:t>
            </a:r>
            <a:r>
              <a:rPr lang="en-US" altLang="zh-CN" sz="160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sym typeface="字魂36号-正文宋楷" panose="02000000000000000000" pitchFamily="2" charset="-122"/>
              </a:rPr>
              <a:t> Print The Presentation And Make It Into A Film To Be Used In A Wider Field</a:t>
            </a:r>
          </a:p>
        </p:txBody>
      </p:sp>
      <p:cxnSp>
        <p:nvCxnSpPr>
          <p:cNvPr id="19" name="直接连接符 18"/>
          <p:cNvCxnSpPr/>
          <p:nvPr/>
        </p:nvCxnSpPr>
        <p:spPr>
          <a:xfrm>
            <a:off x="1101090" y="2628256"/>
            <a:ext cx="750570" cy="0"/>
          </a:xfrm>
          <a:prstGeom prst="line">
            <a:avLst/>
          </a:prstGeom>
          <a:ln w="38100" cap="rnd"/>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095979" y="4248179"/>
            <a:ext cx="2214552" cy="369332"/>
            <a:chOff x="1095979" y="4248179"/>
            <a:chExt cx="2214552" cy="369332"/>
          </a:xfrm>
        </p:grpSpPr>
        <p:sp>
          <p:nvSpPr>
            <p:cNvPr id="9" name="文本框 8"/>
            <p:cNvSpPr txBox="1"/>
            <p:nvPr/>
          </p:nvSpPr>
          <p:spPr>
            <a:xfrm>
              <a:off x="1476375" y="4248179"/>
              <a:ext cx="1834156" cy="369332"/>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xiazaii</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speaker-giving-a-lecture-on-a-stand_33708"/>
            <p:cNvSpPr>
              <a:spLocks noChangeAspect="1"/>
            </p:cNvSpPr>
            <p:nvPr/>
          </p:nvSpPr>
          <p:spPr bwMode="auto">
            <a:xfrm>
              <a:off x="1095979" y="4255571"/>
              <a:ext cx="365210" cy="348169"/>
            </a:xfrm>
            <a:custGeom>
              <a:avLst/>
              <a:gdLst>
                <a:gd name="T0" fmla="*/ 1098 w 1098"/>
                <a:gd name="T1" fmla="*/ 839 h 1048"/>
                <a:gd name="T2" fmla="*/ 1098 w 1098"/>
                <a:gd name="T3" fmla="*/ 1048 h 1048"/>
                <a:gd name="T4" fmla="*/ 0 w 1098"/>
                <a:gd name="T5" fmla="*/ 1048 h 1048"/>
                <a:gd name="T6" fmla="*/ 0 w 1098"/>
                <a:gd name="T7" fmla="*/ 839 h 1048"/>
                <a:gd name="T8" fmla="*/ 891 w 1098"/>
                <a:gd name="T9" fmla="*/ 839 h 1048"/>
                <a:gd name="T10" fmla="*/ 856 w 1098"/>
                <a:gd name="T11" fmla="*/ 707 h 1048"/>
                <a:gd name="T12" fmla="*/ 743 w 1098"/>
                <a:gd name="T13" fmla="*/ 653 h 1048"/>
                <a:gd name="T14" fmla="*/ 722 w 1098"/>
                <a:gd name="T15" fmla="*/ 666 h 1048"/>
                <a:gd name="T16" fmla="*/ 679 w 1098"/>
                <a:gd name="T17" fmla="*/ 666 h 1048"/>
                <a:gd name="T18" fmla="*/ 655 w 1098"/>
                <a:gd name="T19" fmla="*/ 641 h 1048"/>
                <a:gd name="T20" fmla="*/ 679 w 1098"/>
                <a:gd name="T21" fmla="*/ 617 h 1048"/>
                <a:gd name="T22" fmla="*/ 722 w 1098"/>
                <a:gd name="T23" fmla="*/ 617 h 1048"/>
                <a:gd name="T24" fmla="*/ 745 w 1098"/>
                <a:gd name="T25" fmla="*/ 634 h 1048"/>
                <a:gd name="T26" fmla="*/ 871 w 1098"/>
                <a:gd name="T27" fmla="*/ 696 h 1048"/>
                <a:gd name="T28" fmla="*/ 910 w 1098"/>
                <a:gd name="T29" fmla="*/ 839 h 1048"/>
                <a:gd name="T30" fmla="*/ 1098 w 1098"/>
                <a:gd name="T31" fmla="*/ 839 h 1048"/>
                <a:gd name="T32" fmla="*/ 1098 w 1098"/>
                <a:gd name="T33" fmla="*/ 839 h 1048"/>
                <a:gd name="T34" fmla="*/ 549 w 1098"/>
                <a:gd name="T35" fmla="*/ 459 h 1048"/>
                <a:gd name="T36" fmla="*/ 778 w 1098"/>
                <a:gd name="T37" fmla="*/ 229 h 1048"/>
                <a:gd name="T38" fmla="*/ 549 w 1098"/>
                <a:gd name="T39" fmla="*/ 0 h 1048"/>
                <a:gd name="T40" fmla="*/ 320 w 1098"/>
                <a:gd name="T41" fmla="*/ 229 h 1048"/>
                <a:gd name="T42" fmla="*/ 549 w 1098"/>
                <a:gd name="T43" fmla="*/ 459 h 1048"/>
                <a:gd name="T44" fmla="*/ 830 w 1098"/>
                <a:gd name="T45" fmla="*/ 729 h 1048"/>
                <a:gd name="T46" fmla="*/ 756 w 1098"/>
                <a:gd name="T47" fmla="*/ 690 h 1048"/>
                <a:gd name="T48" fmla="*/ 722 w 1098"/>
                <a:gd name="T49" fmla="*/ 701 h 1048"/>
                <a:gd name="T50" fmla="*/ 679 w 1098"/>
                <a:gd name="T51" fmla="*/ 701 h 1048"/>
                <a:gd name="T52" fmla="*/ 621 w 1098"/>
                <a:gd name="T53" fmla="*/ 643 h 1048"/>
                <a:gd name="T54" fmla="*/ 679 w 1098"/>
                <a:gd name="T55" fmla="*/ 585 h 1048"/>
                <a:gd name="T56" fmla="*/ 722 w 1098"/>
                <a:gd name="T57" fmla="*/ 585 h 1048"/>
                <a:gd name="T58" fmla="*/ 765 w 1098"/>
                <a:gd name="T59" fmla="*/ 605 h 1048"/>
                <a:gd name="T60" fmla="*/ 885 w 1098"/>
                <a:gd name="T61" fmla="*/ 663 h 1048"/>
                <a:gd name="T62" fmla="*/ 885 w 1098"/>
                <a:gd name="T63" fmla="*/ 659 h 1048"/>
                <a:gd name="T64" fmla="*/ 874 w 1098"/>
                <a:gd name="T65" fmla="*/ 607 h 1048"/>
                <a:gd name="T66" fmla="*/ 697 w 1098"/>
                <a:gd name="T67" fmla="*/ 437 h 1048"/>
                <a:gd name="T68" fmla="*/ 549 w 1098"/>
                <a:gd name="T69" fmla="*/ 496 h 1048"/>
                <a:gd name="T70" fmla="*/ 401 w 1098"/>
                <a:gd name="T71" fmla="*/ 437 h 1048"/>
                <a:gd name="T72" fmla="*/ 212 w 1098"/>
                <a:gd name="T73" fmla="*/ 681 h 1048"/>
                <a:gd name="T74" fmla="*/ 212 w 1098"/>
                <a:gd name="T75" fmla="*/ 807 h 1048"/>
                <a:gd name="T76" fmla="*/ 857 w 1098"/>
                <a:gd name="T77" fmla="*/ 807 h 1048"/>
                <a:gd name="T78" fmla="*/ 830 w 1098"/>
                <a:gd name="T79" fmla="*/ 729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8" h="1048">
                  <a:moveTo>
                    <a:pt x="1098" y="839"/>
                  </a:moveTo>
                  <a:lnTo>
                    <a:pt x="1098" y="1048"/>
                  </a:lnTo>
                  <a:lnTo>
                    <a:pt x="0" y="1048"/>
                  </a:lnTo>
                  <a:lnTo>
                    <a:pt x="0" y="839"/>
                  </a:lnTo>
                  <a:lnTo>
                    <a:pt x="891" y="839"/>
                  </a:lnTo>
                  <a:cubicBezTo>
                    <a:pt x="892" y="794"/>
                    <a:pt x="884" y="744"/>
                    <a:pt x="856" y="707"/>
                  </a:cubicBezTo>
                  <a:cubicBezTo>
                    <a:pt x="832" y="675"/>
                    <a:pt x="794" y="656"/>
                    <a:pt x="743" y="653"/>
                  </a:cubicBezTo>
                  <a:cubicBezTo>
                    <a:pt x="739" y="660"/>
                    <a:pt x="731" y="666"/>
                    <a:pt x="722" y="666"/>
                  </a:cubicBezTo>
                  <a:lnTo>
                    <a:pt x="679" y="666"/>
                  </a:lnTo>
                  <a:cubicBezTo>
                    <a:pt x="666" y="666"/>
                    <a:pt x="655" y="655"/>
                    <a:pt x="655" y="641"/>
                  </a:cubicBezTo>
                  <a:cubicBezTo>
                    <a:pt x="655" y="628"/>
                    <a:pt x="666" y="617"/>
                    <a:pt x="679" y="617"/>
                  </a:cubicBezTo>
                  <a:lnTo>
                    <a:pt x="722" y="617"/>
                  </a:lnTo>
                  <a:cubicBezTo>
                    <a:pt x="733" y="617"/>
                    <a:pt x="742" y="624"/>
                    <a:pt x="745" y="634"/>
                  </a:cubicBezTo>
                  <a:cubicBezTo>
                    <a:pt x="801" y="638"/>
                    <a:pt x="843" y="659"/>
                    <a:pt x="871" y="696"/>
                  </a:cubicBezTo>
                  <a:cubicBezTo>
                    <a:pt x="903" y="737"/>
                    <a:pt x="911" y="791"/>
                    <a:pt x="910" y="839"/>
                  </a:cubicBezTo>
                  <a:lnTo>
                    <a:pt x="1098" y="839"/>
                  </a:lnTo>
                  <a:lnTo>
                    <a:pt x="1098" y="839"/>
                  </a:lnTo>
                  <a:close/>
                  <a:moveTo>
                    <a:pt x="549" y="459"/>
                  </a:moveTo>
                  <a:cubicBezTo>
                    <a:pt x="676" y="459"/>
                    <a:pt x="778" y="356"/>
                    <a:pt x="778" y="229"/>
                  </a:cubicBezTo>
                  <a:cubicBezTo>
                    <a:pt x="778" y="103"/>
                    <a:pt x="676" y="0"/>
                    <a:pt x="549" y="0"/>
                  </a:cubicBezTo>
                  <a:cubicBezTo>
                    <a:pt x="423" y="0"/>
                    <a:pt x="320" y="103"/>
                    <a:pt x="320" y="229"/>
                  </a:cubicBezTo>
                  <a:cubicBezTo>
                    <a:pt x="320" y="356"/>
                    <a:pt x="423" y="459"/>
                    <a:pt x="549" y="459"/>
                  </a:cubicBezTo>
                  <a:close/>
                  <a:moveTo>
                    <a:pt x="830" y="729"/>
                  </a:moveTo>
                  <a:cubicBezTo>
                    <a:pt x="813" y="708"/>
                    <a:pt x="789" y="695"/>
                    <a:pt x="756" y="690"/>
                  </a:cubicBezTo>
                  <a:cubicBezTo>
                    <a:pt x="746" y="697"/>
                    <a:pt x="734" y="701"/>
                    <a:pt x="722" y="701"/>
                  </a:cubicBezTo>
                  <a:lnTo>
                    <a:pt x="679" y="701"/>
                  </a:lnTo>
                  <a:cubicBezTo>
                    <a:pt x="648" y="701"/>
                    <a:pt x="621" y="675"/>
                    <a:pt x="621" y="643"/>
                  </a:cubicBezTo>
                  <a:cubicBezTo>
                    <a:pt x="621" y="611"/>
                    <a:pt x="647" y="585"/>
                    <a:pt x="679" y="585"/>
                  </a:cubicBezTo>
                  <a:lnTo>
                    <a:pt x="722" y="585"/>
                  </a:lnTo>
                  <a:cubicBezTo>
                    <a:pt x="738" y="585"/>
                    <a:pt x="754" y="593"/>
                    <a:pt x="765" y="605"/>
                  </a:cubicBezTo>
                  <a:cubicBezTo>
                    <a:pt x="815" y="611"/>
                    <a:pt x="855" y="631"/>
                    <a:pt x="885" y="663"/>
                  </a:cubicBezTo>
                  <a:cubicBezTo>
                    <a:pt x="885" y="662"/>
                    <a:pt x="885" y="660"/>
                    <a:pt x="885" y="659"/>
                  </a:cubicBezTo>
                  <a:lnTo>
                    <a:pt x="874" y="607"/>
                  </a:lnTo>
                  <a:cubicBezTo>
                    <a:pt x="849" y="524"/>
                    <a:pt x="782" y="459"/>
                    <a:pt x="697" y="437"/>
                  </a:cubicBezTo>
                  <a:cubicBezTo>
                    <a:pt x="659" y="473"/>
                    <a:pt x="606" y="496"/>
                    <a:pt x="549" y="496"/>
                  </a:cubicBezTo>
                  <a:cubicBezTo>
                    <a:pt x="492" y="496"/>
                    <a:pt x="440" y="473"/>
                    <a:pt x="401" y="437"/>
                  </a:cubicBezTo>
                  <a:cubicBezTo>
                    <a:pt x="293" y="466"/>
                    <a:pt x="212" y="564"/>
                    <a:pt x="212" y="681"/>
                  </a:cubicBezTo>
                  <a:lnTo>
                    <a:pt x="212" y="807"/>
                  </a:lnTo>
                  <a:lnTo>
                    <a:pt x="857" y="807"/>
                  </a:lnTo>
                  <a:cubicBezTo>
                    <a:pt x="853" y="775"/>
                    <a:pt x="844" y="748"/>
                    <a:pt x="830" y="729"/>
                  </a:cubicBezTo>
                  <a:close/>
                </a:path>
              </a:pathLst>
            </a:custGeom>
            <a:solidFill>
              <a:schemeClr val="bg1"/>
            </a:solidFill>
            <a:ln>
              <a:noFill/>
            </a:ln>
          </p:spPr>
          <p:txBody>
            <a:bodyPr/>
            <a:lstStyle/>
            <a:p>
              <a:endParaRPr lang="zh-CN" altLang="en-US"/>
            </a:p>
          </p:txBody>
        </p:sp>
      </p:grpSp>
      <p:grpSp>
        <p:nvGrpSpPr>
          <p:cNvPr id="4" name="组合 3"/>
          <p:cNvGrpSpPr/>
          <p:nvPr/>
        </p:nvGrpSpPr>
        <p:grpSpPr>
          <a:xfrm>
            <a:off x="3420533" y="4247304"/>
            <a:ext cx="2849342" cy="370207"/>
            <a:chOff x="3420533" y="4247304"/>
            <a:chExt cx="2849342" cy="370207"/>
          </a:xfrm>
        </p:grpSpPr>
        <p:sp>
          <p:nvSpPr>
            <p:cNvPr id="27" name="文本框 26"/>
            <p:cNvSpPr txBox="1"/>
            <p:nvPr/>
          </p:nvSpPr>
          <p:spPr>
            <a:xfrm>
              <a:off x="3800929" y="4248179"/>
              <a:ext cx="246894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汇报时间：</a:t>
              </a:r>
              <a:r>
                <a:rPr lang="en-US" altLang="zh-CN" b="1" dirty="0">
                  <a:solidFill>
                    <a:schemeClr val="bg1"/>
                  </a:solidFill>
                  <a:latin typeface="微软雅黑" panose="020B0503020204020204" pitchFamily="34" charset="-122"/>
                  <a:ea typeface="微软雅黑" panose="020B0503020204020204" pitchFamily="34" charset="-122"/>
                </a:rPr>
                <a:t>2020.1.10</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speaker-giving-a-lecture-on-a-stand_33708"/>
            <p:cNvSpPr>
              <a:spLocks noChangeAspect="1"/>
            </p:cNvSpPr>
            <p:nvPr/>
          </p:nvSpPr>
          <p:spPr bwMode="auto">
            <a:xfrm>
              <a:off x="3420533" y="4247304"/>
              <a:ext cx="365210" cy="364702"/>
            </a:xfrm>
            <a:custGeom>
              <a:avLst/>
              <a:gdLst>
                <a:gd name="connsiteX0" fmla="*/ 220168 w 608697"/>
                <a:gd name="connsiteY0" fmla="*/ 149793 h 607851"/>
                <a:gd name="connsiteX1" fmla="*/ 239222 w 608697"/>
                <a:gd name="connsiteY1" fmla="*/ 161748 h 607851"/>
                <a:gd name="connsiteX2" fmla="*/ 303540 w 608697"/>
                <a:gd name="connsiteY2" fmla="*/ 252175 h 607851"/>
                <a:gd name="connsiteX3" fmla="*/ 304361 w 608697"/>
                <a:gd name="connsiteY3" fmla="*/ 252026 h 607851"/>
                <a:gd name="connsiteX4" fmla="*/ 347190 w 608697"/>
                <a:gd name="connsiteY4" fmla="*/ 274596 h 607851"/>
                <a:gd name="connsiteX5" fmla="*/ 417850 w 608697"/>
                <a:gd name="connsiteY5" fmla="*/ 274596 h 607851"/>
                <a:gd name="connsiteX6" fmla="*/ 447173 w 608697"/>
                <a:gd name="connsiteY6" fmla="*/ 303943 h 607851"/>
                <a:gd name="connsiteX7" fmla="*/ 417775 w 608697"/>
                <a:gd name="connsiteY7" fmla="*/ 333291 h 607851"/>
                <a:gd name="connsiteX8" fmla="*/ 347190 w 608697"/>
                <a:gd name="connsiteY8" fmla="*/ 333291 h 607851"/>
                <a:gd name="connsiteX9" fmla="*/ 304361 w 608697"/>
                <a:gd name="connsiteY9" fmla="*/ 355861 h 607851"/>
                <a:gd name="connsiteX10" fmla="*/ 252354 w 608697"/>
                <a:gd name="connsiteY10" fmla="*/ 303943 h 607851"/>
                <a:gd name="connsiteX11" fmla="*/ 255712 w 608697"/>
                <a:gd name="connsiteY11" fmla="*/ 286216 h 607851"/>
                <a:gd name="connsiteX12" fmla="*/ 191320 w 608697"/>
                <a:gd name="connsiteY12" fmla="*/ 195714 h 607851"/>
                <a:gd name="connsiteX13" fmla="*/ 198259 w 608697"/>
                <a:gd name="connsiteY13" fmla="*/ 154820 h 607851"/>
                <a:gd name="connsiteX14" fmla="*/ 220168 w 608697"/>
                <a:gd name="connsiteY14" fmla="*/ 149793 h 607851"/>
                <a:gd name="connsiteX15" fmla="*/ 284730 w 608697"/>
                <a:gd name="connsiteY15" fmla="*/ 79259 h 607851"/>
                <a:gd name="connsiteX16" fmla="*/ 79369 w 608697"/>
                <a:gd name="connsiteY16" fmla="*/ 284409 h 607851"/>
                <a:gd name="connsiteX17" fmla="*/ 105701 w 608697"/>
                <a:gd name="connsiteY17" fmla="*/ 284409 h 607851"/>
                <a:gd name="connsiteX18" fmla="*/ 125320 w 608697"/>
                <a:gd name="connsiteY18" fmla="*/ 303925 h 607851"/>
                <a:gd name="connsiteX19" fmla="*/ 105701 w 608697"/>
                <a:gd name="connsiteY19" fmla="*/ 323517 h 607851"/>
                <a:gd name="connsiteX20" fmla="*/ 79369 w 608697"/>
                <a:gd name="connsiteY20" fmla="*/ 323517 h 607851"/>
                <a:gd name="connsiteX21" fmla="*/ 284805 w 608697"/>
                <a:gd name="connsiteY21" fmla="*/ 528592 h 607851"/>
                <a:gd name="connsiteX22" fmla="*/ 284805 w 608697"/>
                <a:gd name="connsiteY22" fmla="*/ 502296 h 607851"/>
                <a:gd name="connsiteX23" fmla="*/ 304349 w 608697"/>
                <a:gd name="connsiteY23" fmla="*/ 482705 h 607851"/>
                <a:gd name="connsiteX24" fmla="*/ 323967 w 608697"/>
                <a:gd name="connsiteY24" fmla="*/ 502296 h 607851"/>
                <a:gd name="connsiteX25" fmla="*/ 323967 w 608697"/>
                <a:gd name="connsiteY25" fmla="*/ 528592 h 607851"/>
                <a:gd name="connsiteX26" fmla="*/ 529328 w 608697"/>
                <a:gd name="connsiteY26" fmla="*/ 323442 h 607851"/>
                <a:gd name="connsiteX27" fmla="*/ 502996 w 608697"/>
                <a:gd name="connsiteY27" fmla="*/ 323442 h 607851"/>
                <a:gd name="connsiteX28" fmla="*/ 483377 w 608697"/>
                <a:gd name="connsiteY28" fmla="*/ 303925 h 607851"/>
                <a:gd name="connsiteX29" fmla="*/ 502996 w 608697"/>
                <a:gd name="connsiteY29" fmla="*/ 284334 h 607851"/>
                <a:gd name="connsiteX30" fmla="*/ 529328 w 608697"/>
                <a:gd name="connsiteY30" fmla="*/ 284334 h 607851"/>
                <a:gd name="connsiteX31" fmla="*/ 323893 w 608697"/>
                <a:gd name="connsiteY31" fmla="*/ 79259 h 607851"/>
                <a:gd name="connsiteX32" fmla="*/ 323893 w 608697"/>
                <a:gd name="connsiteY32" fmla="*/ 105555 h 607851"/>
                <a:gd name="connsiteX33" fmla="*/ 304349 w 608697"/>
                <a:gd name="connsiteY33" fmla="*/ 125146 h 607851"/>
                <a:gd name="connsiteX34" fmla="*/ 284730 w 608697"/>
                <a:gd name="connsiteY34" fmla="*/ 105555 h 607851"/>
                <a:gd name="connsiteX35" fmla="*/ 304349 w 608697"/>
                <a:gd name="connsiteY35" fmla="*/ 0 h 607851"/>
                <a:gd name="connsiteX36" fmla="*/ 608697 w 608697"/>
                <a:gd name="connsiteY36" fmla="*/ 303925 h 607851"/>
                <a:gd name="connsiteX37" fmla="*/ 304349 w 608697"/>
                <a:gd name="connsiteY37" fmla="*/ 607851 h 607851"/>
                <a:gd name="connsiteX38" fmla="*/ 0 w 608697"/>
                <a:gd name="connsiteY38" fmla="*/ 303925 h 607851"/>
                <a:gd name="connsiteX39" fmla="*/ 304349 w 608697"/>
                <a:gd name="connsiteY39"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607851">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chemeClr val="bg1"/>
            </a:solidFill>
            <a:ln>
              <a:noFill/>
            </a:ln>
          </p:spPr>
          <p:txBody>
            <a:bodyPr/>
            <a:lstStyle/>
            <a:p>
              <a:endParaRPr lang="zh-CN" altLang="en-US" dirty="0">
                <a:ea typeface="微软雅黑" panose="020B0503020204020204" pitchFamily="34" charset="-122"/>
              </a:endParaRPr>
            </a:p>
          </p:txBody>
        </p:sp>
      </p:grpSp>
      <p:sp>
        <p:nvSpPr>
          <p:cNvPr id="30" name="矩形 29"/>
          <p:cNvSpPr/>
          <p:nvPr/>
        </p:nvSpPr>
        <p:spPr>
          <a:xfrm>
            <a:off x="0" y="5777520"/>
            <a:ext cx="6096000" cy="503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istanbul-metro-logo_50358"/>
          <p:cNvSpPr>
            <a:spLocks noChangeAspect="1"/>
          </p:cNvSpPr>
          <p:nvPr/>
        </p:nvSpPr>
        <p:spPr bwMode="auto">
          <a:xfrm>
            <a:off x="11489034" y="164181"/>
            <a:ext cx="527914" cy="628650"/>
          </a:xfrm>
          <a:custGeom>
            <a:avLst/>
            <a:gdLst>
              <a:gd name="connsiteX0" fmla="*/ 136485 w 496639"/>
              <a:gd name="connsiteY0" fmla="*/ 196055 h 591406"/>
              <a:gd name="connsiteX1" fmla="*/ 189079 w 496639"/>
              <a:gd name="connsiteY1" fmla="*/ 234253 h 591406"/>
              <a:gd name="connsiteX2" fmla="*/ 243586 w 496639"/>
              <a:gd name="connsiteY2" fmla="*/ 273407 h 591406"/>
              <a:gd name="connsiteX3" fmla="*/ 300484 w 496639"/>
              <a:gd name="connsiteY3" fmla="*/ 235686 h 591406"/>
              <a:gd name="connsiteX4" fmla="*/ 355947 w 496639"/>
              <a:gd name="connsiteY4" fmla="*/ 197488 h 591406"/>
              <a:gd name="connsiteX5" fmla="*/ 357381 w 496639"/>
              <a:gd name="connsiteY5" fmla="*/ 312082 h 591406"/>
              <a:gd name="connsiteX6" fmla="*/ 359294 w 496639"/>
              <a:gd name="connsiteY6" fmla="*/ 426677 h 591406"/>
              <a:gd name="connsiteX7" fmla="*/ 416670 w 496639"/>
              <a:gd name="connsiteY7" fmla="*/ 426677 h 591406"/>
              <a:gd name="connsiteX8" fmla="*/ 440098 w 496639"/>
              <a:gd name="connsiteY8" fmla="*/ 426199 h 591406"/>
              <a:gd name="connsiteX9" fmla="*/ 411410 w 496639"/>
              <a:gd name="connsiteY9" fmla="*/ 452460 h 591406"/>
              <a:gd name="connsiteX10" fmla="*/ 248368 w 496639"/>
              <a:gd name="connsiteY10" fmla="*/ 591406 h 591406"/>
              <a:gd name="connsiteX11" fmla="*/ 147960 w 496639"/>
              <a:gd name="connsiteY11" fmla="*/ 510235 h 591406"/>
              <a:gd name="connsiteX12" fmla="*/ 48509 w 496639"/>
              <a:gd name="connsiteY12" fmla="*/ 426199 h 591406"/>
              <a:gd name="connsiteX13" fmla="*/ 105407 w 496639"/>
              <a:gd name="connsiteY13" fmla="*/ 425722 h 591406"/>
              <a:gd name="connsiteX14" fmla="*/ 134573 w 496639"/>
              <a:gd name="connsiteY14" fmla="*/ 425722 h 591406"/>
              <a:gd name="connsiteX15" fmla="*/ 135051 w 496639"/>
              <a:gd name="connsiteY15" fmla="*/ 310650 h 591406"/>
              <a:gd name="connsiteX16" fmla="*/ 136485 w 496639"/>
              <a:gd name="connsiteY16" fmla="*/ 196055 h 591406"/>
              <a:gd name="connsiteX17" fmla="*/ 74788 w 496639"/>
              <a:gd name="connsiteY17" fmla="*/ 70003 h 591406"/>
              <a:gd name="connsiteX18" fmla="*/ 75744 w 496639"/>
              <a:gd name="connsiteY18" fmla="*/ 425265 h 591406"/>
              <a:gd name="connsiteX19" fmla="*/ 63315 w 496639"/>
              <a:gd name="connsiteY19" fmla="*/ 413327 h 591406"/>
              <a:gd name="connsiteX20" fmla="*/ 26505 w 496639"/>
              <a:gd name="connsiteY20" fmla="*/ 358414 h 591406"/>
              <a:gd name="connsiteX21" fmla="*/ 12163 w 496639"/>
              <a:gd name="connsiteY21" fmla="*/ 170279 h 591406"/>
              <a:gd name="connsiteX22" fmla="*/ 44193 w 496639"/>
              <a:gd name="connsiteY22" fmla="*/ 106293 h 591406"/>
              <a:gd name="connsiteX23" fmla="*/ 74788 w 496639"/>
              <a:gd name="connsiteY23" fmla="*/ 70003 h 591406"/>
              <a:gd name="connsiteX24" fmla="*/ 420533 w 496639"/>
              <a:gd name="connsiteY24" fmla="*/ 69082 h 591406"/>
              <a:gd name="connsiteX25" fmla="*/ 452074 w 496639"/>
              <a:gd name="connsiteY25" fmla="*/ 106327 h 591406"/>
              <a:gd name="connsiteX26" fmla="*/ 484094 w 496639"/>
              <a:gd name="connsiteY26" fmla="*/ 170313 h 591406"/>
              <a:gd name="connsiteX27" fmla="*/ 484094 w 496639"/>
              <a:gd name="connsiteY27" fmla="*/ 325023 h 591406"/>
              <a:gd name="connsiteX28" fmla="*/ 452074 w 496639"/>
              <a:gd name="connsiteY28" fmla="*/ 389486 h 591406"/>
              <a:gd name="connsiteX29" fmla="*/ 420533 w 496639"/>
              <a:gd name="connsiteY29" fmla="*/ 424821 h 591406"/>
              <a:gd name="connsiteX30" fmla="*/ 420533 w 496639"/>
              <a:gd name="connsiteY30" fmla="*/ 69082 h 591406"/>
              <a:gd name="connsiteX31" fmla="*/ 273763 w 496639"/>
              <a:gd name="connsiteY31" fmla="*/ 1305 h 591406"/>
              <a:gd name="connsiteX32" fmla="*/ 400898 w 496639"/>
              <a:gd name="connsiteY32" fmla="*/ 51911 h 591406"/>
              <a:gd name="connsiteX33" fmla="*/ 413330 w 496639"/>
              <a:gd name="connsiteY33" fmla="*/ 62415 h 591406"/>
              <a:gd name="connsiteX34" fmla="*/ 331563 w 496639"/>
              <a:gd name="connsiteY34" fmla="*/ 126390 h 591406"/>
              <a:gd name="connsiteX35" fmla="*/ 246448 w 496639"/>
              <a:gd name="connsiteY35" fmla="*/ 188455 h 591406"/>
              <a:gd name="connsiteX36" fmla="*/ 163245 w 496639"/>
              <a:gd name="connsiteY36" fmla="*/ 127345 h 591406"/>
              <a:gd name="connsiteX37" fmla="*/ 81477 w 496639"/>
              <a:gd name="connsiteY37" fmla="*/ 65279 h 591406"/>
              <a:gd name="connsiteX38" fmla="*/ 138380 w 496639"/>
              <a:gd name="connsiteY38" fmla="*/ 25176 h 591406"/>
              <a:gd name="connsiteX39" fmla="*/ 273763 w 496639"/>
              <a:gd name="connsiteY39" fmla="*/ 1305 h 5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6639" h="591406">
                <a:moveTo>
                  <a:pt x="136485" y="196055"/>
                </a:moveTo>
                <a:cubicBezTo>
                  <a:pt x="136963" y="196055"/>
                  <a:pt x="160870" y="213244"/>
                  <a:pt x="189079" y="234253"/>
                </a:cubicBezTo>
                <a:cubicBezTo>
                  <a:pt x="217289" y="255262"/>
                  <a:pt x="241674" y="272929"/>
                  <a:pt x="243586" y="273407"/>
                </a:cubicBezTo>
                <a:cubicBezTo>
                  <a:pt x="245977" y="274839"/>
                  <a:pt x="254583" y="269109"/>
                  <a:pt x="300484" y="235686"/>
                </a:cubicBezTo>
                <a:cubicBezTo>
                  <a:pt x="330606" y="214199"/>
                  <a:pt x="355469" y="197010"/>
                  <a:pt x="355947" y="197488"/>
                </a:cubicBezTo>
                <a:cubicBezTo>
                  <a:pt x="356903" y="197965"/>
                  <a:pt x="357381" y="249533"/>
                  <a:pt x="357381" y="312082"/>
                </a:cubicBezTo>
                <a:cubicBezTo>
                  <a:pt x="357381" y="414740"/>
                  <a:pt x="357381" y="426199"/>
                  <a:pt x="359294" y="426677"/>
                </a:cubicBezTo>
                <a:cubicBezTo>
                  <a:pt x="362163" y="428109"/>
                  <a:pt x="412366" y="426677"/>
                  <a:pt x="416670" y="426677"/>
                </a:cubicBezTo>
                <a:lnTo>
                  <a:pt x="440098" y="426199"/>
                </a:lnTo>
                <a:lnTo>
                  <a:pt x="411410" y="452460"/>
                </a:lnTo>
                <a:cubicBezTo>
                  <a:pt x="278490" y="566577"/>
                  <a:pt x="249324" y="591406"/>
                  <a:pt x="248368" y="591406"/>
                </a:cubicBezTo>
                <a:cubicBezTo>
                  <a:pt x="247889" y="591406"/>
                  <a:pt x="202467" y="555118"/>
                  <a:pt x="147960" y="510235"/>
                </a:cubicBezTo>
                <a:cubicBezTo>
                  <a:pt x="92975" y="465830"/>
                  <a:pt x="48509" y="427154"/>
                  <a:pt x="48509" y="426199"/>
                </a:cubicBezTo>
                <a:lnTo>
                  <a:pt x="105407" y="425722"/>
                </a:lnTo>
                <a:lnTo>
                  <a:pt x="134573" y="425722"/>
                </a:lnTo>
                <a:lnTo>
                  <a:pt x="135051" y="310650"/>
                </a:lnTo>
                <a:cubicBezTo>
                  <a:pt x="135529" y="247623"/>
                  <a:pt x="136007" y="196055"/>
                  <a:pt x="136485" y="196055"/>
                </a:cubicBezTo>
                <a:close/>
                <a:moveTo>
                  <a:pt x="74788" y="70003"/>
                </a:moveTo>
                <a:cubicBezTo>
                  <a:pt x="76222" y="70003"/>
                  <a:pt x="75744" y="421445"/>
                  <a:pt x="75744" y="425265"/>
                </a:cubicBezTo>
                <a:cubicBezTo>
                  <a:pt x="75744" y="425742"/>
                  <a:pt x="69051" y="419535"/>
                  <a:pt x="63315" y="413327"/>
                </a:cubicBezTo>
                <a:cubicBezTo>
                  <a:pt x="47061" y="394705"/>
                  <a:pt x="36544" y="378947"/>
                  <a:pt x="26505" y="358414"/>
                </a:cubicBezTo>
                <a:cubicBezTo>
                  <a:pt x="-3134" y="298727"/>
                  <a:pt x="-7915" y="234264"/>
                  <a:pt x="12163" y="170279"/>
                </a:cubicBezTo>
                <a:cubicBezTo>
                  <a:pt x="18378" y="151656"/>
                  <a:pt x="33197" y="121096"/>
                  <a:pt x="44193" y="106293"/>
                </a:cubicBezTo>
                <a:cubicBezTo>
                  <a:pt x="53754" y="92446"/>
                  <a:pt x="72876" y="70003"/>
                  <a:pt x="74788" y="70003"/>
                </a:cubicBezTo>
                <a:close/>
                <a:moveTo>
                  <a:pt x="420533" y="69082"/>
                </a:moveTo>
                <a:cubicBezTo>
                  <a:pt x="422444" y="69082"/>
                  <a:pt x="442516" y="92480"/>
                  <a:pt x="452074" y="106327"/>
                </a:cubicBezTo>
                <a:cubicBezTo>
                  <a:pt x="463066" y="121130"/>
                  <a:pt x="477881" y="151213"/>
                  <a:pt x="484094" y="170313"/>
                </a:cubicBezTo>
                <a:cubicBezTo>
                  <a:pt x="500821" y="222360"/>
                  <a:pt x="500821" y="272976"/>
                  <a:pt x="484094" y="325023"/>
                </a:cubicBezTo>
                <a:cubicBezTo>
                  <a:pt x="477881" y="344123"/>
                  <a:pt x="463066" y="374206"/>
                  <a:pt x="452074" y="389486"/>
                </a:cubicBezTo>
                <a:cubicBezTo>
                  <a:pt x="442994" y="402379"/>
                  <a:pt x="421966" y="424821"/>
                  <a:pt x="420533" y="424821"/>
                </a:cubicBezTo>
                <a:cubicBezTo>
                  <a:pt x="419577" y="306401"/>
                  <a:pt x="418143" y="187503"/>
                  <a:pt x="420533" y="69082"/>
                </a:cubicBezTo>
                <a:close/>
                <a:moveTo>
                  <a:pt x="273763" y="1305"/>
                </a:moveTo>
                <a:cubicBezTo>
                  <a:pt x="319369" y="5959"/>
                  <a:pt x="363600" y="23027"/>
                  <a:pt x="400898" y="51911"/>
                </a:cubicBezTo>
                <a:cubicBezTo>
                  <a:pt x="406636" y="56686"/>
                  <a:pt x="412374" y="61460"/>
                  <a:pt x="413330" y="62415"/>
                </a:cubicBezTo>
                <a:cubicBezTo>
                  <a:pt x="414765" y="64324"/>
                  <a:pt x="402811" y="73396"/>
                  <a:pt x="331563" y="126390"/>
                </a:cubicBezTo>
                <a:cubicBezTo>
                  <a:pt x="286136" y="160765"/>
                  <a:pt x="247882" y="188455"/>
                  <a:pt x="246448" y="188455"/>
                </a:cubicBezTo>
                <a:cubicBezTo>
                  <a:pt x="245491" y="188455"/>
                  <a:pt x="208194" y="161242"/>
                  <a:pt x="163245" y="127345"/>
                </a:cubicBezTo>
                <a:cubicBezTo>
                  <a:pt x="118775" y="93925"/>
                  <a:pt x="81956" y="65757"/>
                  <a:pt x="81477" y="65279"/>
                </a:cubicBezTo>
                <a:cubicBezTo>
                  <a:pt x="80521" y="61460"/>
                  <a:pt x="115906" y="36156"/>
                  <a:pt x="138380" y="25176"/>
                </a:cubicBezTo>
                <a:cubicBezTo>
                  <a:pt x="181177" y="4408"/>
                  <a:pt x="228157" y="-3350"/>
                  <a:pt x="273763" y="1305"/>
                </a:cubicBezTo>
                <a:close/>
              </a:path>
            </a:pathLst>
          </a:custGeom>
          <a:solidFill>
            <a:schemeClr val="accent1"/>
          </a:solidFill>
          <a:ln>
            <a:noFill/>
          </a:ln>
        </p:spPr>
        <p:txBody>
          <a:bodyPr/>
          <a:lstStyle/>
          <a:p>
            <a:endParaRPr lang="zh-CN" altLang="en-US"/>
          </a:p>
        </p:txBody>
      </p:sp>
      <p:sp>
        <p:nvSpPr>
          <p:cNvPr id="32" name="文本框 31"/>
          <p:cNvSpPr txBox="1"/>
          <p:nvPr/>
        </p:nvSpPr>
        <p:spPr>
          <a:xfrm>
            <a:off x="10700362" y="186118"/>
            <a:ext cx="784895" cy="584775"/>
          </a:xfrm>
          <a:prstGeom prst="rect">
            <a:avLst/>
          </a:prstGeom>
          <a:noFill/>
        </p:spPr>
        <p:txBody>
          <a:bodyPr wrap="none" rtlCol="0">
            <a:spAutoFit/>
          </a:bodyPr>
          <a:lstStyle/>
          <a:p>
            <a:pPr algn="r"/>
            <a:r>
              <a:rPr lang="en-US" altLang="zh-CN" sz="1600" b="1" dirty="0">
                <a:latin typeface="微软雅黑" panose="020B0503020204020204" pitchFamily="34" charset="-122"/>
                <a:ea typeface="微软雅黑" panose="020B0503020204020204" pitchFamily="34" charset="-122"/>
              </a:rPr>
              <a:t>LOGO</a:t>
            </a:r>
          </a:p>
          <a:p>
            <a:pPr algn="r"/>
            <a:r>
              <a:rPr lang="en-US" altLang="zh-CN" sz="1600" dirty="0">
                <a:latin typeface="微软雅黑" panose="020B0503020204020204" pitchFamily="34" charset="-122"/>
                <a:ea typeface="微软雅黑" panose="020B0503020204020204" pitchFamily="34" charset="-122"/>
              </a:rPr>
              <a:t>HERE</a:t>
            </a:r>
            <a:endParaRPr lang="zh-CN" altLang="en-US" sz="16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269875" y="5859797"/>
            <a:ext cx="5556250"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述职报告</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总结计划</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工作汇报</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年终总结</a:t>
            </a:r>
          </a:p>
        </p:txBody>
      </p:sp>
      <p:grpSp>
        <p:nvGrpSpPr>
          <p:cNvPr id="5" name="组合 4"/>
          <p:cNvGrpSpPr/>
          <p:nvPr/>
        </p:nvGrpSpPr>
        <p:grpSpPr>
          <a:xfrm>
            <a:off x="11418570" y="6280629"/>
            <a:ext cx="480060" cy="480060"/>
            <a:chOff x="11418570" y="6280629"/>
            <a:chExt cx="480060" cy="480060"/>
          </a:xfrm>
        </p:grpSpPr>
        <p:sp>
          <p:nvSpPr>
            <p:cNvPr id="33" name="椭圆 32"/>
            <p:cNvSpPr/>
            <p:nvPr/>
          </p:nvSpPr>
          <p:spPr>
            <a:xfrm>
              <a:off x="11418570" y="6280629"/>
              <a:ext cx="480060" cy="480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等腰三角形 33"/>
            <p:cNvSpPr/>
            <p:nvPr/>
          </p:nvSpPr>
          <p:spPr>
            <a:xfrm rot="5400000">
              <a:off x="11553562" y="6403425"/>
              <a:ext cx="271986" cy="23447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6500"/>
                            </p:stCondLst>
                            <p:childTnLst>
                              <p:par>
                                <p:cTn id="60" presetID="53" presetClass="entr" presetSubtype="16"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6" grpId="0" animBg="1"/>
      <p:bldP spid="17" grpId="0"/>
      <p:bldP spid="30" grpId="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Freeform 19"/>
          <p:cNvSpPr/>
          <p:nvPr/>
        </p:nvSpPr>
        <p:spPr bwMode="auto">
          <a:xfrm>
            <a:off x="1731169" y="3650622"/>
            <a:ext cx="8729663" cy="0"/>
          </a:xfrm>
          <a:custGeom>
            <a:avLst/>
            <a:gdLst>
              <a:gd name="T0" fmla="*/ 0 w 24000"/>
              <a:gd name="T1" fmla="*/ 24000 w 24000"/>
            </a:gdLst>
            <a:ahLst/>
            <a:cxnLst>
              <a:cxn ang="0">
                <a:pos x="T0" y="0"/>
              </a:cxn>
              <a:cxn ang="0">
                <a:pos x="T1" y="0"/>
              </a:cxn>
            </a:cxnLst>
            <a:rect l="0" t="0" r="r" b="b"/>
            <a:pathLst>
              <a:path w="24000">
                <a:moveTo>
                  <a:pt x="0" y="0"/>
                </a:moveTo>
                <a:cubicBezTo>
                  <a:pt x="24000" y="0"/>
                  <a:pt x="24000" y="0"/>
                  <a:pt x="24000" y="0"/>
                </a:cubicBezTo>
              </a:path>
            </a:pathLst>
          </a:custGeom>
          <a:noFill/>
          <a:ln w="12700" cap="flat">
            <a:solidFill>
              <a:srgbClr val="24211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ln w="12700">
                <a:solidFill>
                  <a:schemeClr val="tx1"/>
                </a:solidFill>
              </a:ln>
              <a:ea typeface="微软雅黑" panose="020B0503020204020204" pitchFamily="34" charset="-122"/>
            </a:endParaRPr>
          </a:p>
        </p:txBody>
      </p:sp>
      <p:sp>
        <p:nvSpPr>
          <p:cNvPr id="44" name="Freeform 20"/>
          <p:cNvSpPr/>
          <p:nvPr/>
        </p:nvSpPr>
        <p:spPr bwMode="auto">
          <a:xfrm>
            <a:off x="1731169"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5" name="Freeform 21"/>
          <p:cNvSpPr/>
          <p:nvPr/>
        </p:nvSpPr>
        <p:spPr bwMode="auto">
          <a:xfrm>
            <a:off x="4641057" y="1586872"/>
            <a:ext cx="2909888" cy="1746250"/>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cubicBezTo>
                  <a:pt x="3053" y="4800"/>
                  <a:pt x="4948" y="4800"/>
                  <a:pt x="8000" y="4800"/>
                </a:cubicBezTo>
                <a:lnTo>
                  <a:pt x="8000" y="0"/>
                </a:lnTo>
                <a:lnTo>
                  <a:pt x="0" y="0"/>
                </a:lnTo>
                <a:lnTo>
                  <a:pt x="0" y="48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9" name="Freeform 22"/>
          <p:cNvSpPr/>
          <p:nvPr/>
        </p:nvSpPr>
        <p:spPr bwMode="auto">
          <a:xfrm>
            <a:off x="7550944"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0" name="Oval 23"/>
          <p:cNvSpPr>
            <a:spLocks noChangeArrowheads="1"/>
          </p:cNvSpPr>
          <p:nvPr/>
        </p:nvSpPr>
        <p:spPr bwMode="auto">
          <a:xfrm>
            <a:off x="3098007" y="3563310"/>
            <a:ext cx="174625" cy="174625"/>
          </a:xfrm>
          <a:prstGeom prst="ellipse">
            <a:avLst/>
          </a:prstGeom>
          <a:noFill/>
          <a:ln w="365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1" name="Oval 24"/>
          <p:cNvSpPr>
            <a:spLocks noChangeArrowheads="1"/>
          </p:cNvSpPr>
          <p:nvPr/>
        </p:nvSpPr>
        <p:spPr bwMode="auto">
          <a:xfrm>
            <a:off x="4596607"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2" name="Oval 25"/>
          <p:cNvSpPr>
            <a:spLocks noChangeArrowheads="1"/>
          </p:cNvSpPr>
          <p:nvPr/>
        </p:nvSpPr>
        <p:spPr bwMode="auto">
          <a:xfrm>
            <a:off x="7508082"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3" name="Oval 26"/>
          <p:cNvSpPr>
            <a:spLocks noChangeArrowheads="1"/>
          </p:cNvSpPr>
          <p:nvPr/>
        </p:nvSpPr>
        <p:spPr bwMode="auto">
          <a:xfrm>
            <a:off x="6007894" y="3563310"/>
            <a:ext cx="174625" cy="174625"/>
          </a:xfrm>
          <a:prstGeom prst="ellipse">
            <a:avLst/>
          </a:prstGeom>
          <a:noFill/>
          <a:ln w="365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4" name="Oval 27"/>
          <p:cNvSpPr>
            <a:spLocks noChangeArrowheads="1"/>
          </p:cNvSpPr>
          <p:nvPr/>
        </p:nvSpPr>
        <p:spPr bwMode="auto">
          <a:xfrm>
            <a:off x="8919369" y="3563310"/>
            <a:ext cx="174625" cy="174625"/>
          </a:xfrm>
          <a:prstGeom prst="ellipse">
            <a:avLst/>
          </a:prstGeom>
          <a:noFill/>
          <a:ln w="36513"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5" name="Freeform 28"/>
          <p:cNvSpPr/>
          <p:nvPr/>
        </p:nvSpPr>
        <p:spPr bwMode="auto">
          <a:xfrm>
            <a:off x="3042444"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1"/>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6" name="Freeform 29"/>
          <p:cNvSpPr/>
          <p:nvPr/>
        </p:nvSpPr>
        <p:spPr bwMode="auto">
          <a:xfrm>
            <a:off x="8862219"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3"/>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7" name="Freeform 30"/>
          <p:cNvSpPr/>
          <p:nvPr/>
        </p:nvSpPr>
        <p:spPr bwMode="auto">
          <a:xfrm>
            <a:off x="5952332" y="3333122"/>
            <a:ext cx="287338" cy="142875"/>
          </a:xfrm>
          <a:custGeom>
            <a:avLst/>
            <a:gdLst>
              <a:gd name="T0" fmla="*/ 0 w 789"/>
              <a:gd name="T1" fmla="*/ 0 h 394"/>
              <a:gd name="T2" fmla="*/ 394 w 789"/>
              <a:gd name="T3" fmla="*/ 394 h 394"/>
              <a:gd name="T4" fmla="*/ 789 w 789"/>
              <a:gd name="T5" fmla="*/ 0 h 394"/>
              <a:gd name="T6" fmla="*/ 0 w 789"/>
              <a:gd name="T7" fmla="*/ 0 h 394"/>
            </a:gdLst>
            <a:ahLst/>
            <a:cxnLst>
              <a:cxn ang="0">
                <a:pos x="T0" y="T1"/>
              </a:cxn>
              <a:cxn ang="0">
                <a:pos x="T2" y="T3"/>
              </a:cxn>
              <a:cxn ang="0">
                <a:pos x="T4" y="T5"/>
              </a:cxn>
              <a:cxn ang="0">
                <a:pos x="T6" y="T7"/>
              </a:cxn>
            </a:cxnLst>
            <a:rect l="0" t="0" r="r" b="b"/>
            <a:pathLst>
              <a:path w="789" h="394">
                <a:moveTo>
                  <a:pt x="0" y="0"/>
                </a:moveTo>
                <a:lnTo>
                  <a:pt x="394" y="394"/>
                </a:lnTo>
                <a:lnTo>
                  <a:pt x="789" y="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8" name="Oval 31"/>
          <p:cNvSpPr>
            <a:spLocks noChangeArrowheads="1"/>
          </p:cNvSpPr>
          <p:nvPr/>
        </p:nvSpPr>
        <p:spPr bwMode="auto">
          <a:xfrm>
            <a:off x="168671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9" name="Oval 32"/>
          <p:cNvSpPr>
            <a:spLocks noChangeArrowheads="1"/>
          </p:cNvSpPr>
          <p:nvPr/>
        </p:nvSpPr>
        <p:spPr bwMode="auto">
          <a:xfrm>
            <a:off x="1041796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0" name="矩形 59"/>
          <p:cNvSpPr/>
          <p:nvPr/>
        </p:nvSpPr>
        <p:spPr>
          <a:xfrm>
            <a:off x="1653143" y="2380572"/>
            <a:ext cx="2828419"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61" name="矩形 60"/>
          <p:cNvSpPr/>
          <p:nvPr/>
        </p:nvSpPr>
        <p:spPr>
          <a:xfrm>
            <a:off x="1653143" y="2036380"/>
            <a:ext cx="282841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在这里输入您的文字内容</a:t>
            </a:r>
          </a:p>
        </p:txBody>
      </p:sp>
      <p:sp>
        <p:nvSpPr>
          <p:cNvPr id="86" name="矩形 85"/>
          <p:cNvSpPr/>
          <p:nvPr/>
        </p:nvSpPr>
        <p:spPr>
          <a:xfrm>
            <a:off x="7762009" y="2380572"/>
            <a:ext cx="2828419"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87" name="矩形 86"/>
          <p:cNvSpPr/>
          <p:nvPr/>
        </p:nvSpPr>
        <p:spPr>
          <a:xfrm>
            <a:off x="7762009" y="2036380"/>
            <a:ext cx="282841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在这里输入您的文字内容</a:t>
            </a:r>
          </a:p>
        </p:txBody>
      </p:sp>
      <p:sp>
        <p:nvSpPr>
          <p:cNvPr id="88" name="矩形 87"/>
          <p:cNvSpPr/>
          <p:nvPr/>
        </p:nvSpPr>
        <p:spPr>
          <a:xfrm>
            <a:off x="4707581" y="4361773"/>
            <a:ext cx="2828419"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89" name="矩形 88"/>
          <p:cNvSpPr/>
          <p:nvPr/>
        </p:nvSpPr>
        <p:spPr>
          <a:xfrm>
            <a:off x="4707581" y="4017581"/>
            <a:ext cx="282841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在这里输入您的文字内容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250"/>
                                        <p:tgtEl>
                                          <p:spTgt spid="55"/>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anim calcmode="lin" valueType="num">
                                      <p:cBhvr>
                                        <p:cTn id="39" dur="500" fill="hold"/>
                                        <p:tgtEl>
                                          <p:spTgt spid="61"/>
                                        </p:tgtEl>
                                        <p:attrNameLst>
                                          <p:attrName>ppt_x</p:attrName>
                                        </p:attrNameLst>
                                      </p:cBhvr>
                                      <p:tavLst>
                                        <p:tav tm="0">
                                          <p:val>
                                            <p:strVal val="#ppt_x"/>
                                          </p:val>
                                        </p:tav>
                                        <p:tav tm="100000">
                                          <p:val>
                                            <p:strVal val="#ppt_x"/>
                                          </p:val>
                                        </p:tav>
                                      </p:tavLst>
                                    </p:anim>
                                    <p:anim calcmode="lin" valueType="num">
                                      <p:cBhvr>
                                        <p:cTn id="40" dur="500" fill="hold"/>
                                        <p:tgtEl>
                                          <p:spTgt spid="61"/>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anim calcmode="lin" valueType="num">
                                      <p:cBhvr>
                                        <p:cTn id="45" dur="500" fill="hold"/>
                                        <p:tgtEl>
                                          <p:spTgt spid="60"/>
                                        </p:tgtEl>
                                        <p:attrNameLst>
                                          <p:attrName>ppt_x</p:attrName>
                                        </p:attrNameLst>
                                      </p:cBhvr>
                                      <p:tavLst>
                                        <p:tav tm="0">
                                          <p:val>
                                            <p:strVal val="#ppt_x"/>
                                          </p:val>
                                        </p:tav>
                                        <p:tav tm="100000">
                                          <p:val>
                                            <p:strVal val="#ppt_x"/>
                                          </p:val>
                                        </p:tav>
                                      </p:tavLst>
                                    </p:anim>
                                    <p:anim calcmode="lin" valueType="num">
                                      <p:cBhvr>
                                        <p:cTn id="46" dur="500" fill="hold"/>
                                        <p:tgtEl>
                                          <p:spTgt spid="60"/>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1"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250"/>
                                        <p:tgtEl>
                                          <p:spTgt spid="57"/>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childTnLst>
                          </p:cTn>
                        </p:par>
                        <p:par>
                          <p:cTn id="58" fill="hold">
                            <p:stCondLst>
                              <p:cond delay="5500"/>
                            </p:stCondLst>
                            <p:childTnLst>
                              <p:par>
                                <p:cTn id="59" presetID="47" presetClass="entr" presetSubtype="0"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anim calcmode="lin" valueType="num">
                                      <p:cBhvr>
                                        <p:cTn id="62" dur="500" fill="hold"/>
                                        <p:tgtEl>
                                          <p:spTgt spid="89"/>
                                        </p:tgtEl>
                                        <p:attrNameLst>
                                          <p:attrName>ppt_x</p:attrName>
                                        </p:attrNameLst>
                                      </p:cBhvr>
                                      <p:tavLst>
                                        <p:tav tm="0">
                                          <p:val>
                                            <p:strVal val="#ppt_x"/>
                                          </p:val>
                                        </p:tav>
                                        <p:tav tm="100000">
                                          <p:val>
                                            <p:strVal val="#ppt_x"/>
                                          </p:val>
                                        </p:tav>
                                      </p:tavLst>
                                    </p:anim>
                                    <p:anim calcmode="lin" valueType="num">
                                      <p:cBhvr>
                                        <p:cTn id="63" dur="500" fill="hold"/>
                                        <p:tgtEl>
                                          <p:spTgt spid="8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500"/>
                                        <p:tgtEl>
                                          <p:spTgt spid="88"/>
                                        </p:tgtEl>
                                      </p:cBhvr>
                                    </p:animEffect>
                                    <p:anim calcmode="lin" valueType="num">
                                      <p:cBhvr>
                                        <p:cTn id="68" dur="500" fill="hold"/>
                                        <p:tgtEl>
                                          <p:spTgt spid="88"/>
                                        </p:tgtEl>
                                        <p:attrNameLst>
                                          <p:attrName>ppt_x</p:attrName>
                                        </p:attrNameLst>
                                      </p:cBhvr>
                                      <p:tavLst>
                                        <p:tav tm="0">
                                          <p:val>
                                            <p:strVal val="#ppt_x"/>
                                          </p:val>
                                        </p:tav>
                                        <p:tav tm="100000">
                                          <p:val>
                                            <p:strVal val="#ppt_x"/>
                                          </p:val>
                                        </p:tav>
                                      </p:tavLst>
                                    </p:anim>
                                    <p:anim calcmode="lin" valueType="num">
                                      <p:cBhvr>
                                        <p:cTn id="69" dur="500" fill="hold"/>
                                        <p:tgtEl>
                                          <p:spTgt spid="88"/>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1" presetClass="entr" presetSubtype="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250"/>
                                        <p:tgtEl>
                                          <p:spTgt spid="56"/>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up)">
                                      <p:cBhvr>
                                        <p:cTn id="80" dur="500"/>
                                        <p:tgtEl>
                                          <p:spTgt spid="49"/>
                                        </p:tgtEl>
                                      </p:cBhvr>
                                    </p:animEffect>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87"/>
                                        </p:tgtEl>
                                        <p:attrNameLst>
                                          <p:attrName>style.visibility</p:attrName>
                                        </p:attrNameLst>
                                      </p:cBhvr>
                                      <p:to>
                                        <p:strVal val="visible"/>
                                      </p:to>
                                    </p:set>
                                    <p:animEffect transition="in" filter="fade">
                                      <p:cBhvr>
                                        <p:cTn id="84" dur="500"/>
                                        <p:tgtEl>
                                          <p:spTgt spid="87"/>
                                        </p:tgtEl>
                                      </p:cBhvr>
                                    </p:animEffect>
                                    <p:anim calcmode="lin" valueType="num">
                                      <p:cBhvr>
                                        <p:cTn id="85" dur="500" fill="hold"/>
                                        <p:tgtEl>
                                          <p:spTgt spid="87"/>
                                        </p:tgtEl>
                                        <p:attrNameLst>
                                          <p:attrName>ppt_x</p:attrName>
                                        </p:attrNameLst>
                                      </p:cBhvr>
                                      <p:tavLst>
                                        <p:tav tm="0">
                                          <p:val>
                                            <p:strVal val="#ppt_x"/>
                                          </p:val>
                                        </p:tav>
                                        <p:tav tm="100000">
                                          <p:val>
                                            <p:strVal val="#ppt_x"/>
                                          </p:val>
                                        </p:tav>
                                      </p:tavLst>
                                    </p:anim>
                                    <p:anim calcmode="lin" valueType="num">
                                      <p:cBhvr>
                                        <p:cTn id="86" dur="500" fill="hold"/>
                                        <p:tgtEl>
                                          <p:spTgt spid="87"/>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42" presetClass="entr" presetSubtype="0" fill="hold" grpId="0" nodeType="after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fade">
                                      <p:cBhvr>
                                        <p:cTn id="90" dur="500"/>
                                        <p:tgtEl>
                                          <p:spTgt spid="86"/>
                                        </p:tgtEl>
                                      </p:cBhvr>
                                    </p:animEffect>
                                    <p:anim calcmode="lin" valueType="num">
                                      <p:cBhvr>
                                        <p:cTn id="91" dur="500" fill="hold"/>
                                        <p:tgtEl>
                                          <p:spTgt spid="86"/>
                                        </p:tgtEl>
                                        <p:attrNameLst>
                                          <p:attrName>ppt_x</p:attrName>
                                        </p:attrNameLst>
                                      </p:cBhvr>
                                      <p:tavLst>
                                        <p:tav tm="0">
                                          <p:val>
                                            <p:strVal val="#ppt_x"/>
                                          </p:val>
                                        </p:tav>
                                        <p:tav tm="100000">
                                          <p:val>
                                            <p:strVal val="#ppt_x"/>
                                          </p:val>
                                        </p:tav>
                                      </p:tavLst>
                                    </p:anim>
                                    <p:anim calcmode="lin" valueType="num">
                                      <p:cBhvr>
                                        <p:cTn id="92" dur="5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86"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23850" y="3130508"/>
            <a:ext cx="596985" cy="596985"/>
            <a:chOff x="323850" y="3111500"/>
            <a:chExt cx="596985" cy="596985"/>
          </a:xfrm>
        </p:grpSpPr>
        <p:sp>
          <p:nvSpPr>
            <p:cNvPr id="15" name="椭圆 14"/>
            <p:cNvSpPr/>
            <p:nvPr/>
          </p:nvSpPr>
          <p:spPr>
            <a:xfrm>
              <a:off x="323850" y="3111500"/>
              <a:ext cx="596985" cy="5969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箭头: V 形 15"/>
            <p:cNvSpPr/>
            <p:nvPr/>
          </p:nvSpPr>
          <p:spPr>
            <a:xfrm flipH="1">
              <a:off x="411998" y="3200442"/>
              <a:ext cx="368300" cy="419100"/>
            </a:xfrm>
            <a:prstGeom prst="chevron">
              <a:avLst>
                <a:gd name="adj" fmla="val 60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8" name="组合 17"/>
          <p:cNvGrpSpPr/>
          <p:nvPr/>
        </p:nvGrpSpPr>
        <p:grpSpPr>
          <a:xfrm flipH="1">
            <a:off x="11271165" y="3130508"/>
            <a:ext cx="596985" cy="596985"/>
            <a:chOff x="323850" y="3111500"/>
            <a:chExt cx="596985" cy="596985"/>
          </a:xfrm>
        </p:grpSpPr>
        <p:sp>
          <p:nvSpPr>
            <p:cNvPr id="19" name="椭圆 18"/>
            <p:cNvSpPr/>
            <p:nvPr/>
          </p:nvSpPr>
          <p:spPr>
            <a:xfrm>
              <a:off x="323850" y="3111500"/>
              <a:ext cx="596985" cy="5969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箭头: V 形 19"/>
            <p:cNvSpPr/>
            <p:nvPr/>
          </p:nvSpPr>
          <p:spPr>
            <a:xfrm flipH="1">
              <a:off x="411998" y="3200442"/>
              <a:ext cx="368300" cy="419100"/>
            </a:xfrm>
            <a:prstGeom prst="chevron">
              <a:avLst>
                <a:gd name="adj" fmla="val 60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7" name="矩形 6"/>
          <p:cNvSpPr/>
          <p:nvPr/>
        </p:nvSpPr>
        <p:spPr>
          <a:xfrm>
            <a:off x="3244850" y="0"/>
            <a:ext cx="5702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475820" y="1820742"/>
            <a:ext cx="324036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PART 03</a:t>
            </a:r>
          </a:p>
        </p:txBody>
      </p:sp>
      <p:sp>
        <p:nvSpPr>
          <p:cNvPr id="9" name="TextBox 53"/>
          <p:cNvSpPr txBox="1"/>
          <p:nvPr/>
        </p:nvSpPr>
        <p:spPr>
          <a:xfrm>
            <a:off x="3791744" y="2502112"/>
            <a:ext cx="4608512" cy="830997"/>
          </a:xfrm>
          <a:prstGeom prst="rect">
            <a:avLst/>
          </a:prstGeom>
          <a:noFill/>
        </p:spPr>
        <p:txBody>
          <a:bodyPr wrap="square" rtlCol="0">
            <a:spAutoFit/>
          </a:bodyPr>
          <a:lstStyle/>
          <a:p>
            <a:pPr algn="ctr"/>
            <a:r>
              <a:rPr lang="zh-CN" altLang="en-US" sz="48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工作成果展示</a:t>
            </a:r>
            <a:endParaRPr lang="zh-CN" altLang="zh-CN" sz="48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4936067" y="3708485"/>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1" name="文本框 10"/>
          <p:cNvSpPr txBox="1"/>
          <p:nvPr/>
        </p:nvSpPr>
        <p:spPr>
          <a:xfrm>
            <a:off x="4936067" y="4162806"/>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2" name="文本框 11"/>
          <p:cNvSpPr txBox="1"/>
          <p:nvPr/>
        </p:nvSpPr>
        <p:spPr>
          <a:xfrm>
            <a:off x="4936067" y="4617127"/>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3" name="矩形 12"/>
          <p:cNvSpPr/>
          <p:nvPr/>
        </p:nvSpPr>
        <p:spPr>
          <a:xfrm>
            <a:off x="4085578" y="3339987"/>
            <a:ext cx="4020844"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14" name="矩形 13"/>
          <p:cNvSpPr/>
          <p:nvPr/>
        </p:nvSpPr>
        <p:spPr>
          <a:xfrm>
            <a:off x="3365500" y="127000"/>
            <a:ext cx="5461000" cy="66040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500"/>
                                        <p:tgtEl>
                                          <p:spTgt spid="1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1000"/>
                            </p:stCondLst>
                            <p:childTnLst>
                              <p:par>
                                <p:cTn id="19" presetID="42" presetClass="path" presetSubtype="0" fill="hold" nodeType="afterEffect">
                                  <p:stCondLst>
                                    <p:cond delay="0"/>
                                  </p:stCondLst>
                                  <p:childTnLst>
                                    <p:animMotion origin="layout" path="M 1.66667E-6 0 L -0.44792 -0.01296 " pathEditMode="relative" rAng="0" ptsTypes="AA">
                                      <p:cBhvr>
                                        <p:cTn id="20" dur="1000" spd="-100000" fill="hold"/>
                                        <p:tgtEl>
                                          <p:spTgt spid="18"/>
                                        </p:tgtEl>
                                        <p:attrNameLst>
                                          <p:attrName>ppt_x</p:attrName>
                                          <p:attrName>ppt_y</p:attrName>
                                        </p:attrNameLst>
                                      </p:cBhvr>
                                      <p:rCtr x="-22396" y="-648"/>
                                    </p:animMotion>
                                  </p:childTnLst>
                                </p:cTn>
                              </p:par>
                              <p:par>
                                <p:cTn id="21" presetID="42" presetClass="path" presetSubtype="0" fill="hold" nodeType="withEffect">
                                  <p:stCondLst>
                                    <p:cond delay="0"/>
                                  </p:stCondLst>
                                  <p:childTnLst>
                                    <p:animMotion origin="layout" path="M -1.66667E-6 0 L 0.44792 -0.01296 " pathEditMode="relative" rAng="0" ptsTypes="AA">
                                      <p:cBhvr>
                                        <p:cTn id="22" dur="1000" spd="-100000" fill="hold"/>
                                        <p:tgtEl>
                                          <p:spTgt spid="17"/>
                                        </p:tgtEl>
                                        <p:attrNameLst>
                                          <p:attrName>ppt_x</p:attrName>
                                          <p:attrName>ppt_y</p:attrName>
                                        </p:attrNameLst>
                                      </p:cBhvr>
                                      <p:rCtr x="22396" y="-648"/>
                                    </p:animMotion>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MH_Other_1"/>
          <p:cNvSpPr/>
          <p:nvPr>
            <p:custDataLst>
              <p:tags r:id="rId1"/>
            </p:custDataLst>
          </p:nvPr>
        </p:nvSpPr>
        <p:spPr bwMode="auto">
          <a:xfrm rot="3843633">
            <a:off x="8861467" y="3761406"/>
            <a:ext cx="1212851" cy="897725"/>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28" name="MH_Other_2"/>
          <p:cNvSpPr>
            <a:spLocks noChangeShapeType="1"/>
          </p:cNvSpPr>
          <p:nvPr>
            <p:custDataLst>
              <p:tags r:id="rId2"/>
            </p:custDataLst>
          </p:nvPr>
        </p:nvSpPr>
        <p:spPr bwMode="auto">
          <a:xfrm flipV="1">
            <a:off x="6745157" y="3648293"/>
            <a:ext cx="3014817" cy="0"/>
          </a:xfrm>
          <a:prstGeom prst="line">
            <a:avLst/>
          </a:prstGeom>
          <a:noFill/>
          <a:ln w="38100">
            <a:solidFill>
              <a:schemeClr val="bg1">
                <a:lumMod val="65000"/>
              </a:schemeClr>
            </a:solidFill>
            <a:roun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29" name="MH_Other_3"/>
          <p:cNvSpPr>
            <a:spLocks noChangeShapeType="1"/>
          </p:cNvSpPr>
          <p:nvPr>
            <p:custDataLst>
              <p:tags r:id="rId3"/>
            </p:custDataLst>
          </p:nvPr>
        </p:nvSpPr>
        <p:spPr bwMode="auto">
          <a:xfrm flipH="1">
            <a:off x="7236389" y="2478305"/>
            <a:ext cx="1081751" cy="3022600"/>
          </a:xfrm>
          <a:prstGeom prst="line">
            <a:avLst/>
          </a:prstGeom>
          <a:noFill/>
          <a:ln w="38100">
            <a:solidFill>
              <a:schemeClr val="bg1">
                <a:lumMod val="65000"/>
              </a:schemeClr>
            </a:solidFill>
            <a:roun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30" name="MH_Other_4"/>
          <p:cNvSpPr>
            <a:spLocks noChangeShapeType="1"/>
          </p:cNvSpPr>
          <p:nvPr>
            <p:custDataLst>
              <p:tags r:id="rId4"/>
            </p:custDataLst>
          </p:nvPr>
        </p:nvSpPr>
        <p:spPr bwMode="auto">
          <a:xfrm>
            <a:off x="8318178" y="2478305"/>
            <a:ext cx="984137" cy="3022600"/>
          </a:xfrm>
          <a:prstGeom prst="line">
            <a:avLst/>
          </a:prstGeom>
          <a:noFill/>
          <a:ln w="38100">
            <a:solidFill>
              <a:schemeClr val="bg1">
                <a:lumMod val="65000"/>
              </a:schemeClr>
            </a:solidFill>
            <a:roun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31" name="MH_Other_5"/>
          <p:cNvSpPr>
            <a:spLocks noChangeShapeType="1"/>
          </p:cNvSpPr>
          <p:nvPr>
            <p:custDataLst>
              <p:tags r:id="rId5"/>
            </p:custDataLst>
          </p:nvPr>
        </p:nvSpPr>
        <p:spPr bwMode="auto">
          <a:xfrm flipH="1">
            <a:off x="7236332" y="3648347"/>
            <a:ext cx="2555555" cy="1852612"/>
          </a:xfrm>
          <a:prstGeom prst="line">
            <a:avLst/>
          </a:prstGeom>
          <a:noFill/>
          <a:ln w="38100">
            <a:solidFill>
              <a:schemeClr val="bg1">
                <a:lumMod val="65000"/>
              </a:schemeClr>
            </a:solidFill>
            <a:roun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32" name="MH_Other_6"/>
          <p:cNvSpPr>
            <a:spLocks noChangeShapeType="1"/>
          </p:cNvSpPr>
          <p:nvPr>
            <p:custDataLst>
              <p:tags r:id="rId6"/>
            </p:custDataLst>
          </p:nvPr>
        </p:nvSpPr>
        <p:spPr bwMode="auto">
          <a:xfrm>
            <a:off x="6745064" y="3648347"/>
            <a:ext cx="2557155" cy="1852612"/>
          </a:xfrm>
          <a:prstGeom prst="line">
            <a:avLst/>
          </a:prstGeom>
          <a:noFill/>
          <a:ln w="38100">
            <a:solidFill>
              <a:schemeClr val="bg1">
                <a:lumMod val="65000"/>
              </a:schemeClr>
            </a:solidFill>
            <a:roun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33" name="MH_Other_7"/>
          <p:cNvSpPr/>
          <p:nvPr>
            <p:custDataLst>
              <p:tags r:id="rId7"/>
            </p:custDataLst>
          </p:nvPr>
        </p:nvSpPr>
        <p:spPr bwMode="auto">
          <a:xfrm rot="8181971">
            <a:off x="7650789" y="4654833"/>
            <a:ext cx="1220968"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34" name="MH_Other_9"/>
          <p:cNvSpPr/>
          <p:nvPr>
            <p:custDataLst>
              <p:tags r:id="rId8"/>
            </p:custDataLst>
          </p:nvPr>
        </p:nvSpPr>
        <p:spPr bwMode="auto">
          <a:xfrm rot="12426840">
            <a:off x="6525888" y="3799105"/>
            <a:ext cx="1220969"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35" name="MH_Other_10"/>
          <p:cNvSpPr/>
          <p:nvPr>
            <p:custDataLst>
              <p:tags r:id="rId9"/>
            </p:custDataLst>
          </p:nvPr>
        </p:nvSpPr>
        <p:spPr bwMode="auto">
          <a:xfrm rot="16765840">
            <a:off x="6954842" y="2478338"/>
            <a:ext cx="1211263" cy="1217769"/>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36" name="MH_Other_11"/>
          <p:cNvSpPr/>
          <p:nvPr>
            <p:custDataLst>
              <p:tags r:id="rId10"/>
            </p:custDataLst>
          </p:nvPr>
        </p:nvSpPr>
        <p:spPr bwMode="auto">
          <a:xfrm rot="21229832">
            <a:off x="8330954" y="2510063"/>
            <a:ext cx="1220969" cy="11191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101540" tIns="50779" rIns="101540" bIns="50779" anchor="ctr"/>
          <a:lstStyle/>
          <a:p>
            <a:pPr>
              <a:defRPr/>
            </a:pPr>
            <a:endParaRPr lang="zh-CN" altLang="en-US" sz="2400" b="1" kern="0" dirty="0">
              <a:solidFill>
                <a:sysClr val="windowText" lastClr="000000"/>
              </a:solidFill>
              <a:ea typeface="微软雅黑" panose="020B0503020204020204" pitchFamily="34" charset="-122"/>
              <a:cs typeface="+mn-ea"/>
              <a:sym typeface="+mn-lt"/>
            </a:endParaRPr>
          </a:p>
        </p:txBody>
      </p:sp>
      <p:sp>
        <p:nvSpPr>
          <p:cNvPr id="37" name="椭圆 36"/>
          <p:cNvSpPr/>
          <p:nvPr/>
        </p:nvSpPr>
        <p:spPr bwMode="auto">
          <a:xfrm>
            <a:off x="7505432" y="3320972"/>
            <a:ext cx="1589129" cy="158846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67704" rIns="0" bIns="67704" anchor="ctr"/>
          <a:lstStyle/>
          <a:p>
            <a:pPr algn="ctr"/>
            <a:r>
              <a:rPr lang="zh-CN" altLang="en-US" sz="3065" b="1" dirty="0">
                <a:solidFill>
                  <a:schemeClr val="accent1"/>
                </a:solidFill>
                <a:ea typeface="微软雅黑" panose="020B0503020204020204" pitchFamily="34" charset="-122"/>
                <a:sym typeface="+mn-lt"/>
              </a:rPr>
              <a:t>支出</a:t>
            </a:r>
            <a:endParaRPr lang="en-US" altLang="zh-CN" sz="3065" b="1" dirty="0">
              <a:solidFill>
                <a:schemeClr val="accent1"/>
              </a:solidFill>
              <a:ea typeface="微软雅黑" panose="020B0503020204020204" pitchFamily="34" charset="-122"/>
              <a:sym typeface="+mn-lt"/>
            </a:endParaRPr>
          </a:p>
          <a:p>
            <a:pPr algn="ctr"/>
            <a:r>
              <a:rPr lang="zh-CN" altLang="en-US" sz="3065" b="1" dirty="0">
                <a:solidFill>
                  <a:schemeClr val="accent1"/>
                </a:solidFill>
                <a:ea typeface="微软雅黑" panose="020B0503020204020204" pitchFamily="34" charset="-122"/>
                <a:sym typeface="+mn-lt"/>
              </a:rPr>
              <a:t>成本</a:t>
            </a:r>
          </a:p>
        </p:txBody>
      </p:sp>
      <p:sp>
        <p:nvSpPr>
          <p:cNvPr id="38" name="椭圆 37"/>
          <p:cNvSpPr/>
          <p:nvPr/>
        </p:nvSpPr>
        <p:spPr bwMode="auto">
          <a:xfrm>
            <a:off x="7881008" y="1924545"/>
            <a:ext cx="864000" cy="864000"/>
          </a:xfrm>
          <a:prstGeom prst="ellipse">
            <a:avLst/>
          </a:prstGeom>
          <a:solidFill>
            <a:schemeClr val="accent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67704" rIns="0" bIns="67704" anchor="ctr"/>
          <a:lstStyle/>
          <a:p>
            <a:pPr algn="ctr">
              <a:defRPr/>
            </a:pPr>
            <a:r>
              <a:rPr lang="en-US" altLang="zh-CN" sz="3600" dirty="0">
                <a:solidFill>
                  <a:schemeClr val="bg1"/>
                </a:solidFill>
                <a:latin typeface="Impact" panose="020B0806030902050204" pitchFamily="34" charset="0"/>
                <a:ea typeface="微软雅黑" panose="020B0503020204020204" pitchFamily="34" charset="-122"/>
                <a:cs typeface="+mn-ea"/>
                <a:sym typeface="+mn-lt"/>
              </a:rPr>
              <a:t>30</a:t>
            </a:r>
            <a:r>
              <a:rPr lang="en-US" altLang="zh-CN" sz="2135" dirty="0">
                <a:solidFill>
                  <a:schemeClr val="bg1"/>
                </a:solidFill>
                <a:latin typeface="Impact" panose="020B0806030902050204" pitchFamily="34" charset="0"/>
                <a:ea typeface="微软雅黑" panose="020B0503020204020204" pitchFamily="34" charset="-122"/>
                <a:cs typeface="+mn-ea"/>
                <a:sym typeface="+mn-lt"/>
              </a:rPr>
              <a:t>%</a:t>
            </a:r>
            <a:endParaRPr lang="zh-CN" altLang="en-US" sz="2135" dirty="0">
              <a:solidFill>
                <a:schemeClr val="bg1"/>
              </a:solidFill>
              <a:latin typeface="Impact" panose="020B0806030902050204" pitchFamily="34" charset="0"/>
              <a:ea typeface="微软雅黑" panose="020B0503020204020204" pitchFamily="34" charset="-122"/>
              <a:cs typeface="+mn-ea"/>
              <a:sym typeface="+mn-lt"/>
            </a:endParaRPr>
          </a:p>
        </p:txBody>
      </p:sp>
      <p:sp>
        <p:nvSpPr>
          <p:cNvPr id="39" name="椭圆 38"/>
          <p:cNvSpPr/>
          <p:nvPr/>
        </p:nvSpPr>
        <p:spPr bwMode="auto">
          <a:xfrm>
            <a:off x="6161715" y="3243581"/>
            <a:ext cx="864000" cy="864000"/>
          </a:xfrm>
          <a:prstGeom prst="ellipse">
            <a:avLst/>
          </a:prstGeom>
          <a:solidFill>
            <a:schemeClr val="accent2"/>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67704" rIns="0" bIns="67704" anchor="ctr"/>
          <a:lstStyle/>
          <a:p>
            <a:pPr algn="ctr"/>
            <a:r>
              <a:rPr lang="en-US" altLang="zh-CN" sz="3600" dirty="0">
                <a:solidFill>
                  <a:schemeClr val="bg1"/>
                </a:solidFill>
                <a:latin typeface="Impact" panose="020B0806030902050204" pitchFamily="34" charset="0"/>
                <a:ea typeface="微软雅黑" panose="020B0503020204020204" pitchFamily="34" charset="-122"/>
                <a:cs typeface="+mn-ea"/>
                <a:sym typeface="+mn-lt"/>
              </a:rPr>
              <a:t>10</a:t>
            </a:r>
            <a:r>
              <a:rPr lang="en-US" altLang="zh-CN" sz="2135" dirty="0">
                <a:solidFill>
                  <a:schemeClr val="bg1"/>
                </a:solidFill>
                <a:latin typeface="Impact" panose="020B0806030902050204" pitchFamily="34" charset="0"/>
                <a:ea typeface="微软雅黑" panose="020B0503020204020204" pitchFamily="34" charset="-122"/>
                <a:cs typeface="+mn-ea"/>
                <a:sym typeface="+mn-lt"/>
              </a:rPr>
              <a:t>%</a:t>
            </a:r>
            <a:endParaRPr lang="zh-CN" altLang="en-US" sz="2135" dirty="0">
              <a:solidFill>
                <a:schemeClr val="bg1"/>
              </a:solidFill>
              <a:latin typeface="Impact" panose="020B0806030902050204" pitchFamily="34" charset="0"/>
              <a:ea typeface="微软雅黑" panose="020B0503020204020204" pitchFamily="34" charset="-122"/>
              <a:cs typeface="+mn-ea"/>
              <a:sym typeface="+mn-lt"/>
            </a:endParaRPr>
          </a:p>
        </p:txBody>
      </p:sp>
      <p:sp>
        <p:nvSpPr>
          <p:cNvPr id="40" name="椭圆 39"/>
          <p:cNvSpPr/>
          <p:nvPr/>
        </p:nvSpPr>
        <p:spPr bwMode="auto">
          <a:xfrm>
            <a:off x="6824891" y="5011075"/>
            <a:ext cx="864000" cy="864000"/>
          </a:xfrm>
          <a:prstGeom prst="ellipse">
            <a:avLst/>
          </a:prstGeom>
          <a:solidFill>
            <a:schemeClr val="accent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67704" rIns="0" bIns="67704" anchor="ctr"/>
          <a:lstStyle/>
          <a:p>
            <a:pPr algn="ctr"/>
            <a:r>
              <a:rPr lang="en-US" altLang="zh-CN" sz="3600" dirty="0">
                <a:solidFill>
                  <a:schemeClr val="bg1"/>
                </a:solidFill>
                <a:latin typeface="Impact" panose="020B0806030902050204" pitchFamily="34" charset="0"/>
                <a:ea typeface="微软雅黑" panose="020B0503020204020204" pitchFamily="34" charset="-122"/>
                <a:cs typeface="+mn-ea"/>
                <a:sym typeface="+mn-lt"/>
              </a:rPr>
              <a:t>20</a:t>
            </a:r>
            <a:r>
              <a:rPr lang="en-US" altLang="zh-CN" sz="2135" dirty="0">
                <a:solidFill>
                  <a:schemeClr val="bg1"/>
                </a:solidFill>
                <a:latin typeface="Impact" panose="020B0806030902050204" pitchFamily="34" charset="0"/>
                <a:ea typeface="微软雅黑" panose="020B0503020204020204" pitchFamily="34" charset="-122"/>
                <a:cs typeface="+mn-ea"/>
                <a:sym typeface="+mn-lt"/>
              </a:rPr>
              <a:t>%</a:t>
            </a:r>
            <a:endParaRPr lang="zh-CN" altLang="en-US" sz="2135" dirty="0">
              <a:solidFill>
                <a:schemeClr val="bg1"/>
              </a:solidFill>
              <a:latin typeface="Impact" panose="020B0806030902050204" pitchFamily="34" charset="0"/>
              <a:ea typeface="微软雅黑" panose="020B0503020204020204" pitchFamily="34" charset="-122"/>
              <a:cs typeface="+mn-ea"/>
              <a:sym typeface="+mn-lt"/>
            </a:endParaRPr>
          </a:p>
        </p:txBody>
      </p:sp>
      <p:sp>
        <p:nvSpPr>
          <p:cNvPr id="41" name="椭圆 40"/>
          <p:cNvSpPr/>
          <p:nvPr/>
        </p:nvSpPr>
        <p:spPr bwMode="auto">
          <a:xfrm>
            <a:off x="8784405" y="5011075"/>
            <a:ext cx="864000" cy="864000"/>
          </a:xfrm>
          <a:prstGeom prst="ellipse">
            <a:avLst/>
          </a:prstGeom>
          <a:solidFill>
            <a:schemeClr val="accent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67704" rIns="0" bIns="67704" anchor="ctr"/>
          <a:lstStyle/>
          <a:p>
            <a:pPr algn="ctr"/>
            <a:r>
              <a:rPr lang="en-US" altLang="zh-CN" sz="3600" dirty="0">
                <a:solidFill>
                  <a:schemeClr val="bg1"/>
                </a:solidFill>
                <a:latin typeface="Impact" panose="020B0806030902050204" pitchFamily="34" charset="0"/>
                <a:ea typeface="微软雅黑" panose="020B0503020204020204" pitchFamily="34" charset="-122"/>
                <a:cs typeface="+mn-ea"/>
                <a:sym typeface="+mn-lt"/>
              </a:rPr>
              <a:t>30</a:t>
            </a:r>
            <a:r>
              <a:rPr lang="en-US" altLang="zh-CN" sz="2135" dirty="0">
                <a:solidFill>
                  <a:schemeClr val="bg1"/>
                </a:solidFill>
                <a:latin typeface="Impact" panose="020B0806030902050204" pitchFamily="34" charset="0"/>
                <a:ea typeface="微软雅黑" panose="020B0503020204020204" pitchFamily="34" charset="-122"/>
                <a:cs typeface="+mn-ea"/>
                <a:sym typeface="+mn-lt"/>
              </a:rPr>
              <a:t>%</a:t>
            </a:r>
            <a:endParaRPr lang="zh-CN" altLang="en-US" sz="2135" dirty="0">
              <a:solidFill>
                <a:schemeClr val="bg1"/>
              </a:solidFill>
              <a:latin typeface="Impact" panose="020B0806030902050204" pitchFamily="34" charset="0"/>
              <a:ea typeface="微软雅黑" panose="020B0503020204020204" pitchFamily="34" charset="-122"/>
              <a:cs typeface="+mn-ea"/>
              <a:sym typeface="+mn-lt"/>
            </a:endParaRPr>
          </a:p>
        </p:txBody>
      </p:sp>
      <p:sp>
        <p:nvSpPr>
          <p:cNvPr id="42" name="椭圆 41"/>
          <p:cNvSpPr/>
          <p:nvPr/>
        </p:nvSpPr>
        <p:spPr bwMode="auto">
          <a:xfrm>
            <a:off x="9355603" y="3243581"/>
            <a:ext cx="864000" cy="864000"/>
          </a:xfrm>
          <a:prstGeom prst="ellipse">
            <a:avLst/>
          </a:prstGeom>
          <a:solidFill>
            <a:schemeClr val="accent2"/>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67704" rIns="0" bIns="67704" anchor="ctr"/>
          <a:lstStyle/>
          <a:p>
            <a:pPr algn="ctr"/>
            <a:r>
              <a:rPr lang="en-US" altLang="zh-CN" sz="3600" dirty="0">
                <a:solidFill>
                  <a:schemeClr val="bg1"/>
                </a:solidFill>
                <a:latin typeface="Impact" panose="020B0806030902050204" pitchFamily="34" charset="0"/>
                <a:ea typeface="微软雅黑" panose="020B0503020204020204" pitchFamily="34" charset="-122"/>
                <a:cs typeface="+mn-ea"/>
                <a:sym typeface="+mn-lt"/>
              </a:rPr>
              <a:t>10</a:t>
            </a:r>
            <a:r>
              <a:rPr lang="en-US" altLang="zh-CN" sz="2135" dirty="0">
                <a:solidFill>
                  <a:schemeClr val="bg1"/>
                </a:solidFill>
                <a:latin typeface="Impact" panose="020B0806030902050204" pitchFamily="34" charset="0"/>
                <a:ea typeface="微软雅黑" panose="020B0503020204020204" pitchFamily="34" charset="-122"/>
                <a:cs typeface="+mn-ea"/>
                <a:sym typeface="+mn-lt"/>
              </a:rPr>
              <a:t>%</a:t>
            </a:r>
            <a:endParaRPr lang="zh-CN" altLang="en-US" sz="2135" dirty="0">
              <a:solidFill>
                <a:schemeClr val="bg1"/>
              </a:solidFill>
              <a:latin typeface="Impact" panose="020B0806030902050204" pitchFamily="34" charset="0"/>
              <a:ea typeface="微软雅黑" panose="020B0503020204020204" pitchFamily="34" charset="-122"/>
              <a:cs typeface="+mn-ea"/>
              <a:sym typeface="+mn-lt"/>
            </a:endParaRPr>
          </a:p>
        </p:txBody>
      </p:sp>
      <p:sp>
        <p:nvSpPr>
          <p:cNvPr id="46" name="TextBox 17"/>
          <p:cNvSpPr txBox="1"/>
          <p:nvPr/>
        </p:nvSpPr>
        <p:spPr>
          <a:xfrm>
            <a:off x="7546503" y="1445279"/>
            <a:ext cx="1536000" cy="444507"/>
          </a:xfrm>
          <a:prstGeom prst="rect">
            <a:avLst/>
          </a:prstGeom>
          <a:noFill/>
        </p:spPr>
        <p:txBody>
          <a:bodyPr wrap="square" lIns="135412" tIns="67704" rIns="135412" bIns="67704" rtlCol="0">
            <a:spAutoFit/>
          </a:bodyPr>
          <a:lstStyle/>
          <a:p>
            <a:pPr algn="ctr"/>
            <a:r>
              <a:rPr lang="zh-CN" altLang="en-US" sz="2000" b="1" dirty="0">
                <a:solidFill>
                  <a:schemeClr val="bg1">
                    <a:lumMod val="50000"/>
                  </a:schemeClr>
                </a:solidFill>
                <a:ea typeface="微软雅黑" panose="020B0503020204020204" pitchFamily="34" charset="-122"/>
                <a:cs typeface="+mn-ea"/>
                <a:sym typeface="+mn-lt"/>
              </a:rPr>
              <a:t>管理成本</a:t>
            </a:r>
          </a:p>
        </p:txBody>
      </p:sp>
      <p:sp>
        <p:nvSpPr>
          <p:cNvPr id="47" name="TextBox 18"/>
          <p:cNvSpPr txBox="1"/>
          <p:nvPr/>
        </p:nvSpPr>
        <p:spPr>
          <a:xfrm>
            <a:off x="10273007" y="3433167"/>
            <a:ext cx="1536000" cy="444507"/>
          </a:xfrm>
          <a:prstGeom prst="rect">
            <a:avLst/>
          </a:prstGeom>
          <a:noFill/>
        </p:spPr>
        <p:txBody>
          <a:bodyPr wrap="square" lIns="135412" tIns="67704" rIns="135412" bIns="67704" rtlCol="0">
            <a:spAutoFit/>
          </a:bodyPr>
          <a:lstStyle/>
          <a:p>
            <a:r>
              <a:rPr lang="zh-CN" altLang="en-US" sz="2000" b="1" dirty="0">
                <a:solidFill>
                  <a:schemeClr val="bg1">
                    <a:lumMod val="50000"/>
                  </a:schemeClr>
                </a:solidFill>
                <a:ea typeface="微软雅黑" panose="020B0503020204020204" pitchFamily="34" charset="-122"/>
                <a:cs typeface="+mn-ea"/>
                <a:sym typeface="+mn-lt"/>
              </a:rPr>
              <a:t>其他成本</a:t>
            </a:r>
          </a:p>
        </p:txBody>
      </p:sp>
      <p:sp>
        <p:nvSpPr>
          <p:cNvPr id="48" name="TextBox 19"/>
          <p:cNvSpPr txBox="1"/>
          <p:nvPr/>
        </p:nvSpPr>
        <p:spPr>
          <a:xfrm>
            <a:off x="9696868" y="5205445"/>
            <a:ext cx="1536000" cy="444507"/>
          </a:xfrm>
          <a:prstGeom prst="rect">
            <a:avLst/>
          </a:prstGeom>
          <a:noFill/>
        </p:spPr>
        <p:txBody>
          <a:bodyPr wrap="square" lIns="135412" tIns="67704" rIns="135412" bIns="67704" rtlCol="0">
            <a:spAutoFit/>
          </a:bodyPr>
          <a:lstStyle/>
          <a:p>
            <a:r>
              <a:rPr lang="zh-CN" altLang="en-US" sz="2000" b="1" dirty="0">
                <a:solidFill>
                  <a:schemeClr val="bg1">
                    <a:lumMod val="50000"/>
                  </a:schemeClr>
                </a:solidFill>
                <a:ea typeface="微软雅黑" panose="020B0503020204020204" pitchFamily="34" charset="-122"/>
                <a:cs typeface="+mn-ea"/>
                <a:sym typeface="+mn-lt"/>
              </a:rPr>
              <a:t>人员成本</a:t>
            </a:r>
          </a:p>
        </p:txBody>
      </p:sp>
      <p:sp>
        <p:nvSpPr>
          <p:cNvPr id="62" name="TextBox 20"/>
          <p:cNvSpPr txBox="1"/>
          <p:nvPr/>
        </p:nvSpPr>
        <p:spPr>
          <a:xfrm>
            <a:off x="5136139" y="5205445"/>
            <a:ext cx="1536000" cy="444507"/>
          </a:xfrm>
          <a:prstGeom prst="rect">
            <a:avLst/>
          </a:prstGeom>
          <a:noFill/>
        </p:spPr>
        <p:txBody>
          <a:bodyPr wrap="square" lIns="135412" tIns="67704" rIns="135412" bIns="67704" rtlCol="0">
            <a:spAutoFit/>
          </a:bodyPr>
          <a:lstStyle/>
          <a:p>
            <a:pPr algn="r"/>
            <a:r>
              <a:rPr lang="zh-CN" altLang="en-US" sz="2000" b="1" dirty="0">
                <a:solidFill>
                  <a:schemeClr val="bg1">
                    <a:lumMod val="50000"/>
                  </a:schemeClr>
                </a:solidFill>
                <a:ea typeface="微软雅黑" panose="020B0503020204020204" pitchFamily="34" charset="-122"/>
                <a:cs typeface="+mn-ea"/>
                <a:sym typeface="+mn-lt"/>
              </a:rPr>
              <a:t>营销成本</a:t>
            </a:r>
          </a:p>
        </p:txBody>
      </p:sp>
      <p:sp>
        <p:nvSpPr>
          <p:cNvPr id="63" name="TextBox 21"/>
          <p:cNvSpPr txBox="1"/>
          <p:nvPr/>
        </p:nvSpPr>
        <p:spPr>
          <a:xfrm>
            <a:off x="4655840" y="3433167"/>
            <a:ext cx="1536000" cy="444507"/>
          </a:xfrm>
          <a:prstGeom prst="rect">
            <a:avLst/>
          </a:prstGeom>
          <a:noFill/>
        </p:spPr>
        <p:txBody>
          <a:bodyPr wrap="square" lIns="135412" tIns="67704" rIns="135412" bIns="67704" rtlCol="0">
            <a:spAutoFit/>
          </a:bodyPr>
          <a:lstStyle/>
          <a:p>
            <a:pPr algn="r"/>
            <a:r>
              <a:rPr lang="zh-CN" altLang="en-US" sz="2000" b="1" dirty="0">
                <a:solidFill>
                  <a:schemeClr val="bg1">
                    <a:lumMod val="50000"/>
                  </a:schemeClr>
                </a:solidFill>
                <a:ea typeface="微软雅黑" panose="020B0503020204020204" pitchFamily="34" charset="-122"/>
                <a:cs typeface="+mn-ea"/>
                <a:sym typeface="+mn-lt"/>
              </a:rPr>
              <a:t>办公成本</a:t>
            </a:r>
          </a:p>
        </p:txBody>
      </p:sp>
      <p:sp>
        <p:nvSpPr>
          <p:cNvPr id="64" name="圆角矩形 22"/>
          <p:cNvSpPr/>
          <p:nvPr/>
        </p:nvSpPr>
        <p:spPr>
          <a:xfrm>
            <a:off x="939016" y="2388725"/>
            <a:ext cx="3264363" cy="2792383"/>
          </a:xfrm>
          <a:prstGeom prst="round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prstClr val="white"/>
              </a:solidFill>
              <a:ea typeface="微软雅黑" panose="020B0503020204020204" pitchFamily="34" charset="-122"/>
              <a:sym typeface="+mn-lt"/>
            </a:endParaRPr>
          </a:p>
        </p:txBody>
      </p:sp>
      <p:sp>
        <p:nvSpPr>
          <p:cNvPr id="65" name="椭圆 64"/>
          <p:cNvSpPr/>
          <p:nvPr/>
        </p:nvSpPr>
        <p:spPr bwMode="auto">
          <a:xfrm>
            <a:off x="715884" y="2536605"/>
            <a:ext cx="355621" cy="35569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prstClr val="white"/>
              </a:solidFill>
              <a:ea typeface="微软雅黑" panose="020B0503020204020204" pitchFamily="34" charset="-122"/>
              <a:sym typeface="+mn-lt"/>
            </a:endParaRPr>
          </a:p>
        </p:txBody>
      </p:sp>
      <p:sp>
        <p:nvSpPr>
          <p:cNvPr id="66" name="椭圆 65"/>
          <p:cNvSpPr/>
          <p:nvPr/>
        </p:nvSpPr>
        <p:spPr bwMode="auto">
          <a:xfrm>
            <a:off x="1549595" y="2180908"/>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prstClr val="white"/>
              </a:solidFill>
              <a:ea typeface="微软雅黑" panose="020B0503020204020204" pitchFamily="34" charset="-122"/>
              <a:sym typeface="+mn-lt"/>
            </a:endParaRPr>
          </a:p>
        </p:txBody>
      </p:sp>
      <p:sp>
        <p:nvSpPr>
          <p:cNvPr id="67" name="椭圆 66"/>
          <p:cNvSpPr/>
          <p:nvPr/>
        </p:nvSpPr>
        <p:spPr bwMode="auto">
          <a:xfrm>
            <a:off x="4025568" y="4545193"/>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prstClr val="white"/>
              </a:solidFill>
              <a:ea typeface="微软雅黑" panose="020B0503020204020204" pitchFamily="34" charset="-122"/>
              <a:sym typeface="+mn-lt"/>
            </a:endParaRPr>
          </a:p>
        </p:txBody>
      </p:sp>
      <p:sp>
        <p:nvSpPr>
          <p:cNvPr id="68" name="椭圆 67"/>
          <p:cNvSpPr/>
          <p:nvPr/>
        </p:nvSpPr>
        <p:spPr bwMode="auto">
          <a:xfrm>
            <a:off x="1266842" y="2379237"/>
            <a:ext cx="188501" cy="188543"/>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schemeClr val="accent1"/>
              </a:solidFill>
              <a:ea typeface="微软雅黑" panose="020B0503020204020204" pitchFamily="34" charset="-122"/>
              <a:cs typeface="+mn-ea"/>
              <a:sym typeface="+mn-lt"/>
            </a:endParaRPr>
          </a:p>
        </p:txBody>
      </p:sp>
      <p:sp>
        <p:nvSpPr>
          <p:cNvPr id="69" name="椭圆 68"/>
          <p:cNvSpPr/>
          <p:nvPr/>
        </p:nvSpPr>
        <p:spPr bwMode="auto">
          <a:xfrm>
            <a:off x="2145426" y="2275379"/>
            <a:ext cx="188501" cy="188543"/>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prstClr val="white"/>
              </a:solidFill>
              <a:ea typeface="微软雅黑" panose="020B0503020204020204" pitchFamily="34" charset="-122"/>
              <a:sym typeface="+mn-lt"/>
            </a:endParaRPr>
          </a:p>
        </p:txBody>
      </p:sp>
      <p:sp>
        <p:nvSpPr>
          <p:cNvPr id="70" name="椭圆 69"/>
          <p:cNvSpPr/>
          <p:nvPr/>
        </p:nvSpPr>
        <p:spPr bwMode="auto">
          <a:xfrm>
            <a:off x="3188672" y="5060301"/>
            <a:ext cx="188501" cy="188543"/>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prstClr val="white"/>
              </a:solidFill>
              <a:ea typeface="微软雅黑" panose="020B0503020204020204" pitchFamily="34" charset="-122"/>
              <a:sym typeface="+mn-lt"/>
            </a:endParaRPr>
          </a:p>
        </p:txBody>
      </p:sp>
      <p:sp>
        <p:nvSpPr>
          <p:cNvPr id="71" name="椭圆 70"/>
          <p:cNvSpPr/>
          <p:nvPr/>
        </p:nvSpPr>
        <p:spPr bwMode="auto">
          <a:xfrm>
            <a:off x="3847759" y="5033721"/>
            <a:ext cx="355621" cy="35569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prstClr val="white"/>
              </a:solidFill>
              <a:ea typeface="微软雅黑" panose="020B0503020204020204" pitchFamily="34" charset="-122"/>
              <a:sym typeface="+mn-lt"/>
            </a:endParaRPr>
          </a:p>
        </p:txBody>
      </p:sp>
      <p:sp>
        <p:nvSpPr>
          <p:cNvPr id="72" name="椭圆 71"/>
          <p:cNvSpPr/>
          <p:nvPr/>
        </p:nvSpPr>
        <p:spPr bwMode="auto">
          <a:xfrm>
            <a:off x="527383" y="2264466"/>
            <a:ext cx="188501" cy="188543"/>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prstClr val="white"/>
              </a:solidFill>
              <a:ea typeface="微软雅黑" panose="020B0503020204020204" pitchFamily="34" charset="-122"/>
              <a:sym typeface="+mn-lt"/>
            </a:endParaRPr>
          </a:p>
        </p:txBody>
      </p:sp>
      <p:sp>
        <p:nvSpPr>
          <p:cNvPr id="73" name="TextBox 34"/>
          <p:cNvSpPr txBox="1"/>
          <p:nvPr/>
        </p:nvSpPr>
        <p:spPr>
          <a:xfrm>
            <a:off x="1005778" y="2711868"/>
            <a:ext cx="3043445" cy="2582586"/>
          </a:xfrm>
          <a:prstGeom prst="rect">
            <a:avLst/>
          </a:prstGeom>
          <a:noFill/>
        </p:spPr>
        <p:txBody>
          <a:bodyPr wrap="square" lIns="180532" tIns="90275" rIns="180532" bIns="90275" rtlCol="0">
            <a:spAutoFit/>
          </a:bodyPr>
          <a:lstStyle/>
          <a:p>
            <a:pPr>
              <a:lnSpc>
                <a:spcPct val="150000"/>
              </a:lnSpc>
            </a:pPr>
            <a:r>
              <a:rPr lang="zh-CN" altLang="en-US" sz="1735"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您的内容打在这里，或者通过复制您的文本后，在此框中选择粘贴。您的内容打在这里，或者通过复制您的文本后，在此框中选择粘贴。</a:t>
            </a:r>
          </a:p>
          <a:p>
            <a:pPr>
              <a:lnSpc>
                <a:spcPct val="150000"/>
              </a:lnSpc>
            </a:pPr>
            <a:endParaRPr lang="zh-CN" altLang="en-US" sz="1735"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4" name="椭圆 73"/>
          <p:cNvSpPr/>
          <p:nvPr/>
        </p:nvSpPr>
        <p:spPr bwMode="auto">
          <a:xfrm>
            <a:off x="3379902" y="4871759"/>
            <a:ext cx="188501" cy="188543"/>
          </a:xfrm>
          <a:prstGeom prst="ellipse">
            <a:avLst/>
          </a:prstGeom>
          <a:gradFill flip="none" rotWithShape="1">
            <a:gsLst>
              <a:gs pos="100000">
                <a:schemeClr val="accent1"/>
              </a:gs>
              <a:gs pos="0">
                <a:schemeClr val="accent1">
                  <a:lumMod val="75000"/>
                </a:schemeClr>
              </a:gs>
            </a:gsLst>
            <a:lin ang="8100000" scaled="0"/>
            <a:tileRect/>
          </a:gra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prstClr val="white"/>
              </a:solidFill>
              <a:ea typeface="微软雅黑" panose="020B0503020204020204" pitchFamily="34" charset="-122"/>
              <a:sym typeface="+mn-lt"/>
            </a:endParaRPr>
          </a:p>
        </p:txBody>
      </p:sp>
      <p:sp>
        <p:nvSpPr>
          <p:cNvPr id="75" name="椭圆 74"/>
          <p:cNvSpPr/>
          <p:nvPr/>
        </p:nvSpPr>
        <p:spPr bwMode="auto">
          <a:xfrm>
            <a:off x="4381190" y="4992527"/>
            <a:ext cx="188501" cy="188543"/>
          </a:xfrm>
          <a:prstGeom prst="ellipse">
            <a:avLst/>
          </a:prstGeom>
          <a:gradFill>
            <a:gsLst>
              <a:gs pos="100000">
                <a:schemeClr val="accent1"/>
              </a:gs>
              <a:gs pos="0">
                <a:schemeClr val="accent1">
                  <a:lumMod val="75000"/>
                </a:schemeClr>
              </a:gs>
            </a:gsLst>
            <a:lin ang="8100000" scaled="0"/>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412" tIns="67704" rIns="135412" bIns="67704" anchor="ctr"/>
          <a:lstStyle/>
          <a:p>
            <a:pPr algn="ctr"/>
            <a:endParaRPr lang="zh-CN" altLang="en-US" sz="2400" dirty="0">
              <a:solidFill>
                <a:schemeClr val="accent1"/>
              </a:solidFill>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431" fill="hold"/>
                                        <p:tgtEl>
                                          <p:spTgt spid="65"/>
                                        </p:tgtEl>
                                        <p:attrNameLst>
                                          <p:attrName>ppt_w</p:attrName>
                                        </p:attrNameLst>
                                      </p:cBhvr>
                                      <p:tavLst>
                                        <p:tav tm="0">
                                          <p:val>
                                            <p:fltVal val="0"/>
                                          </p:val>
                                        </p:tav>
                                        <p:tav tm="100000">
                                          <p:val>
                                            <p:strVal val="#ppt_w"/>
                                          </p:val>
                                        </p:tav>
                                      </p:tavLst>
                                    </p:anim>
                                    <p:anim calcmode="lin" valueType="num">
                                      <p:cBhvr>
                                        <p:cTn id="8" dur="431" fill="hold"/>
                                        <p:tgtEl>
                                          <p:spTgt spid="65"/>
                                        </p:tgtEl>
                                        <p:attrNameLst>
                                          <p:attrName>ppt_h</p:attrName>
                                        </p:attrNameLst>
                                      </p:cBhvr>
                                      <p:tavLst>
                                        <p:tav tm="0">
                                          <p:val>
                                            <p:fltVal val="0"/>
                                          </p:val>
                                        </p:tav>
                                        <p:tav tm="100000">
                                          <p:val>
                                            <p:strVal val="#ppt_h"/>
                                          </p:val>
                                        </p:tav>
                                      </p:tavLst>
                                    </p:anim>
                                    <p:animEffect transition="in" filter="fade">
                                      <p:cBhvr>
                                        <p:cTn id="9" dur="431"/>
                                        <p:tgtEl>
                                          <p:spTgt spid="65"/>
                                        </p:tgtEl>
                                      </p:cBhvr>
                                    </p:animEffect>
                                  </p:childTnLst>
                                </p:cTn>
                              </p:par>
                              <p:par>
                                <p:cTn id="10" presetID="53" presetClass="entr" presetSubtype="16" fill="hold" grpId="0" nodeType="withEffect">
                                  <p:stCondLst>
                                    <p:cond delay="23"/>
                                  </p:stCondLst>
                                  <p:childTnLst>
                                    <p:set>
                                      <p:cBhvr>
                                        <p:cTn id="11" dur="1" fill="hold">
                                          <p:stCondLst>
                                            <p:cond delay="0"/>
                                          </p:stCondLst>
                                        </p:cTn>
                                        <p:tgtEl>
                                          <p:spTgt spid="66"/>
                                        </p:tgtEl>
                                        <p:attrNameLst>
                                          <p:attrName>style.visibility</p:attrName>
                                        </p:attrNameLst>
                                      </p:cBhvr>
                                      <p:to>
                                        <p:strVal val="visible"/>
                                      </p:to>
                                    </p:set>
                                    <p:anim calcmode="lin" valueType="num">
                                      <p:cBhvr>
                                        <p:cTn id="12" dur="395" fill="hold"/>
                                        <p:tgtEl>
                                          <p:spTgt spid="66"/>
                                        </p:tgtEl>
                                        <p:attrNameLst>
                                          <p:attrName>ppt_w</p:attrName>
                                        </p:attrNameLst>
                                      </p:cBhvr>
                                      <p:tavLst>
                                        <p:tav tm="0">
                                          <p:val>
                                            <p:fltVal val="0"/>
                                          </p:val>
                                        </p:tav>
                                        <p:tav tm="100000">
                                          <p:val>
                                            <p:strVal val="#ppt_w"/>
                                          </p:val>
                                        </p:tav>
                                      </p:tavLst>
                                    </p:anim>
                                    <p:anim calcmode="lin" valueType="num">
                                      <p:cBhvr>
                                        <p:cTn id="13" dur="395" fill="hold"/>
                                        <p:tgtEl>
                                          <p:spTgt spid="66"/>
                                        </p:tgtEl>
                                        <p:attrNameLst>
                                          <p:attrName>ppt_h</p:attrName>
                                        </p:attrNameLst>
                                      </p:cBhvr>
                                      <p:tavLst>
                                        <p:tav tm="0">
                                          <p:val>
                                            <p:fltVal val="0"/>
                                          </p:val>
                                        </p:tav>
                                        <p:tav tm="100000">
                                          <p:val>
                                            <p:strVal val="#ppt_h"/>
                                          </p:val>
                                        </p:tav>
                                      </p:tavLst>
                                    </p:anim>
                                    <p:animEffect transition="in" filter="fade">
                                      <p:cBhvr>
                                        <p:cTn id="14" dur="395"/>
                                        <p:tgtEl>
                                          <p:spTgt spid="6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187" fill="hold"/>
                                        <p:tgtEl>
                                          <p:spTgt spid="67"/>
                                        </p:tgtEl>
                                        <p:attrNameLst>
                                          <p:attrName>ppt_w</p:attrName>
                                        </p:attrNameLst>
                                      </p:cBhvr>
                                      <p:tavLst>
                                        <p:tav tm="0">
                                          <p:val>
                                            <p:fltVal val="0"/>
                                          </p:val>
                                        </p:tav>
                                        <p:tav tm="100000">
                                          <p:val>
                                            <p:strVal val="#ppt_w"/>
                                          </p:val>
                                        </p:tav>
                                      </p:tavLst>
                                    </p:anim>
                                    <p:anim calcmode="lin" valueType="num">
                                      <p:cBhvr>
                                        <p:cTn id="18" dur="187" fill="hold"/>
                                        <p:tgtEl>
                                          <p:spTgt spid="67"/>
                                        </p:tgtEl>
                                        <p:attrNameLst>
                                          <p:attrName>ppt_h</p:attrName>
                                        </p:attrNameLst>
                                      </p:cBhvr>
                                      <p:tavLst>
                                        <p:tav tm="0">
                                          <p:val>
                                            <p:fltVal val="0"/>
                                          </p:val>
                                        </p:tav>
                                        <p:tav tm="100000">
                                          <p:val>
                                            <p:strVal val="#ppt_h"/>
                                          </p:val>
                                        </p:tav>
                                      </p:tavLst>
                                    </p:anim>
                                    <p:animEffect transition="in" filter="fade">
                                      <p:cBhvr>
                                        <p:cTn id="19" dur="187"/>
                                        <p:tgtEl>
                                          <p:spTgt spid="67"/>
                                        </p:tgtEl>
                                      </p:cBhvr>
                                    </p:animEffect>
                                  </p:childTnLst>
                                </p:cTn>
                              </p:par>
                              <p:par>
                                <p:cTn id="20" presetID="53" presetClass="entr" presetSubtype="16" fill="hold" grpId="0" nodeType="withEffect">
                                  <p:stCondLst>
                                    <p:cond delay="233"/>
                                  </p:stCondLst>
                                  <p:childTnLst>
                                    <p:set>
                                      <p:cBhvr>
                                        <p:cTn id="21" dur="1" fill="hold">
                                          <p:stCondLst>
                                            <p:cond delay="0"/>
                                          </p:stCondLst>
                                        </p:cTn>
                                        <p:tgtEl>
                                          <p:spTgt spid="68"/>
                                        </p:tgtEl>
                                        <p:attrNameLst>
                                          <p:attrName>style.visibility</p:attrName>
                                        </p:attrNameLst>
                                      </p:cBhvr>
                                      <p:to>
                                        <p:strVal val="visible"/>
                                      </p:to>
                                    </p:set>
                                    <p:anim calcmode="lin" valueType="num">
                                      <p:cBhvr>
                                        <p:cTn id="22" dur="481" fill="hold"/>
                                        <p:tgtEl>
                                          <p:spTgt spid="68"/>
                                        </p:tgtEl>
                                        <p:attrNameLst>
                                          <p:attrName>ppt_w</p:attrName>
                                        </p:attrNameLst>
                                      </p:cBhvr>
                                      <p:tavLst>
                                        <p:tav tm="0">
                                          <p:val>
                                            <p:fltVal val="0"/>
                                          </p:val>
                                        </p:tav>
                                        <p:tav tm="100000">
                                          <p:val>
                                            <p:strVal val="#ppt_w"/>
                                          </p:val>
                                        </p:tav>
                                      </p:tavLst>
                                    </p:anim>
                                    <p:anim calcmode="lin" valueType="num">
                                      <p:cBhvr>
                                        <p:cTn id="23" dur="481" fill="hold"/>
                                        <p:tgtEl>
                                          <p:spTgt spid="68"/>
                                        </p:tgtEl>
                                        <p:attrNameLst>
                                          <p:attrName>ppt_h</p:attrName>
                                        </p:attrNameLst>
                                      </p:cBhvr>
                                      <p:tavLst>
                                        <p:tav tm="0">
                                          <p:val>
                                            <p:fltVal val="0"/>
                                          </p:val>
                                        </p:tav>
                                        <p:tav tm="100000">
                                          <p:val>
                                            <p:strVal val="#ppt_h"/>
                                          </p:val>
                                        </p:tav>
                                      </p:tavLst>
                                    </p:anim>
                                    <p:animEffect transition="in" filter="fade">
                                      <p:cBhvr>
                                        <p:cTn id="24" dur="481"/>
                                        <p:tgtEl>
                                          <p:spTgt spid="68"/>
                                        </p:tgtEl>
                                      </p:cBhvr>
                                    </p:animEffect>
                                  </p:childTnLst>
                                </p:cTn>
                              </p:par>
                              <p:par>
                                <p:cTn id="25" presetID="53" presetClass="entr" presetSubtype="16" fill="hold" grpId="0" nodeType="withEffect">
                                  <p:stCondLst>
                                    <p:cond delay="120"/>
                                  </p:stCondLst>
                                  <p:childTnLst>
                                    <p:set>
                                      <p:cBhvr>
                                        <p:cTn id="26" dur="1" fill="hold">
                                          <p:stCondLst>
                                            <p:cond delay="0"/>
                                          </p:stCondLst>
                                        </p:cTn>
                                        <p:tgtEl>
                                          <p:spTgt spid="69"/>
                                        </p:tgtEl>
                                        <p:attrNameLst>
                                          <p:attrName>style.visibility</p:attrName>
                                        </p:attrNameLst>
                                      </p:cBhvr>
                                      <p:to>
                                        <p:strVal val="visible"/>
                                      </p:to>
                                    </p:set>
                                    <p:anim calcmode="lin" valueType="num">
                                      <p:cBhvr>
                                        <p:cTn id="27" dur="436" fill="hold"/>
                                        <p:tgtEl>
                                          <p:spTgt spid="69"/>
                                        </p:tgtEl>
                                        <p:attrNameLst>
                                          <p:attrName>ppt_w</p:attrName>
                                        </p:attrNameLst>
                                      </p:cBhvr>
                                      <p:tavLst>
                                        <p:tav tm="0">
                                          <p:val>
                                            <p:fltVal val="0"/>
                                          </p:val>
                                        </p:tav>
                                        <p:tav tm="100000">
                                          <p:val>
                                            <p:strVal val="#ppt_w"/>
                                          </p:val>
                                        </p:tav>
                                      </p:tavLst>
                                    </p:anim>
                                    <p:anim calcmode="lin" valueType="num">
                                      <p:cBhvr>
                                        <p:cTn id="28" dur="436" fill="hold"/>
                                        <p:tgtEl>
                                          <p:spTgt spid="69"/>
                                        </p:tgtEl>
                                        <p:attrNameLst>
                                          <p:attrName>ppt_h</p:attrName>
                                        </p:attrNameLst>
                                      </p:cBhvr>
                                      <p:tavLst>
                                        <p:tav tm="0">
                                          <p:val>
                                            <p:fltVal val="0"/>
                                          </p:val>
                                        </p:tav>
                                        <p:tav tm="100000">
                                          <p:val>
                                            <p:strVal val="#ppt_h"/>
                                          </p:val>
                                        </p:tav>
                                      </p:tavLst>
                                    </p:anim>
                                    <p:animEffect transition="in" filter="fade">
                                      <p:cBhvr>
                                        <p:cTn id="29" dur="436"/>
                                        <p:tgtEl>
                                          <p:spTgt spid="6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200" fill="hold"/>
                                        <p:tgtEl>
                                          <p:spTgt spid="70"/>
                                        </p:tgtEl>
                                        <p:attrNameLst>
                                          <p:attrName>ppt_w</p:attrName>
                                        </p:attrNameLst>
                                      </p:cBhvr>
                                      <p:tavLst>
                                        <p:tav tm="0">
                                          <p:val>
                                            <p:fltVal val="0"/>
                                          </p:val>
                                        </p:tav>
                                        <p:tav tm="100000">
                                          <p:val>
                                            <p:strVal val="#ppt_w"/>
                                          </p:val>
                                        </p:tav>
                                      </p:tavLst>
                                    </p:anim>
                                    <p:anim calcmode="lin" valueType="num">
                                      <p:cBhvr>
                                        <p:cTn id="33" dur="200" fill="hold"/>
                                        <p:tgtEl>
                                          <p:spTgt spid="70"/>
                                        </p:tgtEl>
                                        <p:attrNameLst>
                                          <p:attrName>ppt_h</p:attrName>
                                        </p:attrNameLst>
                                      </p:cBhvr>
                                      <p:tavLst>
                                        <p:tav tm="0">
                                          <p:val>
                                            <p:fltVal val="0"/>
                                          </p:val>
                                        </p:tav>
                                        <p:tav tm="100000">
                                          <p:val>
                                            <p:strVal val="#ppt_h"/>
                                          </p:val>
                                        </p:tav>
                                      </p:tavLst>
                                    </p:anim>
                                    <p:animEffect transition="in" filter="fade">
                                      <p:cBhvr>
                                        <p:cTn id="34" dur="200"/>
                                        <p:tgtEl>
                                          <p:spTgt spid="70"/>
                                        </p:tgtEl>
                                      </p:cBhvr>
                                    </p:animEffect>
                                  </p:childTnLst>
                                </p:cTn>
                              </p:par>
                              <p:par>
                                <p:cTn id="35" presetID="53" presetClass="entr" presetSubtype="16" fill="hold" grpId="0" nodeType="withEffect">
                                  <p:stCondLst>
                                    <p:cond delay="113"/>
                                  </p:stCondLst>
                                  <p:childTnLst>
                                    <p:set>
                                      <p:cBhvr>
                                        <p:cTn id="36" dur="1" fill="hold">
                                          <p:stCondLst>
                                            <p:cond delay="0"/>
                                          </p:stCondLst>
                                        </p:cTn>
                                        <p:tgtEl>
                                          <p:spTgt spid="71"/>
                                        </p:tgtEl>
                                        <p:attrNameLst>
                                          <p:attrName>style.visibility</p:attrName>
                                        </p:attrNameLst>
                                      </p:cBhvr>
                                      <p:to>
                                        <p:strVal val="visible"/>
                                      </p:to>
                                    </p:set>
                                    <p:anim calcmode="lin" valueType="num">
                                      <p:cBhvr>
                                        <p:cTn id="37" dur="475" fill="hold"/>
                                        <p:tgtEl>
                                          <p:spTgt spid="71"/>
                                        </p:tgtEl>
                                        <p:attrNameLst>
                                          <p:attrName>ppt_w</p:attrName>
                                        </p:attrNameLst>
                                      </p:cBhvr>
                                      <p:tavLst>
                                        <p:tav tm="0">
                                          <p:val>
                                            <p:fltVal val="0"/>
                                          </p:val>
                                        </p:tav>
                                        <p:tav tm="100000">
                                          <p:val>
                                            <p:strVal val="#ppt_w"/>
                                          </p:val>
                                        </p:tav>
                                      </p:tavLst>
                                    </p:anim>
                                    <p:anim calcmode="lin" valueType="num">
                                      <p:cBhvr>
                                        <p:cTn id="38" dur="475" fill="hold"/>
                                        <p:tgtEl>
                                          <p:spTgt spid="71"/>
                                        </p:tgtEl>
                                        <p:attrNameLst>
                                          <p:attrName>ppt_h</p:attrName>
                                        </p:attrNameLst>
                                      </p:cBhvr>
                                      <p:tavLst>
                                        <p:tav tm="0">
                                          <p:val>
                                            <p:fltVal val="0"/>
                                          </p:val>
                                        </p:tav>
                                        <p:tav tm="100000">
                                          <p:val>
                                            <p:strVal val="#ppt_h"/>
                                          </p:val>
                                        </p:tav>
                                      </p:tavLst>
                                    </p:anim>
                                    <p:animEffect transition="in" filter="fade">
                                      <p:cBhvr>
                                        <p:cTn id="39" dur="475"/>
                                        <p:tgtEl>
                                          <p:spTgt spid="71"/>
                                        </p:tgtEl>
                                      </p:cBhvr>
                                    </p:animEffect>
                                  </p:childTnLst>
                                </p:cTn>
                              </p:par>
                              <p:par>
                                <p:cTn id="40" presetID="53" presetClass="entr" presetSubtype="16" fill="hold" grpId="0" nodeType="withEffect">
                                  <p:stCondLst>
                                    <p:cond delay="140"/>
                                  </p:stCondLst>
                                  <p:childTnLst>
                                    <p:set>
                                      <p:cBhvr>
                                        <p:cTn id="41" dur="1" fill="hold">
                                          <p:stCondLst>
                                            <p:cond delay="0"/>
                                          </p:stCondLst>
                                        </p:cTn>
                                        <p:tgtEl>
                                          <p:spTgt spid="72"/>
                                        </p:tgtEl>
                                        <p:attrNameLst>
                                          <p:attrName>style.visibility</p:attrName>
                                        </p:attrNameLst>
                                      </p:cBhvr>
                                      <p:to>
                                        <p:strVal val="visible"/>
                                      </p:to>
                                    </p:set>
                                    <p:anim calcmode="lin" valueType="num">
                                      <p:cBhvr>
                                        <p:cTn id="42" dur="182" fill="hold"/>
                                        <p:tgtEl>
                                          <p:spTgt spid="72"/>
                                        </p:tgtEl>
                                        <p:attrNameLst>
                                          <p:attrName>ppt_w</p:attrName>
                                        </p:attrNameLst>
                                      </p:cBhvr>
                                      <p:tavLst>
                                        <p:tav tm="0">
                                          <p:val>
                                            <p:fltVal val="0"/>
                                          </p:val>
                                        </p:tav>
                                        <p:tav tm="100000">
                                          <p:val>
                                            <p:strVal val="#ppt_w"/>
                                          </p:val>
                                        </p:tav>
                                      </p:tavLst>
                                    </p:anim>
                                    <p:anim calcmode="lin" valueType="num">
                                      <p:cBhvr>
                                        <p:cTn id="43" dur="182" fill="hold"/>
                                        <p:tgtEl>
                                          <p:spTgt spid="72"/>
                                        </p:tgtEl>
                                        <p:attrNameLst>
                                          <p:attrName>ppt_h</p:attrName>
                                        </p:attrNameLst>
                                      </p:cBhvr>
                                      <p:tavLst>
                                        <p:tav tm="0">
                                          <p:val>
                                            <p:fltVal val="0"/>
                                          </p:val>
                                        </p:tav>
                                        <p:tav tm="100000">
                                          <p:val>
                                            <p:strVal val="#ppt_h"/>
                                          </p:val>
                                        </p:tav>
                                      </p:tavLst>
                                    </p:anim>
                                    <p:animEffect transition="in" filter="fade">
                                      <p:cBhvr>
                                        <p:cTn id="44" dur="182"/>
                                        <p:tgtEl>
                                          <p:spTgt spid="72"/>
                                        </p:tgtEl>
                                      </p:cBhvr>
                                    </p:animEffect>
                                  </p:childTnLst>
                                </p:cTn>
                              </p:par>
                              <p:par>
                                <p:cTn id="45" presetID="53" presetClass="entr" presetSubtype="16" fill="hold" grpId="0" nodeType="withEffect">
                                  <p:stCondLst>
                                    <p:cond delay="140"/>
                                  </p:stCondLst>
                                  <p:childTnLst>
                                    <p:set>
                                      <p:cBhvr>
                                        <p:cTn id="46" dur="1" fill="hold">
                                          <p:stCondLst>
                                            <p:cond delay="0"/>
                                          </p:stCondLst>
                                        </p:cTn>
                                        <p:tgtEl>
                                          <p:spTgt spid="75"/>
                                        </p:tgtEl>
                                        <p:attrNameLst>
                                          <p:attrName>style.visibility</p:attrName>
                                        </p:attrNameLst>
                                      </p:cBhvr>
                                      <p:to>
                                        <p:strVal val="visible"/>
                                      </p:to>
                                    </p:set>
                                    <p:anim calcmode="lin" valueType="num">
                                      <p:cBhvr>
                                        <p:cTn id="47" dur="481" fill="hold"/>
                                        <p:tgtEl>
                                          <p:spTgt spid="75"/>
                                        </p:tgtEl>
                                        <p:attrNameLst>
                                          <p:attrName>ppt_w</p:attrName>
                                        </p:attrNameLst>
                                      </p:cBhvr>
                                      <p:tavLst>
                                        <p:tav tm="0">
                                          <p:val>
                                            <p:fltVal val="0"/>
                                          </p:val>
                                        </p:tav>
                                        <p:tav tm="100000">
                                          <p:val>
                                            <p:strVal val="#ppt_w"/>
                                          </p:val>
                                        </p:tav>
                                      </p:tavLst>
                                    </p:anim>
                                    <p:anim calcmode="lin" valueType="num">
                                      <p:cBhvr>
                                        <p:cTn id="48" dur="481" fill="hold"/>
                                        <p:tgtEl>
                                          <p:spTgt spid="75"/>
                                        </p:tgtEl>
                                        <p:attrNameLst>
                                          <p:attrName>ppt_h</p:attrName>
                                        </p:attrNameLst>
                                      </p:cBhvr>
                                      <p:tavLst>
                                        <p:tav tm="0">
                                          <p:val>
                                            <p:fltVal val="0"/>
                                          </p:val>
                                        </p:tav>
                                        <p:tav tm="100000">
                                          <p:val>
                                            <p:strVal val="#ppt_h"/>
                                          </p:val>
                                        </p:tav>
                                      </p:tavLst>
                                    </p:anim>
                                    <p:animEffect transition="in" filter="fade">
                                      <p:cBhvr>
                                        <p:cTn id="49" dur="481"/>
                                        <p:tgtEl>
                                          <p:spTgt spid="75"/>
                                        </p:tgtEl>
                                      </p:cBhvr>
                                    </p:animEffect>
                                  </p:childTnLst>
                                </p:cTn>
                              </p:par>
                              <p:par>
                                <p:cTn id="50" presetID="53" presetClass="entr" presetSubtype="16" fill="hold" grpId="0" nodeType="withEffect">
                                  <p:stCondLst>
                                    <p:cond delay="88"/>
                                  </p:stCondLst>
                                  <p:childTnLst>
                                    <p:set>
                                      <p:cBhvr>
                                        <p:cTn id="51" dur="1" fill="hold">
                                          <p:stCondLst>
                                            <p:cond delay="0"/>
                                          </p:stCondLst>
                                        </p:cTn>
                                        <p:tgtEl>
                                          <p:spTgt spid="74"/>
                                        </p:tgtEl>
                                        <p:attrNameLst>
                                          <p:attrName>style.visibility</p:attrName>
                                        </p:attrNameLst>
                                      </p:cBhvr>
                                      <p:to>
                                        <p:strVal val="visible"/>
                                      </p:to>
                                    </p:set>
                                    <p:anim calcmode="lin" valueType="num">
                                      <p:cBhvr>
                                        <p:cTn id="52" dur="262" fill="hold"/>
                                        <p:tgtEl>
                                          <p:spTgt spid="74"/>
                                        </p:tgtEl>
                                        <p:attrNameLst>
                                          <p:attrName>ppt_w</p:attrName>
                                        </p:attrNameLst>
                                      </p:cBhvr>
                                      <p:tavLst>
                                        <p:tav tm="0">
                                          <p:val>
                                            <p:fltVal val="0"/>
                                          </p:val>
                                        </p:tav>
                                        <p:tav tm="100000">
                                          <p:val>
                                            <p:strVal val="#ppt_w"/>
                                          </p:val>
                                        </p:tav>
                                      </p:tavLst>
                                    </p:anim>
                                    <p:anim calcmode="lin" valueType="num">
                                      <p:cBhvr>
                                        <p:cTn id="53" dur="262" fill="hold"/>
                                        <p:tgtEl>
                                          <p:spTgt spid="74"/>
                                        </p:tgtEl>
                                        <p:attrNameLst>
                                          <p:attrName>ppt_h</p:attrName>
                                        </p:attrNameLst>
                                      </p:cBhvr>
                                      <p:tavLst>
                                        <p:tav tm="0">
                                          <p:val>
                                            <p:fltVal val="0"/>
                                          </p:val>
                                        </p:tav>
                                        <p:tav tm="100000">
                                          <p:val>
                                            <p:strVal val="#ppt_h"/>
                                          </p:val>
                                        </p:tav>
                                      </p:tavLst>
                                    </p:anim>
                                    <p:animEffect transition="in" filter="fade">
                                      <p:cBhvr>
                                        <p:cTn id="54" dur="262"/>
                                        <p:tgtEl>
                                          <p:spTgt spid="74"/>
                                        </p:tgtEl>
                                      </p:cBhvr>
                                    </p:animEffect>
                                  </p:childTnLst>
                                </p:cTn>
                              </p:par>
                            </p:childTnLst>
                          </p:cTn>
                        </p:par>
                        <p:par>
                          <p:cTn id="55" fill="hold">
                            <p:stCondLst>
                              <p:cond delay="500"/>
                            </p:stCondLst>
                            <p:childTnLst>
                              <p:par>
                                <p:cTn id="56" presetID="21" presetClass="entr" presetSubtype="1"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heel(1)">
                                      <p:cBhvr>
                                        <p:cTn id="58" dur="1000"/>
                                        <p:tgtEl>
                                          <p:spTgt spid="64"/>
                                        </p:tgtEl>
                                      </p:cBhvr>
                                    </p:animEffect>
                                  </p:childTnLst>
                                </p:cTn>
                              </p:par>
                            </p:childTnLst>
                          </p:cTn>
                        </p:par>
                        <p:par>
                          <p:cTn id="59" fill="hold">
                            <p:stCondLst>
                              <p:cond delay="1500"/>
                            </p:stCondLst>
                            <p:childTnLst>
                              <p:par>
                                <p:cTn id="60" presetID="22" presetClass="entr" presetSubtype="8" fill="hold" grpId="0" nodeType="afterEffect">
                                  <p:stCondLst>
                                    <p:cond delay="0"/>
                                  </p:stCondLst>
                                  <p:iterate type="lt">
                                    <p:tmPct val="10000"/>
                                  </p:iterate>
                                  <p:childTnLst>
                                    <p:set>
                                      <p:cBhvr>
                                        <p:cTn id="61" dur="1" fill="hold">
                                          <p:stCondLst>
                                            <p:cond delay="0"/>
                                          </p:stCondLst>
                                        </p:cTn>
                                        <p:tgtEl>
                                          <p:spTgt spid="73"/>
                                        </p:tgtEl>
                                        <p:attrNameLst>
                                          <p:attrName>style.visibility</p:attrName>
                                        </p:attrNameLst>
                                      </p:cBhvr>
                                      <p:to>
                                        <p:strVal val="visible"/>
                                      </p:to>
                                    </p:set>
                                    <p:animEffect transition="in" filter="wipe(left)">
                                      <p:cBhvr>
                                        <p:cTn id="62" dur="250"/>
                                        <p:tgtEl>
                                          <p:spTgt spid="73"/>
                                        </p:tgtEl>
                                      </p:cBhvr>
                                    </p:animEffect>
                                  </p:childTnLst>
                                </p:cTn>
                              </p:par>
                            </p:childTnLst>
                          </p:cTn>
                        </p:par>
                        <p:par>
                          <p:cTn id="63" fill="hold">
                            <p:stCondLst>
                              <p:cond delay="3438"/>
                            </p:stCondLst>
                            <p:childTnLst>
                              <p:par>
                                <p:cTn id="64" presetID="22" presetClass="entr" presetSubtype="8"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250"/>
                                        <p:tgtEl>
                                          <p:spTgt spid="28"/>
                                        </p:tgtEl>
                                      </p:cBhvr>
                                    </p:animEffect>
                                  </p:childTnLst>
                                </p:cTn>
                              </p:par>
                            </p:childTnLst>
                          </p:cTn>
                        </p:par>
                        <p:par>
                          <p:cTn id="67" fill="hold">
                            <p:stCondLst>
                              <p:cond delay="3938"/>
                            </p:stCondLst>
                            <p:childTnLst>
                              <p:par>
                                <p:cTn id="68" presetID="22" presetClass="entr" presetSubtype="2"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right)">
                                      <p:cBhvr>
                                        <p:cTn id="70" dur="250"/>
                                        <p:tgtEl>
                                          <p:spTgt spid="31"/>
                                        </p:tgtEl>
                                      </p:cBhvr>
                                    </p:animEffect>
                                  </p:childTnLst>
                                </p:cTn>
                              </p:par>
                            </p:childTnLst>
                          </p:cTn>
                        </p:par>
                        <p:par>
                          <p:cTn id="71" fill="hold">
                            <p:stCondLst>
                              <p:cond delay="4438"/>
                            </p:stCondLst>
                            <p:childTnLst>
                              <p:par>
                                <p:cTn id="72" presetID="22" presetClass="entr" presetSubtype="4"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250"/>
                                        <p:tgtEl>
                                          <p:spTgt spid="32"/>
                                        </p:tgtEl>
                                      </p:cBhvr>
                                    </p:animEffect>
                                  </p:childTnLst>
                                </p:cTn>
                              </p:par>
                            </p:childTnLst>
                          </p:cTn>
                        </p:par>
                        <p:par>
                          <p:cTn id="75" fill="hold">
                            <p:stCondLst>
                              <p:cond delay="4938"/>
                            </p:stCondLst>
                            <p:childTnLst>
                              <p:par>
                                <p:cTn id="76" presetID="22" presetClass="entr" presetSubtype="4"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250"/>
                                        <p:tgtEl>
                                          <p:spTgt spid="29"/>
                                        </p:tgtEl>
                                      </p:cBhvr>
                                    </p:animEffect>
                                  </p:childTnLst>
                                </p:cTn>
                              </p:par>
                            </p:childTnLst>
                          </p:cTn>
                        </p:par>
                        <p:par>
                          <p:cTn id="79" fill="hold">
                            <p:stCondLst>
                              <p:cond delay="5438"/>
                            </p:stCondLst>
                            <p:childTnLst>
                              <p:par>
                                <p:cTn id="80" presetID="22" presetClass="entr" presetSubtype="1"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up)">
                                      <p:cBhvr>
                                        <p:cTn id="82" dur="250"/>
                                        <p:tgtEl>
                                          <p:spTgt spid="30"/>
                                        </p:tgtEl>
                                      </p:cBhvr>
                                    </p:animEffect>
                                  </p:childTnLst>
                                </p:cTn>
                              </p:par>
                            </p:childTnLst>
                          </p:cTn>
                        </p:par>
                        <p:par>
                          <p:cTn id="83" fill="hold">
                            <p:stCondLst>
                              <p:cond delay="5938"/>
                            </p:stCondLst>
                            <p:childTnLst>
                              <p:par>
                                <p:cTn id="84" presetID="22" presetClass="entr" presetSubtype="8"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up)">
                                      <p:cBhvr>
                                        <p:cTn id="89" dur="500"/>
                                        <p:tgtEl>
                                          <p:spTgt spid="27"/>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right)">
                                      <p:cBhvr>
                                        <p:cTn id="92" dur="500"/>
                                        <p:tgtEl>
                                          <p:spTgt spid="33"/>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down)">
                                      <p:cBhvr>
                                        <p:cTn id="95" dur="500"/>
                                        <p:tgtEl>
                                          <p:spTgt spid="3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childTnLst>
                          </p:cTn>
                        </p:par>
                        <p:par>
                          <p:cTn id="99" fill="hold">
                            <p:stCondLst>
                              <p:cond delay="6438"/>
                            </p:stCondLst>
                            <p:childTnLst>
                              <p:par>
                                <p:cTn id="100" presetID="23" presetClass="entr" presetSubtype="288" fill="hold" grpId="0"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strVal val="4/3*#ppt_w"/>
                                          </p:val>
                                        </p:tav>
                                        <p:tav tm="100000">
                                          <p:val>
                                            <p:strVal val="#ppt_w"/>
                                          </p:val>
                                        </p:tav>
                                      </p:tavLst>
                                    </p:anim>
                                    <p:anim calcmode="lin" valueType="num">
                                      <p:cBhvr>
                                        <p:cTn id="103" dur="500" fill="hold"/>
                                        <p:tgtEl>
                                          <p:spTgt spid="37"/>
                                        </p:tgtEl>
                                        <p:attrNameLst>
                                          <p:attrName>ppt_h</p:attrName>
                                        </p:attrNameLst>
                                      </p:cBhvr>
                                      <p:tavLst>
                                        <p:tav tm="0">
                                          <p:val>
                                            <p:strVal val="4/3*#ppt_h"/>
                                          </p:val>
                                        </p:tav>
                                        <p:tav tm="100000">
                                          <p:val>
                                            <p:strVal val="#ppt_h"/>
                                          </p:val>
                                        </p:tav>
                                      </p:tavLst>
                                    </p:anim>
                                  </p:childTnLst>
                                </p:cTn>
                              </p:par>
                            </p:childTnLst>
                          </p:cTn>
                        </p:par>
                        <p:par>
                          <p:cTn id="104" fill="hold">
                            <p:stCondLst>
                              <p:cond delay="6938"/>
                            </p:stCondLst>
                            <p:childTnLst>
                              <p:par>
                                <p:cTn id="105" presetID="23" presetClass="entr" presetSubtype="28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strVal val="4/3*#ppt_w"/>
                                          </p:val>
                                        </p:tav>
                                        <p:tav tm="100000">
                                          <p:val>
                                            <p:strVal val="#ppt_w"/>
                                          </p:val>
                                        </p:tav>
                                      </p:tavLst>
                                    </p:anim>
                                    <p:anim calcmode="lin" valueType="num">
                                      <p:cBhvr>
                                        <p:cTn id="108" dur="500" fill="hold"/>
                                        <p:tgtEl>
                                          <p:spTgt spid="38"/>
                                        </p:tgtEl>
                                        <p:attrNameLst>
                                          <p:attrName>ppt_h</p:attrName>
                                        </p:attrNameLst>
                                      </p:cBhvr>
                                      <p:tavLst>
                                        <p:tav tm="0">
                                          <p:val>
                                            <p:strVal val="4/3*#ppt_h"/>
                                          </p:val>
                                        </p:tav>
                                        <p:tav tm="100000">
                                          <p:val>
                                            <p:strVal val="#ppt_h"/>
                                          </p:val>
                                        </p:tav>
                                      </p:tavLst>
                                    </p:anim>
                                  </p:childTnLst>
                                </p:cTn>
                              </p:par>
                              <p:par>
                                <p:cTn id="109" presetID="23" presetClass="entr" presetSubtype="288" fill="hold" grpId="0" nodeType="withEffect">
                                  <p:stCondLst>
                                    <p:cond delay="250"/>
                                  </p:stCondLst>
                                  <p:childTnLst>
                                    <p:set>
                                      <p:cBhvr>
                                        <p:cTn id="110" dur="1" fill="hold">
                                          <p:stCondLst>
                                            <p:cond delay="0"/>
                                          </p:stCondLst>
                                        </p:cTn>
                                        <p:tgtEl>
                                          <p:spTgt spid="42"/>
                                        </p:tgtEl>
                                        <p:attrNameLst>
                                          <p:attrName>style.visibility</p:attrName>
                                        </p:attrNameLst>
                                      </p:cBhvr>
                                      <p:to>
                                        <p:strVal val="visible"/>
                                      </p:to>
                                    </p:set>
                                    <p:anim calcmode="lin" valueType="num">
                                      <p:cBhvr>
                                        <p:cTn id="111" dur="500" fill="hold"/>
                                        <p:tgtEl>
                                          <p:spTgt spid="42"/>
                                        </p:tgtEl>
                                        <p:attrNameLst>
                                          <p:attrName>ppt_w</p:attrName>
                                        </p:attrNameLst>
                                      </p:cBhvr>
                                      <p:tavLst>
                                        <p:tav tm="0">
                                          <p:val>
                                            <p:strVal val="4/3*#ppt_w"/>
                                          </p:val>
                                        </p:tav>
                                        <p:tav tm="100000">
                                          <p:val>
                                            <p:strVal val="#ppt_w"/>
                                          </p:val>
                                        </p:tav>
                                      </p:tavLst>
                                    </p:anim>
                                    <p:anim calcmode="lin" valueType="num">
                                      <p:cBhvr>
                                        <p:cTn id="112" dur="500" fill="hold"/>
                                        <p:tgtEl>
                                          <p:spTgt spid="42"/>
                                        </p:tgtEl>
                                        <p:attrNameLst>
                                          <p:attrName>ppt_h</p:attrName>
                                        </p:attrNameLst>
                                      </p:cBhvr>
                                      <p:tavLst>
                                        <p:tav tm="0">
                                          <p:val>
                                            <p:strVal val="4/3*#ppt_h"/>
                                          </p:val>
                                        </p:tav>
                                        <p:tav tm="100000">
                                          <p:val>
                                            <p:strVal val="#ppt_h"/>
                                          </p:val>
                                        </p:tav>
                                      </p:tavLst>
                                    </p:anim>
                                  </p:childTnLst>
                                </p:cTn>
                              </p:par>
                              <p:par>
                                <p:cTn id="113" presetID="23" presetClass="entr" presetSubtype="288" fill="hold" grpId="0" nodeType="withEffect">
                                  <p:stCondLst>
                                    <p:cond delay="50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strVal val="4/3*#ppt_w"/>
                                          </p:val>
                                        </p:tav>
                                        <p:tav tm="100000">
                                          <p:val>
                                            <p:strVal val="#ppt_w"/>
                                          </p:val>
                                        </p:tav>
                                      </p:tavLst>
                                    </p:anim>
                                    <p:anim calcmode="lin" valueType="num">
                                      <p:cBhvr>
                                        <p:cTn id="116" dur="500" fill="hold"/>
                                        <p:tgtEl>
                                          <p:spTgt spid="41"/>
                                        </p:tgtEl>
                                        <p:attrNameLst>
                                          <p:attrName>ppt_h</p:attrName>
                                        </p:attrNameLst>
                                      </p:cBhvr>
                                      <p:tavLst>
                                        <p:tav tm="0">
                                          <p:val>
                                            <p:strVal val="4/3*#ppt_h"/>
                                          </p:val>
                                        </p:tav>
                                        <p:tav tm="100000">
                                          <p:val>
                                            <p:strVal val="#ppt_h"/>
                                          </p:val>
                                        </p:tav>
                                      </p:tavLst>
                                    </p:anim>
                                  </p:childTnLst>
                                </p:cTn>
                              </p:par>
                              <p:par>
                                <p:cTn id="117" presetID="23" presetClass="entr" presetSubtype="288" fill="hold" grpId="0" nodeType="withEffect">
                                  <p:stCondLst>
                                    <p:cond delay="750"/>
                                  </p:stCondLst>
                                  <p:childTnLst>
                                    <p:set>
                                      <p:cBhvr>
                                        <p:cTn id="118" dur="1" fill="hold">
                                          <p:stCondLst>
                                            <p:cond delay="0"/>
                                          </p:stCondLst>
                                        </p:cTn>
                                        <p:tgtEl>
                                          <p:spTgt spid="40"/>
                                        </p:tgtEl>
                                        <p:attrNameLst>
                                          <p:attrName>style.visibility</p:attrName>
                                        </p:attrNameLst>
                                      </p:cBhvr>
                                      <p:to>
                                        <p:strVal val="visible"/>
                                      </p:to>
                                    </p:set>
                                    <p:anim calcmode="lin" valueType="num">
                                      <p:cBhvr>
                                        <p:cTn id="119" dur="500" fill="hold"/>
                                        <p:tgtEl>
                                          <p:spTgt spid="40"/>
                                        </p:tgtEl>
                                        <p:attrNameLst>
                                          <p:attrName>ppt_w</p:attrName>
                                        </p:attrNameLst>
                                      </p:cBhvr>
                                      <p:tavLst>
                                        <p:tav tm="0">
                                          <p:val>
                                            <p:strVal val="4/3*#ppt_w"/>
                                          </p:val>
                                        </p:tav>
                                        <p:tav tm="100000">
                                          <p:val>
                                            <p:strVal val="#ppt_w"/>
                                          </p:val>
                                        </p:tav>
                                      </p:tavLst>
                                    </p:anim>
                                    <p:anim calcmode="lin" valueType="num">
                                      <p:cBhvr>
                                        <p:cTn id="120" dur="500" fill="hold"/>
                                        <p:tgtEl>
                                          <p:spTgt spid="40"/>
                                        </p:tgtEl>
                                        <p:attrNameLst>
                                          <p:attrName>ppt_h</p:attrName>
                                        </p:attrNameLst>
                                      </p:cBhvr>
                                      <p:tavLst>
                                        <p:tav tm="0">
                                          <p:val>
                                            <p:strVal val="4/3*#ppt_h"/>
                                          </p:val>
                                        </p:tav>
                                        <p:tav tm="100000">
                                          <p:val>
                                            <p:strVal val="#ppt_h"/>
                                          </p:val>
                                        </p:tav>
                                      </p:tavLst>
                                    </p:anim>
                                  </p:childTnLst>
                                </p:cTn>
                              </p:par>
                              <p:par>
                                <p:cTn id="121" presetID="23" presetClass="entr" presetSubtype="288" fill="hold" grpId="0" nodeType="withEffect">
                                  <p:stCondLst>
                                    <p:cond delay="100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500" fill="hold"/>
                                        <p:tgtEl>
                                          <p:spTgt spid="39"/>
                                        </p:tgtEl>
                                        <p:attrNameLst>
                                          <p:attrName>ppt_w</p:attrName>
                                        </p:attrNameLst>
                                      </p:cBhvr>
                                      <p:tavLst>
                                        <p:tav tm="0">
                                          <p:val>
                                            <p:strVal val="4/3*#ppt_w"/>
                                          </p:val>
                                        </p:tav>
                                        <p:tav tm="100000">
                                          <p:val>
                                            <p:strVal val="#ppt_w"/>
                                          </p:val>
                                        </p:tav>
                                      </p:tavLst>
                                    </p:anim>
                                    <p:anim calcmode="lin" valueType="num">
                                      <p:cBhvr>
                                        <p:cTn id="124" dur="500" fill="hold"/>
                                        <p:tgtEl>
                                          <p:spTgt spid="39"/>
                                        </p:tgtEl>
                                        <p:attrNameLst>
                                          <p:attrName>ppt_h</p:attrName>
                                        </p:attrNameLst>
                                      </p:cBhvr>
                                      <p:tavLst>
                                        <p:tav tm="0">
                                          <p:val>
                                            <p:strVal val="4/3*#ppt_h"/>
                                          </p:val>
                                        </p:tav>
                                        <p:tav tm="100000">
                                          <p:val>
                                            <p:strVal val="#ppt_h"/>
                                          </p:val>
                                        </p:tav>
                                      </p:tavLst>
                                    </p:anim>
                                  </p:childTnLst>
                                </p:cTn>
                              </p:par>
                              <p:par>
                                <p:cTn id="125" presetID="12" presetClass="entr" presetSubtype="8"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500"/>
                                        <p:tgtEl>
                                          <p:spTgt spid="46"/>
                                        </p:tgtEl>
                                        <p:attrNameLst>
                                          <p:attrName>ppt_x</p:attrName>
                                        </p:attrNameLst>
                                      </p:cBhvr>
                                      <p:tavLst>
                                        <p:tav tm="0">
                                          <p:val>
                                            <p:strVal val="#ppt_x-#ppt_w*1.125000"/>
                                          </p:val>
                                        </p:tav>
                                        <p:tav tm="100000">
                                          <p:val>
                                            <p:strVal val="#ppt_x"/>
                                          </p:val>
                                        </p:tav>
                                      </p:tavLst>
                                    </p:anim>
                                    <p:animEffect transition="in" filter="wipe(right)">
                                      <p:cBhvr>
                                        <p:cTn id="128" dur="500"/>
                                        <p:tgtEl>
                                          <p:spTgt spid="46"/>
                                        </p:tgtEl>
                                      </p:cBhvr>
                                    </p:animEffect>
                                  </p:childTnLst>
                                </p:cTn>
                              </p:par>
                              <p:par>
                                <p:cTn id="129" presetID="12" presetClass="entr" presetSubtype="8" fill="hold" grpId="0" nodeType="withEffect">
                                  <p:stCondLst>
                                    <p:cond delay="25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p:tgtEl>
                                          <p:spTgt spid="47"/>
                                        </p:tgtEl>
                                        <p:attrNameLst>
                                          <p:attrName>ppt_x</p:attrName>
                                        </p:attrNameLst>
                                      </p:cBhvr>
                                      <p:tavLst>
                                        <p:tav tm="0">
                                          <p:val>
                                            <p:strVal val="#ppt_x-#ppt_w*1.125000"/>
                                          </p:val>
                                        </p:tav>
                                        <p:tav tm="100000">
                                          <p:val>
                                            <p:strVal val="#ppt_x"/>
                                          </p:val>
                                        </p:tav>
                                      </p:tavLst>
                                    </p:anim>
                                    <p:animEffect transition="in" filter="wipe(right)">
                                      <p:cBhvr>
                                        <p:cTn id="132" dur="500"/>
                                        <p:tgtEl>
                                          <p:spTgt spid="47"/>
                                        </p:tgtEl>
                                      </p:cBhvr>
                                    </p:animEffect>
                                  </p:childTnLst>
                                </p:cTn>
                              </p:par>
                              <p:par>
                                <p:cTn id="133" presetID="12" presetClass="entr" presetSubtype="8" fill="hold" grpId="0" nodeType="withEffect">
                                  <p:stCondLst>
                                    <p:cond delay="50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500"/>
                                        <p:tgtEl>
                                          <p:spTgt spid="48"/>
                                        </p:tgtEl>
                                        <p:attrNameLst>
                                          <p:attrName>ppt_x</p:attrName>
                                        </p:attrNameLst>
                                      </p:cBhvr>
                                      <p:tavLst>
                                        <p:tav tm="0">
                                          <p:val>
                                            <p:strVal val="#ppt_x-#ppt_w*1.125000"/>
                                          </p:val>
                                        </p:tav>
                                        <p:tav tm="100000">
                                          <p:val>
                                            <p:strVal val="#ppt_x"/>
                                          </p:val>
                                        </p:tav>
                                      </p:tavLst>
                                    </p:anim>
                                    <p:animEffect transition="in" filter="wipe(right)">
                                      <p:cBhvr>
                                        <p:cTn id="136" dur="500"/>
                                        <p:tgtEl>
                                          <p:spTgt spid="48"/>
                                        </p:tgtEl>
                                      </p:cBhvr>
                                    </p:animEffect>
                                  </p:childTnLst>
                                </p:cTn>
                              </p:par>
                              <p:par>
                                <p:cTn id="137" presetID="12" presetClass="entr" presetSubtype="2" fill="hold" grpId="0" nodeType="withEffect">
                                  <p:stCondLst>
                                    <p:cond delay="750"/>
                                  </p:stCondLst>
                                  <p:childTnLst>
                                    <p:set>
                                      <p:cBhvr>
                                        <p:cTn id="138" dur="1" fill="hold">
                                          <p:stCondLst>
                                            <p:cond delay="0"/>
                                          </p:stCondLst>
                                        </p:cTn>
                                        <p:tgtEl>
                                          <p:spTgt spid="62"/>
                                        </p:tgtEl>
                                        <p:attrNameLst>
                                          <p:attrName>style.visibility</p:attrName>
                                        </p:attrNameLst>
                                      </p:cBhvr>
                                      <p:to>
                                        <p:strVal val="visible"/>
                                      </p:to>
                                    </p:set>
                                    <p:anim calcmode="lin" valueType="num">
                                      <p:cBhvr additive="base">
                                        <p:cTn id="139" dur="500"/>
                                        <p:tgtEl>
                                          <p:spTgt spid="62"/>
                                        </p:tgtEl>
                                        <p:attrNameLst>
                                          <p:attrName>ppt_x</p:attrName>
                                        </p:attrNameLst>
                                      </p:cBhvr>
                                      <p:tavLst>
                                        <p:tav tm="0">
                                          <p:val>
                                            <p:strVal val="#ppt_x+#ppt_w*1.125000"/>
                                          </p:val>
                                        </p:tav>
                                        <p:tav tm="100000">
                                          <p:val>
                                            <p:strVal val="#ppt_x"/>
                                          </p:val>
                                        </p:tav>
                                      </p:tavLst>
                                    </p:anim>
                                    <p:animEffect transition="in" filter="wipe(left)">
                                      <p:cBhvr>
                                        <p:cTn id="140" dur="500"/>
                                        <p:tgtEl>
                                          <p:spTgt spid="62"/>
                                        </p:tgtEl>
                                      </p:cBhvr>
                                    </p:animEffect>
                                  </p:childTnLst>
                                </p:cTn>
                              </p:par>
                              <p:par>
                                <p:cTn id="141" presetID="12" presetClass="entr" presetSubtype="2" fill="hold" grpId="0" nodeType="withEffect">
                                  <p:stCondLst>
                                    <p:cond delay="1000"/>
                                  </p:stCondLst>
                                  <p:childTnLst>
                                    <p:set>
                                      <p:cBhvr>
                                        <p:cTn id="142" dur="1" fill="hold">
                                          <p:stCondLst>
                                            <p:cond delay="0"/>
                                          </p:stCondLst>
                                        </p:cTn>
                                        <p:tgtEl>
                                          <p:spTgt spid="63"/>
                                        </p:tgtEl>
                                        <p:attrNameLst>
                                          <p:attrName>style.visibility</p:attrName>
                                        </p:attrNameLst>
                                      </p:cBhvr>
                                      <p:to>
                                        <p:strVal val="visible"/>
                                      </p:to>
                                    </p:set>
                                    <p:anim calcmode="lin" valueType="num">
                                      <p:cBhvr additive="base">
                                        <p:cTn id="143" dur="500"/>
                                        <p:tgtEl>
                                          <p:spTgt spid="63"/>
                                        </p:tgtEl>
                                        <p:attrNameLst>
                                          <p:attrName>ppt_x</p:attrName>
                                        </p:attrNameLst>
                                      </p:cBhvr>
                                      <p:tavLst>
                                        <p:tav tm="0">
                                          <p:val>
                                            <p:strVal val="#ppt_x+#ppt_w*1.125000"/>
                                          </p:val>
                                        </p:tav>
                                        <p:tav tm="100000">
                                          <p:val>
                                            <p:strVal val="#ppt_x"/>
                                          </p:val>
                                        </p:tav>
                                      </p:tavLst>
                                    </p:anim>
                                    <p:animEffect transition="in" filter="wipe(left)">
                                      <p:cBhvr>
                                        <p:cTn id="14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6" grpId="0"/>
      <p:bldP spid="47" grpId="0"/>
      <p:bldP spid="48" grpId="0"/>
      <p:bldP spid="62" grpId="0"/>
      <p:bldP spid="63" grpId="0"/>
      <p:bldP spid="64" grpId="0" animBg="1"/>
      <p:bldP spid="65" grpId="0" animBg="1"/>
      <p:bldP spid="66" grpId="0" animBg="1"/>
      <p:bldP spid="67" grpId="0" animBg="1"/>
      <p:bldP spid="68" grpId="0" animBg="1"/>
      <p:bldP spid="69" grpId="0" animBg="1"/>
      <p:bldP spid="70" grpId="0" animBg="1"/>
      <p:bldP spid="71" grpId="0" animBg="1"/>
      <p:bldP spid="72" grpId="0" animBg="1"/>
      <p:bldP spid="73" grpId="0"/>
      <p:bldP spid="74"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78" y="1617470"/>
            <a:ext cx="2495684" cy="1944561"/>
          </a:xfrm>
          <a:prstGeom prst="rect">
            <a:avLst/>
          </a:prstGeom>
          <a:effectLst>
            <a:innerShdw blurRad="63500" dist="50800" dir="13500000">
              <a:prstClr val="black">
                <a:alpha val="50000"/>
              </a:prstClr>
            </a:innerShdw>
          </a:effectLst>
        </p:spPr>
      </p:pic>
      <p:sp>
        <p:nvSpPr>
          <p:cNvPr id="44" name="矩形 43"/>
          <p:cNvSpPr/>
          <p:nvPr/>
        </p:nvSpPr>
        <p:spPr>
          <a:xfrm>
            <a:off x="3347678" y="2166517"/>
            <a:ext cx="2732404" cy="1447063"/>
          </a:xfrm>
          <a:prstGeom prst="rect">
            <a:avLst/>
          </a:prstGeom>
        </p:spPr>
        <p:txBody>
          <a:bodyPr wrap="square"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a:t>
            </a:r>
          </a:p>
        </p:txBody>
      </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801" y="3789445"/>
            <a:ext cx="2496044" cy="1822696"/>
          </a:xfrm>
          <a:prstGeom prst="rect">
            <a:avLst/>
          </a:prstGeom>
          <a:effectLst>
            <a:innerShdw blurRad="63500" dist="50800" dir="13500000">
              <a:prstClr val="black">
                <a:alpha val="50000"/>
              </a:prstClr>
            </a:innerShdw>
          </a:effectLst>
        </p:spPr>
      </p:pic>
      <p:sp>
        <p:nvSpPr>
          <p:cNvPr id="49" name="矩形 48"/>
          <p:cNvSpPr/>
          <p:nvPr/>
        </p:nvSpPr>
        <p:spPr>
          <a:xfrm>
            <a:off x="703206" y="4266733"/>
            <a:ext cx="2732404" cy="1447063"/>
          </a:xfrm>
          <a:prstGeom prst="rect">
            <a:avLst/>
          </a:prstGeom>
        </p:spPr>
        <p:txBody>
          <a:bodyPr wrap="square"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a:t>
            </a:r>
          </a:p>
        </p:txBody>
      </p:sp>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8190" y="1617468"/>
            <a:ext cx="2531383" cy="1944563"/>
          </a:xfrm>
          <a:prstGeom prst="rect">
            <a:avLst/>
          </a:prstGeom>
          <a:effectLst>
            <a:innerShdw blurRad="63500" dist="50800" dir="13500000">
              <a:prstClr val="black">
                <a:alpha val="50000"/>
              </a:prstClr>
            </a:innerShdw>
          </a:effectLst>
        </p:spPr>
      </p:pic>
      <p:sp>
        <p:nvSpPr>
          <p:cNvPr id="51" name="矩形 50"/>
          <p:cNvSpPr/>
          <p:nvPr/>
        </p:nvSpPr>
        <p:spPr>
          <a:xfrm>
            <a:off x="8805935" y="2172176"/>
            <a:ext cx="2732404" cy="1447063"/>
          </a:xfrm>
          <a:prstGeom prst="rect">
            <a:avLst/>
          </a:prstGeom>
        </p:spPr>
        <p:txBody>
          <a:bodyPr wrap="square"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a:t>
            </a:r>
          </a:p>
        </p:txBody>
      </p:sp>
      <p:pic>
        <p:nvPicPr>
          <p:cNvPr id="52" name="图片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7378" y="3767427"/>
            <a:ext cx="2517463" cy="1844715"/>
          </a:xfrm>
          <a:prstGeom prst="rect">
            <a:avLst/>
          </a:prstGeom>
          <a:effectLst>
            <a:innerShdw blurRad="63500" dist="50800" dir="13500000">
              <a:prstClr val="black">
                <a:alpha val="50000"/>
              </a:prstClr>
            </a:innerShdw>
          </a:effectLst>
        </p:spPr>
      </p:pic>
      <p:sp>
        <p:nvSpPr>
          <p:cNvPr id="53" name="矩形 52"/>
          <p:cNvSpPr/>
          <p:nvPr/>
        </p:nvSpPr>
        <p:spPr>
          <a:xfrm>
            <a:off x="6150334" y="4283611"/>
            <a:ext cx="2732404" cy="1447063"/>
          </a:xfrm>
          <a:prstGeom prst="rect">
            <a:avLst/>
          </a:prstGeom>
        </p:spPr>
        <p:txBody>
          <a:bodyPr wrap="square"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a:t>
            </a:r>
          </a:p>
        </p:txBody>
      </p:sp>
      <p:grpSp>
        <p:nvGrpSpPr>
          <p:cNvPr id="54" name="组合 53"/>
          <p:cNvGrpSpPr/>
          <p:nvPr/>
        </p:nvGrpSpPr>
        <p:grpSpPr>
          <a:xfrm>
            <a:off x="3391798" y="1617467"/>
            <a:ext cx="2496047" cy="379656"/>
            <a:chOff x="3391797" y="1823154"/>
            <a:chExt cx="2496046" cy="379656"/>
          </a:xfrm>
        </p:grpSpPr>
        <p:sp>
          <p:nvSpPr>
            <p:cNvPr id="55" name="圆角矩形 30"/>
            <p:cNvSpPr/>
            <p:nvPr/>
          </p:nvSpPr>
          <p:spPr>
            <a:xfrm>
              <a:off x="3391797" y="1844597"/>
              <a:ext cx="2496046" cy="326446"/>
            </a:xfrm>
            <a:prstGeom prst="roundRect">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6" name="任意多边形 31"/>
            <p:cNvSpPr/>
            <p:nvPr/>
          </p:nvSpPr>
          <p:spPr>
            <a:xfrm>
              <a:off x="3516715"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7" name="任意多边形 32"/>
            <p:cNvSpPr/>
            <p:nvPr/>
          </p:nvSpPr>
          <p:spPr>
            <a:xfrm>
              <a:off x="3577720"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8" name="文本框 3"/>
            <p:cNvSpPr txBox="1">
              <a:spLocks noChangeArrowheads="1"/>
            </p:cNvSpPr>
            <p:nvPr/>
          </p:nvSpPr>
          <p:spPr bwMode="auto">
            <a:xfrm>
              <a:off x="4212031" y="1823154"/>
              <a:ext cx="901209"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家庭日</a:t>
              </a:r>
            </a:p>
          </p:txBody>
        </p:sp>
      </p:grpSp>
      <p:grpSp>
        <p:nvGrpSpPr>
          <p:cNvPr id="59" name="组合 58"/>
          <p:cNvGrpSpPr/>
          <p:nvPr/>
        </p:nvGrpSpPr>
        <p:grpSpPr>
          <a:xfrm>
            <a:off x="725731" y="3789443"/>
            <a:ext cx="2497028" cy="379656"/>
            <a:chOff x="725731" y="3995131"/>
            <a:chExt cx="2497028" cy="379656"/>
          </a:xfrm>
        </p:grpSpPr>
        <p:sp>
          <p:nvSpPr>
            <p:cNvPr id="60" name="圆角矩形 36"/>
            <p:cNvSpPr/>
            <p:nvPr/>
          </p:nvSpPr>
          <p:spPr>
            <a:xfrm flipH="1">
              <a:off x="725731" y="4016574"/>
              <a:ext cx="2497028" cy="326446"/>
            </a:xfrm>
            <a:prstGeom prst="roundRect">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1" name="任意多边形 37"/>
            <p:cNvSpPr/>
            <p:nvPr/>
          </p:nvSpPr>
          <p:spPr>
            <a:xfrm flipH="1">
              <a:off x="2992716"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6" name="任意多边形 38"/>
            <p:cNvSpPr/>
            <p:nvPr/>
          </p:nvSpPr>
          <p:spPr>
            <a:xfrm flipH="1">
              <a:off x="2931711"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7" name="文本框 3"/>
            <p:cNvSpPr txBox="1">
              <a:spLocks noChangeArrowheads="1"/>
            </p:cNvSpPr>
            <p:nvPr/>
          </p:nvSpPr>
          <p:spPr bwMode="auto">
            <a:xfrm flipH="1">
              <a:off x="1250408" y="3995131"/>
              <a:ext cx="1140056"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远足踏青</a:t>
              </a:r>
            </a:p>
          </p:txBody>
        </p:sp>
      </p:grpSp>
      <p:grpSp>
        <p:nvGrpSpPr>
          <p:cNvPr id="78" name="组合 77"/>
          <p:cNvGrpSpPr/>
          <p:nvPr/>
        </p:nvGrpSpPr>
        <p:grpSpPr>
          <a:xfrm>
            <a:off x="8825600" y="1617467"/>
            <a:ext cx="2539240" cy="379656"/>
            <a:chOff x="8825600" y="1823154"/>
            <a:chExt cx="2539240" cy="379656"/>
          </a:xfrm>
        </p:grpSpPr>
        <p:sp>
          <p:nvSpPr>
            <p:cNvPr id="79" name="圆角矩形 42"/>
            <p:cNvSpPr/>
            <p:nvPr/>
          </p:nvSpPr>
          <p:spPr>
            <a:xfrm>
              <a:off x="8825600" y="1844597"/>
              <a:ext cx="2539240" cy="326446"/>
            </a:xfrm>
            <a:prstGeom prst="roundRect">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0" name="任意多边形 43"/>
            <p:cNvSpPr/>
            <p:nvPr/>
          </p:nvSpPr>
          <p:spPr>
            <a:xfrm>
              <a:off x="8994638"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1" name="任意多边形 44"/>
            <p:cNvSpPr/>
            <p:nvPr/>
          </p:nvSpPr>
          <p:spPr>
            <a:xfrm>
              <a:off x="9055643"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2" name="文本框 3"/>
            <p:cNvSpPr txBox="1">
              <a:spLocks noChangeArrowheads="1"/>
            </p:cNvSpPr>
            <p:nvPr/>
          </p:nvSpPr>
          <p:spPr bwMode="auto">
            <a:xfrm>
              <a:off x="9689955" y="1823154"/>
              <a:ext cx="901209"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运动会</a:t>
              </a:r>
            </a:p>
          </p:txBody>
        </p:sp>
      </p:grpSp>
      <p:grpSp>
        <p:nvGrpSpPr>
          <p:cNvPr id="83" name="组合 82"/>
          <p:cNvGrpSpPr/>
          <p:nvPr/>
        </p:nvGrpSpPr>
        <p:grpSpPr>
          <a:xfrm>
            <a:off x="6150333" y="3767424"/>
            <a:ext cx="2539240" cy="379656"/>
            <a:chOff x="6150333" y="3973112"/>
            <a:chExt cx="2539240" cy="379656"/>
          </a:xfrm>
        </p:grpSpPr>
        <p:sp>
          <p:nvSpPr>
            <p:cNvPr id="84" name="圆角矩形 48"/>
            <p:cNvSpPr/>
            <p:nvPr/>
          </p:nvSpPr>
          <p:spPr>
            <a:xfrm flipH="1">
              <a:off x="6150333" y="3994555"/>
              <a:ext cx="2539240" cy="326446"/>
            </a:xfrm>
            <a:prstGeom prst="roundRect">
              <a:avLst/>
            </a:prstGeom>
            <a:gradFill>
              <a:gsLst>
                <a:gs pos="100000">
                  <a:schemeClr val="accent4"/>
                </a:gs>
                <a:gs pos="0">
                  <a:schemeClr val="accent4">
                    <a:lumMod val="75000"/>
                  </a:schemeClr>
                </a:gs>
              </a:gsLst>
              <a:lin ang="5400000" scaled="1"/>
            </a:gradFill>
            <a:ln w="28575" cap="flat">
              <a:gradFill>
                <a:gsLst>
                  <a:gs pos="0">
                    <a:schemeClr val="accent4"/>
                  </a:gs>
                  <a:gs pos="100000">
                    <a:schemeClr val="accent4">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5" name="任意多边形 49"/>
            <p:cNvSpPr/>
            <p:nvPr/>
          </p:nvSpPr>
          <p:spPr>
            <a:xfrm flipH="1">
              <a:off x="8459530"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6" name="任意多边形 50"/>
            <p:cNvSpPr/>
            <p:nvPr/>
          </p:nvSpPr>
          <p:spPr>
            <a:xfrm flipH="1">
              <a:off x="8398525"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7" name="文本框 3"/>
            <p:cNvSpPr txBox="1">
              <a:spLocks noChangeArrowheads="1"/>
            </p:cNvSpPr>
            <p:nvPr/>
          </p:nvSpPr>
          <p:spPr bwMode="auto">
            <a:xfrm flipH="1">
              <a:off x="6717222" y="3973112"/>
              <a:ext cx="1140056"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棋牌比赛</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p:tgtEl>
                                          <p:spTgt spid="54"/>
                                        </p:tgtEl>
                                        <p:attrNameLst>
                                          <p:attrName>ppt_x</p:attrName>
                                        </p:attrNameLst>
                                      </p:cBhvr>
                                      <p:tavLst>
                                        <p:tav tm="0">
                                          <p:val>
                                            <p:strVal val="#ppt_x+#ppt_w*1.125000"/>
                                          </p:val>
                                        </p:tav>
                                        <p:tav tm="100000">
                                          <p:val>
                                            <p:strVal val="#ppt_x"/>
                                          </p:val>
                                        </p:tav>
                                      </p:tavLst>
                                    </p:anim>
                                    <p:animEffect transition="in" filter="wipe(left)">
                                      <p:cBhvr>
                                        <p:cTn id="14" dur="500"/>
                                        <p:tgtEl>
                                          <p:spTgt spid="5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p:tgtEl>
                                          <p:spTgt spid="78"/>
                                        </p:tgtEl>
                                        <p:attrNameLst>
                                          <p:attrName>ppt_x</p:attrName>
                                        </p:attrNameLst>
                                      </p:cBhvr>
                                      <p:tavLst>
                                        <p:tav tm="0">
                                          <p:val>
                                            <p:strVal val="#ppt_x+#ppt_w*1.125000"/>
                                          </p:val>
                                        </p:tav>
                                        <p:tav tm="100000">
                                          <p:val>
                                            <p:strVal val="#ppt_x"/>
                                          </p:val>
                                        </p:tav>
                                      </p:tavLst>
                                    </p:anim>
                                    <p:animEffect transition="in" filter="wipe(left)">
                                      <p:cBhvr>
                                        <p:cTn id="29" dur="500"/>
                                        <p:tgtEl>
                                          <p:spTgt spid="7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p:tgtEl>
                                          <p:spTgt spid="59"/>
                                        </p:tgtEl>
                                        <p:attrNameLst>
                                          <p:attrName>ppt_x</p:attrName>
                                        </p:attrNameLst>
                                      </p:cBhvr>
                                      <p:tavLst>
                                        <p:tav tm="0">
                                          <p:val>
                                            <p:strVal val="#ppt_x-#ppt_w*1.125000"/>
                                          </p:val>
                                        </p:tav>
                                        <p:tav tm="100000">
                                          <p:val>
                                            <p:strVal val="#ppt_x"/>
                                          </p:val>
                                        </p:tav>
                                      </p:tavLst>
                                    </p:anim>
                                    <p:animEffect transition="in" filter="wipe(right)">
                                      <p:cBhvr>
                                        <p:cTn id="44" dur="500"/>
                                        <p:tgtEl>
                                          <p:spTgt spid="59"/>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up)">
                                      <p:cBhvr>
                                        <p:cTn id="48" dur="500"/>
                                        <p:tgtEl>
                                          <p:spTgt spid="49"/>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83"/>
                                        </p:tgtEl>
                                        <p:attrNameLst>
                                          <p:attrName>style.visibility</p:attrName>
                                        </p:attrNameLst>
                                      </p:cBhvr>
                                      <p:to>
                                        <p:strVal val="visible"/>
                                      </p:to>
                                    </p:set>
                                    <p:anim calcmode="lin" valueType="num">
                                      <p:cBhvr additive="base">
                                        <p:cTn id="58" dur="500"/>
                                        <p:tgtEl>
                                          <p:spTgt spid="83"/>
                                        </p:tgtEl>
                                        <p:attrNameLst>
                                          <p:attrName>ppt_x</p:attrName>
                                        </p:attrNameLst>
                                      </p:cBhvr>
                                      <p:tavLst>
                                        <p:tav tm="0">
                                          <p:val>
                                            <p:strVal val="#ppt_x-#ppt_w*1.125000"/>
                                          </p:val>
                                        </p:tav>
                                        <p:tav tm="100000">
                                          <p:val>
                                            <p:strVal val="#ppt_x"/>
                                          </p:val>
                                        </p:tav>
                                      </p:tavLst>
                                    </p:anim>
                                    <p:animEffect transition="in" filter="wipe(right)">
                                      <p:cBhvr>
                                        <p:cTn id="59" dur="500"/>
                                        <p:tgtEl>
                                          <p:spTgt spid="83"/>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P spid="51"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5" name="组合 12"/>
          <p:cNvGrpSpPr/>
          <p:nvPr/>
        </p:nvGrpSpPr>
        <p:grpSpPr bwMode="auto">
          <a:xfrm>
            <a:off x="8129290" y="2644082"/>
            <a:ext cx="2226733" cy="2146300"/>
            <a:chOff x="0" y="0"/>
            <a:chExt cx="1671177" cy="1609411"/>
          </a:xfrm>
        </p:grpSpPr>
        <p:sp>
          <p:nvSpPr>
            <p:cNvPr id="3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sp>
          <p:nvSpPr>
            <p:cNvPr id="37" name="TextBox 14"/>
            <p:cNvSpPr txBox="1">
              <a:spLocks noChangeArrowheads="1"/>
            </p:cNvSpPr>
            <p:nvPr/>
          </p:nvSpPr>
          <p:spPr bwMode="auto">
            <a:xfrm>
              <a:off x="680641" y="543095"/>
              <a:ext cx="523573"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05</a:t>
              </a:r>
              <a:endParaRPr lang="zh-CN" altLang="en-US" sz="3735">
                <a:solidFill>
                  <a:srgbClr val="FFFFFF"/>
                </a:solidFill>
                <a:latin typeface="Impact" panose="020B0806030902050204" pitchFamily="34" charset="0"/>
              </a:endParaRPr>
            </a:p>
          </p:txBody>
        </p:sp>
      </p:grpSp>
      <p:grpSp>
        <p:nvGrpSpPr>
          <p:cNvPr id="38" name="组合 15"/>
          <p:cNvGrpSpPr/>
          <p:nvPr/>
        </p:nvGrpSpPr>
        <p:grpSpPr bwMode="auto">
          <a:xfrm>
            <a:off x="6404206" y="2644082"/>
            <a:ext cx="2364317" cy="2146300"/>
            <a:chOff x="0" y="0"/>
            <a:chExt cx="1773781" cy="1609411"/>
          </a:xfrm>
        </p:grpSpPr>
        <p:grpSp>
          <p:nvGrpSpPr>
            <p:cNvPr id="39" name="组合 16"/>
            <p:cNvGrpSpPr/>
            <p:nvPr/>
          </p:nvGrpSpPr>
          <p:grpSpPr bwMode="auto">
            <a:xfrm>
              <a:off x="0" y="0"/>
              <a:ext cx="1773781" cy="1609411"/>
              <a:chOff x="0" y="0"/>
              <a:chExt cx="1773781" cy="1609411"/>
            </a:xfrm>
          </p:grpSpPr>
          <p:sp>
            <p:nvSpPr>
              <p:cNvPr id="41"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42"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40" name="TextBox 17"/>
            <p:cNvSpPr txBox="1">
              <a:spLocks noChangeArrowheads="1"/>
            </p:cNvSpPr>
            <p:nvPr/>
          </p:nvSpPr>
          <p:spPr bwMode="auto">
            <a:xfrm>
              <a:off x="681551" y="543095"/>
              <a:ext cx="510152"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04</a:t>
              </a:r>
              <a:endParaRPr lang="zh-CN" altLang="en-US" sz="3735">
                <a:solidFill>
                  <a:srgbClr val="FFFFFF"/>
                </a:solidFill>
                <a:latin typeface="Impact" panose="020B0806030902050204" pitchFamily="34" charset="0"/>
              </a:endParaRPr>
            </a:p>
          </p:txBody>
        </p:sp>
      </p:grpSp>
      <p:grpSp>
        <p:nvGrpSpPr>
          <p:cNvPr id="46" name="组合 20"/>
          <p:cNvGrpSpPr/>
          <p:nvPr/>
        </p:nvGrpSpPr>
        <p:grpSpPr bwMode="auto">
          <a:xfrm>
            <a:off x="4784957" y="2644082"/>
            <a:ext cx="2364316" cy="2146300"/>
            <a:chOff x="0" y="0"/>
            <a:chExt cx="1773781" cy="1609411"/>
          </a:xfrm>
          <a:effectLst>
            <a:outerShdw blurRad="228600" dist="228600" dir="5400000" algn="t" rotWithShape="0">
              <a:prstClr val="black">
                <a:alpha val="30000"/>
              </a:prstClr>
            </a:outerShdw>
          </a:effectLst>
        </p:grpSpPr>
        <p:grpSp>
          <p:nvGrpSpPr>
            <p:cNvPr id="47" name="组合 21"/>
            <p:cNvGrpSpPr/>
            <p:nvPr/>
          </p:nvGrpSpPr>
          <p:grpSpPr bwMode="auto">
            <a:xfrm>
              <a:off x="0" y="0"/>
              <a:ext cx="1773781" cy="1609411"/>
              <a:chOff x="0" y="0"/>
              <a:chExt cx="1773781" cy="1609411"/>
            </a:xfrm>
          </p:grpSpPr>
          <p:sp>
            <p:nvSpPr>
              <p:cNvPr id="62"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w="9525">
                <a:noFill/>
                <a:round/>
              </a:ln>
            </p:spPr>
            <p:txBody>
              <a:bodyPr anchor="ctr"/>
              <a:lstStyle/>
              <a:p>
                <a:endParaRPr lang="zh-CN" altLang="en-US" sz="2400"/>
              </a:p>
            </p:txBody>
          </p:sp>
          <p:sp>
            <p:nvSpPr>
              <p:cNvPr id="63"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p:spPr>
            <p:txBody>
              <a:bodyPr anchor="ctr"/>
              <a:lstStyle/>
              <a:p>
                <a:endParaRPr lang="zh-CN" altLang="en-US" sz="2400"/>
              </a:p>
            </p:txBody>
          </p:sp>
        </p:grpSp>
        <p:sp>
          <p:nvSpPr>
            <p:cNvPr id="48" name="TextBox 22"/>
            <p:cNvSpPr txBox="1">
              <a:spLocks noChangeArrowheads="1"/>
            </p:cNvSpPr>
            <p:nvPr/>
          </p:nvSpPr>
          <p:spPr bwMode="auto">
            <a:xfrm>
              <a:off x="681551" y="543095"/>
              <a:ext cx="520976" cy="49999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03</a:t>
              </a:r>
              <a:endParaRPr lang="zh-CN" altLang="en-US" sz="3735">
                <a:solidFill>
                  <a:srgbClr val="FFFFFF"/>
                </a:solidFill>
                <a:latin typeface="Impact" panose="020B0806030902050204" pitchFamily="34" charset="0"/>
              </a:endParaRPr>
            </a:p>
          </p:txBody>
        </p:sp>
      </p:grpSp>
      <p:grpSp>
        <p:nvGrpSpPr>
          <p:cNvPr id="64" name="组合 25"/>
          <p:cNvGrpSpPr/>
          <p:nvPr/>
        </p:nvGrpSpPr>
        <p:grpSpPr bwMode="auto">
          <a:xfrm>
            <a:off x="3165706" y="2644082"/>
            <a:ext cx="2364317" cy="2146300"/>
            <a:chOff x="0" y="0"/>
            <a:chExt cx="1773781" cy="1609411"/>
          </a:xfrm>
        </p:grpSpPr>
        <p:grpSp>
          <p:nvGrpSpPr>
            <p:cNvPr id="65" name="组合 26"/>
            <p:cNvGrpSpPr/>
            <p:nvPr/>
          </p:nvGrpSpPr>
          <p:grpSpPr bwMode="auto">
            <a:xfrm>
              <a:off x="0" y="0"/>
              <a:ext cx="1773781" cy="1609411"/>
              <a:chOff x="0" y="0"/>
              <a:chExt cx="1773781" cy="1609411"/>
            </a:xfrm>
          </p:grpSpPr>
          <p:sp>
            <p:nvSpPr>
              <p:cNvPr id="67"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6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1">
                      <a:lumMod val="75000"/>
                    </a:schemeClr>
                  </a:gs>
                  <a:gs pos="100000">
                    <a:schemeClr val="accent1"/>
                  </a:gs>
                </a:gsLst>
                <a:lin ang="5400000" scaled="0"/>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66" name="TextBox 27"/>
            <p:cNvSpPr txBox="1">
              <a:spLocks noChangeArrowheads="1"/>
            </p:cNvSpPr>
            <p:nvPr/>
          </p:nvSpPr>
          <p:spPr bwMode="auto">
            <a:xfrm>
              <a:off x="681551" y="543095"/>
              <a:ext cx="511354"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02</a:t>
              </a:r>
              <a:endParaRPr lang="zh-CN" altLang="en-US" sz="3735">
                <a:solidFill>
                  <a:srgbClr val="FFFFFF"/>
                </a:solidFill>
                <a:latin typeface="Impact" panose="020B0806030902050204" pitchFamily="34" charset="0"/>
              </a:endParaRPr>
            </a:p>
          </p:txBody>
        </p:sp>
      </p:grpSp>
      <p:grpSp>
        <p:nvGrpSpPr>
          <p:cNvPr id="69" name="组合 31"/>
          <p:cNvGrpSpPr/>
          <p:nvPr/>
        </p:nvGrpSpPr>
        <p:grpSpPr bwMode="auto">
          <a:xfrm>
            <a:off x="1546457" y="2644082"/>
            <a:ext cx="2366433" cy="2146300"/>
            <a:chOff x="0" y="0"/>
            <a:chExt cx="1773781" cy="1609411"/>
          </a:xfrm>
        </p:grpSpPr>
        <p:grpSp>
          <p:nvGrpSpPr>
            <p:cNvPr id="70" name="组合 32"/>
            <p:cNvGrpSpPr/>
            <p:nvPr/>
          </p:nvGrpSpPr>
          <p:grpSpPr bwMode="auto">
            <a:xfrm>
              <a:off x="0" y="0"/>
              <a:ext cx="1773781" cy="1609411"/>
              <a:chOff x="0" y="0"/>
              <a:chExt cx="1773781" cy="1609411"/>
            </a:xfrm>
          </p:grpSpPr>
          <p:sp>
            <p:nvSpPr>
              <p:cNvPr id="72"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73"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71" name="TextBox 33"/>
            <p:cNvSpPr txBox="1">
              <a:spLocks noChangeArrowheads="1"/>
            </p:cNvSpPr>
            <p:nvPr/>
          </p:nvSpPr>
          <p:spPr bwMode="auto">
            <a:xfrm>
              <a:off x="681551" y="543095"/>
              <a:ext cx="467642"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01</a:t>
              </a:r>
              <a:endParaRPr lang="zh-CN" altLang="en-US" sz="3735">
                <a:solidFill>
                  <a:srgbClr val="FFFFFF"/>
                </a:solidFill>
                <a:latin typeface="Impact" panose="020B0806030902050204" pitchFamily="34" charset="0"/>
              </a:endParaRPr>
            </a:p>
          </p:txBody>
        </p:sp>
      </p:grpSp>
      <p:cxnSp>
        <p:nvCxnSpPr>
          <p:cNvPr id="74" name="直接连接符 36"/>
          <p:cNvCxnSpPr>
            <a:cxnSpLocks noChangeShapeType="1"/>
          </p:cNvCxnSpPr>
          <p:nvPr/>
        </p:nvCxnSpPr>
        <p:spPr bwMode="auto">
          <a:xfrm flipV="1">
            <a:off x="2026939" y="1685231"/>
            <a:ext cx="0" cy="1166284"/>
          </a:xfrm>
          <a:prstGeom prst="line">
            <a:avLst/>
          </a:prstGeom>
          <a:noFill/>
          <a:ln w="6350">
            <a:solidFill>
              <a:schemeClr val="accent3">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75" name="矩形 1"/>
          <p:cNvSpPr>
            <a:spLocks noChangeArrowheads="1"/>
          </p:cNvSpPr>
          <p:nvPr/>
        </p:nvSpPr>
        <p:spPr bwMode="auto">
          <a:xfrm>
            <a:off x="2175105" y="1604797"/>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88" name="直接连接符 38"/>
          <p:cNvCxnSpPr>
            <a:cxnSpLocks noChangeShapeType="1"/>
          </p:cNvCxnSpPr>
          <p:nvPr/>
        </p:nvCxnSpPr>
        <p:spPr bwMode="auto">
          <a:xfrm flipV="1">
            <a:off x="3610205" y="4709948"/>
            <a:ext cx="0" cy="1166283"/>
          </a:xfrm>
          <a:prstGeom prst="line">
            <a:avLst/>
          </a:prstGeom>
          <a:noFill/>
          <a:ln w="6350">
            <a:solidFill>
              <a:schemeClr val="accent1">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89" name="矩形 1"/>
          <p:cNvSpPr>
            <a:spLocks noChangeArrowheads="1"/>
          </p:cNvSpPr>
          <p:nvPr/>
        </p:nvSpPr>
        <p:spPr bwMode="auto">
          <a:xfrm>
            <a:off x="3758372" y="5061315"/>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90" name="直接连接符 40"/>
          <p:cNvCxnSpPr>
            <a:cxnSpLocks noChangeShapeType="1"/>
          </p:cNvCxnSpPr>
          <p:nvPr/>
        </p:nvCxnSpPr>
        <p:spPr bwMode="auto">
          <a:xfrm flipV="1">
            <a:off x="5028372" y="1685231"/>
            <a:ext cx="0" cy="1166284"/>
          </a:xfrm>
          <a:prstGeom prst="line">
            <a:avLst/>
          </a:prstGeom>
          <a:noFill/>
          <a:ln w="6350">
            <a:solidFill>
              <a:schemeClr val="accent5">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91" name="矩形 1"/>
          <p:cNvSpPr>
            <a:spLocks noChangeArrowheads="1"/>
          </p:cNvSpPr>
          <p:nvPr/>
        </p:nvSpPr>
        <p:spPr bwMode="auto">
          <a:xfrm>
            <a:off x="5174423" y="1604797"/>
            <a:ext cx="252518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92" name="直接连接符 43"/>
          <p:cNvCxnSpPr>
            <a:cxnSpLocks noChangeShapeType="1"/>
          </p:cNvCxnSpPr>
          <p:nvPr/>
        </p:nvCxnSpPr>
        <p:spPr bwMode="auto">
          <a:xfrm flipV="1">
            <a:off x="6603172" y="4709948"/>
            <a:ext cx="0" cy="1166283"/>
          </a:xfrm>
          <a:prstGeom prst="line">
            <a:avLst/>
          </a:prstGeom>
          <a:noFill/>
          <a:ln w="6350">
            <a:solidFill>
              <a:schemeClr val="accent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93" name="矩形 1"/>
          <p:cNvSpPr>
            <a:spLocks noChangeArrowheads="1"/>
          </p:cNvSpPr>
          <p:nvPr/>
        </p:nvSpPr>
        <p:spPr bwMode="auto">
          <a:xfrm>
            <a:off x="6751339" y="5061315"/>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94" name="直接连接符 51"/>
          <p:cNvCxnSpPr>
            <a:cxnSpLocks noChangeShapeType="1"/>
          </p:cNvCxnSpPr>
          <p:nvPr/>
        </p:nvCxnSpPr>
        <p:spPr bwMode="auto">
          <a:xfrm flipV="1">
            <a:off x="8129289" y="1685231"/>
            <a:ext cx="0" cy="1166284"/>
          </a:xfrm>
          <a:prstGeom prst="line">
            <a:avLst/>
          </a:prstGeom>
          <a:noFill/>
          <a:ln w="6350">
            <a:solidFill>
              <a:schemeClr val="accent4">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95" name="矩形 1"/>
          <p:cNvSpPr>
            <a:spLocks noChangeArrowheads="1"/>
          </p:cNvSpPr>
          <p:nvPr/>
        </p:nvSpPr>
        <p:spPr bwMode="auto">
          <a:xfrm>
            <a:off x="8275339" y="1604797"/>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p:tgtEl>
                                          <p:spTgt spid="64"/>
                                        </p:tgtEl>
                                        <p:attrNameLst>
                                          <p:attrName>ppt_x</p:attrName>
                                        </p:attrNameLst>
                                      </p:cBhvr>
                                      <p:tavLst>
                                        <p:tav tm="0">
                                          <p:val>
                                            <p:strVal val="#ppt_x-#ppt_w*1.125000"/>
                                          </p:val>
                                        </p:tav>
                                        <p:tav tm="100000">
                                          <p:val>
                                            <p:strVal val="#ppt_x"/>
                                          </p:val>
                                        </p:tav>
                                      </p:tavLst>
                                    </p:anim>
                                    <p:animEffect transition="in" filter="wipe(right)">
                                      <p:cBhvr>
                                        <p:cTn id="12" dur="500"/>
                                        <p:tgtEl>
                                          <p:spTgt spid="64"/>
                                        </p:tgtEl>
                                      </p:cBhvr>
                                    </p:animEffect>
                                  </p:childTnLst>
                                </p:cTn>
                              </p:par>
                              <p:par>
                                <p:cTn id="13" presetID="12" presetClass="entr" presetSubtype="8" fill="hold" nodeType="withEffect">
                                  <p:stCondLst>
                                    <p:cond delay="4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p:tgtEl>
                                          <p:spTgt spid="46"/>
                                        </p:tgtEl>
                                        <p:attrNameLst>
                                          <p:attrName>ppt_x</p:attrName>
                                        </p:attrNameLst>
                                      </p:cBhvr>
                                      <p:tavLst>
                                        <p:tav tm="0">
                                          <p:val>
                                            <p:strVal val="#ppt_x-#ppt_w*1.125000"/>
                                          </p:val>
                                        </p:tav>
                                        <p:tav tm="100000">
                                          <p:val>
                                            <p:strVal val="#ppt_x"/>
                                          </p:val>
                                        </p:tav>
                                      </p:tavLst>
                                    </p:anim>
                                    <p:animEffect transition="in" filter="wipe(right)">
                                      <p:cBhvr>
                                        <p:cTn id="16" dur="500"/>
                                        <p:tgtEl>
                                          <p:spTgt spid="46"/>
                                        </p:tgtEl>
                                      </p:cBhvr>
                                    </p:animEffect>
                                  </p:childTnLst>
                                </p:cTn>
                              </p:par>
                              <p:par>
                                <p:cTn id="17" presetID="12" presetClass="entr" presetSubtype="8" fill="hold" nodeType="withEffect">
                                  <p:stCondLst>
                                    <p:cond delay="6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p:tgtEl>
                                          <p:spTgt spid="38"/>
                                        </p:tgtEl>
                                        <p:attrNameLst>
                                          <p:attrName>ppt_x</p:attrName>
                                        </p:attrNameLst>
                                      </p:cBhvr>
                                      <p:tavLst>
                                        <p:tav tm="0">
                                          <p:val>
                                            <p:strVal val="#ppt_x-#ppt_w*1.125000"/>
                                          </p:val>
                                        </p:tav>
                                        <p:tav tm="100000">
                                          <p:val>
                                            <p:strVal val="#ppt_x"/>
                                          </p:val>
                                        </p:tav>
                                      </p:tavLst>
                                    </p:anim>
                                    <p:animEffect transition="in" filter="wipe(right)">
                                      <p:cBhvr>
                                        <p:cTn id="20" dur="500"/>
                                        <p:tgtEl>
                                          <p:spTgt spid="38"/>
                                        </p:tgtEl>
                                      </p:cBhvr>
                                    </p:animEffect>
                                  </p:childTnLst>
                                </p:cTn>
                              </p:par>
                              <p:par>
                                <p:cTn id="21" presetID="12" presetClass="entr" presetSubtype="8" fill="hold" nodeType="withEffect">
                                  <p:stCondLst>
                                    <p:cond delay="8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p:tgtEl>
                                          <p:spTgt spid="35"/>
                                        </p:tgtEl>
                                        <p:attrNameLst>
                                          <p:attrName>ppt_x</p:attrName>
                                        </p:attrNameLst>
                                      </p:cBhvr>
                                      <p:tavLst>
                                        <p:tav tm="0">
                                          <p:val>
                                            <p:strVal val="#ppt_x-#ppt_w*1.125000"/>
                                          </p:val>
                                        </p:tav>
                                        <p:tav tm="100000">
                                          <p:val>
                                            <p:strVal val="#ppt_x"/>
                                          </p:val>
                                        </p:tav>
                                      </p:tavLst>
                                    </p:anim>
                                    <p:animEffect transition="in" filter="wipe(right)">
                                      <p:cBhvr>
                                        <p:cTn id="24" dur="500"/>
                                        <p:tgtEl>
                                          <p:spTgt spid="35"/>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down)">
                                      <p:cBhvr>
                                        <p:cTn id="28" dur="500"/>
                                        <p:tgtEl>
                                          <p:spTgt spid="74"/>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300" fill="hold"/>
                                        <p:tgtEl>
                                          <p:spTgt spid="75"/>
                                        </p:tgtEl>
                                        <p:attrNameLst>
                                          <p:attrName>ppt_x</p:attrName>
                                        </p:attrNameLst>
                                      </p:cBhvr>
                                      <p:tavLst>
                                        <p:tav tm="0">
                                          <p:val>
                                            <p:strVal val="0-#ppt_w/2"/>
                                          </p:val>
                                        </p:tav>
                                        <p:tav tm="100000">
                                          <p:val>
                                            <p:strVal val="#ppt_x"/>
                                          </p:val>
                                        </p:tav>
                                      </p:tavLst>
                                    </p:anim>
                                    <p:anim calcmode="lin" valueType="num">
                                      <p:cBhvr additive="base">
                                        <p:cTn id="33" dur="300" fill="hold"/>
                                        <p:tgtEl>
                                          <p:spTgt spid="75"/>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500"/>
                                        <p:tgtEl>
                                          <p:spTgt spid="88"/>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300" fill="hold"/>
                                        <p:tgtEl>
                                          <p:spTgt spid="89"/>
                                        </p:tgtEl>
                                        <p:attrNameLst>
                                          <p:attrName>ppt_x</p:attrName>
                                        </p:attrNameLst>
                                      </p:cBhvr>
                                      <p:tavLst>
                                        <p:tav tm="0">
                                          <p:val>
                                            <p:strVal val="0-#ppt_w/2"/>
                                          </p:val>
                                        </p:tav>
                                        <p:tav tm="100000">
                                          <p:val>
                                            <p:strVal val="#ppt_x"/>
                                          </p:val>
                                        </p:tav>
                                      </p:tavLst>
                                    </p:anim>
                                    <p:anim calcmode="lin" valueType="num">
                                      <p:cBhvr additive="base">
                                        <p:cTn id="42" dur="300" fill="hold"/>
                                        <p:tgtEl>
                                          <p:spTgt spid="89"/>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wipe(down)">
                                      <p:cBhvr>
                                        <p:cTn id="46" dur="500"/>
                                        <p:tgtEl>
                                          <p:spTgt spid="90"/>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300" fill="hold"/>
                                        <p:tgtEl>
                                          <p:spTgt spid="91"/>
                                        </p:tgtEl>
                                        <p:attrNameLst>
                                          <p:attrName>ppt_x</p:attrName>
                                        </p:attrNameLst>
                                      </p:cBhvr>
                                      <p:tavLst>
                                        <p:tav tm="0">
                                          <p:val>
                                            <p:strVal val="0-#ppt_w/2"/>
                                          </p:val>
                                        </p:tav>
                                        <p:tav tm="100000">
                                          <p:val>
                                            <p:strVal val="#ppt_x"/>
                                          </p:val>
                                        </p:tav>
                                      </p:tavLst>
                                    </p:anim>
                                    <p:anim calcmode="lin" valueType="num">
                                      <p:cBhvr additive="base">
                                        <p:cTn id="51" dur="300" fill="hold"/>
                                        <p:tgtEl>
                                          <p:spTgt spid="91"/>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down)">
                                      <p:cBhvr>
                                        <p:cTn id="55" dur="500"/>
                                        <p:tgtEl>
                                          <p:spTgt spid="92"/>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additive="base">
                                        <p:cTn id="59" dur="300" fill="hold"/>
                                        <p:tgtEl>
                                          <p:spTgt spid="93"/>
                                        </p:tgtEl>
                                        <p:attrNameLst>
                                          <p:attrName>ppt_x</p:attrName>
                                        </p:attrNameLst>
                                      </p:cBhvr>
                                      <p:tavLst>
                                        <p:tav tm="0">
                                          <p:val>
                                            <p:strVal val="0-#ppt_w/2"/>
                                          </p:val>
                                        </p:tav>
                                        <p:tav tm="100000">
                                          <p:val>
                                            <p:strVal val="#ppt_x"/>
                                          </p:val>
                                        </p:tav>
                                      </p:tavLst>
                                    </p:anim>
                                    <p:anim calcmode="lin" valueType="num">
                                      <p:cBhvr additive="base">
                                        <p:cTn id="60" dur="300" fill="hold"/>
                                        <p:tgtEl>
                                          <p:spTgt spid="9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down)">
                                      <p:cBhvr>
                                        <p:cTn id="64" dur="500"/>
                                        <p:tgtEl>
                                          <p:spTgt spid="94"/>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300" fill="hold"/>
                                        <p:tgtEl>
                                          <p:spTgt spid="95"/>
                                        </p:tgtEl>
                                        <p:attrNameLst>
                                          <p:attrName>ppt_x</p:attrName>
                                        </p:attrNameLst>
                                      </p:cBhvr>
                                      <p:tavLst>
                                        <p:tav tm="0">
                                          <p:val>
                                            <p:strVal val="0-#ppt_w/2"/>
                                          </p:val>
                                        </p:tav>
                                        <p:tav tm="100000">
                                          <p:val>
                                            <p:strVal val="#ppt_x"/>
                                          </p:val>
                                        </p:tav>
                                      </p:tavLst>
                                    </p:anim>
                                    <p:anim calcmode="lin" valueType="num">
                                      <p:cBhvr additive="base">
                                        <p:cTn id="69" dur="3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utoUpdateAnimBg="0"/>
      <p:bldP spid="89" grpId="0" autoUpdateAnimBg="0"/>
      <p:bldP spid="91" grpId="0" autoUpdateAnimBg="0"/>
      <p:bldP spid="93" grpId="0" autoUpdateAnimBg="0"/>
      <p:bldP spid="9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23850" y="3130508"/>
            <a:ext cx="596985" cy="596985"/>
            <a:chOff x="323850" y="3111500"/>
            <a:chExt cx="596985" cy="596985"/>
          </a:xfrm>
        </p:grpSpPr>
        <p:sp>
          <p:nvSpPr>
            <p:cNvPr id="15" name="椭圆 14"/>
            <p:cNvSpPr/>
            <p:nvPr/>
          </p:nvSpPr>
          <p:spPr>
            <a:xfrm>
              <a:off x="323850" y="3111500"/>
              <a:ext cx="596985" cy="5969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箭头: V 形 15"/>
            <p:cNvSpPr/>
            <p:nvPr/>
          </p:nvSpPr>
          <p:spPr>
            <a:xfrm flipH="1">
              <a:off x="411998" y="3200442"/>
              <a:ext cx="368300" cy="419100"/>
            </a:xfrm>
            <a:prstGeom prst="chevron">
              <a:avLst>
                <a:gd name="adj" fmla="val 60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8" name="组合 17"/>
          <p:cNvGrpSpPr/>
          <p:nvPr/>
        </p:nvGrpSpPr>
        <p:grpSpPr>
          <a:xfrm flipH="1">
            <a:off x="11271165" y="3130508"/>
            <a:ext cx="596985" cy="596985"/>
            <a:chOff x="323850" y="3111500"/>
            <a:chExt cx="596985" cy="596985"/>
          </a:xfrm>
        </p:grpSpPr>
        <p:sp>
          <p:nvSpPr>
            <p:cNvPr id="19" name="椭圆 18"/>
            <p:cNvSpPr/>
            <p:nvPr/>
          </p:nvSpPr>
          <p:spPr>
            <a:xfrm>
              <a:off x="323850" y="3111500"/>
              <a:ext cx="596985" cy="5969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箭头: V 形 19"/>
            <p:cNvSpPr/>
            <p:nvPr/>
          </p:nvSpPr>
          <p:spPr>
            <a:xfrm flipH="1">
              <a:off x="411998" y="3200442"/>
              <a:ext cx="368300" cy="419100"/>
            </a:xfrm>
            <a:prstGeom prst="chevron">
              <a:avLst>
                <a:gd name="adj" fmla="val 60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7" name="矩形 6"/>
          <p:cNvSpPr/>
          <p:nvPr/>
        </p:nvSpPr>
        <p:spPr>
          <a:xfrm>
            <a:off x="3244850" y="0"/>
            <a:ext cx="5702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475820" y="1820742"/>
            <a:ext cx="324036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PART 04</a:t>
            </a:r>
          </a:p>
        </p:txBody>
      </p:sp>
      <p:sp>
        <p:nvSpPr>
          <p:cNvPr id="9" name="TextBox 53"/>
          <p:cNvSpPr txBox="1"/>
          <p:nvPr/>
        </p:nvSpPr>
        <p:spPr>
          <a:xfrm>
            <a:off x="3791744" y="2502112"/>
            <a:ext cx="4608512" cy="830997"/>
          </a:xfrm>
          <a:prstGeom prst="rect">
            <a:avLst/>
          </a:prstGeom>
          <a:noFill/>
        </p:spPr>
        <p:txBody>
          <a:bodyPr wrap="square" rtlCol="0">
            <a:spAutoFit/>
          </a:bodyPr>
          <a:lstStyle/>
          <a:p>
            <a:pPr algn="ctr"/>
            <a:r>
              <a:rPr lang="zh-CN" altLang="en-US" sz="48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明年工作计划</a:t>
            </a:r>
            <a:endParaRPr lang="zh-CN" altLang="zh-CN" sz="48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4936067" y="3708485"/>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1" name="文本框 10"/>
          <p:cNvSpPr txBox="1"/>
          <p:nvPr/>
        </p:nvSpPr>
        <p:spPr>
          <a:xfrm>
            <a:off x="4936067" y="4162806"/>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2" name="文本框 11"/>
          <p:cNvSpPr txBox="1"/>
          <p:nvPr/>
        </p:nvSpPr>
        <p:spPr>
          <a:xfrm>
            <a:off x="4936067" y="4617127"/>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3" name="矩形 12"/>
          <p:cNvSpPr/>
          <p:nvPr/>
        </p:nvSpPr>
        <p:spPr>
          <a:xfrm>
            <a:off x="4085578" y="3339987"/>
            <a:ext cx="4020844"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14" name="矩形 13"/>
          <p:cNvSpPr/>
          <p:nvPr/>
        </p:nvSpPr>
        <p:spPr>
          <a:xfrm>
            <a:off x="3365500" y="127000"/>
            <a:ext cx="5461000" cy="66040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500"/>
                                        <p:tgtEl>
                                          <p:spTgt spid="1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1000"/>
                            </p:stCondLst>
                            <p:childTnLst>
                              <p:par>
                                <p:cTn id="19" presetID="42" presetClass="path" presetSubtype="0" fill="hold" nodeType="afterEffect">
                                  <p:stCondLst>
                                    <p:cond delay="0"/>
                                  </p:stCondLst>
                                  <p:childTnLst>
                                    <p:animMotion origin="layout" path="M 1.66667E-6 0 L -0.44792 -0.01296 " pathEditMode="relative" rAng="0" ptsTypes="AA">
                                      <p:cBhvr>
                                        <p:cTn id="20" dur="1000" spd="-100000" fill="hold"/>
                                        <p:tgtEl>
                                          <p:spTgt spid="18"/>
                                        </p:tgtEl>
                                        <p:attrNameLst>
                                          <p:attrName>ppt_x</p:attrName>
                                          <p:attrName>ppt_y</p:attrName>
                                        </p:attrNameLst>
                                      </p:cBhvr>
                                      <p:rCtr x="-22396" y="-648"/>
                                    </p:animMotion>
                                  </p:childTnLst>
                                </p:cTn>
                              </p:par>
                              <p:par>
                                <p:cTn id="21" presetID="42" presetClass="path" presetSubtype="0" fill="hold" nodeType="withEffect">
                                  <p:stCondLst>
                                    <p:cond delay="0"/>
                                  </p:stCondLst>
                                  <p:childTnLst>
                                    <p:animMotion origin="layout" path="M -1.66667E-6 0 L 0.44792 -0.01296 " pathEditMode="relative" rAng="0" ptsTypes="AA">
                                      <p:cBhvr>
                                        <p:cTn id="22" dur="1000" spd="-100000" fill="hold"/>
                                        <p:tgtEl>
                                          <p:spTgt spid="17"/>
                                        </p:tgtEl>
                                        <p:attrNameLst>
                                          <p:attrName>ppt_x</p:attrName>
                                          <p:attrName>ppt_y</p:attrName>
                                        </p:attrNameLst>
                                      </p:cBhvr>
                                      <p:rCtr x="22396" y="-648"/>
                                    </p:animMotion>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Freeform 5"/>
          <p:cNvSpPr>
            <a:spLocks noEditPoints="1"/>
          </p:cNvSpPr>
          <p:nvPr/>
        </p:nvSpPr>
        <p:spPr bwMode="auto">
          <a:xfrm>
            <a:off x="6820328" y="1656429"/>
            <a:ext cx="4050454" cy="4064691"/>
          </a:xfrm>
          <a:custGeom>
            <a:avLst/>
            <a:gdLst>
              <a:gd name="T0" fmla="*/ 1404 w 1558"/>
              <a:gd name="T1" fmla="*/ 1563 h 1563"/>
              <a:gd name="T2" fmla="*/ 1293 w 1558"/>
              <a:gd name="T3" fmla="*/ 1519 h 1563"/>
              <a:gd name="T4" fmla="*/ 857 w 1558"/>
              <a:gd name="T5" fmla="*/ 1081 h 1563"/>
              <a:gd name="T6" fmla="*/ 843 w 1558"/>
              <a:gd name="T7" fmla="*/ 1090 h 1563"/>
              <a:gd name="T8" fmla="*/ 579 w 1558"/>
              <a:gd name="T9" fmla="*/ 1162 h 1563"/>
              <a:gd name="T10" fmla="*/ 167 w 1558"/>
              <a:gd name="T11" fmla="*/ 994 h 1563"/>
              <a:gd name="T12" fmla="*/ 0 w 1558"/>
              <a:gd name="T13" fmla="*/ 581 h 1563"/>
              <a:gd name="T14" fmla="*/ 167 w 1558"/>
              <a:gd name="T15" fmla="*/ 168 h 1563"/>
              <a:gd name="T16" fmla="*/ 579 w 1558"/>
              <a:gd name="T17" fmla="*/ 0 h 1563"/>
              <a:gd name="T18" fmla="*/ 991 w 1558"/>
              <a:gd name="T19" fmla="*/ 168 h 1563"/>
              <a:gd name="T20" fmla="*/ 1159 w 1558"/>
              <a:gd name="T21" fmla="*/ 581 h 1563"/>
              <a:gd name="T22" fmla="*/ 1087 w 1558"/>
              <a:gd name="T23" fmla="*/ 845 h 1563"/>
              <a:gd name="T24" fmla="*/ 1078 w 1558"/>
              <a:gd name="T25" fmla="*/ 859 h 1563"/>
              <a:gd name="T26" fmla="*/ 1514 w 1558"/>
              <a:gd name="T27" fmla="*/ 1296 h 1563"/>
              <a:gd name="T28" fmla="*/ 1558 w 1558"/>
              <a:gd name="T29" fmla="*/ 1407 h 1563"/>
              <a:gd name="T30" fmla="*/ 1404 w 1558"/>
              <a:gd name="T31" fmla="*/ 1563 h 1563"/>
              <a:gd name="T32" fmla="*/ 913 w 1558"/>
              <a:gd name="T33" fmla="*/ 1069 h 1563"/>
              <a:gd name="T34" fmla="*/ 1327 w 1558"/>
              <a:gd name="T35" fmla="*/ 1484 h 1563"/>
              <a:gd name="T36" fmla="*/ 1404 w 1558"/>
              <a:gd name="T37" fmla="*/ 1515 h 1563"/>
              <a:gd name="T38" fmla="*/ 1511 w 1558"/>
              <a:gd name="T39" fmla="*/ 1407 h 1563"/>
              <a:gd name="T40" fmla="*/ 1480 w 1558"/>
              <a:gd name="T41" fmla="*/ 1331 h 1563"/>
              <a:gd name="T42" fmla="*/ 1066 w 1558"/>
              <a:gd name="T43" fmla="*/ 916 h 1563"/>
              <a:gd name="T44" fmla="*/ 913 w 1558"/>
              <a:gd name="T45" fmla="*/ 1069 h 1563"/>
              <a:gd name="T46" fmla="*/ 579 w 1558"/>
              <a:gd name="T47" fmla="*/ 60 h 1563"/>
              <a:gd name="T48" fmla="*/ 60 w 1558"/>
              <a:gd name="T49" fmla="*/ 581 h 1563"/>
              <a:gd name="T50" fmla="*/ 579 w 1558"/>
              <a:gd name="T51" fmla="*/ 1102 h 1563"/>
              <a:gd name="T52" fmla="*/ 1099 w 1558"/>
              <a:gd name="T53" fmla="*/ 581 h 1563"/>
              <a:gd name="T54" fmla="*/ 579 w 1558"/>
              <a:gd name="T55" fmla="*/ 6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8" h="1563">
                <a:moveTo>
                  <a:pt x="1404" y="1563"/>
                </a:moveTo>
                <a:cubicBezTo>
                  <a:pt x="1360" y="1563"/>
                  <a:pt x="1315" y="1541"/>
                  <a:pt x="1293" y="1519"/>
                </a:cubicBezTo>
                <a:cubicBezTo>
                  <a:pt x="857" y="1081"/>
                  <a:pt x="857" y="1081"/>
                  <a:pt x="857" y="1081"/>
                </a:cubicBezTo>
                <a:cubicBezTo>
                  <a:pt x="843" y="1090"/>
                  <a:pt x="843" y="1090"/>
                  <a:pt x="843" y="1090"/>
                </a:cubicBezTo>
                <a:cubicBezTo>
                  <a:pt x="774" y="1137"/>
                  <a:pt x="680" y="1162"/>
                  <a:pt x="579" y="1162"/>
                </a:cubicBezTo>
                <a:cubicBezTo>
                  <a:pt x="422" y="1162"/>
                  <a:pt x="275" y="1102"/>
                  <a:pt x="167" y="994"/>
                </a:cubicBezTo>
                <a:cubicBezTo>
                  <a:pt x="60" y="886"/>
                  <a:pt x="0" y="739"/>
                  <a:pt x="0" y="581"/>
                </a:cubicBezTo>
                <a:cubicBezTo>
                  <a:pt x="0" y="423"/>
                  <a:pt x="60" y="276"/>
                  <a:pt x="167" y="168"/>
                </a:cubicBezTo>
                <a:cubicBezTo>
                  <a:pt x="275" y="59"/>
                  <a:pt x="422" y="0"/>
                  <a:pt x="579" y="0"/>
                </a:cubicBezTo>
                <a:cubicBezTo>
                  <a:pt x="737" y="0"/>
                  <a:pt x="883" y="59"/>
                  <a:pt x="991" y="168"/>
                </a:cubicBezTo>
                <a:cubicBezTo>
                  <a:pt x="1099" y="276"/>
                  <a:pt x="1159" y="423"/>
                  <a:pt x="1159" y="581"/>
                </a:cubicBezTo>
                <a:cubicBezTo>
                  <a:pt x="1159" y="682"/>
                  <a:pt x="1133" y="776"/>
                  <a:pt x="1087" y="845"/>
                </a:cubicBezTo>
                <a:cubicBezTo>
                  <a:pt x="1078" y="859"/>
                  <a:pt x="1078" y="859"/>
                  <a:pt x="1078" y="859"/>
                </a:cubicBezTo>
                <a:cubicBezTo>
                  <a:pt x="1514" y="1296"/>
                  <a:pt x="1514" y="1296"/>
                  <a:pt x="1514" y="1296"/>
                </a:cubicBezTo>
                <a:cubicBezTo>
                  <a:pt x="1536" y="1318"/>
                  <a:pt x="1558" y="1364"/>
                  <a:pt x="1558" y="1407"/>
                </a:cubicBezTo>
                <a:cubicBezTo>
                  <a:pt x="1558" y="1496"/>
                  <a:pt x="1492" y="1563"/>
                  <a:pt x="1404" y="1563"/>
                </a:cubicBezTo>
                <a:close/>
                <a:moveTo>
                  <a:pt x="913" y="1069"/>
                </a:moveTo>
                <a:cubicBezTo>
                  <a:pt x="1327" y="1484"/>
                  <a:pt x="1327" y="1484"/>
                  <a:pt x="1327" y="1484"/>
                </a:cubicBezTo>
                <a:cubicBezTo>
                  <a:pt x="1342" y="1500"/>
                  <a:pt x="1372" y="1515"/>
                  <a:pt x="1404" y="1515"/>
                </a:cubicBezTo>
                <a:cubicBezTo>
                  <a:pt x="1465" y="1515"/>
                  <a:pt x="1511" y="1469"/>
                  <a:pt x="1511" y="1407"/>
                </a:cubicBezTo>
                <a:cubicBezTo>
                  <a:pt x="1511" y="1376"/>
                  <a:pt x="1496" y="1346"/>
                  <a:pt x="1480" y="1331"/>
                </a:cubicBezTo>
                <a:cubicBezTo>
                  <a:pt x="1066" y="916"/>
                  <a:pt x="1066" y="916"/>
                  <a:pt x="1066" y="916"/>
                </a:cubicBezTo>
                <a:lnTo>
                  <a:pt x="913" y="1069"/>
                </a:lnTo>
                <a:close/>
                <a:moveTo>
                  <a:pt x="579" y="60"/>
                </a:moveTo>
                <a:cubicBezTo>
                  <a:pt x="293" y="60"/>
                  <a:pt x="60" y="294"/>
                  <a:pt x="60" y="581"/>
                </a:cubicBezTo>
                <a:cubicBezTo>
                  <a:pt x="60" y="868"/>
                  <a:pt x="293" y="1102"/>
                  <a:pt x="579" y="1102"/>
                </a:cubicBezTo>
                <a:cubicBezTo>
                  <a:pt x="866" y="1102"/>
                  <a:pt x="1099" y="868"/>
                  <a:pt x="1099" y="581"/>
                </a:cubicBezTo>
                <a:cubicBezTo>
                  <a:pt x="1099" y="294"/>
                  <a:pt x="866" y="60"/>
                  <a:pt x="579" y="60"/>
                </a:cubicBezTo>
                <a:close/>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id-ID" sz="900" dirty="0">
              <a:solidFill>
                <a:schemeClr val="lt1"/>
              </a:solidFill>
              <a:latin typeface="微软雅黑" panose="020B0503020204020204" pitchFamily="34" charset="-122"/>
            </a:endParaRPr>
          </a:p>
        </p:txBody>
      </p:sp>
      <p:sp>
        <p:nvSpPr>
          <p:cNvPr id="44" name="Oval 89"/>
          <p:cNvSpPr/>
          <p:nvPr/>
        </p:nvSpPr>
        <p:spPr bwMode="auto">
          <a:xfrm>
            <a:off x="1493361" y="4559667"/>
            <a:ext cx="764860" cy="765060"/>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45" name="矩形 44"/>
          <p:cNvSpPr/>
          <p:nvPr/>
        </p:nvSpPr>
        <p:spPr>
          <a:xfrm>
            <a:off x="2356263" y="4743463"/>
            <a:ext cx="3610119"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49" name="矩形 48"/>
          <p:cNvSpPr/>
          <p:nvPr/>
        </p:nvSpPr>
        <p:spPr>
          <a:xfrm>
            <a:off x="2356263" y="4402267"/>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50" name="Freeform 133"/>
          <p:cNvSpPr>
            <a:spLocks noChangeAspect="1" noEditPoints="1"/>
          </p:cNvSpPr>
          <p:nvPr/>
        </p:nvSpPr>
        <p:spPr bwMode="auto">
          <a:xfrm>
            <a:off x="1695791" y="4807563"/>
            <a:ext cx="360000" cy="269268"/>
          </a:xfrm>
          <a:custGeom>
            <a:avLst/>
            <a:gdLst>
              <a:gd name="T0" fmla="*/ 1125 w 1200"/>
              <a:gd name="T1" fmla="*/ 450 h 900"/>
              <a:gd name="T2" fmla="*/ 975 w 1200"/>
              <a:gd name="T3" fmla="*/ 450 h 900"/>
              <a:gd name="T4" fmla="*/ 975 w 1200"/>
              <a:gd name="T5" fmla="*/ 562 h 900"/>
              <a:gd name="T6" fmla="*/ 938 w 1200"/>
              <a:gd name="T7" fmla="*/ 600 h 900"/>
              <a:gd name="T8" fmla="*/ 863 w 1200"/>
              <a:gd name="T9" fmla="*/ 600 h 900"/>
              <a:gd name="T10" fmla="*/ 825 w 1200"/>
              <a:gd name="T11" fmla="*/ 562 h 900"/>
              <a:gd name="T12" fmla="*/ 825 w 1200"/>
              <a:gd name="T13" fmla="*/ 450 h 900"/>
              <a:gd name="T14" fmla="*/ 375 w 1200"/>
              <a:gd name="T15" fmla="*/ 450 h 900"/>
              <a:gd name="T16" fmla="*/ 375 w 1200"/>
              <a:gd name="T17" fmla="*/ 562 h 900"/>
              <a:gd name="T18" fmla="*/ 338 w 1200"/>
              <a:gd name="T19" fmla="*/ 600 h 900"/>
              <a:gd name="T20" fmla="*/ 263 w 1200"/>
              <a:gd name="T21" fmla="*/ 600 h 900"/>
              <a:gd name="T22" fmla="*/ 225 w 1200"/>
              <a:gd name="T23" fmla="*/ 562 h 900"/>
              <a:gd name="T24" fmla="*/ 225 w 1200"/>
              <a:gd name="T25" fmla="*/ 450 h 900"/>
              <a:gd name="T26" fmla="*/ 75 w 1200"/>
              <a:gd name="T27" fmla="*/ 450 h 900"/>
              <a:gd name="T28" fmla="*/ 75 w 1200"/>
              <a:gd name="T29" fmla="*/ 375 h 900"/>
              <a:gd name="T30" fmla="*/ 1125 w 1200"/>
              <a:gd name="T31" fmla="*/ 375 h 900"/>
              <a:gd name="T32" fmla="*/ 1125 w 1200"/>
              <a:gd name="T33" fmla="*/ 450 h 900"/>
              <a:gd name="T34" fmla="*/ 450 w 1200"/>
              <a:gd name="T35" fmla="*/ 75 h 900"/>
              <a:gd name="T36" fmla="*/ 450 w 1200"/>
              <a:gd name="T37" fmla="*/ 75 h 900"/>
              <a:gd name="T38" fmla="*/ 750 w 1200"/>
              <a:gd name="T39" fmla="*/ 75 h 900"/>
              <a:gd name="T40" fmla="*/ 750 w 1200"/>
              <a:gd name="T41" fmla="*/ 75 h 900"/>
              <a:gd name="T42" fmla="*/ 750 w 1200"/>
              <a:gd name="T43" fmla="*/ 150 h 900"/>
              <a:gd name="T44" fmla="*/ 450 w 1200"/>
              <a:gd name="T45" fmla="*/ 150 h 900"/>
              <a:gd name="T46" fmla="*/ 450 w 1200"/>
              <a:gd name="T47" fmla="*/ 75 h 900"/>
              <a:gd name="T48" fmla="*/ 1125 w 1200"/>
              <a:gd name="T49" fmla="*/ 150 h 900"/>
              <a:gd name="T50" fmla="*/ 825 w 1200"/>
              <a:gd name="T51" fmla="*/ 150 h 900"/>
              <a:gd name="T52" fmla="*/ 825 w 1200"/>
              <a:gd name="T53" fmla="*/ 75 h 900"/>
              <a:gd name="T54" fmla="*/ 750 w 1200"/>
              <a:gd name="T55" fmla="*/ 0 h 900"/>
              <a:gd name="T56" fmla="*/ 450 w 1200"/>
              <a:gd name="T57" fmla="*/ 0 h 900"/>
              <a:gd name="T58" fmla="*/ 375 w 1200"/>
              <a:gd name="T59" fmla="*/ 75 h 900"/>
              <a:gd name="T60" fmla="*/ 375 w 1200"/>
              <a:gd name="T61" fmla="*/ 150 h 900"/>
              <a:gd name="T62" fmla="*/ 75 w 1200"/>
              <a:gd name="T63" fmla="*/ 150 h 900"/>
              <a:gd name="T64" fmla="*/ 0 w 1200"/>
              <a:gd name="T65" fmla="*/ 225 h 900"/>
              <a:gd name="T66" fmla="*/ 0 w 1200"/>
              <a:gd name="T67" fmla="*/ 825 h 900"/>
              <a:gd name="T68" fmla="*/ 75 w 1200"/>
              <a:gd name="T69" fmla="*/ 900 h 900"/>
              <a:gd name="T70" fmla="*/ 1125 w 1200"/>
              <a:gd name="T71" fmla="*/ 900 h 900"/>
              <a:gd name="T72" fmla="*/ 1200 w 1200"/>
              <a:gd name="T73" fmla="*/ 825 h 900"/>
              <a:gd name="T74" fmla="*/ 1200 w 1200"/>
              <a:gd name="T75" fmla="*/ 225 h 900"/>
              <a:gd name="T76" fmla="*/ 1125 w 1200"/>
              <a:gd name="T77" fmla="*/ 15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900">
                <a:moveTo>
                  <a:pt x="1125" y="450"/>
                </a:moveTo>
                <a:lnTo>
                  <a:pt x="975" y="450"/>
                </a:lnTo>
                <a:lnTo>
                  <a:pt x="975" y="562"/>
                </a:lnTo>
                <a:cubicBezTo>
                  <a:pt x="975" y="583"/>
                  <a:pt x="958" y="600"/>
                  <a:pt x="938" y="600"/>
                </a:cubicBezTo>
                <a:lnTo>
                  <a:pt x="863" y="600"/>
                </a:lnTo>
                <a:cubicBezTo>
                  <a:pt x="842" y="600"/>
                  <a:pt x="825" y="583"/>
                  <a:pt x="825" y="562"/>
                </a:cubicBezTo>
                <a:lnTo>
                  <a:pt x="825" y="450"/>
                </a:lnTo>
                <a:lnTo>
                  <a:pt x="375" y="450"/>
                </a:lnTo>
                <a:lnTo>
                  <a:pt x="375" y="562"/>
                </a:lnTo>
                <a:cubicBezTo>
                  <a:pt x="375" y="583"/>
                  <a:pt x="358" y="600"/>
                  <a:pt x="338" y="600"/>
                </a:cubicBezTo>
                <a:lnTo>
                  <a:pt x="263" y="600"/>
                </a:lnTo>
                <a:cubicBezTo>
                  <a:pt x="242" y="600"/>
                  <a:pt x="225" y="583"/>
                  <a:pt x="225" y="562"/>
                </a:cubicBezTo>
                <a:lnTo>
                  <a:pt x="225" y="450"/>
                </a:lnTo>
                <a:lnTo>
                  <a:pt x="75" y="450"/>
                </a:lnTo>
                <a:lnTo>
                  <a:pt x="75" y="375"/>
                </a:lnTo>
                <a:lnTo>
                  <a:pt x="1125" y="375"/>
                </a:lnTo>
                <a:lnTo>
                  <a:pt x="1125" y="450"/>
                </a:lnTo>
                <a:close/>
                <a:moveTo>
                  <a:pt x="450" y="75"/>
                </a:moveTo>
                <a:cubicBezTo>
                  <a:pt x="450" y="75"/>
                  <a:pt x="450" y="75"/>
                  <a:pt x="450" y="75"/>
                </a:cubicBezTo>
                <a:lnTo>
                  <a:pt x="750" y="75"/>
                </a:lnTo>
                <a:cubicBezTo>
                  <a:pt x="750" y="75"/>
                  <a:pt x="750" y="75"/>
                  <a:pt x="750" y="75"/>
                </a:cubicBezTo>
                <a:lnTo>
                  <a:pt x="750" y="150"/>
                </a:lnTo>
                <a:lnTo>
                  <a:pt x="450" y="150"/>
                </a:lnTo>
                <a:lnTo>
                  <a:pt x="450" y="75"/>
                </a:lnTo>
                <a:close/>
                <a:moveTo>
                  <a:pt x="1125" y="150"/>
                </a:moveTo>
                <a:lnTo>
                  <a:pt x="825" y="150"/>
                </a:lnTo>
                <a:lnTo>
                  <a:pt x="825" y="75"/>
                </a:lnTo>
                <a:cubicBezTo>
                  <a:pt x="825" y="34"/>
                  <a:pt x="791" y="0"/>
                  <a:pt x="750" y="0"/>
                </a:cubicBezTo>
                <a:lnTo>
                  <a:pt x="450" y="0"/>
                </a:lnTo>
                <a:cubicBezTo>
                  <a:pt x="409" y="0"/>
                  <a:pt x="375" y="34"/>
                  <a:pt x="375" y="75"/>
                </a:cubicBezTo>
                <a:lnTo>
                  <a:pt x="375" y="150"/>
                </a:lnTo>
                <a:lnTo>
                  <a:pt x="75" y="150"/>
                </a:lnTo>
                <a:cubicBezTo>
                  <a:pt x="34" y="150"/>
                  <a:pt x="0" y="184"/>
                  <a:pt x="0" y="225"/>
                </a:cubicBezTo>
                <a:lnTo>
                  <a:pt x="0" y="825"/>
                </a:lnTo>
                <a:cubicBezTo>
                  <a:pt x="0" y="866"/>
                  <a:pt x="34" y="900"/>
                  <a:pt x="75" y="900"/>
                </a:cubicBezTo>
                <a:lnTo>
                  <a:pt x="1125" y="900"/>
                </a:lnTo>
                <a:cubicBezTo>
                  <a:pt x="1166" y="900"/>
                  <a:pt x="1200" y="866"/>
                  <a:pt x="1200" y="825"/>
                </a:cubicBezTo>
                <a:lnTo>
                  <a:pt x="1200" y="225"/>
                </a:lnTo>
                <a:cubicBezTo>
                  <a:pt x="1200" y="184"/>
                  <a:pt x="1166" y="150"/>
                  <a:pt x="1125" y="15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Oval 84"/>
          <p:cNvSpPr/>
          <p:nvPr/>
        </p:nvSpPr>
        <p:spPr bwMode="auto">
          <a:xfrm>
            <a:off x="1493361" y="1885914"/>
            <a:ext cx="764860" cy="765060"/>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52" name="矩形 51"/>
          <p:cNvSpPr/>
          <p:nvPr/>
        </p:nvSpPr>
        <p:spPr>
          <a:xfrm>
            <a:off x="2335324" y="2059213"/>
            <a:ext cx="3610119"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53" name="矩形 52"/>
          <p:cNvSpPr/>
          <p:nvPr/>
        </p:nvSpPr>
        <p:spPr>
          <a:xfrm>
            <a:off x="2335324" y="1718017"/>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sp>
        <p:nvSpPr>
          <p:cNvPr id="54" name="Freeform 130"/>
          <p:cNvSpPr>
            <a:spLocks noChangeAspect="1" noEditPoints="1"/>
          </p:cNvSpPr>
          <p:nvPr/>
        </p:nvSpPr>
        <p:spPr bwMode="auto">
          <a:xfrm>
            <a:off x="1731791" y="2104542"/>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Oval 87"/>
          <p:cNvSpPr/>
          <p:nvPr/>
        </p:nvSpPr>
        <p:spPr bwMode="auto">
          <a:xfrm>
            <a:off x="1493361" y="3220647"/>
            <a:ext cx="764860" cy="765060"/>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56" name="矩形 55"/>
          <p:cNvSpPr/>
          <p:nvPr/>
        </p:nvSpPr>
        <p:spPr>
          <a:xfrm>
            <a:off x="2328561" y="3401338"/>
            <a:ext cx="3610119" cy="738664"/>
          </a:xfrm>
          <a:prstGeom prst="rect">
            <a:avLst/>
          </a:prstGeom>
        </p:spPr>
        <p:txBody>
          <a:bodyPr wrap="square">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57" name="矩形 56"/>
          <p:cNvSpPr/>
          <p:nvPr/>
        </p:nvSpPr>
        <p:spPr>
          <a:xfrm>
            <a:off x="2328561" y="3060142"/>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添加您的标题</a:t>
            </a:r>
          </a:p>
        </p:txBody>
      </p:sp>
      <p:grpSp>
        <p:nvGrpSpPr>
          <p:cNvPr id="58" name="组合 57"/>
          <p:cNvGrpSpPr>
            <a:grpSpLocks noChangeAspect="1"/>
          </p:cNvGrpSpPr>
          <p:nvPr/>
        </p:nvGrpSpPr>
        <p:grpSpPr>
          <a:xfrm>
            <a:off x="1695791" y="3444262"/>
            <a:ext cx="360000" cy="317831"/>
            <a:chOff x="10044251" y="4522834"/>
            <a:chExt cx="745082" cy="657806"/>
          </a:xfrm>
          <a:solidFill>
            <a:schemeClr val="bg1"/>
          </a:solidFill>
          <a:effectLst/>
        </p:grpSpPr>
        <p:sp>
          <p:nvSpPr>
            <p:cNvPr id="59"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0" name="矩形 79"/>
          <p:cNvSpPr/>
          <p:nvPr/>
        </p:nvSpPr>
        <p:spPr>
          <a:xfrm>
            <a:off x="7172656" y="3026090"/>
            <a:ext cx="1752482" cy="646331"/>
          </a:xfrm>
          <a:prstGeom prst="rect">
            <a:avLst/>
          </a:prstGeom>
        </p:spPr>
        <p:txBody>
          <a:bodyPr wrap="square">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关键词</a:t>
            </a:r>
          </a:p>
        </p:txBody>
      </p:sp>
      <p:sp>
        <p:nvSpPr>
          <p:cNvPr id="81" name="矩形 80"/>
          <p:cNvSpPr/>
          <p:nvPr/>
        </p:nvSpPr>
        <p:spPr>
          <a:xfrm>
            <a:off x="7672027" y="2007786"/>
            <a:ext cx="1434165" cy="523220"/>
          </a:xfrm>
          <a:prstGeom prst="rect">
            <a:avLst/>
          </a:prstGeom>
        </p:spPr>
        <p:txBody>
          <a:bodyPr wrap="square">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关键词</a:t>
            </a:r>
          </a:p>
        </p:txBody>
      </p:sp>
      <p:sp>
        <p:nvSpPr>
          <p:cNvPr id="82" name="矩形 81"/>
          <p:cNvSpPr/>
          <p:nvPr/>
        </p:nvSpPr>
        <p:spPr>
          <a:xfrm>
            <a:off x="7756107" y="3837206"/>
            <a:ext cx="1187821" cy="461665"/>
          </a:xfrm>
          <a:prstGeom prst="rect">
            <a:avLst/>
          </a:prstGeom>
        </p:spPr>
        <p:txBody>
          <a:bodyPr wrap="square">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关键词</a:t>
            </a:r>
          </a:p>
        </p:txBody>
      </p:sp>
      <p:sp>
        <p:nvSpPr>
          <p:cNvPr id="83" name="矩形 82"/>
          <p:cNvSpPr/>
          <p:nvPr/>
        </p:nvSpPr>
        <p:spPr>
          <a:xfrm>
            <a:off x="7059323" y="2502870"/>
            <a:ext cx="1010647" cy="400110"/>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关键词</a:t>
            </a:r>
          </a:p>
        </p:txBody>
      </p:sp>
      <p:sp>
        <p:nvSpPr>
          <p:cNvPr id="84" name="矩形 83"/>
          <p:cNvSpPr/>
          <p:nvPr/>
        </p:nvSpPr>
        <p:spPr>
          <a:xfrm>
            <a:off x="8239864" y="2547409"/>
            <a:ext cx="863296"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关键词</a:t>
            </a:r>
          </a:p>
        </p:txBody>
      </p:sp>
      <p:sp>
        <p:nvSpPr>
          <p:cNvPr id="85" name="矩形 84"/>
          <p:cNvSpPr/>
          <p:nvPr/>
        </p:nvSpPr>
        <p:spPr>
          <a:xfrm>
            <a:off x="8701854" y="3621010"/>
            <a:ext cx="802613" cy="276999"/>
          </a:xfrm>
          <a:prstGeom prst="rect">
            <a:avLst/>
          </a:prstGeom>
        </p:spPr>
        <p:txBody>
          <a:bodyPr wrap="square">
            <a:spAutoFit/>
          </a:bodyPr>
          <a:lstStyle/>
          <a:p>
            <a:pPr algn="ctr"/>
            <a:r>
              <a:rPr lang="zh-CN" altLang="en-US" sz="1200" b="1" dirty="0">
                <a:solidFill>
                  <a:schemeClr val="accent1"/>
                </a:solidFill>
                <a:latin typeface="微软雅黑" panose="020B0503020204020204" pitchFamily="34" charset="-122"/>
                <a:ea typeface="微软雅黑" panose="020B0503020204020204" pitchFamily="34" charset="-122"/>
              </a:rPr>
              <a:t>关键词</a:t>
            </a:r>
          </a:p>
        </p:txBody>
      </p:sp>
      <p:sp>
        <p:nvSpPr>
          <p:cNvPr id="86" name="矩形 85"/>
          <p:cNvSpPr/>
          <p:nvPr/>
        </p:nvSpPr>
        <p:spPr>
          <a:xfrm>
            <a:off x="8671512" y="2902366"/>
            <a:ext cx="1010647" cy="400110"/>
          </a:xfrm>
          <a:prstGeom prst="rect">
            <a:avLst/>
          </a:prstGeom>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关键词</a:t>
            </a:r>
          </a:p>
        </p:txBody>
      </p:sp>
      <p:sp>
        <p:nvSpPr>
          <p:cNvPr id="87" name="矩形 86"/>
          <p:cNvSpPr/>
          <p:nvPr/>
        </p:nvSpPr>
        <p:spPr>
          <a:xfrm>
            <a:off x="7185601" y="3588775"/>
            <a:ext cx="863296" cy="338554"/>
          </a:xfrm>
          <a:prstGeom prst="rect">
            <a:avLst/>
          </a:prstGeom>
        </p:spPr>
        <p:txBody>
          <a:bodyPr wrap="square">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关键词</a:t>
            </a:r>
          </a:p>
        </p:txBody>
      </p:sp>
      <p:sp>
        <p:nvSpPr>
          <p:cNvPr id="96" name="矩形 95"/>
          <p:cNvSpPr/>
          <p:nvPr/>
        </p:nvSpPr>
        <p:spPr>
          <a:xfrm>
            <a:off x="7796986" y="2845040"/>
            <a:ext cx="802613" cy="276999"/>
          </a:xfrm>
          <a:prstGeom prst="rect">
            <a:avLst/>
          </a:prstGeom>
        </p:spPr>
        <p:txBody>
          <a:bodyPr wrap="square">
            <a:spAutoFit/>
          </a:bodyPr>
          <a:lstStyle/>
          <a:p>
            <a:pPr algn="ctr"/>
            <a:r>
              <a:rPr lang="zh-CN" altLang="en-US" sz="1200" b="1" dirty="0">
                <a:solidFill>
                  <a:schemeClr val="accent1"/>
                </a:solidFill>
                <a:latin typeface="微软雅黑" panose="020B0503020204020204" pitchFamily="34" charset="-122"/>
                <a:ea typeface="微软雅黑" panose="020B0503020204020204" pitchFamily="34" charset="-122"/>
              </a:rPr>
              <a:t>关键词</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250" fill="hold"/>
                                        <p:tgtEl>
                                          <p:spTgt spid="43"/>
                                        </p:tgtEl>
                                        <p:attrNameLst>
                                          <p:attrName>ppt_w</p:attrName>
                                        </p:attrNameLst>
                                      </p:cBhvr>
                                      <p:tavLst>
                                        <p:tav tm="0">
                                          <p:val>
                                            <p:fltVal val="0"/>
                                          </p:val>
                                        </p:tav>
                                        <p:tav tm="100000">
                                          <p:val>
                                            <p:strVal val="#ppt_w"/>
                                          </p:val>
                                        </p:tav>
                                      </p:tavLst>
                                    </p:anim>
                                    <p:anim calcmode="lin" valueType="num">
                                      <p:cBhvr>
                                        <p:cTn id="8" dur="250" fill="hold"/>
                                        <p:tgtEl>
                                          <p:spTgt spid="43"/>
                                        </p:tgtEl>
                                        <p:attrNameLst>
                                          <p:attrName>ppt_h</p:attrName>
                                        </p:attrNameLst>
                                      </p:cBhvr>
                                      <p:tavLst>
                                        <p:tav tm="0">
                                          <p:val>
                                            <p:fltVal val="0"/>
                                          </p:val>
                                        </p:tav>
                                        <p:tav tm="100000">
                                          <p:val>
                                            <p:strVal val="#ppt_h"/>
                                          </p:val>
                                        </p:tav>
                                      </p:tavLst>
                                    </p:anim>
                                    <p:animEffect transition="in" filter="fade">
                                      <p:cBhvr>
                                        <p:cTn id="9" dur="250"/>
                                        <p:tgtEl>
                                          <p:spTgt spid="43"/>
                                        </p:tgtEl>
                                      </p:cBhvr>
                                    </p:animEffect>
                                  </p:childTnLst>
                                </p:cTn>
                              </p:par>
                              <p:par>
                                <p:cTn id="10" presetID="6" presetClass="emph" presetSubtype="0" decel="100000" fill="hold" grpId="1" nodeType="withEffect">
                                  <p:stCondLst>
                                    <p:cond delay="200"/>
                                  </p:stCondLst>
                                  <p:childTnLst>
                                    <p:animScale>
                                      <p:cBhvr>
                                        <p:cTn id="11" dur="250" fill="hold"/>
                                        <p:tgtEl>
                                          <p:spTgt spid="43"/>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3"/>
                                        </p:tgtEl>
                                      </p:cBhvr>
                                      <p:by x="83000" y="83000"/>
                                    </p:animScale>
                                  </p:childTnLst>
                                </p:cTn>
                              </p:par>
                            </p:childTnLst>
                          </p:cTn>
                        </p:par>
                        <p:par>
                          <p:cTn id="14" fill="hold">
                            <p:stCondLst>
                              <p:cond delay="500"/>
                            </p:stCondLst>
                            <p:childTnLst>
                              <p:par>
                                <p:cTn id="15" presetID="23" presetClass="entr" presetSubtype="528"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 calcmode="lin" valueType="num">
                                      <p:cBhvr>
                                        <p:cTn id="19" dur="500" fill="hold"/>
                                        <p:tgtEl>
                                          <p:spTgt spid="80"/>
                                        </p:tgtEl>
                                        <p:attrNameLst>
                                          <p:attrName>ppt_x</p:attrName>
                                        </p:attrNameLst>
                                      </p:cBhvr>
                                      <p:tavLst>
                                        <p:tav tm="0">
                                          <p:val>
                                            <p:fltVal val="0.5"/>
                                          </p:val>
                                        </p:tav>
                                        <p:tav tm="100000">
                                          <p:val>
                                            <p:strVal val="#ppt_x"/>
                                          </p:val>
                                        </p:tav>
                                      </p:tavLst>
                                    </p:anim>
                                    <p:anim calcmode="lin" valueType="num">
                                      <p:cBhvr>
                                        <p:cTn id="20" dur="500" fill="hold"/>
                                        <p:tgtEl>
                                          <p:spTgt spid="80"/>
                                        </p:tgtEl>
                                        <p:attrNameLst>
                                          <p:attrName>ppt_y</p:attrName>
                                        </p:attrNameLst>
                                      </p:cBhvr>
                                      <p:tavLst>
                                        <p:tav tm="0">
                                          <p:val>
                                            <p:fltVal val="0.5"/>
                                          </p:val>
                                        </p:tav>
                                        <p:tav tm="100000">
                                          <p:val>
                                            <p:strVal val="#ppt_y"/>
                                          </p:val>
                                        </p:tav>
                                      </p:tavLst>
                                    </p:anim>
                                  </p:childTnLst>
                                </p:cTn>
                              </p:par>
                              <p:par>
                                <p:cTn id="21" presetID="23" presetClass="entr" presetSubtype="528" fill="hold" grpId="0" nodeType="withEffect">
                                  <p:stCondLst>
                                    <p:cond delay="20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 calcmode="lin" valueType="num">
                                      <p:cBhvr>
                                        <p:cTn id="25" dur="500" fill="hold"/>
                                        <p:tgtEl>
                                          <p:spTgt spid="81"/>
                                        </p:tgtEl>
                                        <p:attrNameLst>
                                          <p:attrName>ppt_x</p:attrName>
                                        </p:attrNameLst>
                                      </p:cBhvr>
                                      <p:tavLst>
                                        <p:tav tm="0">
                                          <p:val>
                                            <p:fltVal val="0.5"/>
                                          </p:val>
                                        </p:tav>
                                        <p:tav tm="100000">
                                          <p:val>
                                            <p:strVal val="#ppt_x"/>
                                          </p:val>
                                        </p:tav>
                                      </p:tavLst>
                                    </p:anim>
                                    <p:anim calcmode="lin" valueType="num">
                                      <p:cBhvr>
                                        <p:cTn id="26" dur="500" fill="hold"/>
                                        <p:tgtEl>
                                          <p:spTgt spid="81"/>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40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 calcmode="lin" valueType="num">
                                      <p:cBhvr>
                                        <p:cTn id="31" dur="500" fill="hold"/>
                                        <p:tgtEl>
                                          <p:spTgt spid="82"/>
                                        </p:tgtEl>
                                        <p:attrNameLst>
                                          <p:attrName>ppt_x</p:attrName>
                                        </p:attrNameLst>
                                      </p:cBhvr>
                                      <p:tavLst>
                                        <p:tav tm="0">
                                          <p:val>
                                            <p:fltVal val="0.5"/>
                                          </p:val>
                                        </p:tav>
                                        <p:tav tm="100000">
                                          <p:val>
                                            <p:strVal val="#ppt_x"/>
                                          </p:val>
                                        </p:tav>
                                      </p:tavLst>
                                    </p:anim>
                                    <p:anim calcmode="lin" valueType="num">
                                      <p:cBhvr>
                                        <p:cTn id="32" dur="500" fill="hold"/>
                                        <p:tgtEl>
                                          <p:spTgt spid="82"/>
                                        </p:tgtEl>
                                        <p:attrNameLst>
                                          <p:attrName>ppt_y</p:attrName>
                                        </p:attrNameLst>
                                      </p:cBhvr>
                                      <p:tavLst>
                                        <p:tav tm="0">
                                          <p:val>
                                            <p:fltVal val="0.5"/>
                                          </p:val>
                                        </p:tav>
                                        <p:tav tm="100000">
                                          <p:val>
                                            <p:strVal val="#ppt_y"/>
                                          </p:val>
                                        </p:tav>
                                      </p:tavLst>
                                    </p:anim>
                                  </p:childTnLst>
                                </p:cTn>
                              </p:par>
                              <p:par>
                                <p:cTn id="33" presetID="23" presetClass="entr" presetSubtype="528" fill="hold" grpId="0" nodeType="withEffect">
                                  <p:stCondLst>
                                    <p:cond delay="60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 calcmode="lin" valueType="num">
                                      <p:cBhvr>
                                        <p:cTn id="37" dur="500" fill="hold"/>
                                        <p:tgtEl>
                                          <p:spTgt spid="83"/>
                                        </p:tgtEl>
                                        <p:attrNameLst>
                                          <p:attrName>ppt_x</p:attrName>
                                        </p:attrNameLst>
                                      </p:cBhvr>
                                      <p:tavLst>
                                        <p:tav tm="0">
                                          <p:val>
                                            <p:fltVal val="0.5"/>
                                          </p:val>
                                        </p:tav>
                                        <p:tav tm="100000">
                                          <p:val>
                                            <p:strVal val="#ppt_x"/>
                                          </p:val>
                                        </p:tav>
                                      </p:tavLst>
                                    </p:anim>
                                    <p:anim calcmode="lin" valueType="num">
                                      <p:cBhvr>
                                        <p:cTn id="38" dur="500" fill="hold"/>
                                        <p:tgtEl>
                                          <p:spTgt spid="83"/>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80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fltVal val="0"/>
                                          </p:val>
                                        </p:tav>
                                        <p:tav tm="100000">
                                          <p:val>
                                            <p:strVal val="#ppt_w"/>
                                          </p:val>
                                        </p:tav>
                                      </p:tavLst>
                                    </p:anim>
                                    <p:anim calcmode="lin" valueType="num">
                                      <p:cBhvr>
                                        <p:cTn id="42" dur="500" fill="hold"/>
                                        <p:tgtEl>
                                          <p:spTgt spid="84"/>
                                        </p:tgtEl>
                                        <p:attrNameLst>
                                          <p:attrName>ppt_h</p:attrName>
                                        </p:attrNameLst>
                                      </p:cBhvr>
                                      <p:tavLst>
                                        <p:tav tm="0">
                                          <p:val>
                                            <p:fltVal val="0"/>
                                          </p:val>
                                        </p:tav>
                                        <p:tav tm="100000">
                                          <p:val>
                                            <p:strVal val="#ppt_h"/>
                                          </p:val>
                                        </p:tav>
                                      </p:tavLst>
                                    </p:anim>
                                    <p:anim calcmode="lin" valueType="num">
                                      <p:cBhvr>
                                        <p:cTn id="43" dur="500" fill="hold"/>
                                        <p:tgtEl>
                                          <p:spTgt spid="84"/>
                                        </p:tgtEl>
                                        <p:attrNameLst>
                                          <p:attrName>ppt_x</p:attrName>
                                        </p:attrNameLst>
                                      </p:cBhvr>
                                      <p:tavLst>
                                        <p:tav tm="0">
                                          <p:val>
                                            <p:fltVal val="0.5"/>
                                          </p:val>
                                        </p:tav>
                                        <p:tav tm="100000">
                                          <p:val>
                                            <p:strVal val="#ppt_x"/>
                                          </p:val>
                                        </p:tav>
                                      </p:tavLst>
                                    </p:anim>
                                    <p:anim calcmode="lin" valueType="num">
                                      <p:cBhvr>
                                        <p:cTn id="44" dur="500" fill="hold"/>
                                        <p:tgtEl>
                                          <p:spTgt spid="84"/>
                                        </p:tgtEl>
                                        <p:attrNameLst>
                                          <p:attrName>ppt_y</p:attrName>
                                        </p:attrNameLst>
                                      </p:cBhvr>
                                      <p:tavLst>
                                        <p:tav tm="0">
                                          <p:val>
                                            <p:fltVal val="0.5"/>
                                          </p:val>
                                        </p:tav>
                                        <p:tav tm="100000">
                                          <p:val>
                                            <p:strVal val="#ppt_y"/>
                                          </p:val>
                                        </p:tav>
                                      </p:tavLst>
                                    </p:anim>
                                  </p:childTnLst>
                                </p:cTn>
                              </p:par>
                              <p:par>
                                <p:cTn id="45" presetID="23" presetClass="entr" presetSubtype="528" fill="hold" grpId="0" nodeType="withEffect">
                                  <p:stCondLst>
                                    <p:cond delay="1000"/>
                                  </p:stCondLst>
                                  <p:childTnLst>
                                    <p:set>
                                      <p:cBhvr>
                                        <p:cTn id="46" dur="1" fill="hold">
                                          <p:stCondLst>
                                            <p:cond delay="0"/>
                                          </p:stCondLst>
                                        </p:cTn>
                                        <p:tgtEl>
                                          <p:spTgt spid="85"/>
                                        </p:tgtEl>
                                        <p:attrNameLst>
                                          <p:attrName>style.visibility</p:attrName>
                                        </p:attrNameLst>
                                      </p:cBhvr>
                                      <p:to>
                                        <p:strVal val="visible"/>
                                      </p:to>
                                    </p:set>
                                    <p:anim calcmode="lin" valueType="num">
                                      <p:cBhvr>
                                        <p:cTn id="47" dur="500" fill="hold"/>
                                        <p:tgtEl>
                                          <p:spTgt spid="85"/>
                                        </p:tgtEl>
                                        <p:attrNameLst>
                                          <p:attrName>ppt_w</p:attrName>
                                        </p:attrNameLst>
                                      </p:cBhvr>
                                      <p:tavLst>
                                        <p:tav tm="0">
                                          <p:val>
                                            <p:fltVal val="0"/>
                                          </p:val>
                                        </p:tav>
                                        <p:tav tm="100000">
                                          <p:val>
                                            <p:strVal val="#ppt_w"/>
                                          </p:val>
                                        </p:tav>
                                      </p:tavLst>
                                    </p:anim>
                                    <p:anim calcmode="lin" valueType="num">
                                      <p:cBhvr>
                                        <p:cTn id="48" dur="500" fill="hold"/>
                                        <p:tgtEl>
                                          <p:spTgt spid="85"/>
                                        </p:tgtEl>
                                        <p:attrNameLst>
                                          <p:attrName>ppt_h</p:attrName>
                                        </p:attrNameLst>
                                      </p:cBhvr>
                                      <p:tavLst>
                                        <p:tav tm="0">
                                          <p:val>
                                            <p:fltVal val="0"/>
                                          </p:val>
                                        </p:tav>
                                        <p:tav tm="100000">
                                          <p:val>
                                            <p:strVal val="#ppt_h"/>
                                          </p:val>
                                        </p:tav>
                                      </p:tavLst>
                                    </p:anim>
                                    <p:anim calcmode="lin" valueType="num">
                                      <p:cBhvr>
                                        <p:cTn id="49" dur="500" fill="hold"/>
                                        <p:tgtEl>
                                          <p:spTgt spid="85"/>
                                        </p:tgtEl>
                                        <p:attrNameLst>
                                          <p:attrName>ppt_x</p:attrName>
                                        </p:attrNameLst>
                                      </p:cBhvr>
                                      <p:tavLst>
                                        <p:tav tm="0">
                                          <p:val>
                                            <p:fltVal val="0.5"/>
                                          </p:val>
                                        </p:tav>
                                        <p:tav tm="100000">
                                          <p:val>
                                            <p:strVal val="#ppt_x"/>
                                          </p:val>
                                        </p:tav>
                                      </p:tavLst>
                                    </p:anim>
                                    <p:anim calcmode="lin" valueType="num">
                                      <p:cBhvr>
                                        <p:cTn id="50" dur="500" fill="hold"/>
                                        <p:tgtEl>
                                          <p:spTgt spid="85"/>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120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 calcmode="lin" valueType="num">
                                      <p:cBhvr>
                                        <p:cTn id="55" dur="500" fill="hold"/>
                                        <p:tgtEl>
                                          <p:spTgt spid="86"/>
                                        </p:tgtEl>
                                        <p:attrNameLst>
                                          <p:attrName>ppt_x</p:attrName>
                                        </p:attrNameLst>
                                      </p:cBhvr>
                                      <p:tavLst>
                                        <p:tav tm="0">
                                          <p:val>
                                            <p:fltVal val="0.5"/>
                                          </p:val>
                                        </p:tav>
                                        <p:tav tm="100000">
                                          <p:val>
                                            <p:strVal val="#ppt_x"/>
                                          </p:val>
                                        </p:tav>
                                      </p:tavLst>
                                    </p:anim>
                                    <p:anim calcmode="lin" valueType="num">
                                      <p:cBhvr>
                                        <p:cTn id="56" dur="500" fill="hold"/>
                                        <p:tgtEl>
                                          <p:spTgt spid="86"/>
                                        </p:tgtEl>
                                        <p:attrNameLst>
                                          <p:attrName>ppt_y</p:attrName>
                                        </p:attrNameLst>
                                      </p:cBhvr>
                                      <p:tavLst>
                                        <p:tav tm="0">
                                          <p:val>
                                            <p:fltVal val="0.5"/>
                                          </p:val>
                                        </p:tav>
                                        <p:tav tm="100000">
                                          <p:val>
                                            <p:strVal val="#ppt_y"/>
                                          </p:val>
                                        </p:tav>
                                      </p:tavLst>
                                    </p:anim>
                                  </p:childTnLst>
                                </p:cTn>
                              </p:par>
                              <p:par>
                                <p:cTn id="57" presetID="23" presetClass="entr" presetSubtype="528" fill="hold" grpId="0" nodeType="withEffect">
                                  <p:stCondLst>
                                    <p:cond delay="1400"/>
                                  </p:stCondLst>
                                  <p:childTnLst>
                                    <p:set>
                                      <p:cBhvr>
                                        <p:cTn id="58" dur="1" fill="hold">
                                          <p:stCondLst>
                                            <p:cond delay="0"/>
                                          </p:stCondLst>
                                        </p:cTn>
                                        <p:tgtEl>
                                          <p:spTgt spid="87"/>
                                        </p:tgtEl>
                                        <p:attrNameLst>
                                          <p:attrName>style.visibility</p:attrName>
                                        </p:attrNameLst>
                                      </p:cBhvr>
                                      <p:to>
                                        <p:strVal val="visible"/>
                                      </p:to>
                                    </p:set>
                                    <p:anim calcmode="lin" valueType="num">
                                      <p:cBhvr>
                                        <p:cTn id="59" dur="500" fill="hold"/>
                                        <p:tgtEl>
                                          <p:spTgt spid="87"/>
                                        </p:tgtEl>
                                        <p:attrNameLst>
                                          <p:attrName>ppt_w</p:attrName>
                                        </p:attrNameLst>
                                      </p:cBhvr>
                                      <p:tavLst>
                                        <p:tav tm="0">
                                          <p:val>
                                            <p:fltVal val="0"/>
                                          </p:val>
                                        </p:tav>
                                        <p:tav tm="100000">
                                          <p:val>
                                            <p:strVal val="#ppt_w"/>
                                          </p:val>
                                        </p:tav>
                                      </p:tavLst>
                                    </p:anim>
                                    <p:anim calcmode="lin" valueType="num">
                                      <p:cBhvr>
                                        <p:cTn id="60" dur="500" fill="hold"/>
                                        <p:tgtEl>
                                          <p:spTgt spid="87"/>
                                        </p:tgtEl>
                                        <p:attrNameLst>
                                          <p:attrName>ppt_h</p:attrName>
                                        </p:attrNameLst>
                                      </p:cBhvr>
                                      <p:tavLst>
                                        <p:tav tm="0">
                                          <p:val>
                                            <p:fltVal val="0"/>
                                          </p:val>
                                        </p:tav>
                                        <p:tav tm="100000">
                                          <p:val>
                                            <p:strVal val="#ppt_h"/>
                                          </p:val>
                                        </p:tav>
                                      </p:tavLst>
                                    </p:anim>
                                    <p:anim calcmode="lin" valueType="num">
                                      <p:cBhvr>
                                        <p:cTn id="61" dur="500" fill="hold"/>
                                        <p:tgtEl>
                                          <p:spTgt spid="87"/>
                                        </p:tgtEl>
                                        <p:attrNameLst>
                                          <p:attrName>ppt_x</p:attrName>
                                        </p:attrNameLst>
                                      </p:cBhvr>
                                      <p:tavLst>
                                        <p:tav tm="0">
                                          <p:val>
                                            <p:fltVal val="0.5"/>
                                          </p:val>
                                        </p:tav>
                                        <p:tav tm="100000">
                                          <p:val>
                                            <p:strVal val="#ppt_x"/>
                                          </p:val>
                                        </p:tav>
                                      </p:tavLst>
                                    </p:anim>
                                    <p:anim calcmode="lin" valueType="num">
                                      <p:cBhvr>
                                        <p:cTn id="62" dur="500" fill="hold"/>
                                        <p:tgtEl>
                                          <p:spTgt spid="87"/>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1600"/>
                                  </p:stCondLst>
                                  <p:childTnLst>
                                    <p:set>
                                      <p:cBhvr>
                                        <p:cTn id="64" dur="1" fill="hold">
                                          <p:stCondLst>
                                            <p:cond delay="0"/>
                                          </p:stCondLst>
                                        </p:cTn>
                                        <p:tgtEl>
                                          <p:spTgt spid="96"/>
                                        </p:tgtEl>
                                        <p:attrNameLst>
                                          <p:attrName>style.visibility</p:attrName>
                                        </p:attrNameLst>
                                      </p:cBhvr>
                                      <p:to>
                                        <p:strVal val="visible"/>
                                      </p:to>
                                    </p:set>
                                    <p:anim calcmode="lin" valueType="num">
                                      <p:cBhvr>
                                        <p:cTn id="65" dur="500" fill="hold"/>
                                        <p:tgtEl>
                                          <p:spTgt spid="96"/>
                                        </p:tgtEl>
                                        <p:attrNameLst>
                                          <p:attrName>ppt_w</p:attrName>
                                        </p:attrNameLst>
                                      </p:cBhvr>
                                      <p:tavLst>
                                        <p:tav tm="0">
                                          <p:val>
                                            <p:fltVal val="0"/>
                                          </p:val>
                                        </p:tav>
                                        <p:tav tm="100000">
                                          <p:val>
                                            <p:strVal val="#ppt_w"/>
                                          </p:val>
                                        </p:tav>
                                      </p:tavLst>
                                    </p:anim>
                                    <p:anim calcmode="lin" valueType="num">
                                      <p:cBhvr>
                                        <p:cTn id="66" dur="500" fill="hold"/>
                                        <p:tgtEl>
                                          <p:spTgt spid="96"/>
                                        </p:tgtEl>
                                        <p:attrNameLst>
                                          <p:attrName>ppt_h</p:attrName>
                                        </p:attrNameLst>
                                      </p:cBhvr>
                                      <p:tavLst>
                                        <p:tav tm="0">
                                          <p:val>
                                            <p:fltVal val="0"/>
                                          </p:val>
                                        </p:tav>
                                        <p:tav tm="100000">
                                          <p:val>
                                            <p:strVal val="#ppt_h"/>
                                          </p:val>
                                        </p:tav>
                                      </p:tavLst>
                                    </p:anim>
                                    <p:anim calcmode="lin" valueType="num">
                                      <p:cBhvr>
                                        <p:cTn id="67" dur="500" fill="hold"/>
                                        <p:tgtEl>
                                          <p:spTgt spid="96"/>
                                        </p:tgtEl>
                                        <p:attrNameLst>
                                          <p:attrName>ppt_x</p:attrName>
                                        </p:attrNameLst>
                                      </p:cBhvr>
                                      <p:tavLst>
                                        <p:tav tm="0">
                                          <p:val>
                                            <p:fltVal val="0.5"/>
                                          </p:val>
                                        </p:tav>
                                        <p:tav tm="100000">
                                          <p:val>
                                            <p:strVal val="#ppt_x"/>
                                          </p:val>
                                        </p:tav>
                                      </p:tavLst>
                                    </p:anim>
                                    <p:anim calcmode="lin" valueType="num">
                                      <p:cBhvr>
                                        <p:cTn id="68" dur="500" fill="hold"/>
                                        <p:tgtEl>
                                          <p:spTgt spid="96"/>
                                        </p:tgtEl>
                                        <p:attrNameLst>
                                          <p:attrName>ppt_y</p:attrName>
                                        </p:attrNameLst>
                                      </p:cBhvr>
                                      <p:tavLst>
                                        <p:tav tm="0">
                                          <p:val>
                                            <p:fltVal val="0.5"/>
                                          </p:val>
                                        </p:tav>
                                        <p:tav tm="100000">
                                          <p:val>
                                            <p:strVal val="#ppt_y"/>
                                          </p:val>
                                        </p:tav>
                                      </p:tavLst>
                                    </p:anim>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250" fill="hold"/>
                                        <p:tgtEl>
                                          <p:spTgt spid="51"/>
                                        </p:tgtEl>
                                        <p:attrNameLst>
                                          <p:attrName>ppt_w</p:attrName>
                                        </p:attrNameLst>
                                      </p:cBhvr>
                                      <p:tavLst>
                                        <p:tav tm="0">
                                          <p:val>
                                            <p:fltVal val="0"/>
                                          </p:val>
                                        </p:tav>
                                        <p:tav tm="100000">
                                          <p:val>
                                            <p:strVal val="#ppt_w"/>
                                          </p:val>
                                        </p:tav>
                                      </p:tavLst>
                                    </p:anim>
                                    <p:anim calcmode="lin" valueType="num">
                                      <p:cBhvr>
                                        <p:cTn id="73" dur="250" fill="hold"/>
                                        <p:tgtEl>
                                          <p:spTgt spid="51"/>
                                        </p:tgtEl>
                                        <p:attrNameLst>
                                          <p:attrName>ppt_h</p:attrName>
                                        </p:attrNameLst>
                                      </p:cBhvr>
                                      <p:tavLst>
                                        <p:tav tm="0">
                                          <p:val>
                                            <p:fltVal val="0"/>
                                          </p:val>
                                        </p:tav>
                                        <p:tav tm="100000">
                                          <p:val>
                                            <p:strVal val="#ppt_h"/>
                                          </p:val>
                                        </p:tav>
                                      </p:tavLst>
                                    </p:anim>
                                    <p:animEffect transition="in" filter="fade">
                                      <p:cBhvr>
                                        <p:cTn id="74" dur="250"/>
                                        <p:tgtEl>
                                          <p:spTgt spid="51"/>
                                        </p:tgtEl>
                                      </p:cBhvr>
                                    </p:animEffect>
                                  </p:childTnLst>
                                </p:cTn>
                              </p:par>
                            </p:childTnLst>
                          </p:cTn>
                        </p:par>
                        <p:par>
                          <p:cTn id="75" fill="hold">
                            <p:stCondLst>
                              <p:cond delay="1500"/>
                            </p:stCondLst>
                            <p:childTnLst>
                              <p:par>
                                <p:cTn id="76" presetID="53" presetClass="entr" presetSubtype="16"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250" fill="hold"/>
                                        <p:tgtEl>
                                          <p:spTgt spid="54"/>
                                        </p:tgtEl>
                                        <p:attrNameLst>
                                          <p:attrName>ppt_w</p:attrName>
                                        </p:attrNameLst>
                                      </p:cBhvr>
                                      <p:tavLst>
                                        <p:tav tm="0">
                                          <p:val>
                                            <p:fltVal val="0"/>
                                          </p:val>
                                        </p:tav>
                                        <p:tav tm="100000">
                                          <p:val>
                                            <p:strVal val="#ppt_w"/>
                                          </p:val>
                                        </p:tav>
                                      </p:tavLst>
                                    </p:anim>
                                    <p:anim calcmode="lin" valueType="num">
                                      <p:cBhvr>
                                        <p:cTn id="79" dur="250" fill="hold"/>
                                        <p:tgtEl>
                                          <p:spTgt spid="54"/>
                                        </p:tgtEl>
                                        <p:attrNameLst>
                                          <p:attrName>ppt_h</p:attrName>
                                        </p:attrNameLst>
                                      </p:cBhvr>
                                      <p:tavLst>
                                        <p:tav tm="0">
                                          <p:val>
                                            <p:fltVal val="0"/>
                                          </p:val>
                                        </p:tav>
                                        <p:tav tm="100000">
                                          <p:val>
                                            <p:strVal val="#ppt_h"/>
                                          </p:val>
                                        </p:tav>
                                      </p:tavLst>
                                    </p:anim>
                                    <p:animEffect transition="in" filter="fade">
                                      <p:cBhvr>
                                        <p:cTn id="80" dur="250"/>
                                        <p:tgtEl>
                                          <p:spTgt spid="54"/>
                                        </p:tgtEl>
                                      </p:cBhvr>
                                    </p:animEffect>
                                  </p:childTnLst>
                                </p:cTn>
                              </p:par>
                            </p:childTnLst>
                          </p:cTn>
                        </p:par>
                        <p:par>
                          <p:cTn id="81" fill="hold">
                            <p:stCondLst>
                              <p:cond delay="2000"/>
                            </p:stCondLst>
                            <p:childTnLst>
                              <p:par>
                                <p:cTn id="82" presetID="53" presetClass="entr" presetSubtype="16"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250" fill="hold"/>
                                        <p:tgtEl>
                                          <p:spTgt spid="53"/>
                                        </p:tgtEl>
                                        <p:attrNameLst>
                                          <p:attrName>ppt_w</p:attrName>
                                        </p:attrNameLst>
                                      </p:cBhvr>
                                      <p:tavLst>
                                        <p:tav tm="0">
                                          <p:val>
                                            <p:fltVal val="0"/>
                                          </p:val>
                                        </p:tav>
                                        <p:tav tm="100000">
                                          <p:val>
                                            <p:strVal val="#ppt_w"/>
                                          </p:val>
                                        </p:tav>
                                      </p:tavLst>
                                    </p:anim>
                                    <p:anim calcmode="lin" valueType="num">
                                      <p:cBhvr>
                                        <p:cTn id="85" dur="250" fill="hold"/>
                                        <p:tgtEl>
                                          <p:spTgt spid="53"/>
                                        </p:tgtEl>
                                        <p:attrNameLst>
                                          <p:attrName>ppt_h</p:attrName>
                                        </p:attrNameLst>
                                      </p:cBhvr>
                                      <p:tavLst>
                                        <p:tav tm="0">
                                          <p:val>
                                            <p:fltVal val="0"/>
                                          </p:val>
                                        </p:tav>
                                        <p:tav tm="100000">
                                          <p:val>
                                            <p:strVal val="#ppt_h"/>
                                          </p:val>
                                        </p:tav>
                                      </p:tavLst>
                                    </p:anim>
                                    <p:animEffect transition="in" filter="fade">
                                      <p:cBhvr>
                                        <p:cTn id="86" dur="250"/>
                                        <p:tgtEl>
                                          <p:spTgt spid="53"/>
                                        </p:tgtEl>
                                      </p:cBhvr>
                                    </p:animEffect>
                                  </p:childTnLst>
                                </p:cTn>
                              </p:par>
                            </p:childTnLst>
                          </p:cTn>
                        </p:par>
                        <p:par>
                          <p:cTn id="87" fill="hold">
                            <p:stCondLst>
                              <p:cond delay="2500"/>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52"/>
                                        </p:tgtEl>
                                        <p:attrNameLst>
                                          <p:attrName>style.visibility</p:attrName>
                                        </p:attrNameLst>
                                      </p:cBhvr>
                                      <p:to>
                                        <p:strVal val="visible"/>
                                      </p:to>
                                    </p:set>
                                    <p:anim calcmode="lin" valueType="num">
                                      <p:cBhvr>
                                        <p:cTn id="90" dur="250" fill="hold"/>
                                        <p:tgtEl>
                                          <p:spTgt spid="52"/>
                                        </p:tgtEl>
                                        <p:attrNameLst>
                                          <p:attrName>ppt_w</p:attrName>
                                        </p:attrNameLst>
                                      </p:cBhvr>
                                      <p:tavLst>
                                        <p:tav tm="0">
                                          <p:val>
                                            <p:fltVal val="0"/>
                                          </p:val>
                                        </p:tav>
                                        <p:tav tm="100000">
                                          <p:val>
                                            <p:strVal val="#ppt_w"/>
                                          </p:val>
                                        </p:tav>
                                      </p:tavLst>
                                    </p:anim>
                                    <p:anim calcmode="lin" valueType="num">
                                      <p:cBhvr>
                                        <p:cTn id="91" dur="250" fill="hold"/>
                                        <p:tgtEl>
                                          <p:spTgt spid="52"/>
                                        </p:tgtEl>
                                        <p:attrNameLst>
                                          <p:attrName>ppt_h</p:attrName>
                                        </p:attrNameLst>
                                      </p:cBhvr>
                                      <p:tavLst>
                                        <p:tav tm="0">
                                          <p:val>
                                            <p:fltVal val="0"/>
                                          </p:val>
                                        </p:tav>
                                        <p:tav tm="100000">
                                          <p:val>
                                            <p:strVal val="#ppt_h"/>
                                          </p:val>
                                        </p:tav>
                                      </p:tavLst>
                                    </p:anim>
                                    <p:animEffect transition="in" filter="fade">
                                      <p:cBhvr>
                                        <p:cTn id="92" dur="250"/>
                                        <p:tgtEl>
                                          <p:spTgt spid="52"/>
                                        </p:tgtEl>
                                      </p:cBhvr>
                                    </p:animEffect>
                                  </p:childTnLst>
                                </p:cTn>
                              </p:par>
                            </p:childTnLst>
                          </p:cTn>
                        </p:par>
                        <p:par>
                          <p:cTn id="93" fill="hold">
                            <p:stCondLst>
                              <p:cond delay="5049"/>
                            </p:stCondLst>
                            <p:childTnLst>
                              <p:par>
                                <p:cTn id="94" presetID="53" presetClass="entr" presetSubtype="16"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p:cTn id="96" dur="250" fill="hold"/>
                                        <p:tgtEl>
                                          <p:spTgt spid="55"/>
                                        </p:tgtEl>
                                        <p:attrNameLst>
                                          <p:attrName>ppt_w</p:attrName>
                                        </p:attrNameLst>
                                      </p:cBhvr>
                                      <p:tavLst>
                                        <p:tav tm="0">
                                          <p:val>
                                            <p:fltVal val="0"/>
                                          </p:val>
                                        </p:tav>
                                        <p:tav tm="100000">
                                          <p:val>
                                            <p:strVal val="#ppt_w"/>
                                          </p:val>
                                        </p:tav>
                                      </p:tavLst>
                                    </p:anim>
                                    <p:anim calcmode="lin" valueType="num">
                                      <p:cBhvr>
                                        <p:cTn id="97" dur="250" fill="hold"/>
                                        <p:tgtEl>
                                          <p:spTgt spid="55"/>
                                        </p:tgtEl>
                                        <p:attrNameLst>
                                          <p:attrName>ppt_h</p:attrName>
                                        </p:attrNameLst>
                                      </p:cBhvr>
                                      <p:tavLst>
                                        <p:tav tm="0">
                                          <p:val>
                                            <p:fltVal val="0"/>
                                          </p:val>
                                        </p:tav>
                                        <p:tav tm="100000">
                                          <p:val>
                                            <p:strVal val="#ppt_h"/>
                                          </p:val>
                                        </p:tav>
                                      </p:tavLst>
                                    </p:anim>
                                    <p:animEffect transition="in" filter="fade">
                                      <p:cBhvr>
                                        <p:cTn id="98" dur="250"/>
                                        <p:tgtEl>
                                          <p:spTgt spid="55"/>
                                        </p:tgtEl>
                                      </p:cBhvr>
                                    </p:animEffect>
                                  </p:childTnLst>
                                </p:cTn>
                              </p:par>
                            </p:childTnLst>
                          </p:cTn>
                        </p:par>
                        <p:par>
                          <p:cTn id="99" fill="hold">
                            <p:stCondLst>
                              <p:cond delay="5549"/>
                            </p:stCondLst>
                            <p:childTnLst>
                              <p:par>
                                <p:cTn id="100" presetID="53" presetClass="entr" presetSubtype="16" fill="hold" nodeType="afterEffect">
                                  <p:stCondLst>
                                    <p:cond delay="0"/>
                                  </p:stCondLst>
                                  <p:childTnLst>
                                    <p:set>
                                      <p:cBhvr>
                                        <p:cTn id="101" dur="1" fill="hold">
                                          <p:stCondLst>
                                            <p:cond delay="0"/>
                                          </p:stCondLst>
                                        </p:cTn>
                                        <p:tgtEl>
                                          <p:spTgt spid="58"/>
                                        </p:tgtEl>
                                        <p:attrNameLst>
                                          <p:attrName>style.visibility</p:attrName>
                                        </p:attrNameLst>
                                      </p:cBhvr>
                                      <p:to>
                                        <p:strVal val="visible"/>
                                      </p:to>
                                    </p:set>
                                    <p:anim calcmode="lin" valueType="num">
                                      <p:cBhvr>
                                        <p:cTn id="102" dur="250" fill="hold"/>
                                        <p:tgtEl>
                                          <p:spTgt spid="58"/>
                                        </p:tgtEl>
                                        <p:attrNameLst>
                                          <p:attrName>ppt_w</p:attrName>
                                        </p:attrNameLst>
                                      </p:cBhvr>
                                      <p:tavLst>
                                        <p:tav tm="0">
                                          <p:val>
                                            <p:fltVal val="0"/>
                                          </p:val>
                                        </p:tav>
                                        <p:tav tm="100000">
                                          <p:val>
                                            <p:strVal val="#ppt_w"/>
                                          </p:val>
                                        </p:tav>
                                      </p:tavLst>
                                    </p:anim>
                                    <p:anim calcmode="lin" valueType="num">
                                      <p:cBhvr>
                                        <p:cTn id="103" dur="250" fill="hold"/>
                                        <p:tgtEl>
                                          <p:spTgt spid="58"/>
                                        </p:tgtEl>
                                        <p:attrNameLst>
                                          <p:attrName>ppt_h</p:attrName>
                                        </p:attrNameLst>
                                      </p:cBhvr>
                                      <p:tavLst>
                                        <p:tav tm="0">
                                          <p:val>
                                            <p:fltVal val="0"/>
                                          </p:val>
                                        </p:tav>
                                        <p:tav tm="100000">
                                          <p:val>
                                            <p:strVal val="#ppt_h"/>
                                          </p:val>
                                        </p:tav>
                                      </p:tavLst>
                                    </p:anim>
                                    <p:animEffect transition="in" filter="fade">
                                      <p:cBhvr>
                                        <p:cTn id="104" dur="250"/>
                                        <p:tgtEl>
                                          <p:spTgt spid="58"/>
                                        </p:tgtEl>
                                      </p:cBhvr>
                                    </p:animEffect>
                                  </p:childTnLst>
                                </p:cTn>
                              </p:par>
                            </p:childTnLst>
                          </p:cTn>
                        </p:par>
                        <p:par>
                          <p:cTn id="105" fill="hold">
                            <p:stCondLst>
                              <p:cond delay="6049"/>
                            </p:stCondLst>
                            <p:childTnLst>
                              <p:par>
                                <p:cTn id="106" presetID="53" presetClass="entr" presetSubtype="16" fill="hold" grpId="0" nodeType="after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p:cTn id="108" dur="250" fill="hold"/>
                                        <p:tgtEl>
                                          <p:spTgt spid="57"/>
                                        </p:tgtEl>
                                        <p:attrNameLst>
                                          <p:attrName>ppt_w</p:attrName>
                                        </p:attrNameLst>
                                      </p:cBhvr>
                                      <p:tavLst>
                                        <p:tav tm="0">
                                          <p:val>
                                            <p:fltVal val="0"/>
                                          </p:val>
                                        </p:tav>
                                        <p:tav tm="100000">
                                          <p:val>
                                            <p:strVal val="#ppt_w"/>
                                          </p:val>
                                        </p:tav>
                                      </p:tavLst>
                                    </p:anim>
                                    <p:anim calcmode="lin" valueType="num">
                                      <p:cBhvr>
                                        <p:cTn id="109" dur="250" fill="hold"/>
                                        <p:tgtEl>
                                          <p:spTgt spid="57"/>
                                        </p:tgtEl>
                                        <p:attrNameLst>
                                          <p:attrName>ppt_h</p:attrName>
                                        </p:attrNameLst>
                                      </p:cBhvr>
                                      <p:tavLst>
                                        <p:tav tm="0">
                                          <p:val>
                                            <p:fltVal val="0"/>
                                          </p:val>
                                        </p:tav>
                                        <p:tav tm="100000">
                                          <p:val>
                                            <p:strVal val="#ppt_h"/>
                                          </p:val>
                                        </p:tav>
                                      </p:tavLst>
                                    </p:anim>
                                    <p:animEffect transition="in" filter="fade">
                                      <p:cBhvr>
                                        <p:cTn id="110" dur="250"/>
                                        <p:tgtEl>
                                          <p:spTgt spid="57"/>
                                        </p:tgtEl>
                                      </p:cBhvr>
                                    </p:animEffect>
                                  </p:childTnLst>
                                </p:cTn>
                              </p:par>
                            </p:childTnLst>
                          </p:cTn>
                        </p:par>
                        <p:par>
                          <p:cTn id="111" fill="hold">
                            <p:stCondLst>
                              <p:cond delay="6549"/>
                            </p:stCondLst>
                            <p:childTnLst>
                              <p:par>
                                <p:cTn id="112" presetID="53" presetClass="entr" presetSubtype="16" fill="hold" grpId="0" nodeType="afterEffect">
                                  <p:stCondLst>
                                    <p:cond delay="0"/>
                                  </p:stCondLst>
                                  <p:iterate type="lt">
                                    <p:tmPct val="10000"/>
                                  </p:iterate>
                                  <p:childTnLst>
                                    <p:set>
                                      <p:cBhvr>
                                        <p:cTn id="113" dur="1" fill="hold">
                                          <p:stCondLst>
                                            <p:cond delay="0"/>
                                          </p:stCondLst>
                                        </p:cTn>
                                        <p:tgtEl>
                                          <p:spTgt spid="56"/>
                                        </p:tgtEl>
                                        <p:attrNameLst>
                                          <p:attrName>style.visibility</p:attrName>
                                        </p:attrNameLst>
                                      </p:cBhvr>
                                      <p:to>
                                        <p:strVal val="visible"/>
                                      </p:to>
                                    </p:set>
                                    <p:anim calcmode="lin" valueType="num">
                                      <p:cBhvr>
                                        <p:cTn id="114" dur="250" fill="hold"/>
                                        <p:tgtEl>
                                          <p:spTgt spid="56"/>
                                        </p:tgtEl>
                                        <p:attrNameLst>
                                          <p:attrName>ppt_w</p:attrName>
                                        </p:attrNameLst>
                                      </p:cBhvr>
                                      <p:tavLst>
                                        <p:tav tm="0">
                                          <p:val>
                                            <p:fltVal val="0"/>
                                          </p:val>
                                        </p:tav>
                                        <p:tav tm="100000">
                                          <p:val>
                                            <p:strVal val="#ppt_w"/>
                                          </p:val>
                                        </p:tav>
                                      </p:tavLst>
                                    </p:anim>
                                    <p:anim calcmode="lin" valueType="num">
                                      <p:cBhvr>
                                        <p:cTn id="115" dur="250" fill="hold"/>
                                        <p:tgtEl>
                                          <p:spTgt spid="56"/>
                                        </p:tgtEl>
                                        <p:attrNameLst>
                                          <p:attrName>ppt_h</p:attrName>
                                        </p:attrNameLst>
                                      </p:cBhvr>
                                      <p:tavLst>
                                        <p:tav tm="0">
                                          <p:val>
                                            <p:fltVal val="0"/>
                                          </p:val>
                                        </p:tav>
                                        <p:tav tm="100000">
                                          <p:val>
                                            <p:strVal val="#ppt_h"/>
                                          </p:val>
                                        </p:tav>
                                      </p:tavLst>
                                    </p:anim>
                                    <p:animEffect transition="in" filter="fade">
                                      <p:cBhvr>
                                        <p:cTn id="116" dur="250"/>
                                        <p:tgtEl>
                                          <p:spTgt spid="56"/>
                                        </p:tgtEl>
                                      </p:cBhvr>
                                    </p:animEffect>
                                  </p:childTnLst>
                                </p:cTn>
                              </p:par>
                            </p:childTnLst>
                          </p:cTn>
                        </p:par>
                        <p:par>
                          <p:cTn id="117" fill="hold">
                            <p:stCondLst>
                              <p:cond delay="7349"/>
                            </p:stCondLst>
                            <p:childTnLst>
                              <p:par>
                                <p:cTn id="118" presetID="53" presetClass="entr" presetSubtype="16" fill="hold" grpId="0" nodeType="after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250" fill="hold"/>
                                        <p:tgtEl>
                                          <p:spTgt spid="44"/>
                                        </p:tgtEl>
                                        <p:attrNameLst>
                                          <p:attrName>ppt_w</p:attrName>
                                        </p:attrNameLst>
                                      </p:cBhvr>
                                      <p:tavLst>
                                        <p:tav tm="0">
                                          <p:val>
                                            <p:fltVal val="0"/>
                                          </p:val>
                                        </p:tav>
                                        <p:tav tm="100000">
                                          <p:val>
                                            <p:strVal val="#ppt_w"/>
                                          </p:val>
                                        </p:tav>
                                      </p:tavLst>
                                    </p:anim>
                                    <p:anim calcmode="lin" valueType="num">
                                      <p:cBhvr>
                                        <p:cTn id="121" dur="250" fill="hold"/>
                                        <p:tgtEl>
                                          <p:spTgt spid="44"/>
                                        </p:tgtEl>
                                        <p:attrNameLst>
                                          <p:attrName>ppt_h</p:attrName>
                                        </p:attrNameLst>
                                      </p:cBhvr>
                                      <p:tavLst>
                                        <p:tav tm="0">
                                          <p:val>
                                            <p:fltVal val="0"/>
                                          </p:val>
                                        </p:tav>
                                        <p:tav tm="100000">
                                          <p:val>
                                            <p:strVal val="#ppt_h"/>
                                          </p:val>
                                        </p:tav>
                                      </p:tavLst>
                                    </p:anim>
                                    <p:animEffect transition="in" filter="fade">
                                      <p:cBhvr>
                                        <p:cTn id="122" dur="250"/>
                                        <p:tgtEl>
                                          <p:spTgt spid="44"/>
                                        </p:tgtEl>
                                      </p:cBhvr>
                                    </p:animEffect>
                                  </p:childTnLst>
                                </p:cTn>
                              </p:par>
                            </p:childTnLst>
                          </p:cTn>
                        </p:par>
                        <p:par>
                          <p:cTn id="123" fill="hold">
                            <p:stCondLst>
                              <p:cond delay="7849"/>
                            </p:stCondLst>
                            <p:childTnLst>
                              <p:par>
                                <p:cTn id="124" presetID="53" presetClass="entr" presetSubtype="16" fill="hold" grpId="0" nodeType="after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250" fill="hold"/>
                                        <p:tgtEl>
                                          <p:spTgt spid="50"/>
                                        </p:tgtEl>
                                        <p:attrNameLst>
                                          <p:attrName>ppt_w</p:attrName>
                                        </p:attrNameLst>
                                      </p:cBhvr>
                                      <p:tavLst>
                                        <p:tav tm="0">
                                          <p:val>
                                            <p:fltVal val="0"/>
                                          </p:val>
                                        </p:tav>
                                        <p:tav tm="100000">
                                          <p:val>
                                            <p:strVal val="#ppt_w"/>
                                          </p:val>
                                        </p:tav>
                                      </p:tavLst>
                                    </p:anim>
                                    <p:anim calcmode="lin" valueType="num">
                                      <p:cBhvr>
                                        <p:cTn id="127" dur="250" fill="hold"/>
                                        <p:tgtEl>
                                          <p:spTgt spid="50"/>
                                        </p:tgtEl>
                                        <p:attrNameLst>
                                          <p:attrName>ppt_h</p:attrName>
                                        </p:attrNameLst>
                                      </p:cBhvr>
                                      <p:tavLst>
                                        <p:tav tm="0">
                                          <p:val>
                                            <p:fltVal val="0"/>
                                          </p:val>
                                        </p:tav>
                                        <p:tav tm="100000">
                                          <p:val>
                                            <p:strVal val="#ppt_h"/>
                                          </p:val>
                                        </p:tav>
                                      </p:tavLst>
                                    </p:anim>
                                    <p:animEffect transition="in" filter="fade">
                                      <p:cBhvr>
                                        <p:cTn id="128" dur="250"/>
                                        <p:tgtEl>
                                          <p:spTgt spid="50"/>
                                        </p:tgtEl>
                                      </p:cBhvr>
                                    </p:animEffect>
                                  </p:childTnLst>
                                </p:cTn>
                              </p:par>
                            </p:childTnLst>
                          </p:cTn>
                        </p:par>
                        <p:par>
                          <p:cTn id="129" fill="hold">
                            <p:stCondLst>
                              <p:cond delay="8349"/>
                            </p:stCondLst>
                            <p:childTnLst>
                              <p:par>
                                <p:cTn id="130" presetID="53" presetClass="entr" presetSubtype="16" fill="hold" grpId="0" nodeType="afterEffect">
                                  <p:stCondLst>
                                    <p:cond delay="0"/>
                                  </p:stCondLst>
                                  <p:childTnLst>
                                    <p:set>
                                      <p:cBhvr>
                                        <p:cTn id="131" dur="1" fill="hold">
                                          <p:stCondLst>
                                            <p:cond delay="0"/>
                                          </p:stCondLst>
                                        </p:cTn>
                                        <p:tgtEl>
                                          <p:spTgt spid="49"/>
                                        </p:tgtEl>
                                        <p:attrNameLst>
                                          <p:attrName>style.visibility</p:attrName>
                                        </p:attrNameLst>
                                      </p:cBhvr>
                                      <p:to>
                                        <p:strVal val="visible"/>
                                      </p:to>
                                    </p:set>
                                    <p:anim calcmode="lin" valueType="num">
                                      <p:cBhvr>
                                        <p:cTn id="132" dur="250" fill="hold"/>
                                        <p:tgtEl>
                                          <p:spTgt spid="49"/>
                                        </p:tgtEl>
                                        <p:attrNameLst>
                                          <p:attrName>ppt_w</p:attrName>
                                        </p:attrNameLst>
                                      </p:cBhvr>
                                      <p:tavLst>
                                        <p:tav tm="0">
                                          <p:val>
                                            <p:fltVal val="0"/>
                                          </p:val>
                                        </p:tav>
                                        <p:tav tm="100000">
                                          <p:val>
                                            <p:strVal val="#ppt_w"/>
                                          </p:val>
                                        </p:tav>
                                      </p:tavLst>
                                    </p:anim>
                                    <p:anim calcmode="lin" valueType="num">
                                      <p:cBhvr>
                                        <p:cTn id="133" dur="250" fill="hold"/>
                                        <p:tgtEl>
                                          <p:spTgt spid="49"/>
                                        </p:tgtEl>
                                        <p:attrNameLst>
                                          <p:attrName>ppt_h</p:attrName>
                                        </p:attrNameLst>
                                      </p:cBhvr>
                                      <p:tavLst>
                                        <p:tav tm="0">
                                          <p:val>
                                            <p:fltVal val="0"/>
                                          </p:val>
                                        </p:tav>
                                        <p:tav tm="100000">
                                          <p:val>
                                            <p:strVal val="#ppt_h"/>
                                          </p:val>
                                        </p:tav>
                                      </p:tavLst>
                                    </p:anim>
                                    <p:animEffect transition="in" filter="fade">
                                      <p:cBhvr>
                                        <p:cTn id="134" dur="250"/>
                                        <p:tgtEl>
                                          <p:spTgt spid="49"/>
                                        </p:tgtEl>
                                      </p:cBhvr>
                                    </p:animEffect>
                                  </p:childTnLst>
                                </p:cTn>
                              </p:par>
                            </p:childTnLst>
                          </p:cTn>
                        </p:par>
                        <p:par>
                          <p:cTn id="135" fill="hold">
                            <p:stCondLst>
                              <p:cond delay="8849"/>
                            </p:stCondLst>
                            <p:childTnLst>
                              <p:par>
                                <p:cTn id="136" presetID="53" presetClass="entr" presetSubtype="16" fill="hold" grpId="0" nodeType="afterEffect">
                                  <p:stCondLst>
                                    <p:cond delay="0"/>
                                  </p:stCondLst>
                                  <p:iterate type="lt">
                                    <p:tmPct val="10000"/>
                                  </p:iterate>
                                  <p:childTnLst>
                                    <p:set>
                                      <p:cBhvr>
                                        <p:cTn id="137" dur="1" fill="hold">
                                          <p:stCondLst>
                                            <p:cond delay="0"/>
                                          </p:stCondLst>
                                        </p:cTn>
                                        <p:tgtEl>
                                          <p:spTgt spid="45"/>
                                        </p:tgtEl>
                                        <p:attrNameLst>
                                          <p:attrName>style.visibility</p:attrName>
                                        </p:attrNameLst>
                                      </p:cBhvr>
                                      <p:to>
                                        <p:strVal val="visible"/>
                                      </p:to>
                                    </p:set>
                                    <p:anim calcmode="lin" valueType="num">
                                      <p:cBhvr>
                                        <p:cTn id="138" dur="250" fill="hold"/>
                                        <p:tgtEl>
                                          <p:spTgt spid="45"/>
                                        </p:tgtEl>
                                        <p:attrNameLst>
                                          <p:attrName>ppt_w</p:attrName>
                                        </p:attrNameLst>
                                      </p:cBhvr>
                                      <p:tavLst>
                                        <p:tav tm="0">
                                          <p:val>
                                            <p:fltVal val="0"/>
                                          </p:val>
                                        </p:tav>
                                        <p:tav tm="100000">
                                          <p:val>
                                            <p:strVal val="#ppt_w"/>
                                          </p:val>
                                        </p:tav>
                                      </p:tavLst>
                                    </p:anim>
                                    <p:anim calcmode="lin" valueType="num">
                                      <p:cBhvr>
                                        <p:cTn id="139" dur="250" fill="hold"/>
                                        <p:tgtEl>
                                          <p:spTgt spid="45"/>
                                        </p:tgtEl>
                                        <p:attrNameLst>
                                          <p:attrName>ppt_h</p:attrName>
                                        </p:attrNameLst>
                                      </p:cBhvr>
                                      <p:tavLst>
                                        <p:tav tm="0">
                                          <p:val>
                                            <p:fltVal val="0"/>
                                          </p:val>
                                        </p:tav>
                                        <p:tav tm="100000">
                                          <p:val>
                                            <p:strVal val="#ppt_h"/>
                                          </p:val>
                                        </p:tav>
                                      </p:tavLst>
                                    </p:anim>
                                    <p:animEffect transition="in" filter="fade">
                                      <p:cBhvr>
                                        <p:cTn id="140"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3" grpId="2" animBg="1"/>
      <p:bldP spid="44" grpId="0" animBg="1"/>
      <p:bldP spid="45" grpId="0"/>
      <p:bldP spid="49" grpId="0"/>
      <p:bldP spid="50" grpId="0" animBg="1"/>
      <p:bldP spid="51" grpId="0" animBg="1"/>
      <p:bldP spid="52" grpId="0"/>
      <p:bldP spid="53" grpId="0"/>
      <p:bldP spid="54" grpId="0" animBg="1"/>
      <p:bldP spid="55" grpId="0" animBg="1"/>
      <p:bldP spid="56" grpId="0"/>
      <p:bldP spid="57" grpId="0"/>
      <p:bldP spid="80" grpId="0"/>
      <p:bldP spid="81" grpId="0"/>
      <p:bldP spid="82" grpId="0"/>
      <p:bldP spid="83" grpId="0"/>
      <p:bldP spid="84" grpId="0"/>
      <p:bldP spid="85" grpId="0"/>
      <p:bldP spid="86" grpId="0"/>
      <p:bldP spid="87"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6" name="组合 35"/>
          <p:cNvGrpSpPr/>
          <p:nvPr/>
        </p:nvGrpSpPr>
        <p:grpSpPr>
          <a:xfrm>
            <a:off x="1823915" y="2694802"/>
            <a:ext cx="1285212" cy="1231052"/>
            <a:chOff x="1664154" y="1934950"/>
            <a:chExt cx="963741" cy="897257"/>
          </a:xfrm>
        </p:grpSpPr>
        <p:grpSp>
          <p:nvGrpSpPr>
            <p:cNvPr id="37" name="组合 36"/>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39"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40" name="椭圆 39"/>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38" name="TextBox 44"/>
            <p:cNvSpPr txBox="1"/>
            <p:nvPr/>
          </p:nvSpPr>
          <p:spPr>
            <a:xfrm>
              <a:off x="1807549" y="2188595"/>
              <a:ext cx="82034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mj-ea"/>
                  <a:ea typeface="+mj-ea"/>
                </a:rPr>
                <a:t>45%</a:t>
              </a:r>
              <a:endParaRPr lang="zh-CN" altLang="en-US" sz="2800" b="1" dirty="0">
                <a:solidFill>
                  <a:schemeClr val="tx1">
                    <a:lumMod val="65000"/>
                    <a:lumOff val="35000"/>
                  </a:schemeClr>
                </a:solidFill>
                <a:latin typeface="+mj-ea"/>
                <a:ea typeface="+mj-ea"/>
              </a:endParaRPr>
            </a:p>
          </p:txBody>
        </p:sp>
      </p:grpSp>
      <p:grpSp>
        <p:nvGrpSpPr>
          <p:cNvPr id="41" name="组合 40"/>
          <p:cNvGrpSpPr/>
          <p:nvPr/>
        </p:nvGrpSpPr>
        <p:grpSpPr>
          <a:xfrm>
            <a:off x="4428678" y="2708246"/>
            <a:ext cx="1196553" cy="1231052"/>
            <a:chOff x="3293884" y="1912625"/>
            <a:chExt cx="897259" cy="897258"/>
          </a:xfrm>
        </p:grpSpPr>
        <p:grpSp>
          <p:nvGrpSpPr>
            <p:cNvPr id="42" name="组合 41"/>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47"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48" name="椭圆 47"/>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46" name="TextBox 49"/>
            <p:cNvSpPr txBox="1"/>
            <p:nvPr/>
          </p:nvSpPr>
          <p:spPr>
            <a:xfrm>
              <a:off x="3404406" y="2201081"/>
              <a:ext cx="753231" cy="366443"/>
            </a:xfrm>
            <a:prstGeom prst="rect">
              <a:avLst/>
            </a:prstGeom>
            <a:noFill/>
          </p:spPr>
          <p:txBody>
            <a:bodyPr wrap="square" rtlCol="0">
              <a:spAutoFit/>
            </a:bodyPr>
            <a:lstStyle/>
            <a:p>
              <a:r>
                <a:rPr lang="en-US" altLang="zh-CN" sz="2665" b="1" dirty="0">
                  <a:solidFill>
                    <a:schemeClr val="tx1">
                      <a:lumMod val="65000"/>
                      <a:lumOff val="35000"/>
                    </a:schemeClr>
                  </a:solidFill>
                  <a:latin typeface="+mj-ea"/>
                  <a:ea typeface="+mj-ea"/>
                </a:rPr>
                <a:t>68%</a:t>
              </a:r>
              <a:endParaRPr lang="zh-CN" altLang="en-US" sz="2665" b="1" dirty="0">
                <a:solidFill>
                  <a:schemeClr val="tx1">
                    <a:lumMod val="65000"/>
                    <a:lumOff val="35000"/>
                  </a:schemeClr>
                </a:solidFill>
                <a:latin typeface="+mj-ea"/>
                <a:ea typeface="+mj-ea"/>
              </a:endParaRPr>
            </a:p>
          </p:txBody>
        </p:sp>
      </p:grpSp>
      <p:grpSp>
        <p:nvGrpSpPr>
          <p:cNvPr id="62" name="组合 61"/>
          <p:cNvGrpSpPr/>
          <p:nvPr/>
        </p:nvGrpSpPr>
        <p:grpSpPr>
          <a:xfrm>
            <a:off x="6836388" y="2700893"/>
            <a:ext cx="1256113" cy="1231052"/>
            <a:chOff x="4849324" y="1995712"/>
            <a:chExt cx="941921" cy="897257"/>
          </a:xfrm>
        </p:grpSpPr>
        <p:grpSp>
          <p:nvGrpSpPr>
            <p:cNvPr id="63" name="组合 62"/>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65"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66" name="椭圆 65"/>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64" name="TextBox 54"/>
            <p:cNvSpPr txBox="1"/>
            <p:nvPr/>
          </p:nvSpPr>
          <p:spPr>
            <a:xfrm>
              <a:off x="4963049" y="2222298"/>
              <a:ext cx="82819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mj-ea"/>
                  <a:ea typeface="+mj-ea"/>
                </a:rPr>
                <a:t>79%</a:t>
              </a:r>
              <a:endParaRPr lang="zh-CN" altLang="en-US" sz="2800" b="1" dirty="0">
                <a:solidFill>
                  <a:schemeClr val="tx1">
                    <a:lumMod val="65000"/>
                    <a:lumOff val="35000"/>
                  </a:schemeClr>
                </a:solidFill>
                <a:latin typeface="+mj-ea"/>
                <a:ea typeface="+mj-ea"/>
              </a:endParaRPr>
            </a:p>
          </p:txBody>
        </p:sp>
      </p:grpSp>
      <p:grpSp>
        <p:nvGrpSpPr>
          <p:cNvPr id="67" name="组合 66"/>
          <p:cNvGrpSpPr/>
          <p:nvPr/>
        </p:nvGrpSpPr>
        <p:grpSpPr>
          <a:xfrm>
            <a:off x="9302116" y="2692868"/>
            <a:ext cx="1268273" cy="1231052"/>
            <a:chOff x="6380261" y="2029113"/>
            <a:chExt cx="951040" cy="897257"/>
          </a:xfrm>
        </p:grpSpPr>
        <p:grpSp>
          <p:nvGrpSpPr>
            <p:cNvPr id="68" name="组合 67"/>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70"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71" name="椭圆 70"/>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69" name="TextBox 59"/>
            <p:cNvSpPr txBox="1"/>
            <p:nvPr/>
          </p:nvSpPr>
          <p:spPr>
            <a:xfrm>
              <a:off x="6501314" y="2303662"/>
              <a:ext cx="829987" cy="381351"/>
            </a:xfrm>
            <a:prstGeom prst="rect">
              <a:avLst/>
            </a:prstGeom>
            <a:noFill/>
          </p:spPr>
          <p:txBody>
            <a:bodyPr wrap="square" rtlCol="0">
              <a:spAutoFit/>
            </a:bodyPr>
            <a:lstStyle/>
            <a:p>
              <a:r>
                <a:rPr lang="en-US" altLang="zh-CN" sz="2800" b="1" dirty="0">
                  <a:solidFill>
                    <a:schemeClr val="tx1">
                      <a:lumMod val="65000"/>
                      <a:lumOff val="35000"/>
                    </a:schemeClr>
                  </a:solidFill>
                  <a:latin typeface="+mj-ea"/>
                  <a:ea typeface="+mj-ea"/>
                </a:rPr>
                <a:t>92%</a:t>
              </a:r>
              <a:endParaRPr lang="zh-CN" altLang="en-US" sz="2800" b="1" dirty="0">
                <a:solidFill>
                  <a:schemeClr val="tx1">
                    <a:lumMod val="65000"/>
                    <a:lumOff val="35000"/>
                  </a:schemeClr>
                </a:solidFill>
                <a:latin typeface="+mj-ea"/>
                <a:ea typeface="+mj-ea"/>
              </a:endParaRPr>
            </a:p>
          </p:txBody>
        </p:sp>
      </p:grpSp>
      <p:sp>
        <p:nvSpPr>
          <p:cNvPr id="72" name="Freeform 8"/>
          <p:cNvSpPr/>
          <p:nvPr/>
        </p:nvSpPr>
        <p:spPr bwMode="auto">
          <a:xfrm rot="18900000">
            <a:off x="1882255" y="3151274"/>
            <a:ext cx="1620740" cy="88097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123139" tIns="61569" rIns="123139" bIns="61569" numCol="1" anchor="t" anchorCtr="0" compatLnSpc="1"/>
          <a:lstStyle/>
          <a:p>
            <a:endParaRPr lang="zh-CN" altLang="en-US" sz="2400">
              <a:latin typeface="+mj-ea"/>
              <a:ea typeface="+mj-ea"/>
            </a:endParaRPr>
          </a:p>
        </p:txBody>
      </p:sp>
      <p:sp>
        <p:nvSpPr>
          <p:cNvPr id="73" name="Freeform 7"/>
          <p:cNvSpPr/>
          <p:nvPr/>
        </p:nvSpPr>
        <p:spPr bwMode="auto">
          <a:xfrm rot="19087048">
            <a:off x="4426764" y="3013929"/>
            <a:ext cx="1583837" cy="107036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ln>
        </p:spPr>
        <p:txBody>
          <a:bodyPr vert="horz" wrap="square" lIns="123139" tIns="61569" rIns="123139" bIns="61569" numCol="1" anchor="t" anchorCtr="0" compatLnSpc="1"/>
          <a:lstStyle/>
          <a:p>
            <a:endParaRPr lang="zh-CN" altLang="en-US" sz="2400">
              <a:latin typeface="+mj-ea"/>
              <a:ea typeface="+mj-ea"/>
            </a:endParaRPr>
          </a:p>
        </p:txBody>
      </p:sp>
      <p:sp>
        <p:nvSpPr>
          <p:cNvPr id="74" name="Freeform 6"/>
          <p:cNvSpPr/>
          <p:nvPr/>
        </p:nvSpPr>
        <p:spPr bwMode="auto">
          <a:xfrm rot="19290703">
            <a:off x="6747286" y="2825492"/>
            <a:ext cx="1619319" cy="1260987"/>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ln>
        </p:spPr>
        <p:txBody>
          <a:bodyPr vert="horz" wrap="square" lIns="123139" tIns="61569" rIns="123139" bIns="61569" numCol="1" anchor="t" anchorCtr="0" compatLnSpc="1"/>
          <a:lstStyle/>
          <a:p>
            <a:endParaRPr lang="zh-CN" altLang="en-US" sz="2400" dirty="0">
              <a:latin typeface="+mj-ea"/>
              <a:ea typeface="+mj-ea"/>
            </a:endParaRPr>
          </a:p>
        </p:txBody>
      </p:sp>
      <p:sp>
        <p:nvSpPr>
          <p:cNvPr id="75" name="Freeform 5"/>
          <p:cNvSpPr/>
          <p:nvPr/>
        </p:nvSpPr>
        <p:spPr bwMode="auto">
          <a:xfrm rot="19810786">
            <a:off x="9146263" y="2563962"/>
            <a:ext cx="1559879" cy="1521925"/>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ln>
        </p:spPr>
        <p:txBody>
          <a:bodyPr vert="horz" wrap="square" lIns="123139" tIns="61569" rIns="123139" bIns="61569" numCol="1" anchor="t" anchorCtr="0" compatLnSpc="1"/>
          <a:lstStyle/>
          <a:p>
            <a:endParaRPr lang="zh-CN" altLang="en-US" sz="2400">
              <a:latin typeface="+mj-ea"/>
              <a:ea typeface="+mj-ea"/>
            </a:endParaRPr>
          </a:p>
        </p:txBody>
      </p:sp>
      <p:grpSp>
        <p:nvGrpSpPr>
          <p:cNvPr id="88" name="组合 87"/>
          <p:cNvGrpSpPr/>
          <p:nvPr/>
        </p:nvGrpSpPr>
        <p:grpSpPr>
          <a:xfrm>
            <a:off x="1853336" y="1700807"/>
            <a:ext cx="1281109" cy="318100"/>
            <a:chOff x="3477359" y="8005745"/>
            <a:chExt cx="2534423" cy="616688"/>
          </a:xfrm>
          <a:effectLst>
            <a:outerShdw blurRad="203200" dist="114300" dir="5400000" sx="102000" sy="102000" algn="t" rotWithShape="0">
              <a:prstClr val="black">
                <a:alpha val="29000"/>
              </a:prstClr>
            </a:outerShdw>
          </a:effectLst>
        </p:grpSpPr>
        <p:sp>
          <p:nvSpPr>
            <p:cNvPr id="89" name="流程图: 可选过程 8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90" name="TextBox 72"/>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mj-ea"/>
                  <a:ea typeface="+mj-ea"/>
                </a:rPr>
                <a:t>添加标题</a:t>
              </a:r>
            </a:p>
          </p:txBody>
        </p:sp>
      </p:grpSp>
      <p:grpSp>
        <p:nvGrpSpPr>
          <p:cNvPr id="91" name="组合 90"/>
          <p:cNvGrpSpPr/>
          <p:nvPr/>
        </p:nvGrpSpPr>
        <p:grpSpPr>
          <a:xfrm>
            <a:off x="4274380" y="1700807"/>
            <a:ext cx="1281109" cy="318100"/>
            <a:chOff x="3477359" y="8005745"/>
            <a:chExt cx="2534423" cy="616688"/>
          </a:xfrm>
          <a:effectLst>
            <a:outerShdw blurRad="203200" dist="114300" dir="5400000" sx="102000" sy="102000" algn="t" rotWithShape="0">
              <a:prstClr val="black">
                <a:alpha val="29000"/>
              </a:prstClr>
            </a:outerShdw>
          </a:effectLst>
        </p:grpSpPr>
        <p:sp>
          <p:nvSpPr>
            <p:cNvPr id="92" name="流程图: 可选过程 9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93" name="TextBox 75"/>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mj-ea"/>
                  <a:ea typeface="+mj-ea"/>
                </a:rPr>
                <a:t>添加标题</a:t>
              </a:r>
            </a:p>
          </p:txBody>
        </p:sp>
      </p:grpSp>
      <p:grpSp>
        <p:nvGrpSpPr>
          <p:cNvPr id="94" name="组合 93"/>
          <p:cNvGrpSpPr/>
          <p:nvPr/>
        </p:nvGrpSpPr>
        <p:grpSpPr>
          <a:xfrm>
            <a:off x="6661622" y="1700807"/>
            <a:ext cx="1281109" cy="318100"/>
            <a:chOff x="3477359" y="8005745"/>
            <a:chExt cx="2534423" cy="616688"/>
          </a:xfrm>
          <a:effectLst>
            <a:outerShdw blurRad="203200" dist="114300" dir="5400000" sx="102000" sy="102000" algn="t" rotWithShape="0">
              <a:prstClr val="black">
                <a:alpha val="29000"/>
              </a:prstClr>
            </a:outerShdw>
          </a:effectLst>
        </p:grpSpPr>
        <p:sp>
          <p:nvSpPr>
            <p:cNvPr id="95" name="流程图: 可选过程 9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97" name="TextBox 78"/>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mj-ea"/>
                  <a:ea typeface="+mj-ea"/>
                </a:rPr>
                <a:t>添加标题</a:t>
              </a:r>
            </a:p>
          </p:txBody>
        </p:sp>
      </p:grpSp>
      <p:grpSp>
        <p:nvGrpSpPr>
          <p:cNvPr id="98" name="组合 97"/>
          <p:cNvGrpSpPr/>
          <p:nvPr/>
        </p:nvGrpSpPr>
        <p:grpSpPr>
          <a:xfrm>
            <a:off x="9189046" y="1700807"/>
            <a:ext cx="1281109" cy="318100"/>
            <a:chOff x="3477359" y="8005745"/>
            <a:chExt cx="2534423" cy="616688"/>
          </a:xfrm>
          <a:effectLst>
            <a:outerShdw blurRad="203200" dist="114300" dir="5400000" sx="102000" sy="102000" algn="t" rotWithShape="0">
              <a:prstClr val="black">
                <a:alpha val="29000"/>
              </a:prstClr>
            </a:outerShdw>
          </a:effectLst>
        </p:grpSpPr>
        <p:sp>
          <p:nvSpPr>
            <p:cNvPr id="99" name="流程图: 可选过程 98"/>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0" name="TextBox 81"/>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mj-ea"/>
                  <a:ea typeface="+mj-ea"/>
                </a:rPr>
                <a:t>添加标题</a:t>
              </a:r>
            </a:p>
          </p:txBody>
        </p:sp>
      </p:grpSp>
      <p:sp>
        <p:nvSpPr>
          <p:cNvPr id="101" name="TextBox 83"/>
          <p:cNvSpPr txBox="1"/>
          <p:nvPr/>
        </p:nvSpPr>
        <p:spPr>
          <a:xfrm>
            <a:off x="1583499" y="4425077"/>
            <a:ext cx="2196941"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102" name="TextBox 84"/>
          <p:cNvSpPr txBox="1"/>
          <p:nvPr/>
        </p:nvSpPr>
        <p:spPr>
          <a:xfrm>
            <a:off x="4036367" y="4425077"/>
            <a:ext cx="2196941"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103" name="TextBox 85"/>
          <p:cNvSpPr txBox="1"/>
          <p:nvPr/>
        </p:nvSpPr>
        <p:spPr>
          <a:xfrm>
            <a:off x="6395336" y="4425077"/>
            <a:ext cx="2196941"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104" name="TextBox 86"/>
          <p:cNvSpPr txBox="1"/>
          <p:nvPr/>
        </p:nvSpPr>
        <p:spPr>
          <a:xfrm>
            <a:off x="8987624" y="4425077"/>
            <a:ext cx="2196941"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anim calcmode="lin" valueType="num">
                                      <p:cBhvr>
                                        <p:cTn id="8" dur="500" fill="hold"/>
                                        <p:tgtEl>
                                          <p:spTgt spid="88"/>
                                        </p:tgtEl>
                                        <p:attrNameLst>
                                          <p:attrName>ppt_x</p:attrName>
                                        </p:attrNameLst>
                                      </p:cBhvr>
                                      <p:tavLst>
                                        <p:tav tm="0">
                                          <p:val>
                                            <p:strVal val="#ppt_x"/>
                                          </p:val>
                                        </p:tav>
                                        <p:tav tm="100000">
                                          <p:val>
                                            <p:strVal val="#ppt_x"/>
                                          </p:val>
                                        </p:tav>
                                      </p:tavLst>
                                    </p:anim>
                                    <p:anim calcmode="lin" valueType="num">
                                      <p:cBhvr>
                                        <p:cTn id="9" dur="500" fill="hold"/>
                                        <p:tgtEl>
                                          <p:spTgt spid="8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anim calcmode="lin" valueType="num">
                                      <p:cBhvr>
                                        <p:cTn id="14" dur="500" fill="hold"/>
                                        <p:tgtEl>
                                          <p:spTgt spid="91"/>
                                        </p:tgtEl>
                                        <p:attrNameLst>
                                          <p:attrName>ppt_x</p:attrName>
                                        </p:attrNameLst>
                                      </p:cBhvr>
                                      <p:tavLst>
                                        <p:tav tm="0">
                                          <p:val>
                                            <p:strVal val="#ppt_x"/>
                                          </p:val>
                                        </p:tav>
                                        <p:tav tm="100000">
                                          <p:val>
                                            <p:strVal val="#ppt_x"/>
                                          </p:val>
                                        </p:tav>
                                      </p:tavLst>
                                    </p:anim>
                                    <p:anim calcmode="lin" valueType="num">
                                      <p:cBhvr>
                                        <p:cTn id="15" dur="500" fill="hold"/>
                                        <p:tgtEl>
                                          <p:spTgt spid="9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anim calcmode="lin" valueType="num">
                                      <p:cBhvr>
                                        <p:cTn id="20" dur="500" fill="hold"/>
                                        <p:tgtEl>
                                          <p:spTgt spid="94"/>
                                        </p:tgtEl>
                                        <p:attrNameLst>
                                          <p:attrName>ppt_x</p:attrName>
                                        </p:attrNameLst>
                                      </p:cBhvr>
                                      <p:tavLst>
                                        <p:tav tm="0">
                                          <p:val>
                                            <p:strVal val="#ppt_x"/>
                                          </p:val>
                                        </p:tav>
                                        <p:tav tm="100000">
                                          <p:val>
                                            <p:strVal val="#ppt_x"/>
                                          </p:val>
                                        </p:tav>
                                      </p:tavLst>
                                    </p:anim>
                                    <p:anim calcmode="lin" valueType="num">
                                      <p:cBhvr>
                                        <p:cTn id="21" dur="500" fill="hold"/>
                                        <p:tgtEl>
                                          <p:spTgt spid="9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anim calcmode="lin" valueType="num">
                                      <p:cBhvr>
                                        <p:cTn id="26" dur="500" fill="hold"/>
                                        <p:tgtEl>
                                          <p:spTgt spid="98"/>
                                        </p:tgtEl>
                                        <p:attrNameLst>
                                          <p:attrName>ppt_x</p:attrName>
                                        </p:attrNameLst>
                                      </p:cBhvr>
                                      <p:tavLst>
                                        <p:tav tm="0">
                                          <p:val>
                                            <p:strVal val="#ppt_x"/>
                                          </p:val>
                                        </p:tav>
                                        <p:tav tm="100000">
                                          <p:val>
                                            <p:strVal val="#ppt_x"/>
                                          </p:val>
                                        </p:tav>
                                      </p:tavLst>
                                    </p:anim>
                                    <p:anim calcmode="lin" valueType="num">
                                      <p:cBhvr>
                                        <p:cTn id="27" dur="500" fill="hold"/>
                                        <p:tgtEl>
                                          <p:spTgt spid="9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strVal val="2/3*#ppt_w"/>
                                          </p:val>
                                        </p:tav>
                                        <p:tav tm="100000">
                                          <p:val>
                                            <p:strVal val="#ppt_w"/>
                                          </p:val>
                                        </p:tav>
                                      </p:tavLst>
                                    </p:anim>
                                    <p:anim calcmode="lin" valueType="num">
                                      <p:cBhvr>
                                        <p:cTn id="32" dur="500" fill="hold"/>
                                        <p:tgtEl>
                                          <p:spTgt spid="36"/>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heel(1)">
                                      <p:cBhvr>
                                        <p:cTn id="35" dur="1000"/>
                                        <p:tgtEl>
                                          <p:spTgt spid="72"/>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strVal val="2/3*#ppt_w"/>
                                          </p:val>
                                        </p:tav>
                                        <p:tav tm="100000">
                                          <p:val>
                                            <p:strVal val="#ppt_w"/>
                                          </p:val>
                                        </p:tav>
                                      </p:tavLst>
                                    </p:anim>
                                    <p:anim calcmode="lin" valueType="num">
                                      <p:cBhvr>
                                        <p:cTn id="40" dur="500" fill="hold"/>
                                        <p:tgtEl>
                                          <p:spTgt spid="41"/>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heel(1)">
                                      <p:cBhvr>
                                        <p:cTn id="43" dur="1000"/>
                                        <p:tgtEl>
                                          <p:spTgt spid="73"/>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strVal val="2/3*#ppt_w"/>
                                          </p:val>
                                        </p:tav>
                                        <p:tav tm="100000">
                                          <p:val>
                                            <p:strVal val="#ppt_w"/>
                                          </p:val>
                                        </p:tav>
                                      </p:tavLst>
                                    </p:anim>
                                    <p:anim calcmode="lin" valueType="num">
                                      <p:cBhvr>
                                        <p:cTn id="48" dur="500" fill="hold"/>
                                        <p:tgtEl>
                                          <p:spTgt spid="62"/>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heel(1)">
                                      <p:cBhvr>
                                        <p:cTn id="51" dur="1000"/>
                                        <p:tgtEl>
                                          <p:spTgt spid="74"/>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ppt_w</p:attrName>
                                        </p:attrNameLst>
                                      </p:cBhvr>
                                      <p:tavLst>
                                        <p:tav tm="0">
                                          <p:val>
                                            <p:strVal val="2/3*#ppt_w"/>
                                          </p:val>
                                        </p:tav>
                                        <p:tav tm="100000">
                                          <p:val>
                                            <p:strVal val="#ppt_w"/>
                                          </p:val>
                                        </p:tav>
                                      </p:tavLst>
                                    </p:anim>
                                    <p:anim calcmode="lin" valueType="num">
                                      <p:cBhvr>
                                        <p:cTn id="56" dur="500" fill="hold"/>
                                        <p:tgtEl>
                                          <p:spTgt spid="67"/>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heel(1)">
                                      <p:cBhvr>
                                        <p:cTn id="59" dur="1000"/>
                                        <p:tgtEl>
                                          <p:spTgt spid="75"/>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randombar(horizontal)">
                                      <p:cBhvr>
                                        <p:cTn id="63" dur="500"/>
                                        <p:tgtEl>
                                          <p:spTgt spid="101"/>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randombar(horizontal)">
                                      <p:cBhvr>
                                        <p:cTn id="67" dur="500"/>
                                        <p:tgtEl>
                                          <p:spTgt spid="102"/>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randombar(horizontal)">
                                      <p:cBhvr>
                                        <p:cTn id="71" dur="500"/>
                                        <p:tgtEl>
                                          <p:spTgt spid="103"/>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randombar(horizontal)">
                                      <p:cBhvr>
                                        <p:cTn id="75"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101" grpId="0"/>
      <p:bldP spid="102" grpId="0"/>
      <p:bldP spid="103" grpId="0"/>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13884" y="1670523"/>
            <a:ext cx="2823633" cy="2539200"/>
            <a:chOff x="6010431" y="1252892"/>
            <a:chExt cx="2117725" cy="1904400"/>
          </a:xfrm>
        </p:grpSpPr>
        <p:sp>
          <p:nvSpPr>
            <p:cNvPr id="5" name="Freeform 40"/>
            <p:cNvSpPr/>
            <p:nvPr/>
          </p:nvSpPr>
          <p:spPr bwMode="auto">
            <a:xfrm>
              <a:off x="6011161" y="1252892"/>
              <a:ext cx="2116800" cy="1904400"/>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1"/>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6" name="Freeform 41"/>
            <p:cNvSpPr>
              <a:spLocks noEditPoints="1"/>
            </p:cNvSpPr>
            <p:nvPr/>
          </p:nvSpPr>
          <p:spPr bwMode="auto">
            <a:xfrm>
              <a:off x="6010431" y="1253469"/>
              <a:ext cx="2117725"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a:defRPr/>
              </a:pPr>
              <a:endParaRPr lang="zh-CN" altLang="en-US" sz="2400">
                <a:solidFill>
                  <a:schemeClr val="bg1"/>
                </a:solidFill>
              </a:endParaRPr>
            </a:p>
          </p:txBody>
        </p:sp>
        <p:sp>
          <p:nvSpPr>
            <p:cNvPr id="7" name="Freeform 50"/>
            <p:cNvSpPr/>
            <p:nvPr/>
          </p:nvSpPr>
          <p:spPr bwMode="auto">
            <a:xfrm>
              <a:off x="6816881" y="1686857"/>
              <a:ext cx="400050" cy="469900"/>
            </a:xfrm>
            <a:custGeom>
              <a:avLst/>
              <a:gdLst>
                <a:gd name="T0" fmla="*/ 2147483647 w 120"/>
                <a:gd name="T1" fmla="*/ 2147483647 h 140"/>
                <a:gd name="T2" fmla="*/ 2147483647 w 120"/>
                <a:gd name="T3" fmla="*/ 2147483647 h 140"/>
                <a:gd name="T4" fmla="*/ 2147483647 w 120"/>
                <a:gd name="T5" fmla="*/ 0 h 140"/>
                <a:gd name="T6" fmla="*/ 2147483647 w 120"/>
                <a:gd name="T7" fmla="*/ 2147483647 h 140"/>
                <a:gd name="T8" fmla="*/ 2147483647 w 120"/>
                <a:gd name="T9" fmla="*/ 2147483647 h 140"/>
                <a:gd name="T10" fmla="*/ 2147483647 w 120"/>
                <a:gd name="T11" fmla="*/ 2147483647 h 140"/>
                <a:gd name="T12" fmla="*/ 2147483647 w 120"/>
                <a:gd name="T13" fmla="*/ 2147483647 h 140"/>
                <a:gd name="T14" fmla="*/ 2147483647 w 120"/>
                <a:gd name="T15" fmla="*/ 2147483647 h 140"/>
                <a:gd name="T16" fmla="*/ 2147483647 w 120"/>
                <a:gd name="T17" fmla="*/ 2147483647 h 140"/>
                <a:gd name="T18" fmla="*/ 2147483647 w 120"/>
                <a:gd name="T19" fmla="*/ 2147483647 h 140"/>
                <a:gd name="T20" fmla="*/ 2147483647 w 120"/>
                <a:gd name="T21" fmla="*/ 2147483647 h 140"/>
                <a:gd name="T22" fmla="*/ 2147483647 w 120"/>
                <a:gd name="T23" fmla="*/ 2147483647 h 140"/>
                <a:gd name="T24" fmla="*/ 2147483647 w 120"/>
                <a:gd name="T25" fmla="*/ 2147483647 h 140"/>
                <a:gd name="T26" fmla="*/ 2147483647 w 120"/>
                <a:gd name="T27" fmla="*/ 2147483647 h 140"/>
                <a:gd name="T28" fmla="*/ 2147483647 w 120"/>
                <a:gd name="T29" fmla="*/ 214748364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40"/>
                <a:gd name="T47" fmla="*/ 120 w 120"/>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bg1"/>
            </a:solidFill>
            <a:ln w="9525">
              <a:noFill/>
              <a:round/>
            </a:ln>
          </p:spPr>
          <p:txBody>
            <a:bodyPr/>
            <a:lstStyle/>
            <a:p>
              <a:endParaRPr lang="zh-CN" altLang="en-US" sz="2400">
                <a:solidFill>
                  <a:schemeClr val="bg1"/>
                </a:solidFill>
              </a:endParaRPr>
            </a:p>
          </p:txBody>
        </p:sp>
        <p:sp>
          <p:nvSpPr>
            <p:cNvPr id="8" name="文本框 29"/>
            <p:cNvSpPr txBox="1">
              <a:spLocks noChangeArrowheads="1"/>
            </p:cNvSpPr>
            <p:nvPr/>
          </p:nvSpPr>
          <p:spPr bwMode="auto">
            <a:xfrm>
              <a:off x="6472733" y="2183744"/>
              <a:ext cx="1177245" cy="561741"/>
            </a:xfrm>
            <a:prstGeom prst="rect">
              <a:avLst/>
            </a:prstGeom>
            <a:noFill/>
            <a:ln w="9525">
              <a:noFill/>
              <a:miter lim="800000"/>
            </a:ln>
          </p:spPr>
          <p:txBody>
            <a:bodyPr wrap="none">
              <a:spAutoFit/>
            </a:bodyPr>
            <a:lstStyle/>
            <a:p>
              <a:pPr algn="ctr"/>
              <a:r>
                <a:rPr lang="en-US" altLang="zh-CN" sz="4265">
                  <a:solidFill>
                    <a:schemeClr val="bg1"/>
                  </a:solidFill>
                  <a:latin typeface="Impact" panose="020B0806030902050204" pitchFamily="34" charset="0"/>
                  <a:ea typeface="宋体" panose="02010600030101010101" pitchFamily="2" charset="-122"/>
                  <a:cs typeface="Aharoni" pitchFamily="2" charset="-79"/>
                </a:rPr>
                <a:t>Step 4</a:t>
              </a:r>
              <a:endParaRPr lang="zh-CN" altLang="en-US" sz="4265">
                <a:solidFill>
                  <a:schemeClr val="bg1"/>
                </a:solidFill>
                <a:latin typeface="Impact" panose="020B0806030902050204" pitchFamily="34" charset="0"/>
                <a:ea typeface="宋体" panose="02010600030101010101" pitchFamily="2" charset="-122"/>
                <a:cs typeface="Aharoni" pitchFamily="2" charset="-79"/>
              </a:endParaRPr>
            </a:p>
          </p:txBody>
        </p:sp>
      </p:grpSp>
      <p:grpSp>
        <p:nvGrpSpPr>
          <p:cNvPr id="9" name="组合 8"/>
          <p:cNvGrpSpPr/>
          <p:nvPr/>
        </p:nvGrpSpPr>
        <p:grpSpPr>
          <a:xfrm>
            <a:off x="1260829" y="4371724"/>
            <a:ext cx="2406357" cy="1766199"/>
            <a:chOff x="1092369" y="3397543"/>
            <a:chExt cx="1804768" cy="1324649"/>
          </a:xfrm>
        </p:grpSpPr>
        <p:sp>
          <p:nvSpPr>
            <p:cNvPr id="10" name="文本框 108"/>
            <p:cNvSpPr txBox="1"/>
            <p:nvPr/>
          </p:nvSpPr>
          <p:spPr bwMode="auto">
            <a:xfrm>
              <a:off x="1092369" y="3637568"/>
              <a:ext cx="1804768" cy="1084624"/>
            </a:xfrm>
            <a:prstGeom prst="rect">
              <a:avLst/>
            </a:prstGeom>
            <a:noFill/>
          </p:spPr>
          <p:txBody>
            <a:bodyPr wrap="square">
              <a:spAutoFit/>
            </a:bodyPr>
            <a:lstStyle/>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p:txBody>
        </p:sp>
        <p:sp>
          <p:nvSpPr>
            <p:cNvPr id="11" name="文本框 109"/>
            <p:cNvSpPr txBox="1"/>
            <p:nvPr/>
          </p:nvSpPr>
          <p:spPr bwMode="auto">
            <a:xfrm>
              <a:off x="1273704" y="3397543"/>
              <a:ext cx="1442098" cy="300082"/>
            </a:xfrm>
            <a:prstGeom prst="rect">
              <a:avLst/>
            </a:prstGeom>
            <a:noFill/>
          </p:spPr>
          <p:txBody>
            <a:bodyPr>
              <a:spAutoFit/>
            </a:bodyPr>
            <a:lstStyle/>
            <a:p>
              <a:pPr algn="ct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grpSp>
      <p:grpSp>
        <p:nvGrpSpPr>
          <p:cNvPr id="12" name="组合 11"/>
          <p:cNvGrpSpPr/>
          <p:nvPr/>
        </p:nvGrpSpPr>
        <p:grpSpPr>
          <a:xfrm>
            <a:off x="3533070" y="4371724"/>
            <a:ext cx="2406357" cy="1766199"/>
            <a:chOff x="1092369" y="3397543"/>
            <a:chExt cx="1804768" cy="1324649"/>
          </a:xfrm>
        </p:grpSpPr>
        <p:sp>
          <p:nvSpPr>
            <p:cNvPr id="13" name="文本框 108"/>
            <p:cNvSpPr txBox="1"/>
            <p:nvPr/>
          </p:nvSpPr>
          <p:spPr bwMode="auto">
            <a:xfrm>
              <a:off x="1092369" y="3637568"/>
              <a:ext cx="1804768" cy="1084624"/>
            </a:xfrm>
            <a:prstGeom prst="rect">
              <a:avLst/>
            </a:prstGeom>
            <a:noFill/>
          </p:spPr>
          <p:txBody>
            <a:bodyPr wrap="square">
              <a:spAutoFit/>
            </a:bodyPr>
            <a:lstStyle/>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p:txBody>
        </p:sp>
        <p:sp>
          <p:nvSpPr>
            <p:cNvPr id="14" name="文本框 109"/>
            <p:cNvSpPr txBox="1"/>
            <p:nvPr/>
          </p:nvSpPr>
          <p:spPr bwMode="auto">
            <a:xfrm>
              <a:off x="1273704" y="3397543"/>
              <a:ext cx="1442098" cy="300082"/>
            </a:xfrm>
            <a:prstGeom prst="rect">
              <a:avLst/>
            </a:prstGeom>
            <a:noFill/>
          </p:spPr>
          <p:txBody>
            <a:bodyPr>
              <a:spAutoFit/>
            </a:bodyPr>
            <a:lstStyle/>
            <a:p>
              <a:pPr algn="ct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grpSp>
      <p:grpSp>
        <p:nvGrpSpPr>
          <p:cNvPr id="15" name="组合 14"/>
          <p:cNvGrpSpPr/>
          <p:nvPr/>
        </p:nvGrpSpPr>
        <p:grpSpPr>
          <a:xfrm>
            <a:off x="5780970" y="4371724"/>
            <a:ext cx="2406357" cy="1766199"/>
            <a:chOff x="1092369" y="3397543"/>
            <a:chExt cx="1804768" cy="1324649"/>
          </a:xfrm>
        </p:grpSpPr>
        <p:sp>
          <p:nvSpPr>
            <p:cNvPr id="16" name="文本框 108"/>
            <p:cNvSpPr txBox="1"/>
            <p:nvPr/>
          </p:nvSpPr>
          <p:spPr bwMode="auto">
            <a:xfrm>
              <a:off x="1092369" y="3637568"/>
              <a:ext cx="1804768" cy="1084624"/>
            </a:xfrm>
            <a:prstGeom prst="rect">
              <a:avLst/>
            </a:prstGeom>
            <a:noFill/>
          </p:spPr>
          <p:txBody>
            <a:bodyPr wrap="square">
              <a:spAutoFit/>
            </a:bodyPr>
            <a:lstStyle/>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p:txBody>
        </p:sp>
        <p:sp>
          <p:nvSpPr>
            <p:cNvPr id="17" name="文本框 109"/>
            <p:cNvSpPr txBox="1"/>
            <p:nvPr/>
          </p:nvSpPr>
          <p:spPr bwMode="auto">
            <a:xfrm>
              <a:off x="1273704" y="3397543"/>
              <a:ext cx="1442098" cy="300082"/>
            </a:xfrm>
            <a:prstGeom prst="rect">
              <a:avLst/>
            </a:prstGeom>
            <a:noFill/>
          </p:spPr>
          <p:txBody>
            <a:bodyPr>
              <a:spAutoFit/>
            </a:bodyPr>
            <a:lstStyle/>
            <a:p>
              <a:pPr algn="ct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grpSp>
      <p:grpSp>
        <p:nvGrpSpPr>
          <p:cNvPr id="18" name="组合 17"/>
          <p:cNvGrpSpPr/>
          <p:nvPr/>
        </p:nvGrpSpPr>
        <p:grpSpPr>
          <a:xfrm>
            <a:off x="8022878" y="4371724"/>
            <a:ext cx="2406357" cy="1766199"/>
            <a:chOff x="1092369" y="3397543"/>
            <a:chExt cx="1804768" cy="1324649"/>
          </a:xfrm>
        </p:grpSpPr>
        <p:sp>
          <p:nvSpPr>
            <p:cNvPr id="19" name="文本框 108"/>
            <p:cNvSpPr txBox="1"/>
            <p:nvPr/>
          </p:nvSpPr>
          <p:spPr bwMode="auto">
            <a:xfrm>
              <a:off x="1092369" y="3637568"/>
              <a:ext cx="1804768" cy="1084624"/>
            </a:xfrm>
            <a:prstGeom prst="rect">
              <a:avLst/>
            </a:prstGeom>
            <a:noFill/>
          </p:spPr>
          <p:txBody>
            <a:bodyPr wrap="square">
              <a:spAutoFit/>
            </a:bodyPr>
            <a:lstStyle/>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p:txBody>
        </p:sp>
        <p:sp>
          <p:nvSpPr>
            <p:cNvPr id="20" name="文本框 109"/>
            <p:cNvSpPr txBox="1"/>
            <p:nvPr/>
          </p:nvSpPr>
          <p:spPr bwMode="auto">
            <a:xfrm>
              <a:off x="1273704" y="3397543"/>
              <a:ext cx="1442098" cy="300082"/>
            </a:xfrm>
            <a:prstGeom prst="rect">
              <a:avLst/>
            </a:prstGeom>
            <a:noFill/>
          </p:spPr>
          <p:txBody>
            <a:bodyPr>
              <a:spAutoFit/>
            </a:bodyPr>
            <a:lstStyle/>
            <a:p>
              <a:pPr algn="ct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p>
          </p:txBody>
        </p:sp>
      </p:grpSp>
      <p:grpSp>
        <p:nvGrpSpPr>
          <p:cNvPr id="21" name="组合 20"/>
          <p:cNvGrpSpPr/>
          <p:nvPr/>
        </p:nvGrpSpPr>
        <p:grpSpPr>
          <a:xfrm>
            <a:off x="5618570" y="1670523"/>
            <a:ext cx="2822400" cy="2539200"/>
            <a:chOff x="4363946" y="1252892"/>
            <a:chExt cx="2116800" cy="1904400"/>
          </a:xfrm>
        </p:grpSpPr>
        <p:sp>
          <p:nvSpPr>
            <p:cNvPr id="22" name="Freeform 42"/>
            <p:cNvSpPr/>
            <p:nvPr/>
          </p:nvSpPr>
          <p:spPr bwMode="auto">
            <a:xfrm>
              <a:off x="4363946" y="1252892"/>
              <a:ext cx="2116800" cy="1904400"/>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solidFill>
              <a:schemeClr val="accent4"/>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23" name="Freeform 43"/>
            <p:cNvSpPr>
              <a:spLocks noEditPoints="1"/>
            </p:cNvSpPr>
            <p:nvPr/>
          </p:nvSpPr>
          <p:spPr bwMode="auto">
            <a:xfrm>
              <a:off x="4364193" y="1253469"/>
              <a:ext cx="2116138" cy="1903413"/>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a:defRPr/>
              </a:pPr>
              <a:endParaRPr lang="zh-CN" altLang="en-US" sz="2400">
                <a:solidFill>
                  <a:schemeClr val="bg1"/>
                </a:solidFill>
              </a:endParaRPr>
            </a:p>
          </p:txBody>
        </p:sp>
        <p:sp>
          <p:nvSpPr>
            <p:cNvPr id="24" name="Freeform 49"/>
            <p:cNvSpPr>
              <a:spLocks noEditPoints="1"/>
            </p:cNvSpPr>
            <p:nvPr/>
          </p:nvSpPr>
          <p:spPr bwMode="auto">
            <a:xfrm>
              <a:off x="5142068" y="1691619"/>
              <a:ext cx="481013" cy="427038"/>
            </a:xfrm>
            <a:custGeom>
              <a:avLst/>
              <a:gdLst>
                <a:gd name="T0" fmla="*/ 2147483647 w 144"/>
                <a:gd name="T1" fmla="*/ 2147483647 h 127"/>
                <a:gd name="T2" fmla="*/ 2147483647 w 144"/>
                <a:gd name="T3" fmla="*/ 2147483647 h 127"/>
                <a:gd name="T4" fmla="*/ 2147483647 w 144"/>
                <a:gd name="T5" fmla="*/ 2147483647 h 127"/>
                <a:gd name="T6" fmla="*/ 2147483647 w 144"/>
                <a:gd name="T7" fmla="*/ 2147483647 h 127"/>
                <a:gd name="T8" fmla="*/ 2147483647 w 144"/>
                <a:gd name="T9" fmla="*/ 2147483647 h 127"/>
                <a:gd name="T10" fmla="*/ 2147483647 w 144"/>
                <a:gd name="T11" fmla="*/ 0 h 127"/>
                <a:gd name="T12" fmla="*/ 2147483647 w 144"/>
                <a:gd name="T13" fmla="*/ 2147483647 h 127"/>
                <a:gd name="T14" fmla="*/ 2147483647 w 144"/>
                <a:gd name="T15" fmla="*/ 2147483647 h 127"/>
                <a:gd name="T16" fmla="*/ 2147483647 w 144"/>
                <a:gd name="T17" fmla="*/ 2147483647 h 127"/>
                <a:gd name="T18" fmla="*/ 2147483647 w 144"/>
                <a:gd name="T19" fmla="*/ 2147483647 h 127"/>
                <a:gd name="T20" fmla="*/ 2147483647 w 144"/>
                <a:gd name="T21" fmla="*/ 0 h 127"/>
                <a:gd name="T22" fmla="*/ 2147483647 w 144"/>
                <a:gd name="T23" fmla="*/ 2147483647 h 127"/>
                <a:gd name="T24" fmla="*/ 2147483647 w 144"/>
                <a:gd name="T25" fmla="*/ 2147483647 h 127"/>
                <a:gd name="T26" fmla="*/ 0 w 144"/>
                <a:gd name="T27" fmla="*/ 2147483647 h 127"/>
                <a:gd name="T28" fmla="*/ 2147483647 w 144"/>
                <a:gd name="T29" fmla="*/ 2147483647 h 127"/>
                <a:gd name="T30" fmla="*/ 2147483647 w 144"/>
                <a:gd name="T31" fmla="*/ 2147483647 h 127"/>
                <a:gd name="T32" fmla="*/ 2147483647 w 144"/>
                <a:gd name="T33" fmla="*/ 2147483647 h 127"/>
                <a:gd name="T34" fmla="*/ 2147483647 w 144"/>
                <a:gd name="T35" fmla="*/ 2147483647 h 127"/>
                <a:gd name="T36" fmla="*/ 2147483647 w 144"/>
                <a:gd name="T37" fmla="*/ 2147483647 h 127"/>
                <a:gd name="T38" fmla="*/ 2147483647 w 144"/>
                <a:gd name="T39" fmla="*/ 2147483647 h 127"/>
                <a:gd name="T40" fmla="*/ 2147483647 w 144"/>
                <a:gd name="T41" fmla="*/ 214748364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27"/>
                <a:gd name="T65" fmla="*/ 144 w 14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bg1"/>
            </a:solidFill>
            <a:ln w="9525">
              <a:noFill/>
              <a:round/>
            </a:ln>
          </p:spPr>
          <p:txBody>
            <a:bodyPr/>
            <a:lstStyle/>
            <a:p>
              <a:endParaRPr lang="zh-CN" altLang="en-US" sz="2400">
                <a:solidFill>
                  <a:schemeClr val="bg1"/>
                </a:solidFill>
              </a:endParaRPr>
            </a:p>
          </p:txBody>
        </p:sp>
        <p:sp>
          <p:nvSpPr>
            <p:cNvPr id="25" name="文本框 28"/>
            <p:cNvSpPr txBox="1">
              <a:spLocks noChangeArrowheads="1"/>
            </p:cNvSpPr>
            <p:nvPr/>
          </p:nvSpPr>
          <p:spPr bwMode="auto">
            <a:xfrm>
              <a:off x="4793497" y="2183744"/>
              <a:ext cx="1189268" cy="561741"/>
            </a:xfrm>
            <a:prstGeom prst="rect">
              <a:avLst/>
            </a:prstGeom>
            <a:noFill/>
            <a:ln w="9525">
              <a:noFill/>
              <a:miter lim="800000"/>
            </a:ln>
          </p:spPr>
          <p:txBody>
            <a:bodyPr wrap="none">
              <a:spAutoFit/>
            </a:bodyPr>
            <a:lstStyle/>
            <a:p>
              <a:pPr algn="ctr"/>
              <a:r>
                <a:rPr lang="en-US" altLang="zh-CN" sz="4265">
                  <a:solidFill>
                    <a:schemeClr val="bg1"/>
                  </a:solidFill>
                  <a:latin typeface="Impact" panose="020B0806030902050204" pitchFamily="34" charset="0"/>
                  <a:ea typeface="宋体" panose="02010600030101010101" pitchFamily="2" charset="-122"/>
                  <a:cs typeface="Aharoni" pitchFamily="2" charset="-79"/>
                </a:rPr>
                <a:t>Step 3</a:t>
              </a:r>
              <a:endParaRPr lang="zh-CN" altLang="en-US" sz="4265">
                <a:solidFill>
                  <a:schemeClr val="bg1"/>
                </a:solidFill>
                <a:latin typeface="Impact" panose="020B0806030902050204" pitchFamily="34" charset="0"/>
                <a:ea typeface="宋体" panose="02010600030101010101" pitchFamily="2" charset="-122"/>
                <a:cs typeface="Aharoni" pitchFamily="2" charset="-79"/>
              </a:endParaRPr>
            </a:p>
          </p:txBody>
        </p:sp>
      </p:grpSp>
      <p:grpSp>
        <p:nvGrpSpPr>
          <p:cNvPr id="26" name="组合 25"/>
          <p:cNvGrpSpPr/>
          <p:nvPr/>
        </p:nvGrpSpPr>
        <p:grpSpPr>
          <a:xfrm>
            <a:off x="3421044" y="1670523"/>
            <a:ext cx="2822400" cy="2539200"/>
            <a:chOff x="2715802" y="1252892"/>
            <a:chExt cx="2116800" cy="1904400"/>
          </a:xfrm>
        </p:grpSpPr>
        <p:sp>
          <p:nvSpPr>
            <p:cNvPr id="27" name="Freeform 44"/>
            <p:cNvSpPr/>
            <p:nvPr/>
          </p:nvSpPr>
          <p:spPr bwMode="auto">
            <a:xfrm>
              <a:off x="2715802" y="1252892"/>
              <a:ext cx="2116800" cy="1904400"/>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solidFill>
              <a:schemeClr val="accent3"/>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28" name="Freeform 45"/>
            <p:cNvSpPr>
              <a:spLocks noEditPoints="1"/>
            </p:cNvSpPr>
            <p:nvPr/>
          </p:nvSpPr>
          <p:spPr bwMode="auto">
            <a:xfrm>
              <a:off x="2716368" y="1253469"/>
              <a:ext cx="2116138" cy="1903413"/>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50000"/>
                </a:prstClr>
              </a:outerShdw>
            </a:effectLst>
          </p:spPr>
          <p:txBody>
            <a:bodyPr/>
            <a:lstStyle/>
            <a:p>
              <a:pPr>
                <a:defRPr/>
              </a:pPr>
              <a:endParaRPr lang="zh-CN" altLang="en-US" sz="2400">
                <a:solidFill>
                  <a:schemeClr val="bg1"/>
                </a:solidFill>
              </a:endParaRPr>
            </a:p>
          </p:txBody>
        </p:sp>
        <p:sp>
          <p:nvSpPr>
            <p:cNvPr id="29" name="Freeform 48"/>
            <p:cNvSpPr>
              <a:spLocks noEditPoints="1"/>
            </p:cNvSpPr>
            <p:nvPr/>
          </p:nvSpPr>
          <p:spPr bwMode="auto">
            <a:xfrm>
              <a:off x="3491068" y="1664632"/>
              <a:ext cx="509588" cy="509587"/>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0 h 152"/>
                <a:gd name="T18" fmla="*/ 2147483647 w 152"/>
                <a:gd name="T19" fmla="*/ 0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w 152"/>
                <a:gd name="T33" fmla="*/ 2147483647 h 152"/>
                <a:gd name="T34" fmla="*/ 0 w 152"/>
                <a:gd name="T35" fmla="*/ 2147483647 h 152"/>
                <a:gd name="T36" fmla="*/ 2147483647 w 152"/>
                <a:gd name="T37" fmla="*/ 2147483647 h 152"/>
                <a:gd name="T38" fmla="*/ 2147483647 w 152"/>
                <a:gd name="T39" fmla="*/ 2147483647 h 152"/>
                <a:gd name="T40" fmla="*/ 2147483647 w 152"/>
                <a:gd name="T41" fmla="*/ 2147483647 h 152"/>
                <a:gd name="T42" fmla="*/ 2147483647 w 152"/>
                <a:gd name="T43" fmla="*/ 2147483647 h 152"/>
                <a:gd name="T44" fmla="*/ 2147483647 w 152"/>
                <a:gd name="T45" fmla="*/ 2147483647 h 152"/>
                <a:gd name="T46" fmla="*/ 2147483647 w 152"/>
                <a:gd name="T47" fmla="*/ 2147483647 h 152"/>
                <a:gd name="T48" fmla="*/ 2147483647 w 152"/>
                <a:gd name="T49" fmla="*/ 2147483647 h 152"/>
                <a:gd name="T50" fmla="*/ 2147483647 w 152"/>
                <a:gd name="T51" fmla="*/ 2147483647 h 152"/>
                <a:gd name="T52" fmla="*/ 2147483647 w 152"/>
                <a:gd name="T53" fmla="*/ 2147483647 h 152"/>
                <a:gd name="T54" fmla="*/ 2147483647 w 152"/>
                <a:gd name="T55" fmla="*/ 2147483647 h 152"/>
                <a:gd name="T56" fmla="*/ 2147483647 w 152"/>
                <a:gd name="T57" fmla="*/ 2147483647 h 152"/>
                <a:gd name="T58" fmla="*/ 2147483647 w 152"/>
                <a:gd name="T59" fmla="*/ 2147483647 h 152"/>
                <a:gd name="T60" fmla="*/ 2147483647 w 152"/>
                <a:gd name="T61" fmla="*/ 2147483647 h 152"/>
                <a:gd name="T62" fmla="*/ 2147483647 w 152"/>
                <a:gd name="T63" fmla="*/ 2147483647 h 152"/>
                <a:gd name="T64" fmla="*/ 2147483647 w 152"/>
                <a:gd name="T65" fmla="*/ 2147483647 h 152"/>
                <a:gd name="T66" fmla="*/ 2147483647 w 152"/>
                <a:gd name="T67" fmla="*/ 2147483647 h 152"/>
                <a:gd name="T68" fmla="*/ 2147483647 w 152"/>
                <a:gd name="T69" fmla="*/ 2147483647 h 152"/>
                <a:gd name="T70" fmla="*/ 2147483647 w 152"/>
                <a:gd name="T71" fmla="*/ 2147483647 h 152"/>
                <a:gd name="T72" fmla="*/ 2147483647 w 152"/>
                <a:gd name="T73" fmla="*/ 2147483647 h 152"/>
                <a:gd name="T74" fmla="*/ 2147483647 w 152"/>
                <a:gd name="T75" fmla="*/ 2147483647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2"/>
                <a:gd name="T116" fmla="*/ 152 w 152"/>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solidFill>
            <a:ln w="9525">
              <a:noFill/>
              <a:round/>
            </a:ln>
          </p:spPr>
          <p:txBody>
            <a:bodyPr/>
            <a:lstStyle/>
            <a:p>
              <a:endParaRPr lang="zh-CN" altLang="en-US" sz="2400">
                <a:solidFill>
                  <a:schemeClr val="bg1"/>
                </a:solidFill>
              </a:endParaRPr>
            </a:p>
          </p:txBody>
        </p:sp>
        <p:sp>
          <p:nvSpPr>
            <p:cNvPr id="30" name="文本框 27"/>
            <p:cNvSpPr txBox="1">
              <a:spLocks noChangeArrowheads="1"/>
            </p:cNvSpPr>
            <p:nvPr/>
          </p:nvSpPr>
          <p:spPr bwMode="auto">
            <a:xfrm>
              <a:off x="3113583" y="2183744"/>
              <a:ext cx="1177245" cy="561741"/>
            </a:xfrm>
            <a:prstGeom prst="rect">
              <a:avLst/>
            </a:prstGeom>
            <a:noFill/>
            <a:ln w="9525">
              <a:noFill/>
              <a:miter lim="800000"/>
            </a:ln>
          </p:spPr>
          <p:txBody>
            <a:bodyPr wrap="none">
              <a:spAutoFit/>
            </a:bodyPr>
            <a:lstStyle/>
            <a:p>
              <a:pPr algn="ctr"/>
              <a:r>
                <a:rPr lang="en-US" altLang="zh-CN" sz="4265">
                  <a:solidFill>
                    <a:schemeClr val="bg1"/>
                  </a:solidFill>
                  <a:latin typeface="Impact" panose="020B0806030902050204" pitchFamily="34" charset="0"/>
                  <a:ea typeface="宋体" panose="02010600030101010101" pitchFamily="2" charset="-122"/>
                  <a:cs typeface="Aharoni" pitchFamily="2" charset="-79"/>
                </a:rPr>
                <a:t>Step 2</a:t>
              </a:r>
              <a:endParaRPr lang="zh-CN" altLang="en-US" sz="4265">
                <a:solidFill>
                  <a:schemeClr val="bg1"/>
                </a:solidFill>
                <a:latin typeface="Impact" panose="020B0806030902050204" pitchFamily="34" charset="0"/>
                <a:ea typeface="宋体" panose="02010600030101010101" pitchFamily="2" charset="-122"/>
                <a:cs typeface="Aharoni" pitchFamily="2" charset="-79"/>
              </a:endParaRPr>
            </a:p>
          </p:txBody>
        </p:sp>
      </p:grpSp>
      <p:grpSp>
        <p:nvGrpSpPr>
          <p:cNvPr id="31" name="组合 30"/>
          <p:cNvGrpSpPr/>
          <p:nvPr/>
        </p:nvGrpSpPr>
        <p:grpSpPr>
          <a:xfrm>
            <a:off x="1211373" y="1670523"/>
            <a:ext cx="2832727" cy="2540108"/>
            <a:chOff x="1058548" y="1252892"/>
            <a:chExt cx="2124545" cy="1905081"/>
          </a:xfrm>
        </p:grpSpPr>
        <p:sp>
          <p:nvSpPr>
            <p:cNvPr id="32" name="Freeform 46"/>
            <p:cNvSpPr/>
            <p:nvPr/>
          </p:nvSpPr>
          <p:spPr bwMode="auto">
            <a:xfrm>
              <a:off x="1058548" y="1252892"/>
              <a:ext cx="2115261" cy="1905081"/>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2"/>
            </a:solidFill>
            <a:ln w="19050">
              <a:gradFill flip="none" rotWithShape="1">
                <a:gsLst>
                  <a:gs pos="100000">
                    <a:srgbClr val="FFFFFF"/>
                  </a:gs>
                  <a:gs pos="0">
                    <a:srgbClr val="D9D9DA"/>
                  </a:gs>
                </a:gsLst>
                <a:lin ang="135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33" name="Freeform 51"/>
            <p:cNvSpPr/>
            <p:nvPr/>
          </p:nvSpPr>
          <p:spPr bwMode="auto">
            <a:xfrm>
              <a:off x="1595593" y="1696382"/>
              <a:ext cx="949325" cy="450850"/>
            </a:xfrm>
            <a:custGeom>
              <a:avLst/>
              <a:gdLst>
                <a:gd name="T0" fmla="*/ 2147483647 w 584"/>
                <a:gd name="T1" fmla="*/ 0 h 278"/>
                <a:gd name="T2" fmla="*/ 2147483647 w 584"/>
                <a:gd name="T3" fmla="*/ 2147483647 h 278"/>
                <a:gd name="T4" fmla="*/ 2147483647 w 584"/>
                <a:gd name="T5" fmla="*/ 2147483647 h 278"/>
                <a:gd name="T6" fmla="*/ 2147483647 w 584"/>
                <a:gd name="T7" fmla="*/ 2147483647 h 278"/>
                <a:gd name="T8" fmla="*/ 2147483647 w 584"/>
                <a:gd name="T9" fmla="*/ 2147483647 h 278"/>
                <a:gd name="T10" fmla="*/ 2147483647 w 584"/>
                <a:gd name="T11" fmla="*/ 2147483647 h 278"/>
                <a:gd name="T12" fmla="*/ 2147483647 w 584"/>
                <a:gd name="T13" fmla="*/ 2147483647 h 278"/>
                <a:gd name="T14" fmla="*/ 0 w 584"/>
                <a:gd name="T15" fmla="*/ 2147483647 h 278"/>
                <a:gd name="T16" fmla="*/ 2147483647 w 584"/>
                <a:gd name="T17" fmla="*/ 2147483647 h 278"/>
                <a:gd name="T18" fmla="*/ 2147483647 w 584"/>
                <a:gd name="T19" fmla="*/ 2147483647 h 278"/>
                <a:gd name="T20" fmla="*/ 2147483647 w 584"/>
                <a:gd name="T21" fmla="*/ 2147483647 h 278"/>
                <a:gd name="T22" fmla="*/ 2147483647 w 584"/>
                <a:gd name="T23" fmla="*/ 2147483647 h 278"/>
                <a:gd name="T24" fmla="*/ 2147483647 w 584"/>
                <a:gd name="T25" fmla="*/ 2147483647 h 278"/>
                <a:gd name="T26" fmla="*/ 2147483647 w 584"/>
                <a:gd name="T27" fmla="*/ 2147483647 h 278"/>
                <a:gd name="T28" fmla="*/ 2147483647 w 584"/>
                <a:gd name="T29" fmla="*/ 2147483647 h 278"/>
                <a:gd name="T30" fmla="*/ 2147483647 w 584"/>
                <a:gd name="T31" fmla="*/ 2147483647 h 278"/>
                <a:gd name="T32" fmla="*/ 2147483647 w 584"/>
                <a:gd name="T33" fmla="*/ 0 h 2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4"/>
                <a:gd name="T52" fmla="*/ 0 h 278"/>
                <a:gd name="T53" fmla="*/ 584 w 584"/>
                <a:gd name="T54" fmla="*/ 278 h 2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512" y="120"/>
                  </a:lnTo>
                  <a:lnTo>
                    <a:pt x="584" y="0"/>
                  </a:lnTo>
                  <a:close/>
                </a:path>
              </a:pathLst>
            </a:custGeom>
            <a:solidFill>
              <a:schemeClr val="bg1"/>
            </a:solidFill>
            <a:ln w="9525">
              <a:noFill/>
              <a:round/>
            </a:ln>
          </p:spPr>
          <p:txBody>
            <a:bodyPr/>
            <a:lstStyle/>
            <a:p>
              <a:endParaRPr lang="zh-CN" altLang="en-US" sz="2400">
                <a:solidFill>
                  <a:schemeClr val="bg1"/>
                </a:solidFill>
              </a:endParaRPr>
            </a:p>
          </p:txBody>
        </p:sp>
        <p:sp>
          <p:nvSpPr>
            <p:cNvPr id="34" name="Freeform 47"/>
            <p:cNvSpPr>
              <a:spLocks noEditPoints="1"/>
            </p:cNvSpPr>
            <p:nvPr/>
          </p:nvSpPr>
          <p:spPr bwMode="auto">
            <a:xfrm>
              <a:off x="1066956" y="1253469"/>
              <a:ext cx="2116137"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gs>
                <a:gs pos="0">
                  <a:srgbClr val="D9D9DA"/>
                </a:gs>
              </a:gsLst>
              <a:lin ang="13500000" scaled="1"/>
            </a:gradFill>
            <a:ln>
              <a:noFill/>
            </a:ln>
            <a:effectLst>
              <a:outerShdw dist="88900" dir="13500000" algn="l" rotWithShape="0">
                <a:prstClr val="black">
                  <a:alpha val="50000"/>
                </a:prstClr>
              </a:outerShdw>
            </a:effectLst>
          </p:spPr>
          <p:txBody>
            <a:bodyPr/>
            <a:lstStyle/>
            <a:p>
              <a:pPr>
                <a:defRPr/>
              </a:pPr>
              <a:endParaRPr lang="zh-CN" altLang="en-US" sz="2400">
                <a:solidFill>
                  <a:schemeClr val="bg1"/>
                </a:solidFill>
              </a:endParaRPr>
            </a:p>
          </p:txBody>
        </p:sp>
        <p:sp>
          <p:nvSpPr>
            <p:cNvPr id="35" name="文本框 26"/>
            <p:cNvSpPr txBox="1">
              <a:spLocks noChangeArrowheads="1"/>
            </p:cNvSpPr>
            <p:nvPr/>
          </p:nvSpPr>
          <p:spPr bwMode="auto">
            <a:xfrm>
              <a:off x="1434048" y="2183744"/>
              <a:ext cx="1127953" cy="561741"/>
            </a:xfrm>
            <a:prstGeom prst="rect">
              <a:avLst/>
            </a:prstGeom>
            <a:noFill/>
            <a:ln w="9525">
              <a:noFill/>
              <a:miter lim="800000"/>
            </a:ln>
          </p:spPr>
          <p:txBody>
            <a:bodyPr wrap="none">
              <a:spAutoFit/>
            </a:bodyPr>
            <a:lstStyle/>
            <a:p>
              <a:pPr algn="ctr"/>
              <a:r>
                <a:rPr lang="en-US" altLang="zh-CN" sz="4265">
                  <a:solidFill>
                    <a:schemeClr val="bg1"/>
                  </a:solidFill>
                  <a:latin typeface="Impact" panose="020B0806030902050204" pitchFamily="34" charset="0"/>
                  <a:ea typeface="宋体" panose="02010600030101010101" pitchFamily="2" charset="-122"/>
                  <a:cs typeface="Aharoni" pitchFamily="2" charset="-79"/>
                </a:rPr>
                <a:t>Step 1</a:t>
              </a:r>
              <a:endParaRPr lang="zh-CN" altLang="en-US" sz="4265">
                <a:solidFill>
                  <a:schemeClr val="bg1"/>
                </a:solidFill>
                <a:latin typeface="Impact" panose="020B0806030902050204" pitchFamily="34" charset="0"/>
                <a:ea typeface="宋体" panose="02010600030101010101" pitchFamily="2" charset="-122"/>
                <a:cs typeface="Aharoni" pitchFamily="2" charset="-79"/>
              </a:endParaRPr>
            </a:p>
          </p:txBody>
        </p:sp>
      </p:grpSp>
      <p:sp>
        <p:nvSpPr>
          <p:cNvPr id="36" name="任意多边形: 形状 35"/>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矩形 36"/>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38" name="文本框 37"/>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39" name="任意多边形: 形状 38"/>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任意多边形: 形状 39"/>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058366" y="1417733"/>
            <a:ext cx="5724644" cy="1200329"/>
          </a:xfrm>
          <a:prstGeom prst="rect">
            <a:avLst/>
          </a:prstGeom>
          <a:noFill/>
        </p:spPr>
        <p:txBody>
          <a:bodyPr wrap="none" rtlCol="0">
            <a:spAutoFit/>
          </a:bodyPr>
          <a:lstStyle/>
          <a:p>
            <a:r>
              <a:rPr lang="zh-CN" altLang="en-US" sz="7200" b="1" dirty="0">
                <a:solidFill>
                  <a:schemeClr val="accent2"/>
                </a:solidFill>
                <a:latin typeface="微软雅黑" panose="020B0503020204020204" pitchFamily="34" charset="-122"/>
                <a:ea typeface="微软雅黑" panose="020B0503020204020204" pitchFamily="34" charset="-122"/>
              </a:rPr>
              <a:t>感谢</a:t>
            </a:r>
            <a:r>
              <a:rPr lang="zh-CN" altLang="en-US" sz="7200" b="1" dirty="0">
                <a:solidFill>
                  <a:schemeClr val="accent1"/>
                </a:solidFill>
                <a:latin typeface="微软雅黑" panose="020B0503020204020204" pitchFamily="34" charset="-122"/>
                <a:ea typeface="微软雅黑" panose="020B0503020204020204" pitchFamily="34" charset="-122"/>
              </a:rPr>
              <a:t>大家观看</a:t>
            </a:r>
          </a:p>
        </p:txBody>
      </p:sp>
      <p:sp>
        <p:nvSpPr>
          <p:cNvPr id="11" name="矩形 10"/>
          <p:cNvSpPr/>
          <p:nvPr/>
        </p:nvSpPr>
        <p:spPr>
          <a:xfrm>
            <a:off x="0" y="4188300"/>
            <a:ext cx="11182350" cy="51027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任意多边形 86"/>
          <p:cNvSpPr/>
          <p:nvPr/>
        </p:nvSpPr>
        <p:spPr>
          <a:xfrm>
            <a:off x="6230597" y="872208"/>
            <a:ext cx="4469765" cy="480695"/>
          </a:xfrm>
          <a:custGeom>
            <a:avLst/>
            <a:gdLst/>
            <a:ahLst/>
            <a:cxnLst/>
            <a:rect l="l" t="t" r="r" b="b"/>
            <a:pathLst>
              <a:path w="7001470" h="753219">
                <a:moveTo>
                  <a:pt x="187970" y="412105"/>
                </a:moveTo>
                <a:lnTo>
                  <a:pt x="187970" y="614362"/>
                </a:lnTo>
                <a:cubicBezTo>
                  <a:pt x="214461" y="613469"/>
                  <a:pt x="231353" y="609302"/>
                  <a:pt x="238646" y="601861"/>
                </a:cubicBezTo>
                <a:cubicBezTo>
                  <a:pt x="245938" y="594419"/>
                  <a:pt x="249585" y="576113"/>
                  <a:pt x="249585" y="546943"/>
                </a:cubicBezTo>
                <a:lnTo>
                  <a:pt x="249585" y="479524"/>
                </a:lnTo>
                <a:cubicBezTo>
                  <a:pt x="249585" y="448568"/>
                  <a:pt x="246311" y="429815"/>
                  <a:pt x="239762" y="423267"/>
                </a:cubicBezTo>
                <a:cubicBezTo>
                  <a:pt x="233214" y="416718"/>
                  <a:pt x="215950" y="412998"/>
                  <a:pt x="187970" y="412105"/>
                </a:cubicBezTo>
                <a:close/>
                <a:moveTo>
                  <a:pt x="6206951" y="176361"/>
                </a:moveTo>
                <a:cubicBezTo>
                  <a:pt x="6187803" y="314776"/>
                  <a:pt x="6175778" y="415979"/>
                  <a:pt x="6170876" y="479970"/>
                </a:cubicBezTo>
                <a:lnTo>
                  <a:pt x="6235582" y="479970"/>
                </a:lnTo>
                <a:cubicBezTo>
                  <a:pt x="6226070" y="398096"/>
                  <a:pt x="6216527" y="296893"/>
                  <a:pt x="6206951" y="176361"/>
                </a:cubicBezTo>
                <a:close/>
                <a:moveTo>
                  <a:pt x="5160020" y="138856"/>
                </a:moveTo>
                <a:lnTo>
                  <a:pt x="5160020" y="322808"/>
                </a:lnTo>
                <a:cubicBezTo>
                  <a:pt x="5165377" y="323105"/>
                  <a:pt x="5169991" y="323254"/>
                  <a:pt x="5173860" y="323254"/>
                </a:cubicBezTo>
                <a:cubicBezTo>
                  <a:pt x="5191124" y="323254"/>
                  <a:pt x="5203105" y="319013"/>
                  <a:pt x="5209802" y="310529"/>
                </a:cubicBezTo>
                <a:cubicBezTo>
                  <a:pt x="5216500" y="302046"/>
                  <a:pt x="5219848" y="284410"/>
                  <a:pt x="5219848" y="257621"/>
                </a:cubicBezTo>
                <a:lnTo>
                  <a:pt x="5219848" y="198239"/>
                </a:lnTo>
                <a:cubicBezTo>
                  <a:pt x="5219848" y="173533"/>
                  <a:pt x="5215979" y="157460"/>
                  <a:pt x="5208240" y="150018"/>
                </a:cubicBezTo>
                <a:cubicBezTo>
                  <a:pt x="5200500" y="142577"/>
                  <a:pt x="5184427" y="138856"/>
                  <a:pt x="5160020" y="138856"/>
                </a:cubicBezTo>
                <a:close/>
                <a:moveTo>
                  <a:pt x="187970" y="138856"/>
                </a:moveTo>
                <a:lnTo>
                  <a:pt x="187970" y="299591"/>
                </a:lnTo>
                <a:cubicBezTo>
                  <a:pt x="196007" y="299293"/>
                  <a:pt x="202257" y="299144"/>
                  <a:pt x="206722" y="299144"/>
                </a:cubicBezTo>
                <a:cubicBezTo>
                  <a:pt x="225177" y="299144"/>
                  <a:pt x="236934" y="294605"/>
                  <a:pt x="241995" y="285526"/>
                </a:cubicBezTo>
                <a:cubicBezTo>
                  <a:pt x="247055" y="276448"/>
                  <a:pt x="249585" y="250477"/>
                  <a:pt x="249585" y="207615"/>
                </a:cubicBezTo>
                <a:cubicBezTo>
                  <a:pt x="249585" y="184993"/>
                  <a:pt x="247501" y="169143"/>
                  <a:pt x="243334" y="160064"/>
                </a:cubicBezTo>
                <a:cubicBezTo>
                  <a:pt x="239167" y="150986"/>
                  <a:pt x="233735" y="145256"/>
                  <a:pt x="227037" y="142875"/>
                </a:cubicBezTo>
                <a:cubicBezTo>
                  <a:pt x="220340" y="140493"/>
                  <a:pt x="207318" y="139154"/>
                  <a:pt x="187970" y="138856"/>
                </a:cubicBezTo>
                <a:close/>
                <a:moveTo>
                  <a:pt x="6581774" y="15180"/>
                </a:moveTo>
                <a:lnTo>
                  <a:pt x="6738937" y="15180"/>
                </a:lnTo>
                <a:lnTo>
                  <a:pt x="6844308" y="340667"/>
                </a:lnTo>
                <a:lnTo>
                  <a:pt x="6844308" y="15180"/>
                </a:lnTo>
                <a:lnTo>
                  <a:pt x="7001470" y="15180"/>
                </a:lnTo>
                <a:lnTo>
                  <a:pt x="7001470" y="738038"/>
                </a:lnTo>
                <a:lnTo>
                  <a:pt x="6836717" y="738038"/>
                </a:lnTo>
                <a:lnTo>
                  <a:pt x="6738937" y="409426"/>
                </a:lnTo>
                <a:lnTo>
                  <a:pt x="6738937" y="738038"/>
                </a:lnTo>
                <a:lnTo>
                  <a:pt x="6581774" y="738038"/>
                </a:lnTo>
                <a:close/>
                <a:moveTo>
                  <a:pt x="6063518" y="15180"/>
                </a:moveTo>
                <a:lnTo>
                  <a:pt x="6335204" y="15180"/>
                </a:lnTo>
                <a:lnTo>
                  <a:pt x="6442694" y="738038"/>
                </a:lnTo>
                <a:lnTo>
                  <a:pt x="6250594" y="738038"/>
                </a:lnTo>
                <a:lnTo>
                  <a:pt x="6240507" y="608111"/>
                </a:lnTo>
                <a:lnTo>
                  <a:pt x="6173269" y="608111"/>
                </a:lnTo>
                <a:lnTo>
                  <a:pt x="6161968" y="738038"/>
                </a:lnTo>
                <a:lnTo>
                  <a:pt x="5967635" y="738038"/>
                </a:lnTo>
                <a:close/>
                <a:moveTo>
                  <a:pt x="5534024" y="15180"/>
                </a:moveTo>
                <a:lnTo>
                  <a:pt x="5721994" y="15180"/>
                </a:lnTo>
                <a:lnTo>
                  <a:pt x="5721994" y="593377"/>
                </a:lnTo>
                <a:lnTo>
                  <a:pt x="5836294" y="593377"/>
                </a:lnTo>
                <a:lnTo>
                  <a:pt x="5836294" y="738038"/>
                </a:lnTo>
                <a:lnTo>
                  <a:pt x="5534024" y="738038"/>
                </a:lnTo>
                <a:close/>
                <a:moveTo>
                  <a:pt x="4972050" y="15180"/>
                </a:moveTo>
                <a:lnTo>
                  <a:pt x="5161359" y="15180"/>
                </a:lnTo>
                <a:cubicBezTo>
                  <a:pt x="5212556" y="15180"/>
                  <a:pt x="5251920" y="19198"/>
                  <a:pt x="5279454" y="27235"/>
                </a:cubicBezTo>
                <a:cubicBezTo>
                  <a:pt x="5306987" y="35272"/>
                  <a:pt x="5327674" y="46880"/>
                  <a:pt x="5341516" y="62061"/>
                </a:cubicBezTo>
                <a:cubicBezTo>
                  <a:pt x="5355356" y="77241"/>
                  <a:pt x="5364732" y="95622"/>
                  <a:pt x="5369644" y="117202"/>
                </a:cubicBezTo>
                <a:cubicBezTo>
                  <a:pt x="5374555" y="138782"/>
                  <a:pt x="5377011" y="172194"/>
                  <a:pt x="5377011" y="217437"/>
                </a:cubicBezTo>
                <a:lnTo>
                  <a:pt x="5377011" y="280392"/>
                </a:lnTo>
                <a:cubicBezTo>
                  <a:pt x="5377011" y="326528"/>
                  <a:pt x="5372248" y="360164"/>
                  <a:pt x="5362724" y="381297"/>
                </a:cubicBezTo>
                <a:cubicBezTo>
                  <a:pt x="5353198" y="402431"/>
                  <a:pt x="5335711" y="418653"/>
                  <a:pt x="5310262" y="429964"/>
                </a:cubicBezTo>
                <a:cubicBezTo>
                  <a:pt x="5284812" y="441275"/>
                  <a:pt x="5251548" y="446930"/>
                  <a:pt x="5210472" y="446930"/>
                </a:cubicBezTo>
                <a:lnTo>
                  <a:pt x="5160020" y="446930"/>
                </a:lnTo>
                <a:lnTo>
                  <a:pt x="5160020" y="738038"/>
                </a:lnTo>
                <a:lnTo>
                  <a:pt x="4972050" y="738038"/>
                </a:lnTo>
                <a:close/>
                <a:moveTo>
                  <a:pt x="2771775" y="15180"/>
                </a:moveTo>
                <a:lnTo>
                  <a:pt x="3085207" y="15180"/>
                </a:lnTo>
                <a:lnTo>
                  <a:pt x="3085207" y="159841"/>
                </a:lnTo>
                <a:lnTo>
                  <a:pt x="2959745" y="159841"/>
                </a:lnTo>
                <a:lnTo>
                  <a:pt x="2959745" y="296912"/>
                </a:lnTo>
                <a:lnTo>
                  <a:pt x="3077170" y="296912"/>
                </a:lnTo>
                <a:lnTo>
                  <a:pt x="3077170" y="434429"/>
                </a:lnTo>
                <a:lnTo>
                  <a:pt x="2959745" y="434429"/>
                </a:lnTo>
                <a:lnTo>
                  <a:pt x="2959745" y="593377"/>
                </a:lnTo>
                <a:lnTo>
                  <a:pt x="3097708" y="593377"/>
                </a:lnTo>
                <a:lnTo>
                  <a:pt x="3097708" y="738038"/>
                </a:lnTo>
                <a:lnTo>
                  <a:pt x="2771775" y="738038"/>
                </a:lnTo>
                <a:close/>
                <a:moveTo>
                  <a:pt x="2171700" y="15180"/>
                </a:moveTo>
                <a:lnTo>
                  <a:pt x="2328862" y="15180"/>
                </a:lnTo>
                <a:lnTo>
                  <a:pt x="2434233" y="340667"/>
                </a:lnTo>
                <a:lnTo>
                  <a:pt x="2434233" y="15180"/>
                </a:lnTo>
                <a:lnTo>
                  <a:pt x="2591395" y="15180"/>
                </a:lnTo>
                <a:lnTo>
                  <a:pt x="2591395" y="738038"/>
                </a:lnTo>
                <a:lnTo>
                  <a:pt x="2426642" y="738038"/>
                </a:lnTo>
                <a:lnTo>
                  <a:pt x="2328862" y="409426"/>
                </a:lnTo>
                <a:lnTo>
                  <a:pt x="2328862" y="738038"/>
                </a:lnTo>
                <a:lnTo>
                  <a:pt x="2171700" y="738038"/>
                </a:lnTo>
                <a:close/>
                <a:moveTo>
                  <a:pt x="1800225" y="15180"/>
                </a:moveTo>
                <a:lnTo>
                  <a:pt x="1988195" y="15180"/>
                </a:lnTo>
                <a:lnTo>
                  <a:pt x="1988195" y="738038"/>
                </a:lnTo>
                <a:lnTo>
                  <a:pt x="1800225" y="738038"/>
                </a:lnTo>
                <a:close/>
                <a:moveTo>
                  <a:pt x="606921" y="15180"/>
                </a:moveTo>
                <a:lnTo>
                  <a:pt x="794891" y="15180"/>
                </a:lnTo>
                <a:lnTo>
                  <a:pt x="794891" y="557212"/>
                </a:lnTo>
                <a:cubicBezTo>
                  <a:pt x="794891" y="588764"/>
                  <a:pt x="796603" y="608930"/>
                  <a:pt x="800026" y="617711"/>
                </a:cubicBezTo>
                <a:cubicBezTo>
                  <a:pt x="803449" y="626491"/>
                  <a:pt x="810369" y="630882"/>
                  <a:pt x="820787" y="630882"/>
                </a:cubicBezTo>
                <a:cubicBezTo>
                  <a:pt x="832693" y="630882"/>
                  <a:pt x="840358" y="626045"/>
                  <a:pt x="843781" y="616371"/>
                </a:cubicBezTo>
                <a:cubicBezTo>
                  <a:pt x="847204" y="606697"/>
                  <a:pt x="848916" y="583852"/>
                  <a:pt x="848916" y="547836"/>
                </a:cubicBezTo>
                <a:lnTo>
                  <a:pt x="848916" y="15180"/>
                </a:lnTo>
                <a:lnTo>
                  <a:pt x="1036885" y="15180"/>
                </a:lnTo>
                <a:lnTo>
                  <a:pt x="1036885" y="498276"/>
                </a:lnTo>
                <a:cubicBezTo>
                  <a:pt x="1036885" y="553045"/>
                  <a:pt x="1035100" y="591517"/>
                  <a:pt x="1031528" y="613692"/>
                </a:cubicBezTo>
                <a:cubicBezTo>
                  <a:pt x="1027956" y="635868"/>
                  <a:pt x="1017389" y="658638"/>
                  <a:pt x="999827" y="682004"/>
                </a:cubicBezTo>
                <a:cubicBezTo>
                  <a:pt x="982266" y="705370"/>
                  <a:pt x="959123" y="723081"/>
                  <a:pt x="930399" y="735136"/>
                </a:cubicBezTo>
                <a:cubicBezTo>
                  <a:pt x="901675" y="747191"/>
                  <a:pt x="867817" y="753219"/>
                  <a:pt x="828824" y="753219"/>
                </a:cubicBezTo>
                <a:cubicBezTo>
                  <a:pt x="785664" y="753219"/>
                  <a:pt x="747564" y="746075"/>
                  <a:pt x="714524" y="731787"/>
                </a:cubicBezTo>
                <a:cubicBezTo>
                  <a:pt x="681484" y="717500"/>
                  <a:pt x="656778" y="698896"/>
                  <a:pt x="640407" y="675977"/>
                </a:cubicBezTo>
                <a:cubicBezTo>
                  <a:pt x="624036" y="653057"/>
                  <a:pt x="614362" y="628873"/>
                  <a:pt x="611386" y="603423"/>
                </a:cubicBezTo>
                <a:cubicBezTo>
                  <a:pt x="608409" y="577974"/>
                  <a:pt x="606921" y="524470"/>
                  <a:pt x="606921" y="442912"/>
                </a:cubicBezTo>
                <a:close/>
                <a:moveTo>
                  <a:pt x="0" y="15180"/>
                </a:moveTo>
                <a:lnTo>
                  <a:pt x="187523" y="15180"/>
                </a:lnTo>
                <a:cubicBezTo>
                  <a:pt x="246757" y="15180"/>
                  <a:pt x="291629" y="19790"/>
                  <a:pt x="322138" y="29011"/>
                </a:cubicBezTo>
                <a:cubicBezTo>
                  <a:pt x="352648" y="38231"/>
                  <a:pt x="377279" y="56896"/>
                  <a:pt x="396032" y="85006"/>
                </a:cubicBezTo>
                <a:cubicBezTo>
                  <a:pt x="414784" y="113116"/>
                  <a:pt x="424160" y="158404"/>
                  <a:pt x="424160" y="220870"/>
                </a:cubicBezTo>
                <a:cubicBezTo>
                  <a:pt x="424160" y="263109"/>
                  <a:pt x="417537" y="292557"/>
                  <a:pt x="404292" y="309214"/>
                </a:cubicBezTo>
                <a:cubicBezTo>
                  <a:pt x="391046" y="325872"/>
                  <a:pt x="364927" y="338663"/>
                  <a:pt x="325934" y="347588"/>
                </a:cubicBezTo>
                <a:cubicBezTo>
                  <a:pt x="369391" y="357415"/>
                  <a:pt x="398859" y="373721"/>
                  <a:pt x="414337" y="396506"/>
                </a:cubicBezTo>
                <a:cubicBezTo>
                  <a:pt x="429816" y="419290"/>
                  <a:pt x="437555" y="454211"/>
                  <a:pt x="437555" y="501269"/>
                </a:cubicBezTo>
                <a:lnTo>
                  <a:pt x="437555" y="568277"/>
                </a:lnTo>
                <a:cubicBezTo>
                  <a:pt x="437555" y="617120"/>
                  <a:pt x="431974" y="653306"/>
                  <a:pt x="420811" y="676835"/>
                </a:cubicBezTo>
                <a:cubicBezTo>
                  <a:pt x="409649" y="700364"/>
                  <a:pt x="391864" y="716447"/>
                  <a:pt x="367457" y="725083"/>
                </a:cubicBezTo>
                <a:cubicBezTo>
                  <a:pt x="343049" y="733720"/>
                  <a:pt x="293043" y="738038"/>
                  <a:pt x="217438" y="738038"/>
                </a:cubicBezTo>
                <a:lnTo>
                  <a:pt x="0" y="738038"/>
                </a:lnTo>
                <a:close/>
                <a:moveTo>
                  <a:pt x="4017466" y="0"/>
                </a:moveTo>
                <a:cubicBezTo>
                  <a:pt x="4066282" y="0"/>
                  <a:pt x="4107879" y="7887"/>
                  <a:pt x="4142258" y="23663"/>
                </a:cubicBezTo>
                <a:cubicBezTo>
                  <a:pt x="4176638" y="39439"/>
                  <a:pt x="4199408" y="59308"/>
                  <a:pt x="4210570" y="83269"/>
                </a:cubicBezTo>
                <a:cubicBezTo>
                  <a:pt x="4221733" y="107230"/>
                  <a:pt x="4227314" y="147935"/>
                  <a:pt x="4227314" y="205382"/>
                </a:cubicBezTo>
                <a:lnTo>
                  <a:pt x="4227314" y="233957"/>
                </a:lnTo>
                <a:lnTo>
                  <a:pt x="4052738" y="233957"/>
                </a:lnTo>
                <a:lnTo>
                  <a:pt x="4052738" y="180379"/>
                </a:lnTo>
                <a:cubicBezTo>
                  <a:pt x="4052738" y="155376"/>
                  <a:pt x="4050506" y="139452"/>
                  <a:pt x="4046041" y="132605"/>
                </a:cubicBezTo>
                <a:cubicBezTo>
                  <a:pt x="4041576" y="125759"/>
                  <a:pt x="4034135" y="122336"/>
                  <a:pt x="4023717" y="122336"/>
                </a:cubicBezTo>
                <a:cubicBezTo>
                  <a:pt x="4012406" y="122336"/>
                  <a:pt x="4003848" y="126953"/>
                  <a:pt x="3998044" y="136188"/>
                </a:cubicBezTo>
                <a:cubicBezTo>
                  <a:pt x="3992240" y="145422"/>
                  <a:pt x="3989338" y="159422"/>
                  <a:pt x="3989338" y="178189"/>
                </a:cubicBezTo>
                <a:cubicBezTo>
                  <a:pt x="3989338" y="202313"/>
                  <a:pt x="3992600" y="220481"/>
                  <a:pt x="3999126" y="232695"/>
                </a:cubicBezTo>
                <a:cubicBezTo>
                  <a:pt x="4005358" y="244908"/>
                  <a:pt x="4023064" y="259640"/>
                  <a:pt x="4052243" y="276890"/>
                </a:cubicBezTo>
                <a:cubicBezTo>
                  <a:pt x="4135917" y="326552"/>
                  <a:pt x="4188618" y="367307"/>
                  <a:pt x="4210348" y="399157"/>
                </a:cubicBezTo>
                <a:cubicBezTo>
                  <a:pt x="4232076" y="431006"/>
                  <a:pt x="4242941" y="482352"/>
                  <a:pt x="4242941" y="553194"/>
                </a:cubicBezTo>
                <a:cubicBezTo>
                  <a:pt x="4242941" y="604688"/>
                  <a:pt x="4236913" y="642639"/>
                  <a:pt x="4224858" y="667047"/>
                </a:cubicBezTo>
                <a:cubicBezTo>
                  <a:pt x="4212803" y="691455"/>
                  <a:pt x="4189512" y="711919"/>
                  <a:pt x="4154984" y="728439"/>
                </a:cubicBezTo>
                <a:cubicBezTo>
                  <a:pt x="4120455" y="744959"/>
                  <a:pt x="4080272" y="753219"/>
                  <a:pt x="4034432" y="753219"/>
                </a:cubicBezTo>
                <a:cubicBezTo>
                  <a:pt x="3984129" y="753219"/>
                  <a:pt x="3941192" y="743694"/>
                  <a:pt x="3905622" y="724644"/>
                </a:cubicBezTo>
                <a:cubicBezTo>
                  <a:pt x="3870052" y="705594"/>
                  <a:pt x="3846760" y="681335"/>
                  <a:pt x="3835747" y="651867"/>
                </a:cubicBezTo>
                <a:cubicBezTo>
                  <a:pt x="3824734" y="622399"/>
                  <a:pt x="3819227" y="580578"/>
                  <a:pt x="3819227" y="526405"/>
                </a:cubicBezTo>
                <a:lnTo>
                  <a:pt x="3819227" y="479077"/>
                </a:lnTo>
                <a:lnTo>
                  <a:pt x="3993802" y="479077"/>
                </a:lnTo>
                <a:lnTo>
                  <a:pt x="3993802" y="567035"/>
                </a:lnTo>
                <a:cubicBezTo>
                  <a:pt x="3993802" y="594121"/>
                  <a:pt x="3996258" y="611534"/>
                  <a:pt x="4001170" y="619273"/>
                </a:cubicBezTo>
                <a:cubicBezTo>
                  <a:pt x="4006081" y="627012"/>
                  <a:pt x="4014787" y="630882"/>
                  <a:pt x="4027289" y="630882"/>
                </a:cubicBezTo>
                <a:cubicBezTo>
                  <a:pt x="4039790" y="630882"/>
                  <a:pt x="4049092" y="625971"/>
                  <a:pt x="4055194" y="616148"/>
                </a:cubicBezTo>
                <a:cubicBezTo>
                  <a:pt x="4061296" y="606325"/>
                  <a:pt x="4064347" y="591740"/>
                  <a:pt x="4064347" y="572393"/>
                </a:cubicBezTo>
                <a:cubicBezTo>
                  <a:pt x="4064347" y="529828"/>
                  <a:pt x="4058543" y="501997"/>
                  <a:pt x="4046934" y="488900"/>
                </a:cubicBezTo>
                <a:cubicBezTo>
                  <a:pt x="4035028" y="475803"/>
                  <a:pt x="4005709" y="453925"/>
                  <a:pt x="3958977" y="423267"/>
                </a:cubicBezTo>
                <a:cubicBezTo>
                  <a:pt x="3912245" y="392310"/>
                  <a:pt x="3881288" y="369837"/>
                  <a:pt x="3866108" y="355848"/>
                </a:cubicBezTo>
                <a:cubicBezTo>
                  <a:pt x="3850928" y="341858"/>
                  <a:pt x="3838352" y="322510"/>
                  <a:pt x="3828380" y="297805"/>
                </a:cubicBezTo>
                <a:cubicBezTo>
                  <a:pt x="3818408" y="273099"/>
                  <a:pt x="3813423" y="241548"/>
                  <a:pt x="3813423" y="203150"/>
                </a:cubicBezTo>
                <a:cubicBezTo>
                  <a:pt x="3813423" y="147786"/>
                  <a:pt x="3820492" y="107305"/>
                  <a:pt x="3834631" y="81706"/>
                </a:cubicBezTo>
                <a:cubicBezTo>
                  <a:pt x="3848770" y="56108"/>
                  <a:pt x="3871614" y="36090"/>
                  <a:pt x="3903166" y="21654"/>
                </a:cubicBezTo>
                <a:cubicBezTo>
                  <a:pt x="3934718" y="7218"/>
                  <a:pt x="3972818" y="0"/>
                  <a:pt x="4017466" y="0"/>
                </a:cubicBezTo>
                <a:close/>
                <a:moveTo>
                  <a:pt x="3436441" y="0"/>
                </a:moveTo>
                <a:cubicBezTo>
                  <a:pt x="3485257" y="0"/>
                  <a:pt x="3526854" y="7887"/>
                  <a:pt x="3561234" y="23663"/>
                </a:cubicBezTo>
                <a:cubicBezTo>
                  <a:pt x="3595613" y="39439"/>
                  <a:pt x="3618384" y="59308"/>
                  <a:pt x="3629546" y="83269"/>
                </a:cubicBezTo>
                <a:cubicBezTo>
                  <a:pt x="3640708" y="107230"/>
                  <a:pt x="3646289" y="147935"/>
                  <a:pt x="3646289" y="205382"/>
                </a:cubicBezTo>
                <a:lnTo>
                  <a:pt x="3646289" y="233957"/>
                </a:lnTo>
                <a:lnTo>
                  <a:pt x="3471714" y="233957"/>
                </a:lnTo>
                <a:lnTo>
                  <a:pt x="3471714" y="180379"/>
                </a:lnTo>
                <a:cubicBezTo>
                  <a:pt x="3471714" y="155376"/>
                  <a:pt x="3469481" y="139452"/>
                  <a:pt x="3465016" y="132605"/>
                </a:cubicBezTo>
                <a:cubicBezTo>
                  <a:pt x="3460551" y="125759"/>
                  <a:pt x="3453110" y="122336"/>
                  <a:pt x="3442692" y="122336"/>
                </a:cubicBezTo>
                <a:cubicBezTo>
                  <a:pt x="3431381" y="122336"/>
                  <a:pt x="3422824" y="126953"/>
                  <a:pt x="3417019" y="136188"/>
                </a:cubicBezTo>
                <a:cubicBezTo>
                  <a:pt x="3411215" y="145422"/>
                  <a:pt x="3408313" y="159422"/>
                  <a:pt x="3408313" y="178189"/>
                </a:cubicBezTo>
                <a:cubicBezTo>
                  <a:pt x="3408313" y="202313"/>
                  <a:pt x="3411575" y="220481"/>
                  <a:pt x="3418100" y="232695"/>
                </a:cubicBezTo>
                <a:cubicBezTo>
                  <a:pt x="3424332" y="244908"/>
                  <a:pt x="3442038" y="259640"/>
                  <a:pt x="3471218" y="276890"/>
                </a:cubicBezTo>
                <a:cubicBezTo>
                  <a:pt x="3554892" y="326552"/>
                  <a:pt x="3607594" y="367307"/>
                  <a:pt x="3629322" y="399157"/>
                </a:cubicBezTo>
                <a:cubicBezTo>
                  <a:pt x="3651051" y="431006"/>
                  <a:pt x="3661916" y="482352"/>
                  <a:pt x="3661916" y="553194"/>
                </a:cubicBezTo>
                <a:cubicBezTo>
                  <a:pt x="3661916" y="604688"/>
                  <a:pt x="3655888" y="642639"/>
                  <a:pt x="3643833" y="667047"/>
                </a:cubicBezTo>
                <a:cubicBezTo>
                  <a:pt x="3631778" y="691455"/>
                  <a:pt x="3608486" y="711919"/>
                  <a:pt x="3573958" y="728439"/>
                </a:cubicBezTo>
                <a:cubicBezTo>
                  <a:pt x="3539430" y="744959"/>
                  <a:pt x="3499246" y="753219"/>
                  <a:pt x="3453408" y="753219"/>
                </a:cubicBezTo>
                <a:cubicBezTo>
                  <a:pt x="3403104" y="753219"/>
                  <a:pt x="3360167" y="743694"/>
                  <a:pt x="3324597" y="724644"/>
                </a:cubicBezTo>
                <a:cubicBezTo>
                  <a:pt x="3289027" y="705594"/>
                  <a:pt x="3265735" y="681335"/>
                  <a:pt x="3254722" y="651867"/>
                </a:cubicBezTo>
                <a:cubicBezTo>
                  <a:pt x="3243709" y="622399"/>
                  <a:pt x="3238202" y="580578"/>
                  <a:pt x="3238202" y="526405"/>
                </a:cubicBezTo>
                <a:lnTo>
                  <a:pt x="3238202" y="479077"/>
                </a:lnTo>
                <a:lnTo>
                  <a:pt x="3412778" y="479077"/>
                </a:lnTo>
                <a:lnTo>
                  <a:pt x="3412778" y="567035"/>
                </a:lnTo>
                <a:cubicBezTo>
                  <a:pt x="3412778" y="594121"/>
                  <a:pt x="3415233" y="611534"/>
                  <a:pt x="3420144" y="619273"/>
                </a:cubicBezTo>
                <a:cubicBezTo>
                  <a:pt x="3425056" y="627012"/>
                  <a:pt x="3433762" y="630882"/>
                  <a:pt x="3446264" y="630882"/>
                </a:cubicBezTo>
                <a:cubicBezTo>
                  <a:pt x="3458765" y="630882"/>
                  <a:pt x="3468067" y="625971"/>
                  <a:pt x="3474169" y="616148"/>
                </a:cubicBezTo>
                <a:cubicBezTo>
                  <a:pt x="3480271" y="606325"/>
                  <a:pt x="3483322" y="591740"/>
                  <a:pt x="3483322" y="572393"/>
                </a:cubicBezTo>
                <a:cubicBezTo>
                  <a:pt x="3483322" y="529828"/>
                  <a:pt x="3477518" y="501997"/>
                  <a:pt x="3465909" y="488900"/>
                </a:cubicBezTo>
                <a:cubicBezTo>
                  <a:pt x="3454003" y="475803"/>
                  <a:pt x="3424684" y="453925"/>
                  <a:pt x="3377952" y="423267"/>
                </a:cubicBezTo>
                <a:cubicBezTo>
                  <a:pt x="3331220" y="392310"/>
                  <a:pt x="3300264" y="369837"/>
                  <a:pt x="3285083" y="355848"/>
                </a:cubicBezTo>
                <a:cubicBezTo>
                  <a:pt x="3269903" y="341858"/>
                  <a:pt x="3257327" y="322510"/>
                  <a:pt x="3247355" y="297805"/>
                </a:cubicBezTo>
                <a:cubicBezTo>
                  <a:pt x="3237384" y="273099"/>
                  <a:pt x="3232398" y="241548"/>
                  <a:pt x="3232398" y="203150"/>
                </a:cubicBezTo>
                <a:cubicBezTo>
                  <a:pt x="3232398" y="147786"/>
                  <a:pt x="3239467" y="107305"/>
                  <a:pt x="3253606" y="81706"/>
                </a:cubicBezTo>
                <a:cubicBezTo>
                  <a:pt x="3267745" y="56108"/>
                  <a:pt x="3290590" y="36090"/>
                  <a:pt x="3322141" y="21654"/>
                </a:cubicBezTo>
                <a:cubicBezTo>
                  <a:pt x="3353693" y="7218"/>
                  <a:pt x="3391793" y="0"/>
                  <a:pt x="3436441" y="0"/>
                </a:cubicBezTo>
                <a:close/>
                <a:moveTo>
                  <a:pt x="1407616" y="0"/>
                </a:moveTo>
                <a:cubicBezTo>
                  <a:pt x="1456432" y="0"/>
                  <a:pt x="1498030" y="7887"/>
                  <a:pt x="1532409" y="23663"/>
                </a:cubicBezTo>
                <a:cubicBezTo>
                  <a:pt x="1566788" y="39439"/>
                  <a:pt x="1589559" y="59308"/>
                  <a:pt x="1600721" y="83269"/>
                </a:cubicBezTo>
                <a:cubicBezTo>
                  <a:pt x="1611883" y="107230"/>
                  <a:pt x="1617464" y="147935"/>
                  <a:pt x="1617464" y="205382"/>
                </a:cubicBezTo>
                <a:lnTo>
                  <a:pt x="1617464" y="233957"/>
                </a:lnTo>
                <a:lnTo>
                  <a:pt x="1442889" y="233957"/>
                </a:lnTo>
                <a:lnTo>
                  <a:pt x="1442889" y="180379"/>
                </a:lnTo>
                <a:cubicBezTo>
                  <a:pt x="1442889" y="155376"/>
                  <a:pt x="1440656" y="139452"/>
                  <a:pt x="1436191" y="132605"/>
                </a:cubicBezTo>
                <a:cubicBezTo>
                  <a:pt x="1431726" y="125759"/>
                  <a:pt x="1424285" y="122336"/>
                  <a:pt x="1413867" y="122336"/>
                </a:cubicBezTo>
                <a:cubicBezTo>
                  <a:pt x="1402556" y="122336"/>
                  <a:pt x="1393999" y="126953"/>
                  <a:pt x="1388194" y="136188"/>
                </a:cubicBezTo>
                <a:cubicBezTo>
                  <a:pt x="1382390" y="145422"/>
                  <a:pt x="1379488" y="159422"/>
                  <a:pt x="1379488" y="178189"/>
                </a:cubicBezTo>
                <a:cubicBezTo>
                  <a:pt x="1379488" y="202313"/>
                  <a:pt x="1382751" y="220481"/>
                  <a:pt x="1389276" y="232695"/>
                </a:cubicBezTo>
                <a:cubicBezTo>
                  <a:pt x="1395508" y="244908"/>
                  <a:pt x="1413214" y="259640"/>
                  <a:pt x="1442393" y="276890"/>
                </a:cubicBezTo>
                <a:cubicBezTo>
                  <a:pt x="1526067" y="326552"/>
                  <a:pt x="1578769" y="367307"/>
                  <a:pt x="1600498" y="399157"/>
                </a:cubicBezTo>
                <a:cubicBezTo>
                  <a:pt x="1622226" y="431006"/>
                  <a:pt x="1633091" y="482352"/>
                  <a:pt x="1633091" y="553194"/>
                </a:cubicBezTo>
                <a:cubicBezTo>
                  <a:pt x="1633091" y="604688"/>
                  <a:pt x="1627063" y="642639"/>
                  <a:pt x="1615008" y="667047"/>
                </a:cubicBezTo>
                <a:cubicBezTo>
                  <a:pt x="1602953" y="691455"/>
                  <a:pt x="1579662" y="711919"/>
                  <a:pt x="1545134" y="728439"/>
                </a:cubicBezTo>
                <a:cubicBezTo>
                  <a:pt x="1510606" y="744959"/>
                  <a:pt x="1470422" y="753219"/>
                  <a:pt x="1424583" y="753219"/>
                </a:cubicBezTo>
                <a:cubicBezTo>
                  <a:pt x="1374279" y="753219"/>
                  <a:pt x="1331342" y="743694"/>
                  <a:pt x="1295772" y="724644"/>
                </a:cubicBezTo>
                <a:cubicBezTo>
                  <a:pt x="1260202" y="705594"/>
                  <a:pt x="1236910" y="681335"/>
                  <a:pt x="1225897" y="651867"/>
                </a:cubicBezTo>
                <a:cubicBezTo>
                  <a:pt x="1214884" y="622399"/>
                  <a:pt x="1209377" y="580578"/>
                  <a:pt x="1209377" y="526405"/>
                </a:cubicBezTo>
                <a:lnTo>
                  <a:pt x="1209377" y="479077"/>
                </a:lnTo>
                <a:lnTo>
                  <a:pt x="1383953" y="479077"/>
                </a:lnTo>
                <a:lnTo>
                  <a:pt x="1383953" y="567035"/>
                </a:lnTo>
                <a:cubicBezTo>
                  <a:pt x="1383953" y="594121"/>
                  <a:pt x="1386408" y="611534"/>
                  <a:pt x="1391320" y="619273"/>
                </a:cubicBezTo>
                <a:cubicBezTo>
                  <a:pt x="1396231" y="627012"/>
                  <a:pt x="1404938" y="630882"/>
                  <a:pt x="1417439" y="630882"/>
                </a:cubicBezTo>
                <a:cubicBezTo>
                  <a:pt x="1429941" y="630882"/>
                  <a:pt x="1439242" y="625971"/>
                  <a:pt x="1445344" y="616148"/>
                </a:cubicBezTo>
                <a:cubicBezTo>
                  <a:pt x="1451446" y="606325"/>
                  <a:pt x="1454497" y="591740"/>
                  <a:pt x="1454497" y="572393"/>
                </a:cubicBezTo>
                <a:cubicBezTo>
                  <a:pt x="1454497" y="529828"/>
                  <a:pt x="1448693" y="501997"/>
                  <a:pt x="1437084" y="488900"/>
                </a:cubicBezTo>
                <a:cubicBezTo>
                  <a:pt x="1425178" y="475803"/>
                  <a:pt x="1395859" y="453925"/>
                  <a:pt x="1349127" y="423267"/>
                </a:cubicBezTo>
                <a:cubicBezTo>
                  <a:pt x="1302395" y="392310"/>
                  <a:pt x="1271439" y="369837"/>
                  <a:pt x="1256258" y="355848"/>
                </a:cubicBezTo>
                <a:cubicBezTo>
                  <a:pt x="1241078" y="341858"/>
                  <a:pt x="1228502" y="322510"/>
                  <a:pt x="1218530" y="297805"/>
                </a:cubicBezTo>
                <a:cubicBezTo>
                  <a:pt x="1208559" y="273099"/>
                  <a:pt x="1203573" y="241548"/>
                  <a:pt x="1203573" y="203150"/>
                </a:cubicBezTo>
                <a:cubicBezTo>
                  <a:pt x="1203573" y="147786"/>
                  <a:pt x="1210642" y="107305"/>
                  <a:pt x="1224781" y="81706"/>
                </a:cubicBezTo>
                <a:cubicBezTo>
                  <a:pt x="1238920" y="56108"/>
                  <a:pt x="1261765" y="36090"/>
                  <a:pt x="1293316" y="21654"/>
                </a:cubicBezTo>
                <a:cubicBezTo>
                  <a:pt x="1324868" y="7218"/>
                  <a:pt x="1362968" y="0"/>
                  <a:pt x="1407616" y="0"/>
                </a:cubicBezTo>
                <a:close/>
              </a:path>
            </a:pathLst>
          </a:custGeom>
          <a:noFill/>
          <a:ln>
            <a:solidFill>
              <a:schemeClr val="accent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7200" dirty="0">
              <a:latin typeface="Impact" panose="020B0806030902050204" pitchFamily="34" charset="0"/>
              <a:ea typeface="微软雅黑" panose="020B0503020204020204" pitchFamily="34" charset="-122"/>
            </a:endParaRPr>
          </a:p>
        </p:txBody>
      </p:sp>
      <p:sp>
        <p:nvSpPr>
          <p:cNvPr id="17" name="矩形 16"/>
          <p:cNvSpPr/>
          <p:nvPr/>
        </p:nvSpPr>
        <p:spPr>
          <a:xfrm>
            <a:off x="6052797" y="2682892"/>
            <a:ext cx="5422714" cy="1156855"/>
          </a:xfrm>
          <a:prstGeom prst="rect">
            <a:avLst/>
          </a:prstGeom>
        </p:spPr>
        <p:txBody>
          <a:bodyPr wrap="square">
            <a:spAutoFit/>
          </a:bodyPr>
          <a:lstStyle/>
          <a:p>
            <a:pPr defTabSz="685800">
              <a:lnSpc>
                <a:spcPct val="150000"/>
              </a:lnSpc>
            </a:pPr>
            <a:r>
              <a:rPr lang="en-US" altLang="zh-CN" sz="160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sym typeface="字魂36号-正文宋楷" panose="02000000000000000000" pitchFamily="2" charset="-122"/>
              </a:rPr>
              <a:t>The User Can Demonstrate On A Projector Or </a:t>
            </a:r>
            <a:r>
              <a:rPr lang="en-US" altLang="zh-CN" sz="1600" dirty="0" err="1">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sym typeface="字魂36号-正文宋楷" panose="02000000000000000000" pitchFamily="2" charset="-122"/>
              </a:rPr>
              <a:t>Computer.Or</a:t>
            </a:r>
            <a:r>
              <a:rPr lang="en-US" altLang="zh-CN" sz="1600" dirty="0">
                <a:solidFill>
                  <a:schemeClr val="bg2">
                    <a:lumMod val="10000"/>
                  </a:schemeClr>
                </a:solidFill>
                <a:latin typeface="微软雅黑" panose="020B0503020204020204" pitchFamily="34" charset="-122"/>
                <a:ea typeface="微软雅黑" panose="020B0503020204020204" pitchFamily="34" charset="-122"/>
                <a:cs typeface="Arial" panose="020B0604020202020204" pitchFamily="34" charset="0"/>
                <a:sym typeface="字魂36号-正文宋楷" panose="02000000000000000000" pitchFamily="2" charset="-122"/>
              </a:rPr>
              <a:t> Print The Presentation And Make It Into A Film To Be Used In A Wider Field</a:t>
            </a:r>
          </a:p>
        </p:txBody>
      </p:sp>
      <p:cxnSp>
        <p:nvCxnSpPr>
          <p:cNvPr id="19" name="直接连接符 18"/>
          <p:cNvCxnSpPr/>
          <p:nvPr/>
        </p:nvCxnSpPr>
        <p:spPr>
          <a:xfrm>
            <a:off x="6144237" y="2628256"/>
            <a:ext cx="750570" cy="0"/>
          </a:xfrm>
          <a:prstGeom prst="line">
            <a:avLst/>
          </a:prstGeom>
          <a:ln w="38100" cap="rnd"/>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6052797" y="4248179"/>
            <a:ext cx="2214552" cy="369332"/>
            <a:chOff x="1095979" y="4248179"/>
            <a:chExt cx="2214552" cy="369332"/>
          </a:xfrm>
        </p:grpSpPr>
        <p:sp>
          <p:nvSpPr>
            <p:cNvPr id="9" name="文本框 8"/>
            <p:cNvSpPr txBox="1"/>
            <p:nvPr/>
          </p:nvSpPr>
          <p:spPr>
            <a:xfrm>
              <a:off x="1476375" y="4248179"/>
              <a:ext cx="1834156" cy="369332"/>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xiazaii</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speaker-giving-a-lecture-on-a-stand_33708"/>
            <p:cNvSpPr>
              <a:spLocks noChangeAspect="1"/>
            </p:cNvSpPr>
            <p:nvPr/>
          </p:nvSpPr>
          <p:spPr bwMode="auto">
            <a:xfrm>
              <a:off x="1095979" y="4255571"/>
              <a:ext cx="365210" cy="348169"/>
            </a:xfrm>
            <a:custGeom>
              <a:avLst/>
              <a:gdLst>
                <a:gd name="T0" fmla="*/ 1098 w 1098"/>
                <a:gd name="T1" fmla="*/ 839 h 1048"/>
                <a:gd name="T2" fmla="*/ 1098 w 1098"/>
                <a:gd name="T3" fmla="*/ 1048 h 1048"/>
                <a:gd name="T4" fmla="*/ 0 w 1098"/>
                <a:gd name="T5" fmla="*/ 1048 h 1048"/>
                <a:gd name="T6" fmla="*/ 0 w 1098"/>
                <a:gd name="T7" fmla="*/ 839 h 1048"/>
                <a:gd name="T8" fmla="*/ 891 w 1098"/>
                <a:gd name="T9" fmla="*/ 839 h 1048"/>
                <a:gd name="T10" fmla="*/ 856 w 1098"/>
                <a:gd name="T11" fmla="*/ 707 h 1048"/>
                <a:gd name="T12" fmla="*/ 743 w 1098"/>
                <a:gd name="T13" fmla="*/ 653 h 1048"/>
                <a:gd name="T14" fmla="*/ 722 w 1098"/>
                <a:gd name="T15" fmla="*/ 666 h 1048"/>
                <a:gd name="T16" fmla="*/ 679 w 1098"/>
                <a:gd name="T17" fmla="*/ 666 h 1048"/>
                <a:gd name="T18" fmla="*/ 655 w 1098"/>
                <a:gd name="T19" fmla="*/ 641 h 1048"/>
                <a:gd name="T20" fmla="*/ 679 w 1098"/>
                <a:gd name="T21" fmla="*/ 617 h 1048"/>
                <a:gd name="T22" fmla="*/ 722 w 1098"/>
                <a:gd name="T23" fmla="*/ 617 h 1048"/>
                <a:gd name="T24" fmla="*/ 745 w 1098"/>
                <a:gd name="T25" fmla="*/ 634 h 1048"/>
                <a:gd name="T26" fmla="*/ 871 w 1098"/>
                <a:gd name="T27" fmla="*/ 696 h 1048"/>
                <a:gd name="T28" fmla="*/ 910 w 1098"/>
                <a:gd name="T29" fmla="*/ 839 h 1048"/>
                <a:gd name="T30" fmla="*/ 1098 w 1098"/>
                <a:gd name="T31" fmla="*/ 839 h 1048"/>
                <a:gd name="T32" fmla="*/ 1098 w 1098"/>
                <a:gd name="T33" fmla="*/ 839 h 1048"/>
                <a:gd name="T34" fmla="*/ 549 w 1098"/>
                <a:gd name="T35" fmla="*/ 459 h 1048"/>
                <a:gd name="T36" fmla="*/ 778 w 1098"/>
                <a:gd name="T37" fmla="*/ 229 h 1048"/>
                <a:gd name="T38" fmla="*/ 549 w 1098"/>
                <a:gd name="T39" fmla="*/ 0 h 1048"/>
                <a:gd name="T40" fmla="*/ 320 w 1098"/>
                <a:gd name="T41" fmla="*/ 229 h 1048"/>
                <a:gd name="T42" fmla="*/ 549 w 1098"/>
                <a:gd name="T43" fmla="*/ 459 h 1048"/>
                <a:gd name="T44" fmla="*/ 830 w 1098"/>
                <a:gd name="T45" fmla="*/ 729 h 1048"/>
                <a:gd name="T46" fmla="*/ 756 w 1098"/>
                <a:gd name="T47" fmla="*/ 690 h 1048"/>
                <a:gd name="T48" fmla="*/ 722 w 1098"/>
                <a:gd name="T49" fmla="*/ 701 h 1048"/>
                <a:gd name="T50" fmla="*/ 679 w 1098"/>
                <a:gd name="T51" fmla="*/ 701 h 1048"/>
                <a:gd name="T52" fmla="*/ 621 w 1098"/>
                <a:gd name="T53" fmla="*/ 643 h 1048"/>
                <a:gd name="T54" fmla="*/ 679 w 1098"/>
                <a:gd name="T55" fmla="*/ 585 h 1048"/>
                <a:gd name="T56" fmla="*/ 722 w 1098"/>
                <a:gd name="T57" fmla="*/ 585 h 1048"/>
                <a:gd name="T58" fmla="*/ 765 w 1098"/>
                <a:gd name="T59" fmla="*/ 605 h 1048"/>
                <a:gd name="T60" fmla="*/ 885 w 1098"/>
                <a:gd name="T61" fmla="*/ 663 h 1048"/>
                <a:gd name="T62" fmla="*/ 885 w 1098"/>
                <a:gd name="T63" fmla="*/ 659 h 1048"/>
                <a:gd name="T64" fmla="*/ 874 w 1098"/>
                <a:gd name="T65" fmla="*/ 607 h 1048"/>
                <a:gd name="T66" fmla="*/ 697 w 1098"/>
                <a:gd name="T67" fmla="*/ 437 h 1048"/>
                <a:gd name="T68" fmla="*/ 549 w 1098"/>
                <a:gd name="T69" fmla="*/ 496 h 1048"/>
                <a:gd name="T70" fmla="*/ 401 w 1098"/>
                <a:gd name="T71" fmla="*/ 437 h 1048"/>
                <a:gd name="T72" fmla="*/ 212 w 1098"/>
                <a:gd name="T73" fmla="*/ 681 h 1048"/>
                <a:gd name="T74" fmla="*/ 212 w 1098"/>
                <a:gd name="T75" fmla="*/ 807 h 1048"/>
                <a:gd name="T76" fmla="*/ 857 w 1098"/>
                <a:gd name="T77" fmla="*/ 807 h 1048"/>
                <a:gd name="T78" fmla="*/ 830 w 1098"/>
                <a:gd name="T79" fmla="*/ 729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8" h="1048">
                  <a:moveTo>
                    <a:pt x="1098" y="839"/>
                  </a:moveTo>
                  <a:lnTo>
                    <a:pt x="1098" y="1048"/>
                  </a:lnTo>
                  <a:lnTo>
                    <a:pt x="0" y="1048"/>
                  </a:lnTo>
                  <a:lnTo>
                    <a:pt x="0" y="839"/>
                  </a:lnTo>
                  <a:lnTo>
                    <a:pt x="891" y="839"/>
                  </a:lnTo>
                  <a:cubicBezTo>
                    <a:pt x="892" y="794"/>
                    <a:pt x="884" y="744"/>
                    <a:pt x="856" y="707"/>
                  </a:cubicBezTo>
                  <a:cubicBezTo>
                    <a:pt x="832" y="675"/>
                    <a:pt x="794" y="656"/>
                    <a:pt x="743" y="653"/>
                  </a:cubicBezTo>
                  <a:cubicBezTo>
                    <a:pt x="739" y="660"/>
                    <a:pt x="731" y="666"/>
                    <a:pt x="722" y="666"/>
                  </a:cubicBezTo>
                  <a:lnTo>
                    <a:pt x="679" y="666"/>
                  </a:lnTo>
                  <a:cubicBezTo>
                    <a:pt x="666" y="666"/>
                    <a:pt x="655" y="655"/>
                    <a:pt x="655" y="641"/>
                  </a:cubicBezTo>
                  <a:cubicBezTo>
                    <a:pt x="655" y="628"/>
                    <a:pt x="666" y="617"/>
                    <a:pt x="679" y="617"/>
                  </a:cubicBezTo>
                  <a:lnTo>
                    <a:pt x="722" y="617"/>
                  </a:lnTo>
                  <a:cubicBezTo>
                    <a:pt x="733" y="617"/>
                    <a:pt x="742" y="624"/>
                    <a:pt x="745" y="634"/>
                  </a:cubicBezTo>
                  <a:cubicBezTo>
                    <a:pt x="801" y="638"/>
                    <a:pt x="843" y="659"/>
                    <a:pt x="871" y="696"/>
                  </a:cubicBezTo>
                  <a:cubicBezTo>
                    <a:pt x="903" y="737"/>
                    <a:pt x="911" y="791"/>
                    <a:pt x="910" y="839"/>
                  </a:cubicBezTo>
                  <a:lnTo>
                    <a:pt x="1098" y="839"/>
                  </a:lnTo>
                  <a:lnTo>
                    <a:pt x="1098" y="839"/>
                  </a:lnTo>
                  <a:close/>
                  <a:moveTo>
                    <a:pt x="549" y="459"/>
                  </a:moveTo>
                  <a:cubicBezTo>
                    <a:pt x="676" y="459"/>
                    <a:pt x="778" y="356"/>
                    <a:pt x="778" y="229"/>
                  </a:cubicBezTo>
                  <a:cubicBezTo>
                    <a:pt x="778" y="103"/>
                    <a:pt x="676" y="0"/>
                    <a:pt x="549" y="0"/>
                  </a:cubicBezTo>
                  <a:cubicBezTo>
                    <a:pt x="423" y="0"/>
                    <a:pt x="320" y="103"/>
                    <a:pt x="320" y="229"/>
                  </a:cubicBezTo>
                  <a:cubicBezTo>
                    <a:pt x="320" y="356"/>
                    <a:pt x="423" y="459"/>
                    <a:pt x="549" y="459"/>
                  </a:cubicBezTo>
                  <a:close/>
                  <a:moveTo>
                    <a:pt x="830" y="729"/>
                  </a:moveTo>
                  <a:cubicBezTo>
                    <a:pt x="813" y="708"/>
                    <a:pt x="789" y="695"/>
                    <a:pt x="756" y="690"/>
                  </a:cubicBezTo>
                  <a:cubicBezTo>
                    <a:pt x="746" y="697"/>
                    <a:pt x="734" y="701"/>
                    <a:pt x="722" y="701"/>
                  </a:cubicBezTo>
                  <a:lnTo>
                    <a:pt x="679" y="701"/>
                  </a:lnTo>
                  <a:cubicBezTo>
                    <a:pt x="648" y="701"/>
                    <a:pt x="621" y="675"/>
                    <a:pt x="621" y="643"/>
                  </a:cubicBezTo>
                  <a:cubicBezTo>
                    <a:pt x="621" y="611"/>
                    <a:pt x="647" y="585"/>
                    <a:pt x="679" y="585"/>
                  </a:cubicBezTo>
                  <a:lnTo>
                    <a:pt x="722" y="585"/>
                  </a:lnTo>
                  <a:cubicBezTo>
                    <a:pt x="738" y="585"/>
                    <a:pt x="754" y="593"/>
                    <a:pt x="765" y="605"/>
                  </a:cubicBezTo>
                  <a:cubicBezTo>
                    <a:pt x="815" y="611"/>
                    <a:pt x="855" y="631"/>
                    <a:pt x="885" y="663"/>
                  </a:cubicBezTo>
                  <a:cubicBezTo>
                    <a:pt x="885" y="662"/>
                    <a:pt x="885" y="660"/>
                    <a:pt x="885" y="659"/>
                  </a:cubicBezTo>
                  <a:lnTo>
                    <a:pt x="874" y="607"/>
                  </a:lnTo>
                  <a:cubicBezTo>
                    <a:pt x="849" y="524"/>
                    <a:pt x="782" y="459"/>
                    <a:pt x="697" y="437"/>
                  </a:cubicBezTo>
                  <a:cubicBezTo>
                    <a:pt x="659" y="473"/>
                    <a:pt x="606" y="496"/>
                    <a:pt x="549" y="496"/>
                  </a:cubicBezTo>
                  <a:cubicBezTo>
                    <a:pt x="492" y="496"/>
                    <a:pt x="440" y="473"/>
                    <a:pt x="401" y="437"/>
                  </a:cubicBezTo>
                  <a:cubicBezTo>
                    <a:pt x="293" y="466"/>
                    <a:pt x="212" y="564"/>
                    <a:pt x="212" y="681"/>
                  </a:cubicBezTo>
                  <a:lnTo>
                    <a:pt x="212" y="807"/>
                  </a:lnTo>
                  <a:lnTo>
                    <a:pt x="857" y="807"/>
                  </a:lnTo>
                  <a:cubicBezTo>
                    <a:pt x="853" y="775"/>
                    <a:pt x="844" y="748"/>
                    <a:pt x="830" y="729"/>
                  </a:cubicBezTo>
                  <a:close/>
                </a:path>
              </a:pathLst>
            </a:custGeom>
            <a:solidFill>
              <a:schemeClr val="bg1"/>
            </a:solidFill>
            <a:ln>
              <a:noFill/>
            </a:ln>
          </p:spPr>
          <p:txBody>
            <a:bodyPr/>
            <a:lstStyle/>
            <a:p>
              <a:endParaRPr lang="zh-CN" altLang="en-US"/>
            </a:p>
          </p:txBody>
        </p:sp>
      </p:grpSp>
      <p:grpSp>
        <p:nvGrpSpPr>
          <p:cNvPr id="4" name="组合 3"/>
          <p:cNvGrpSpPr/>
          <p:nvPr/>
        </p:nvGrpSpPr>
        <p:grpSpPr>
          <a:xfrm>
            <a:off x="8377351" y="4247304"/>
            <a:ext cx="2849342" cy="370207"/>
            <a:chOff x="3420533" y="4247304"/>
            <a:chExt cx="2849342" cy="370207"/>
          </a:xfrm>
        </p:grpSpPr>
        <p:sp>
          <p:nvSpPr>
            <p:cNvPr id="27" name="文本框 26"/>
            <p:cNvSpPr txBox="1"/>
            <p:nvPr/>
          </p:nvSpPr>
          <p:spPr>
            <a:xfrm>
              <a:off x="3800929" y="4248179"/>
              <a:ext cx="246894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汇报时间：</a:t>
              </a:r>
              <a:r>
                <a:rPr lang="en-US" altLang="zh-CN" b="1" dirty="0">
                  <a:solidFill>
                    <a:schemeClr val="bg1"/>
                  </a:solidFill>
                  <a:latin typeface="微软雅黑" panose="020B0503020204020204" pitchFamily="34" charset="-122"/>
                  <a:ea typeface="微软雅黑" panose="020B0503020204020204" pitchFamily="34" charset="-122"/>
                </a:rPr>
                <a:t>2020.1.10</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speaker-giving-a-lecture-on-a-stand_33708"/>
            <p:cNvSpPr>
              <a:spLocks noChangeAspect="1"/>
            </p:cNvSpPr>
            <p:nvPr/>
          </p:nvSpPr>
          <p:spPr bwMode="auto">
            <a:xfrm>
              <a:off x="3420533" y="4247304"/>
              <a:ext cx="365210" cy="364702"/>
            </a:xfrm>
            <a:custGeom>
              <a:avLst/>
              <a:gdLst>
                <a:gd name="connsiteX0" fmla="*/ 220168 w 608697"/>
                <a:gd name="connsiteY0" fmla="*/ 149793 h 607851"/>
                <a:gd name="connsiteX1" fmla="*/ 239222 w 608697"/>
                <a:gd name="connsiteY1" fmla="*/ 161748 h 607851"/>
                <a:gd name="connsiteX2" fmla="*/ 303540 w 608697"/>
                <a:gd name="connsiteY2" fmla="*/ 252175 h 607851"/>
                <a:gd name="connsiteX3" fmla="*/ 304361 w 608697"/>
                <a:gd name="connsiteY3" fmla="*/ 252026 h 607851"/>
                <a:gd name="connsiteX4" fmla="*/ 347190 w 608697"/>
                <a:gd name="connsiteY4" fmla="*/ 274596 h 607851"/>
                <a:gd name="connsiteX5" fmla="*/ 417850 w 608697"/>
                <a:gd name="connsiteY5" fmla="*/ 274596 h 607851"/>
                <a:gd name="connsiteX6" fmla="*/ 447173 w 608697"/>
                <a:gd name="connsiteY6" fmla="*/ 303943 h 607851"/>
                <a:gd name="connsiteX7" fmla="*/ 417775 w 608697"/>
                <a:gd name="connsiteY7" fmla="*/ 333291 h 607851"/>
                <a:gd name="connsiteX8" fmla="*/ 347190 w 608697"/>
                <a:gd name="connsiteY8" fmla="*/ 333291 h 607851"/>
                <a:gd name="connsiteX9" fmla="*/ 304361 w 608697"/>
                <a:gd name="connsiteY9" fmla="*/ 355861 h 607851"/>
                <a:gd name="connsiteX10" fmla="*/ 252354 w 608697"/>
                <a:gd name="connsiteY10" fmla="*/ 303943 h 607851"/>
                <a:gd name="connsiteX11" fmla="*/ 255712 w 608697"/>
                <a:gd name="connsiteY11" fmla="*/ 286216 h 607851"/>
                <a:gd name="connsiteX12" fmla="*/ 191320 w 608697"/>
                <a:gd name="connsiteY12" fmla="*/ 195714 h 607851"/>
                <a:gd name="connsiteX13" fmla="*/ 198259 w 608697"/>
                <a:gd name="connsiteY13" fmla="*/ 154820 h 607851"/>
                <a:gd name="connsiteX14" fmla="*/ 220168 w 608697"/>
                <a:gd name="connsiteY14" fmla="*/ 149793 h 607851"/>
                <a:gd name="connsiteX15" fmla="*/ 284730 w 608697"/>
                <a:gd name="connsiteY15" fmla="*/ 79259 h 607851"/>
                <a:gd name="connsiteX16" fmla="*/ 79369 w 608697"/>
                <a:gd name="connsiteY16" fmla="*/ 284409 h 607851"/>
                <a:gd name="connsiteX17" fmla="*/ 105701 w 608697"/>
                <a:gd name="connsiteY17" fmla="*/ 284409 h 607851"/>
                <a:gd name="connsiteX18" fmla="*/ 125320 w 608697"/>
                <a:gd name="connsiteY18" fmla="*/ 303925 h 607851"/>
                <a:gd name="connsiteX19" fmla="*/ 105701 w 608697"/>
                <a:gd name="connsiteY19" fmla="*/ 323517 h 607851"/>
                <a:gd name="connsiteX20" fmla="*/ 79369 w 608697"/>
                <a:gd name="connsiteY20" fmla="*/ 323517 h 607851"/>
                <a:gd name="connsiteX21" fmla="*/ 284805 w 608697"/>
                <a:gd name="connsiteY21" fmla="*/ 528592 h 607851"/>
                <a:gd name="connsiteX22" fmla="*/ 284805 w 608697"/>
                <a:gd name="connsiteY22" fmla="*/ 502296 h 607851"/>
                <a:gd name="connsiteX23" fmla="*/ 304349 w 608697"/>
                <a:gd name="connsiteY23" fmla="*/ 482705 h 607851"/>
                <a:gd name="connsiteX24" fmla="*/ 323967 w 608697"/>
                <a:gd name="connsiteY24" fmla="*/ 502296 h 607851"/>
                <a:gd name="connsiteX25" fmla="*/ 323967 w 608697"/>
                <a:gd name="connsiteY25" fmla="*/ 528592 h 607851"/>
                <a:gd name="connsiteX26" fmla="*/ 529328 w 608697"/>
                <a:gd name="connsiteY26" fmla="*/ 323442 h 607851"/>
                <a:gd name="connsiteX27" fmla="*/ 502996 w 608697"/>
                <a:gd name="connsiteY27" fmla="*/ 323442 h 607851"/>
                <a:gd name="connsiteX28" fmla="*/ 483377 w 608697"/>
                <a:gd name="connsiteY28" fmla="*/ 303925 h 607851"/>
                <a:gd name="connsiteX29" fmla="*/ 502996 w 608697"/>
                <a:gd name="connsiteY29" fmla="*/ 284334 h 607851"/>
                <a:gd name="connsiteX30" fmla="*/ 529328 w 608697"/>
                <a:gd name="connsiteY30" fmla="*/ 284334 h 607851"/>
                <a:gd name="connsiteX31" fmla="*/ 323893 w 608697"/>
                <a:gd name="connsiteY31" fmla="*/ 79259 h 607851"/>
                <a:gd name="connsiteX32" fmla="*/ 323893 w 608697"/>
                <a:gd name="connsiteY32" fmla="*/ 105555 h 607851"/>
                <a:gd name="connsiteX33" fmla="*/ 304349 w 608697"/>
                <a:gd name="connsiteY33" fmla="*/ 125146 h 607851"/>
                <a:gd name="connsiteX34" fmla="*/ 284730 w 608697"/>
                <a:gd name="connsiteY34" fmla="*/ 105555 h 607851"/>
                <a:gd name="connsiteX35" fmla="*/ 304349 w 608697"/>
                <a:gd name="connsiteY35" fmla="*/ 0 h 607851"/>
                <a:gd name="connsiteX36" fmla="*/ 608697 w 608697"/>
                <a:gd name="connsiteY36" fmla="*/ 303925 h 607851"/>
                <a:gd name="connsiteX37" fmla="*/ 304349 w 608697"/>
                <a:gd name="connsiteY37" fmla="*/ 607851 h 607851"/>
                <a:gd name="connsiteX38" fmla="*/ 0 w 608697"/>
                <a:gd name="connsiteY38" fmla="*/ 303925 h 607851"/>
                <a:gd name="connsiteX39" fmla="*/ 304349 w 608697"/>
                <a:gd name="connsiteY39"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607851">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chemeClr val="bg1"/>
            </a:solidFill>
            <a:ln>
              <a:noFill/>
            </a:ln>
          </p:spPr>
          <p:txBody>
            <a:bodyPr/>
            <a:lstStyle/>
            <a:p>
              <a:endParaRPr lang="zh-CN" altLang="en-US" dirty="0">
                <a:ea typeface="微软雅黑" panose="020B0503020204020204" pitchFamily="34" charset="-122"/>
              </a:endParaRPr>
            </a:p>
          </p:txBody>
        </p:sp>
      </p:grpSp>
      <p:sp>
        <p:nvSpPr>
          <p:cNvPr id="30" name="矩形 29"/>
          <p:cNvSpPr/>
          <p:nvPr/>
        </p:nvSpPr>
        <p:spPr>
          <a:xfrm>
            <a:off x="6096000" y="5777520"/>
            <a:ext cx="6096000" cy="503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istanbul-metro-logo_50358"/>
          <p:cNvSpPr>
            <a:spLocks noChangeAspect="1"/>
          </p:cNvSpPr>
          <p:nvPr/>
        </p:nvSpPr>
        <p:spPr bwMode="auto">
          <a:xfrm>
            <a:off x="211447" y="164181"/>
            <a:ext cx="527914" cy="628650"/>
          </a:xfrm>
          <a:custGeom>
            <a:avLst/>
            <a:gdLst>
              <a:gd name="connsiteX0" fmla="*/ 136485 w 496639"/>
              <a:gd name="connsiteY0" fmla="*/ 196055 h 591406"/>
              <a:gd name="connsiteX1" fmla="*/ 189079 w 496639"/>
              <a:gd name="connsiteY1" fmla="*/ 234253 h 591406"/>
              <a:gd name="connsiteX2" fmla="*/ 243586 w 496639"/>
              <a:gd name="connsiteY2" fmla="*/ 273407 h 591406"/>
              <a:gd name="connsiteX3" fmla="*/ 300484 w 496639"/>
              <a:gd name="connsiteY3" fmla="*/ 235686 h 591406"/>
              <a:gd name="connsiteX4" fmla="*/ 355947 w 496639"/>
              <a:gd name="connsiteY4" fmla="*/ 197488 h 591406"/>
              <a:gd name="connsiteX5" fmla="*/ 357381 w 496639"/>
              <a:gd name="connsiteY5" fmla="*/ 312082 h 591406"/>
              <a:gd name="connsiteX6" fmla="*/ 359294 w 496639"/>
              <a:gd name="connsiteY6" fmla="*/ 426677 h 591406"/>
              <a:gd name="connsiteX7" fmla="*/ 416670 w 496639"/>
              <a:gd name="connsiteY7" fmla="*/ 426677 h 591406"/>
              <a:gd name="connsiteX8" fmla="*/ 440098 w 496639"/>
              <a:gd name="connsiteY8" fmla="*/ 426199 h 591406"/>
              <a:gd name="connsiteX9" fmla="*/ 411410 w 496639"/>
              <a:gd name="connsiteY9" fmla="*/ 452460 h 591406"/>
              <a:gd name="connsiteX10" fmla="*/ 248368 w 496639"/>
              <a:gd name="connsiteY10" fmla="*/ 591406 h 591406"/>
              <a:gd name="connsiteX11" fmla="*/ 147960 w 496639"/>
              <a:gd name="connsiteY11" fmla="*/ 510235 h 591406"/>
              <a:gd name="connsiteX12" fmla="*/ 48509 w 496639"/>
              <a:gd name="connsiteY12" fmla="*/ 426199 h 591406"/>
              <a:gd name="connsiteX13" fmla="*/ 105407 w 496639"/>
              <a:gd name="connsiteY13" fmla="*/ 425722 h 591406"/>
              <a:gd name="connsiteX14" fmla="*/ 134573 w 496639"/>
              <a:gd name="connsiteY14" fmla="*/ 425722 h 591406"/>
              <a:gd name="connsiteX15" fmla="*/ 135051 w 496639"/>
              <a:gd name="connsiteY15" fmla="*/ 310650 h 591406"/>
              <a:gd name="connsiteX16" fmla="*/ 136485 w 496639"/>
              <a:gd name="connsiteY16" fmla="*/ 196055 h 591406"/>
              <a:gd name="connsiteX17" fmla="*/ 74788 w 496639"/>
              <a:gd name="connsiteY17" fmla="*/ 70003 h 591406"/>
              <a:gd name="connsiteX18" fmla="*/ 75744 w 496639"/>
              <a:gd name="connsiteY18" fmla="*/ 425265 h 591406"/>
              <a:gd name="connsiteX19" fmla="*/ 63315 w 496639"/>
              <a:gd name="connsiteY19" fmla="*/ 413327 h 591406"/>
              <a:gd name="connsiteX20" fmla="*/ 26505 w 496639"/>
              <a:gd name="connsiteY20" fmla="*/ 358414 h 591406"/>
              <a:gd name="connsiteX21" fmla="*/ 12163 w 496639"/>
              <a:gd name="connsiteY21" fmla="*/ 170279 h 591406"/>
              <a:gd name="connsiteX22" fmla="*/ 44193 w 496639"/>
              <a:gd name="connsiteY22" fmla="*/ 106293 h 591406"/>
              <a:gd name="connsiteX23" fmla="*/ 74788 w 496639"/>
              <a:gd name="connsiteY23" fmla="*/ 70003 h 591406"/>
              <a:gd name="connsiteX24" fmla="*/ 420533 w 496639"/>
              <a:gd name="connsiteY24" fmla="*/ 69082 h 591406"/>
              <a:gd name="connsiteX25" fmla="*/ 452074 w 496639"/>
              <a:gd name="connsiteY25" fmla="*/ 106327 h 591406"/>
              <a:gd name="connsiteX26" fmla="*/ 484094 w 496639"/>
              <a:gd name="connsiteY26" fmla="*/ 170313 h 591406"/>
              <a:gd name="connsiteX27" fmla="*/ 484094 w 496639"/>
              <a:gd name="connsiteY27" fmla="*/ 325023 h 591406"/>
              <a:gd name="connsiteX28" fmla="*/ 452074 w 496639"/>
              <a:gd name="connsiteY28" fmla="*/ 389486 h 591406"/>
              <a:gd name="connsiteX29" fmla="*/ 420533 w 496639"/>
              <a:gd name="connsiteY29" fmla="*/ 424821 h 591406"/>
              <a:gd name="connsiteX30" fmla="*/ 420533 w 496639"/>
              <a:gd name="connsiteY30" fmla="*/ 69082 h 591406"/>
              <a:gd name="connsiteX31" fmla="*/ 273763 w 496639"/>
              <a:gd name="connsiteY31" fmla="*/ 1305 h 591406"/>
              <a:gd name="connsiteX32" fmla="*/ 400898 w 496639"/>
              <a:gd name="connsiteY32" fmla="*/ 51911 h 591406"/>
              <a:gd name="connsiteX33" fmla="*/ 413330 w 496639"/>
              <a:gd name="connsiteY33" fmla="*/ 62415 h 591406"/>
              <a:gd name="connsiteX34" fmla="*/ 331563 w 496639"/>
              <a:gd name="connsiteY34" fmla="*/ 126390 h 591406"/>
              <a:gd name="connsiteX35" fmla="*/ 246448 w 496639"/>
              <a:gd name="connsiteY35" fmla="*/ 188455 h 591406"/>
              <a:gd name="connsiteX36" fmla="*/ 163245 w 496639"/>
              <a:gd name="connsiteY36" fmla="*/ 127345 h 591406"/>
              <a:gd name="connsiteX37" fmla="*/ 81477 w 496639"/>
              <a:gd name="connsiteY37" fmla="*/ 65279 h 591406"/>
              <a:gd name="connsiteX38" fmla="*/ 138380 w 496639"/>
              <a:gd name="connsiteY38" fmla="*/ 25176 h 591406"/>
              <a:gd name="connsiteX39" fmla="*/ 273763 w 496639"/>
              <a:gd name="connsiteY39" fmla="*/ 1305 h 5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6639" h="591406">
                <a:moveTo>
                  <a:pt x="136485" y="196055"/>
                </a:moveTo>
                <a:cubicBezTo>
                  <a:pt x="136963" y="196055"/>
                  <a:pt x="160870" y="213244"/>
                  <a:pt x="189079" y="234253"/>
                </a:cubicBezTo>
                <a:cubicBezTo>
                  <a:pt x="217289" y="255262"/>
                  <a:pt x="241674" y="272929"/>
                  <a:pt x="243586" y="273407"/>
                </a:cubicBezTo>
                <a:cubicBezTo>
                  <a:pt x="245977" y="274839"/>
                  <a:pt x="254583" y="269109"/>
                  <a:pt x="300484" y="235686"/>
                </a:cubicBezTo>
                <a:cubicBezTo>
                  <a:pt x="330606" y="214199"/>
                  <a:pt x="355469" y="197010"/>
                  <a:pt x="355947" y="197488"/>
                </a:cubicBezTo>
                <a:cubicBezTo>
                  <a:pt x="356903" y="197965"/>
                  <a:pt x="357381" y="249533"/>
                  <a:pt x="357381" y="312082"/>
                </a:cubicBezTo>
                <a:cubicBezTo>
                  <a:pt x="357381" y="414740"/>
                  <a:pt x="357381" y="426199"/>
                  <a:pt x="359294" y="426677"/>
                </a:cubicBezTo>
                <a:cubicBezTo>
                  <a:pt x="362163" y="428109"/>
                  <a:pt x="412366" y="426677"/>
                  <a:pt x="416670" y="426677"/>
                </a:cubicBezTo>
                <a:lnTo>
                  <a:pt x="440098" y="426199"/>
                </a:lnTo>
                <a:lnTo>
                  <a:pt x="411410" y="452460"/>
                </a:lnTo>
                <a:cubicBezTo>
                  <a:pt x="278490" y="566577"/>
                  <a:pt x="249324" y="591406"/>
                  <a:pt x="248368" y="591406"/>
                </a:cubicBezTo>
                <a:cubicBezTo>
                  <a:pt x="247889" y="591406"/>
                  <a:pt x="202467" y="555118"/>
                  <a:pt x="147960" y="510235"/>
                </a:cubicBezTo>
                <a:cubicBezTo>
                  <a:pt x="92975" y="465830"/>
                  <a:pt x="48509" y="427154"/>
                  <a:pt x="48509" y="426199"/>
                </a:cubicBezTo>
                <a:lnTo>
                  <a:pt x="105407" y="425722"/>
                </a:lnTo>
                <a:lnTo>
                  <a:pt x="134573" y="425722"/>
                </a:lnTo>
                <a:lnTo>
                  <a:pt x="135051" y="310650"/>
                </a:lnTo>
                <a:cubicBezTo>
                  <a:pt x="135529" y="247623"/>
                  <a:pt x="136007" y="196055"/>
                  <a:pt x="136485" y="196055"/>
                </a:cubicBezTo>
                <a:close/>
                <a:moveTo>
                  <a:pt x="74788" y="70003"/>
                </a:moveTo>
                <a:cubicBezTo>
                  <a:pt x="76222" y="70003"/>
                  <a:pt x="75744" y="421445"/>
                  <a:pt x="75744" y="425265"/>
                </a:cubicBezTo>
                <a:cubicBezTo>
                  <a:pt x="75744" y="425742"/>
                  <a:pt x="69051" y="419535"/>
                  <a:pt x="63315" y="413327"/>
                </a:cubicBezTo>
                <a:cubicBezTo>
                  <a:pt x="47061" y="394705"/>
                  <a:pt x="36544" y="378947"/>
                  <a:pt x="26505" y="358414"/>
                </a:cubicBezTo>
                <a:cubicBezTo>
                  <a:pt x="-3134" y="298727"/>
                  <a:pt x="-7915" y="234264"/>
                  <a:pt x="12163" y="170279"/>
                </a:cubicBezTo>
                <a:cubicBezTo>
                  <a:pt x="18378" y="151656"/>
                  <a:pt x="33197" y="121096"/>
                  <a:pt x="44193" y="106293"/>
                </a:cubicBezTo>
                <a:cubicBezTo>
                  <a:pt x="53754" y="92446"/>
                  <a:pt x="72876" y="70003"/>
                  <a:pt x="74788" y="70003"/>
                </a:cubicBezTo>
                <a:close/>
                <a:moveTo>
                  <a:pt x="420533" y="69082"/>
                </a:moveTo>
                <a:cubicBezTo>
                  <a:pt x="422444" y="69082"/>
                  <a:pt x="442516" y="92480"/>
                  <a:pt x="452074" y="106327"/>
                </a:cubicBezTo>
                <a:cubicBezTo>
                  <a:pt x="463066" y="121130"/>
                  <a:pt x="477881" y="151213"/>
                  <a:pt x="484094" y="170313"/>
                </a:cubicBezTo>
                <a:cubicBezTo>
                  <a:pt x="500821" y="222360"/>
                  <a:pt x="500821" y="272976"/>
                  <a:pt x="484094" y="325023"/>
                </a:cubicBezTo>
                <a:cubicBezTo>
                  <a:pt x="477881" y="344123"/>
                  <a:pt x="463066" y="374206"/>
                  <a:pt x="452074" y="389486"/>
                </a:cubicBezTo>
                <a:cubicBezTo>
                  <a:pt x="442994" y="402379"/>
                  <a:pt x="421966" y="424821"/>
                  <a:pt x="420533" y="424821"/>
                </a:cubicBezTo>
                <a:cubicBezTo>
                  <a:pt x="419577" y="306401"/>
                  <a:pt x="418143" y="187503"/>
                  <a:pt x="420533" y="69082"/>
                </a:cubicBezTo>
                <a:close/>
                <a:moveTo>
                  <a:pt x="273763" y="1305"/>
                </a:moveTo>
                <a:cubicBezTo>
                  <a:pt x="319369" y="5959"/>
                  <a:pt x="363600" y="23027"/>
                  <a:pt x="400898" y="51911"/>
                </a:cubicBezTo>
                <a:cubicBezTo>
                  <a:pt x="406636" y="56686"/>
                  <a:pt x="412374" y="61460"/>
                  <a:pt x="413330" y="62415"/>
                </a:cubicBezTo>
                <a:cubicBezTo>
                  <a:pt x="414765" y="64324"/>
                  <a:pt x="402811" y="73396"/>
                  <a:pt x="331563" y="126390"/>
                </a:cubicBezTo>
                <a:cubicBezTo>
                  <a:pt x="286136" y="160765"/>
                  <a:pt x="247882" y="188455"/>
                  <a:pt x="246448" y="188455"/>
                </a:cubicBezTo>
                <a:cubicBezTo>
                  <a:pt x="245491" y="188455"/>
                  <a:pt x="208194" y="161242"/>
                  <a:pt x="163245" y="127345"/>
                </a:cubicBezTo>
                <a:cubicBezTo>
                  <a:pt x="118775" y="93925"/>
                  <a:pt x="81956" y="65757"/>
                  <a:pt x="81477" y="65279"/>
                </a:cubicBezTo>
                <a:cubicBezTo>
                  <a:pt x="80521" y="61460"/>
                  <a:pt x="115906" y="36156"/>
                  <a:pt x="138380" y="25176"/>
                </a:cubicBezTo>
                <a:cubicBezTo>
                  <a:pt x="181177" y="4408"/>
                  <a:pt x="228157" y="-3350"/>
                  <a:pt x="273763" y="1305"/>
                </a:cubicBezTo>
                <a:close/>
              </a:path>
            </a:pathLst>
          </a:custGeom>
          <a:solidFill>
            <a:schemeClr val="accent1"/>
          </a:solidFill>
          <a:ln>
            <a:noFill/>
          </a:ln>
        </p:spPr>
        <p:txBody>
          <a:bodyPr/>
          <a:lstStyle/>
          <a:p>
            <a:endParaRPr lang="zh-CN" altLang="en-US"/>
          </a:p>
        </p:txBody>
      </p:sp>
      <p:sp>
        <p:nvSpPr>
          <p:cNvPr id="32" name="文本框 31"/>
          <p:cNvSpPr txBox="1"/>
          <p:nvPr/>
        </p:nvSpPr>
        <p:spPr>
          <a:xfrm>
            <a:off x="712747" y="186118"/>
            <a:ext cx="784895" cy="584775"/>
          </a:xfrm>
          <a:prstGeom prst="rect">
            <a:avLst/>
          </a:prstGeom>
          <a:noFill/>
        </p:spPr>
        <p:txBody>
          <a:bodyPr wrap="none" rtlCol="0">
            <a:spAutoFit/>
          </a:bodyPr>
          <a:lstStyle/>
          <a:p>
            <a:pPr algn="r"/>
            <a:r>
              <a:rPr lang="en-US" altLang="zh-CN" sz="1600" b="1" dirty="0">
                <a:latin typeface="微软雅黑" panose="020B0503020204020204" pitchFamily="34" charset="-122"/>
                <a:ea typeface="微软雅黑" panose="020B0503020204020204" pitchFamily="34" charset="-122"/>
              </a:rPr>
              <a:t>LOGO</a:t>
            </a:r>
          </a:p>
          <a:p>
            <a:pPr algn="r"/>
            <a:r>
              <a:rPr lang="en-US" altLang="zh-CN" sz="1600" dirty="0">
                <a:latin typeface="微软雅黑" panose="020B0503020204020204" pitchFamily="34" charset="-122"/>
                <a:ea typeface="微软雅黑" panose="020B0503020204020204" pitchFamily="34" charset="-122"/>
              </a:rPr>
              <a:t>HERE</a:t>
            </a:r>
            <a:endParaRPr lang="zh-CN" altLang="en-US" sz="16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6365875" y="5859797"/>
            <a:ext cx="5556250"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述职报告</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总结计划</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工作汇报</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年终总结</a:t>
            </a:r>
          </a:p>
        </p:txBody>
      </p:sp>
      <p:sp>
        <p:nvSpPr>
          <p:cNvPr id="24" name="矩形 23"/>
          <p:cNvSpPr/>
          <p:nvPr/>
        </p:nvSpPr>
        <p:spPr>
          <a:xfrm>
            <a:off x="2318385" y="0"/>
            <a:ext cx="2924175" cy="553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5" name="组合 24"/>
          <p:cNvGrpSpPr/>
          <p:nvPr/>
        </p:nvGrpSpPr>
        <p:grpSpPr>
          <a:xfrm>
            <a:off x="2609795" y="105043"/>
            <a:ext cx="2341354" cy="5327114"/>
            <a:chOff x="7247835" y="105043"/>
            <a:chExt cx="2341354" cy="5327114"/>
          </a:xfrm>
        </p:grpSpPr>
        <p:sp>
          <p:nvSpPr>
            <p:cNvPr id="28" name="文本框 27"/>
            <p:cNvSpPr txBox="1"/>
            <p:nvPr/>
          </p:nvSpPr>
          <p:spPr>
            <a:xfrm rot="5400000">
              <a:off x="5814093" y="1623915"/>
              <a:ext cx="5208838" cy="2289370"/>
            </a:xfrm>
            <a:custGeom>
              <a:avLst/>
              <a:gdLst/>
              <a:ahLst/>
              <a:cxnLst/>
              <a:rect l="l" t="t" r="r" b="b"/>
              <a:pathLst>
                <a:path w="4388542" h="1928836">
                  <a:moveTo>
                    <a:pt x="3725466" y="247729"/>
                  </a:moveTo>
                  <a:lnTo>
                    <a:pt x="3725466" y="1681107"/>
                  </a:lnTo>
                  <a:lnTo>
                    <a:pt x="4106302" y="1681107"/>
                  </a:lnTo>
                  <a:lnTo>
                    <a:pt x="4106302" y="247729"/>
                  </a:lnTo>
                  <a:close/>
                  <a:moveTo>
                    <a:pt x="1429941" y="247729"/>
                  </a:moveTo>
                  <a:lnTo>
                    <a:pt x="1429941" y="1681107"/>
                  </a:lnTo>
                  <a:lnTo>
                    <a:pt x="1810778" y="1681107"/>
                  </a:lnTo>
                  <a:lnTo>
                    <a:pt x="1810778" y="247729"/>
                  </a:lnTo>
                  <a:close/>
                  <a:moveTo>
                    <a:pt x="3617007" y="0"/>
                  </a:moveTo>
                  <a:lnTo>
                    <a:pt x="4214761" y="0"/>
                  </a:lnTo>
                  <a:cubicBezTo>
                    <a:pt x="4330614" y="0"/>
                    <a:pt x="4388542" y="59160"/>
                    <a:pt x="4388542" y="177478"/>
                  </a:cubicBezTo>
                  <a:lnTo>
                    <a:pt x="4388542" y="1752591"/>
                  </a:lnTo>
                  <a:cubicBezTo>
                    <a:pt x="4388542" y="1870088"/>
                    <a:pt x="4330614" y="1928836"/>
                    <a:pt x="4214761" y="1928836"/>
                  </a:cubicBezTo>
                  <a:lnTo>
                    <a:pt x="3613310" y="1928836"/>
                  </a:lnTo>
                  <a:cubicBezTo>
                    <a:pt x="3499100" y="1928836"/>
                    <a:pt x="3441994" y="1870088"/>
                    <a:pt x="3441994" y="1752591"/>
                  </a:cubicBezTo>
                  <a:lnTo>
                    <a:pt x="3441994" y="177478"/>
                  </a:lnTo>
                  <a:cubicBezTo>
                    <a:pt x="3441994" y="59160"/>
                    <a:pt x="3500332" y="0"/>
                    <a:pt x="3617007" y="0"/>
                  </a:cubicBezTo>
                  <a:close/>
                  <a:moveTo>
                    <a:pt x="2491490" y="0"/>
                  </a:moveTo>
                  <a:lnTo>
                    <a:pt x="3057199" y="0"/>
                  </a:lnTo>
                  <a:cubicBezTo>
                    <a:pt x="3174696" y="0"/>
                    <a:pt x="3233444" y="58338"/>
                    <a:pt x="3233444" y="175013"/>
                  </a:cubicBezTo>
                  <a:lnTo>
                    <a:pt x="3233444" y="548455"/>
                  </a:lnTo>
                  <a:cubicBezTo>
                    <a:pt x="3233444" y="609258"/>
                    <a:pt x="3212492" y="676634"/>
                    <a:pt x="3170588" y="750583"/>
                  </a:cubicBezTo>
                  <a:lnTo>
                    <a:pt x="2640620" y="1676177"/>
                  </a:lnTo>
                  <a:lnTo>
                    <a:pt x="3230980" y="1676177"/>
                  </a:lnTo>
                  <a:lnTo>
                    <a:pt x="3230980" y="1928836"/>
                  </a:lnTo>
                  <a:lnTo>
                    <a:pt x="2295525" y="1928836"/>
                  </a:lnTo>
                  <a:lnTo>
                    <a:pt x="2295525" y="1750126"/>
                  </a:lnTo>
                  <a:lnTo>
                    <a:pt x="2948741" y="601452"/>
                  </a:lnTo>
                  <a:lnTo>
                    <a:pt x="2948741" y="245265"/>
                  </a:lnTo>
                  <a:lnTo>
                    <a:pt x="2597483" y="245265"/>
                  </a:lnTo>
                  <a:lnTo>
                    <a:pt x="2597483" y="603917"/>
                  </a:lnTo>
                  <a:lnTo>
                    <a:pt x="2315244" y="603917"/>
                  </a:lnTo>
                  <a:lnTo>
                    <a:pt x="2315244" y="175013"/>
                  </a:lnTo>
                  <a:cubicBezTo>
                    <a:pt x="2315244" y="58338"/>
                    <a:pt x="2373993" y="0"/>
                    <a:pt x="2491490" y="0"/>
                  </a:cubicBezTo>
                  <a:close/>
                  <a:moveTo>
                    <a:pt x="1321482" y="0"/>
                  </a:moveTo>
                  <a:lnTo>
                    <a:pt x="1919236" y="0"/>
                  </a:lnTo>
                  <a:cubicBezTo>
                    <a:pt x="2035090" y="0"/>
                    <a:pt x="2093016" y="59160"/>
                    <a:pt x="2093016" y="177478"/>
                  </a:cubicBezTo>
                  <a:lnTo>
                    <a:pt x="2093016" y="1752591"/>
                  </a:lnTo>
                  <a:cubicBezTo>
                    <a:pt x="2093016" y="1870088"/>
                    <a:pt x="2035090" y="1928836"/>
                    <a:pt x="1919236" y="1928836"/>
                  </a:cubicBezTo>
                  <a:lnTo>
                    <a:pt x="1317785" y="1928836"/>
                  </a:lnTo>
                  <a:cubicBezTo>
                    <a:pt x="1203575" y="1928836"/>
                    <a:pt x="1146470" y="1870088"/>
                    <a:pt x="1146470" y="1752591"/>
                  </a:cubicBezTo>
                  <a:lnTo>
                    <a:pt x="1146470" y="177478"/>
                  </a:lnTo>
                  <a:cubicBezTo>
                    <a:pt x="1146470" y="59160"/>
                    <a:pt x="1204807" y="0"/>
                    <a:pt x="1321482" y="0"/>
                  </a:cubicBezTo>
                  <a:close/>
                  <a:moveTo>
                    <a:pt x="195965" y="0"/>
                  </a:moveTo>
                  <a:lnTo>
                    <a:pt x="761675" y="0"/>
                  </a:lnTo>
                  <a:cubicBezTo>
                    <a:pt x="879171" y="0"/>
                    <a:pt x="937920" y="58338"/>
                    <a:pt x="937920" y="175013"/>
                  </a:cubicBezTo>
                  <a:lnTo>
                    <a:pt x="937920" y="548455"/>
                  </a:lnTo>
                  <a:cubicBezTo>
                    <a:pt x="937920" y="609258"/>
                    <a:pt x="916967" y="676634"/>
                    <a:pt x="875063" y="750583"/>
                  </a:cubicBezTo>
                  <a:lnTo>
                    <a:pt x="345095" y="1676177"/>
                  </a:lnTo>
                  <a:lnTo>
                    <a:pt x="935455" y="1676177"/>
                  </a:lnTo>
                  <a:lnTo>
                    <a:pt x="935455" y="1928836"/>
                  </a:lnTo>
                  <a:lnTo>
                    <a:pt x="0" y="1928836"/>
                  </a:lnTo>
                  <a:lnTo>
                    <a:pt x="0" y="1750126"/>
                  </a:lnTo>
                  <a:lnTo>
                    <a:pt x="653216" y="601452"/>
                  </a:lnTo>
                  <a:lnTo>
                    <a:pt x="653216" y="245265"/>
                  </a:lnTo>
                  <a:lnTo>
                    <a:pt x="301958" y="245265"/>
                  </a:lnTo>
                  <a:lnTo>
                    <a:pt x="301958" y="603917"/>
                  </a:lnTo>
                  <a:lnTo>
                    <a:pt x="19720" y="603917"/>
                  </a:lnTo>
                  <a:lnTo>
                    <a:pt x="19720" y="175013"/>
                  </a:lnTo>
                  <a:cubicBezTo>
                    <a:pt x="19720" y="58338"/>
                    <a:pt x="78468" y="0"/>
                    <a:pt x="19596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dirty="0">
                <a:solidFill>
                  <a:schemeClr val="bg1"/>
                </a:solidFill>
                <a:latin typeface="Agency FB" panose="020B0804020202020204" pitchFamily="34" charset="0"/>
                <a:ea typeface="微软雅黑" panose="020B0503020204020204" pitchFamily="34" charset="-122"/>
              </a:endParaRPr>
            </a:p>
          </p:txBody>
        </p:sp>
        <p:sp>
          <p:nvSpPr>
            <p:cNvPr id="35" name="文本框 34"/>
            <p:cNvSpPr txBox="1"/>
            <p:nvPr/>
          </p:nvSpPr>
          <p:spPr>
            <a:xfrm rot="5400000">
              <a:off x="5754955" y="1597923"/>
              <a:ext cx="5327114" cy="2341354"/>
            </a:xfrm>
            <a:custGeom>
              <a:avLst/>
              <a:gdLst/>
              <a:ahLst/>
              <a:cxnLst/>
              <a:rect l="l" t="t" r="r" b="b"/>
              <a:pathLst>
                <a:path w="4388542" h="1928836">
                  <a:moveTo>
                    <a:pt x="3725466" y="247729"/>
                  </a:moveTo>
                  <a:lnTo>
                    <a:pt x="3725466" y="1681107"/>
                  </a:lnTo>
                  <a:lnTo>
                    <a:pt x="4106302" y="1681107"/>
                  </a:lnTo>
                  <a:lnTo>
                    <a:pt x="4106302" y="247729"/>
                  </a:lnTo>
                  <a:close/>
                  <a:moveTo>
                    <a:pt x="1429941" y="247729"/>
                  </a:moveTo>
                  <a:lnTo>
                    <a:pt x="1429941" y="1681107"/>
                  </a:lnTo>
                  <a:lnTo>
                    <a:pt x="1810778" y="1681107"/>
                  </a:lnTo>
                  <a:lnTo>
                    <a:pt x="1810778" y="247729"/>
                  </a:lnTo>
                  <a:close/>
                  <a:moveTo>
                    <a:pt x="3617007" y="0"/>
                  </a:moveTo>
                  <a:lnTo>
                    <a:pt x="4214761" y="0"/>
                  </a:lnTo>
                  <a:cubicBezTo>
                    <a:pt x="4330614" y="0"/>
                    <a:pt x="4388542" y="59160"/>
                    <a:pt x="4388542" y="177478"/>
                  </a:cubicBezTo>
                  <a:lnTo>
                    <a:pt x="4388542" y="1752591"/>
                  </a:lnTo>
                  <a:cubicBezTo>
                    <a:pt x="4388542" y="1870088"/>
                    <a:pt x="4330614" y="1928836"/>
                    <a:pt x="4214761" y="1928836"/>
                  </a:cubicBezTo>
                  <a:lnTo>
                    <a:pt x="3613310" y="1928836"/>
                  </a:lnTo>
                  <a:cubicBezTo>
                    <a:pt x="3499100" y="1928836"/>
                    <a:pt x="3441994" y="1870088"/>
                    <a:pt x="3441994" y="1752591"/>
                  </a:cubicBezTo>
                  <a:lnTo>
                    <a:pt x="3441994" y="177478"/>
                  </a:lnTo>
                  <a:cubicBezTo>
                    <a:pt x="3441994" y="59160"/>
                    <a:pt x="3500332" y="0"/>
                    <a:pt x="3617007" y="0"/>
                  </a:cubicBezTo>
                  <a:close/>
                  <a:moveTo>
                    <a:pt x="2491490" y="0"/>
                  </a:moveTo>
                  <a:lnTo>
                    <a:pt x="3057199" y="0"/>
                  </a:lnTo>
                  <a:cubicBezTo>
                    <a:pt x="3174696" y="0"/>
                    <a:pt x="3233444" y="58338"/>
                    <a:pt x="3233444" y="175013"/>
                  </a:cubicBezTo>
                  <a:lnTo>
                    <a:pt x="3233444" y="548455"/>
                  </a:lnTo>
                  <a:cubicBezTo>
                    <a:pt x="3233444" y="609258"/>
                    <a:pt x="3212492" y="676634"/>
                    <a:pt x="3170588" y="750583"/>
                  </a:cubicBezTo>
                  <a:lnTo>
                    <a:pt x="2640620" y="1676177"/>
                  </a:lnTo>
                  <a:lnTo>
                    <a:pt x="3230980" y="1676177"/>
                  </a:lnTo>
                  <a:lnTo>
                    <a:pt x="3230980" y="1928836"/>
                  </a:lnTo>
                  <a:lnTo>
                    <a:pt x="2295525" y="1928836"/>
                  </a:lnTo>
                  <a:lnTo>
                    <a:pt x="2295525" y="1750126"/>
                  </a:lnTo>
                  <a:lnTo>
                    <a:pt x="2948741" y="601452"/>
                  </a:lnTo>
                  <a:lnTo>
                    <a:pt x="2948741" y="245265"/>
                  </a:lnTo>
                  <a:lnTo>
                    <a:pt x="2597483" y="245265"/>
                  </a:lnTo>
                  <a:lnTo>
                    <a:pt x="2597483" y="603917"/>
                  </a:lnTo>
                  <a:lnTo>
                    <a:pt x="2315244" y="603917"/>
                  </a:lnTo>
                  <a:lnTo>
                    <a:pt x="2315244" y="175013"/>
                  </a:lnTo>
                  <a:cubicBezTo>
                    <a:pt x="2315244" y="58338"/>
                    <a:pt x="2373993" y="0"/>
                    <a:pt x="2491490" y="0"/>
                  </a:cubicBezTo>
                  <a:close/>
                  <a:moveTo>
                    <a:pt x="1321482" y="0"/>
                  </a:moveTo>
                  <a:lnTo>
                    <a:pt x="1919236" y="0"/>
                  </a:lnTo>
                  <a:cubicBezTo>
                    <a:pt x="2035090" y="0"/>
                    <a:pt x="2093016" y="59160"/>
                    <a:pt x="2093016" y="177478"/>
                  </a:cubicBezTo>
                  <a:lnTo>
                    <a:pt x="2093016" y="1752591"/>
                  </a:lnTo>
                  <a:cubicBezTo>
                    <a:pt x="2093016" y="1870088"/>
                    <a:pt x="2035090" y="1928836"/>
                    <a:pt x="1919236" y="1928836"/>
                  </a:cubicBezTo>
                  <a:lnTo>
                    <a:pt x="1317785" y="1928836"/>
                  </a:lnTo>
                  <a:cubicBezTo>
                    <a:pt x="1203575" y="1928836"/>
                    <a:pt x="1146470" y="1870088"/>
                    <a:pt x="1146470" y="1752591"/>
                  </a:cubicBezTo>
                  <a:lnTo>
                    <a:pt x="1146470" y="177478"/>
                  </a:lnTo>
                  <a:cubicBezTo>
                    <a:pt x="1146470" y="59160"/>
                    <a:pt x="1204807" y="0"/>
                    <a:pt x="1321482" y="0"/>
                  </a:cubicBezTo>
                  <a:close/>
                  <a:moveTo>
                    <a:pt x="195965" y="0"/>
                  </a:moveTo>
                  <a:lnTo>
                    <a:pt x="761675" y="0"/>
                  </a:lnTo>
                  <a:cubicBezTo>
                    <a:pt x="879171" y="0"/>
                    <a:pt x="937920" y="58338"/>
                    <a:pt x="937920" y="175013"/>
                  </a:cubicBezTo>
                  <a:lnTo>
                    <a:pt x="937920" y="548455"/>
                  </a:lnTo>
                  <a:cubicBezTo>
                    <a:pt x="937920" y="609258"/>
                    <a:pt x="916967" y="676634"/>
                    <a:pt x="875063" y="750583"/>
                  </a:cubicBezTo>
                  <a:lnTo>
                    <a:pt x="345095" y="1676177"/>
                  </a:lnTo>
                  <a:lnTo>
                    <a:pt x="935455" y="1676177"/>
                  </a:lnTo>
                  <a:lnTo>
                    <a:pt x="935455" y="1928836"/>
                  </a:lnTo>
                  <a:lnTo>
                    <a:pt x="0" y="1928836"/>
                  </a:lnTo>
                  <a:lnTo>
                    <a:pt x="0" y="1750126"/>
                  </a:lnTo>
                  <a:lnTo>
                    <a:pt x="653216" y="601452"/>
                  </a:lnTo>
                  <a:lnTo>
                    <a:pt x="653216" y="245265"/>
                  </a:lnTo>
                  <a:lnTo>
                    <a:pt x="301958" y="245265"/>
                  </a:lnTo>
                  <a:lnTo>
                    <a:pt x="301958" y="603917"/>
                  </a:lnTo>
                  <a:lnTo>
                    <a:pt x="19720" y="603917"/>
                  </a:lnTo>
                  <a:lnTo>
                    <a:pt x="19720" y="175013"/>
                  </a:lnTo>
                  <a:cubicBezTo>
                    <a:pt x="19720" y="58338"/>
                    <a:pt x="78468" y="0"/>
                    <a:pt x="195965" y="0"/>
                  </a:cubicBezTo>
                  <a:close/>
                </a:path>
              </a:pathLst>
            </a:custGeom>
            <a:solidFill>
              <a:schemeClr val="bg1">
                <a:alpha val="7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9900" dirty="0">
                <a:solidFill>
                  <a:schemeClr val="bg1"/>
                </a:solidFill>
                <a:latin typeface="Agency FB" panose="020B0804020202020204" pitchFamily="34" charset="0"/>
                <a:ea typeface="微软雅黑" panose="020B0503020204020204" pitchFamily="34" charset="-122"/>
              </a:endParaRPr>
            </a:p>
          </p:txBody>
        </p:sp>
      </p:grpSp>
      <p:grpSp>
        <p:nvGrpSpPr>
          <p:cNvPr id="7" name="组合 6"/>
          <p:cNvGrpSpPr/>
          <p:nvPr/>
        </p:nvGrpSpPr>
        <p:grpSpPr>
          <a:xfrm>
            <a:off x="179070" y="6280629"/>
            <a:ext cx="480060" cy="480060"/>
            <a:chOff x="179070" y="6280629"/>
            <a:chExt cx="480060" cy="480060"/>
          </a:xfrm>
        </p:grpSpPr>
        <p:sp>
          <p:nvSpPr>
            <p:cNvPr id="33" name="椭圆 32"/>
            <p:cNvSpPr/>
            <p:nvPr/>
          </p:nvSpPr>
          <p:spPr>
            <a:xfrm>
              <a:off x="179070" y="6280629"/>
              <a:ext cx="480060" cy="480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323296" y="6435964"/>
              <a:ext cx="179148" cy="17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right)">
                                      <p:cBhvr>
                                        <p:cTn id="48" dur="500"/>
                                        <p:tgtEl>
                                          <p:spTgt spid="3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6500"/>
                            </p:stCondLst>
                            <p:childTnLst>
                              <p:par>
                                <p:cTn id="60" presetID="53" presetClass="entr" presetSubtype="16"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6" grpId="0" animBg="1"/>
      <p:bldP spid="17" grpId="0"/>
      <p:bldP spid="30" grpId="0" animBg="1"/>
      <p:bldP spid="32" grpId="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11400" y="0"/>
            <a:ext cx="2924175" cy="553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 name="组合 1"/>
          <p:cNvGrpSpPr/>
          <p:nvPr/>
        </p:nvGrpSpPr>
        <p:grpSpPr>
          <a:xfrm>
            <a:off x="2935162" y="859415"/>
            <a:ext cx="2385253" cy="3678287"/>
            <a:chOff x="2935162" y="859415"/>
            <a:chExt cx="2385253" cy="3678287"/>
          </a:xfrm>
        </p:grpSpPr>
        <p:sp>
          <p:nvSpPr>
            <p:cNvPr id="7" name="矩形 6"/>
            <p:cNvSpPr/>
            <p:nvPr/>
          </p:nvSpPr>
          <p:spPr>
            <a:xfrm>
              <a:off x="2935162" y="859415"/>
              <a:ext cx="1659429" cy="1862048"/>
            </a:xfrm>
            <a:prstGeom prst="rect">
              <a:avLst/>
            </a:prstGeom>
          </p:spPr>
          <p:txBody>
            <a:bodyPr wrap="none">
              <a:spAutoFit/>
            </a:bodyPr>
            <a:lstStyle/>
            <a:p>
              <a:pPr algn="dist"/>
              <a:r>
                <a:rPr lang="zh-CN" altLang="en-US" sz="11500" b="1" dirty="0">
                  <a:solidFill>
                    <a:schemeClr val="bg1"/>
                  </a:solidFill>
                  <a:effectLst>
                    <a:outerShdw blurRad="38100" dist="38100" dir="2700000" algn="tl">
                      <a:srgbClr val="000000">
                        <a:alpha val="43137"/>
                      </a:srgbClr>
                    </a:outerShdw>
                  </a:effectLst>
                  <a:latin typeface="+mj-ea"/>
                  <a:ea typeface="+mj-ea"/>
                </a:rPr>
                <a:t>目</a:t>
              </a:r>
            </a:p>
          </p:txBody>
        </p:sp>
        <p:sp>
          <p:nvSpPr>
            <p:cNvPr id="8" name="矩形 7"/>
            <p:cNvSpPr/>
            <p:nvPr/>
          </p:nvSpPr>
          <p:spPr>
            <a:xfrm>
              <a:off x="2935162" y="859415"/>
              <a:ext cx="1659429" cy="3678287"/>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矩形 8"/>
            <p:cNvSpPr/>
            <p:nvPr/>
          </p:nvSpPr>
          <p:spPr>
            <a:xfrm>
              <a:off x="4457649" y="2736116"/>
              <a:ext cx="263951" cy="15017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6" name="文本框 5"/>
            <p:cNvSpPr txBox="1"/>
            <p:nvPr/>
          </p:nvSpPr>
          <p:spPr>
            <a:xfrm>
              <a:off x="3366034" y="2663573"/>
              <a:ext cx="1954381" cy="1703389"/>
            </a:xfrm>
            <a:prstGeom prst="rect">
              <a:avLst/>
            </a:prstGeom>
            <a:noFill/>
          </p:spPr>
          <p:txBody>
            <a:bodyPr vert="eaVert" wrap="square" rtlCol="0">
              <a:spAutoFit/>
            </a:bodyPr>
            <a:lstStyle/>
            <a:p>
              <a:pPr algn="ctr"/>
              <a:r>
                <a:rPr lang="zh-CN" altLang="en-US" sz="11500" b="1" dirty="0">
                  <a:solidFill>
                    <a:schemeClr val="bg1"/>
                  </a:solidFill>
                  <a:effectLst>
                    <a:outerShdw blurRad="38100" dist="38100" dir="2700000" algn="tl">
                      <a:srgbClr val="000000">
                        <a:alpha val="43137"/>
                      </a:srgbClr>
                    </a:outerShdw>
                  </a:effectLst>
                  <a:latin typeface="+mj-ea"/>
                  <a:ea typeface="+mj-ea"/>
                </a:rPr>
                <a:t>录</a:t>
              </a:r>
            </a:p>
          </p:txBody>
        </p:sp>
        <p:sp>
          <p:nvSpPr>
            <p:cNvPr id="10" name="文本框 9"/>
            <p:cNvSpPr txBox="1"/>
            <p:nvPr/>
          </p:nvSpPr>
          <p:spPr>
            <a:xfrm rot="5400000">
              <a:off x="2382552" y="3197096"/>
              <a:ext cx="1904432" cy="523220"/>
            </a:xfrm>
            <a:prstGeom prst="rect">
              <a:avLst/>
            </a:prstGeom>
            <a:noFill/>
          </p:spPr>
          <p:txBody>
            <a:bodyPr wrap="none" rtlCol="0">
              <a:spAutoFit/>
            </a:bodyPr>
            <a:lstStyle/>
            <a:p>
              <a:r>
                <a:rPr lang="en-US" altLang="zh-CN" sz="2800" dirty="0">
                  <a:solidFill>
                    <a:schemeClr val="bg1"/>
                  </a:solidFill>
                  <a:latin typeface="+mj-ea"/>
                  <a:ea typeface="+mj-ea"/>
                </a:rPr>
                <a:t>CONTENT</a:t>
              </a:r>
              <a:endParaRPr lang="zh-CN" altLang="en-US" sz="2800" dirty="0">
                <a:solidFill>
                  <a:schemeClr val="bg1"/>
                </a:solidFill>
                <a:latin typeface="+mj-ea"/>
                <a:ea typeface="+mj-ea"/>
              </a:endParaRPr>
            </a:p>
          </p:txBody>
        </p:sp>
      </p:grpSp>
      <p:sp>
        <p:nvSpPr>
          <p:cNvPr id="11" name="istanbul-metro-logo_50358"/>
          <p:cNvSpPr>
            <a:spLocks noChangeAspect="1"/>
          </p:cNvSpPr>
          <p:nvPr/>
        </p:nvSpPr>
        <p:spPr bwMode="auto">
          <a:xfrm>
            <a:off x="167443" y="164181"/>
            <a:ext cx="527914" cy="628650"/>
          </a:xfrm>
          <a:custGeom>
            <a:avLst/>
            <a:gdLst>
              <a:gd name="connsiteX0" fmla="*/ 136485 w 496639"/>
              <a:gd name="connsiteY0" fmla="*/ 196055 h 591406"/>
              <a:gd name="connsiteX1" fmla="*/ 189079 w 496639"/>
              <a:gd name="connsiteY1" fmla="*/ 234253 h 591406"/>
              <a:gd name="connsiteX2" fmla="*/ 243586 w 496639"/>
              <a:gd name="connsiteY2" fmla="*/ 273407 h 591406"/>
              <a:gd name="connsiteX3" fmla="*/ 300484 w 496639"/>
              <a:gd name="connsiteY3" fmla="*/ 235686 h 591406"/>
              <a:gd name="connsiteX4" fmla="*/ 355947 w 496639"/>
              <a:gd name="connsiteY4" fmla="*/ 197488 h 591406"/>
              <a:gd name="connsiteX5" fmla="*/ 357381 w 496639"/>
              <a:gd name="connsiteY5" fmla="*/ 312082 h 591406"/>
              <a:gd name="connsiteX6" fmla="*/ 359294 w 496639"/>
              <a:gd name="connsiteY6" fmla="*/ 426677 h 591406"/>
              <a:gd name="connsiteX7" fmla="*/ 416670 w 496639"/>
              <a:gd name="connsiteY7" fmla="*/ 426677 h 591406"/>
              <a:gd name="connsiteX8" fmla="*/ 440098 w 496639"/>
              <a:gd name="connsiteY8" fmla="*/ 426199 h 591406"/>
              <a:gd name="connsiteX9" fmla="*/ 411410 w 496639"/>
              <a:gd name="connsiteY9" fmla="*/ 452460 h 591406"/>
              <a:gd name="connsiteX10" fmla="*/ 248368 w 496639"/>
              <a:gd name="connsiteY10" fmla="*/ 591406 h 591406"/>
              <a:gd name="connsiteX11" fmla="*/ 147960 w 496639"/>
              <a:gd name="connsiteY11" fmla="*/ 510235 h 591406"/>
              <a:gd name="connsiteX12" fmla="*/ 48509 w 496639"/>
              <a:gd name="connsiteY12" fmla="*/ 426199 h 591406"/>
              <a:gd name="connsiteX13" fmla="*/ 105407 w 496639"/>
              <a:gd name="connsiteY13" fmla="*/ 425722 h 591406"/>
              <a:gd name="connsiteX14" fmla="*/ 134573 w 496639"/>
              <a:gd name="connsiteY14" fmla="*/ 425722 h 591406"/>
              <a:gd name="connsiteX15" fmla="*/ 135051 w 496639"/>
              <a:gd name="connsiteY15" fmla="*/ 310650 h 591406"/>
              <a:gd name="connsiteX16" fmla="*/ 136485 w 496639"/>
              <a:gd name="connsiteY16" fmla="*/ 196055 h 591406"/>
              <a:gd name="connsiteX17" fmla="*/ 74788 w 496639"/>
              <a:gd name="connsiteY17" fmla="*/ 70003 h 591406"/>
              <a:gd name="connsiteX18" fmla="*/ 75744 w 496639"/>
              <a:gd name="connsiteY18" fmla="*/ 425265 h 591406"/>
              <a:gd name="connsiteX19" fmla="*/ 63315 w 496639"/>
              <a:gd name="connsiteY19" fmla="*/ 413327 h 591406"/>
              <a:gd name="connsiteX20" fmla="*/ 26505 w 496639"/>
              <a:gd name="connsiteY20" fmla="*/ 358414 h 591406"/>
              <a:gd name="connsiteX21" fmla="*/ 12163 w 496639"/>
              <a:gd name="connsiteY21" fmla="*/ 170279 h 591406"/>
              <a:gd name="connsiteX22" fmla="*/ 44193 w 496639"/>
              <a:gd name="connsiteY22" fmla="*/ 106293 h 591406"/>
              <a:gd name="connsiteX23" fmla="*/ 74788 w 496639"/>
              <a:gd name="connsiteY23" fmla="*/ 70003 h 591406"/>
              <a:gd name="connsiteX24" fmla="*/ 420533 w 496639"/>
              <a:gd name="connsiteY24" fmla="*/ 69082 h 591406"/>
              <a:gd name="connsiteX25" fmla="*/ 452074 w 496639"/>
              <a:gd name="connsiteY25" fmla="*/ 106327 h 591406"/>
              <a:gd name="connsiteX26" fmla="*/ 484094 w 496639"/>
              <a:gd name="connsiteY26" fmla="*/ 170313 h 591406"/>
              <a:gd name="connsiteX27" fmla="*/ 484094 w 496639"/>
              <a:gd name="connsiteY27" fmla="*/ 325023 h 591406"/>
              <a:gd name="connsiteX28" fmla="*/ 452074 w 496639"/>
              <a:gd name="connsiteY28" fmla="*/ 389486 h 591406"/>
              <a:gd name="connsiteX29" fmla="*/ 420533 w 496639"/>
              <a:gd name="connsiteY29" fmla="*/ 424821 h 591406"/>
              <a:gd name="connsiteX30" fmla="*/ 420533 w 496639"/>
              <a:gd name="connsiteY30" fmla="*/ 69082 h 591406"/>
              <a:gd name="connsiteX31" fmla="*/ 273763 w 496639"/>
              <a:gd name="connsiteY31" fmla="*/ 1305 h 591406"/>
              <a:gd name="connsiteX32" fmla="*/ 400898 w 496639"/>
              <a:gd name="connsiteY32" fmla="*/ 51911 h 591406"/>
              <a:gd name="connsiteX33" fmla="*/ 413330 w 496639"/>
              <a:gd name="connsiteY33" fmla="*/ 62415 h 591406"/>
              <a:gd name="connsiteX34" fmla="*/ 331563 w 496639"/>
              <a:gd name="connsiteY34" fmla="*/ 126390 h 591406"/>
              <a:gd name="connsiteX35" fmla="*/ 246448 w 496639"/>
              <a:gd name="connsiteY35" fmla="*/ 188455 h 591406"/>
              <a:gd name="connsiteX36" fmla="*/ 163245 w 496639"/>
              <a:gd name="connsiteY36" fmla="*/ 127345 h 591406"/>
              <a:gd name="connsiteX37" fmla="*/ 81477 w 496639"/>
              <a:gd name="connsiteY37" fmla="*/ 65279 h 591406"/>
              <a:gd name="connsiteX38" fmla="*/ 138380 w 496639"/>
              <a:gd name="connsiteY38" fmla="*/ 25176 h 591406"/>
              <a:gd name="connsiteX39" fmla="*/ 273763 w 496639"/>
              <a:gd name="connsiteY39" fmla="*/ 1305 h 5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6639" h="591406">
                <a:moveTo>
                  <a:pt x="136485" y="196055"/>
                </a:moveTo>
                <a:cubicBezTo>
                  <a:pt x="136963" y="196055"/>
                  <a:pt x="160870" y="213244"/>
                  <a:pt x="189079" y="234253"/>
                </a:cubicBezTo>
                <a:cubicBezTo>
                  <a:pt x="217289" y="255262"/>
                  <a:pt x="241674" y="272929"/>
                  <a:pt x="243586" y="273407"/>
                </a:cubicBezTo>
                <a:cubicBezTo>
                  <a:pt x="245977" y="274839"/>
                  <a:pt x="254583" y="269109"/>
                  <a:pt x="300484" y="235686"/>
                </a:cubicBezTo>
                <a:cubicBezTo>
                  <a:pt x="330606" y="214199"/>
                  <a:pt x="355469" y="197010"/>
                  <a:pt x="355947" y="197488"/>
                </a:cubicBezTo>
                <a:cubicBezTo>
                  <a:pt x="356903" y="197965"/>
                  <a:pt x="357381" y="249533"/>
                  <a:pt x="357381" y="312082"/>
                </a:cubicBezTo>
                <a:cubicBezTo>
                  <a:pt x="357381" y="414740"/>
                  <a:pt x="357381" y="426199"/>
                  <a:pt x="359294" y="426677"/>
                </a:cubicBezTo>
                <a:cubicBezTo>
                  <a:pt x="362163" y="428109"/>
                  <a:pt x="412366" y="426677"/>
                  <a:pt x="416670" y="426677"/>
                </a:cubicBezTo>
                <a:lnTo>
                  <a:pt x="440098" y="426199"/>
                </a:lnTo>
                <a:lnTo>
                  <a:pt x="411410" y="452460"/>
                </a:lnTo>
                <a:cubicBezTo>
                  <a:pt x="278490" y="566577"/>
                  <a:pt x="249324" y="591406"/>
                  <a:pt x="248368" y="591406"/>
                </a:cubicBezTo>
                <a:cubicBezTo>
                  <a:pt x="247889" y="591406"/>
                  <a:pt x="202467" y="555118"/>
                  <a:pt x="147960" y="510235"/>
                </a:cubicBezTo>
                <a:cubicBezTo>
                  <a:pt x="92975" y="465830"/>
                  <a:pt x="48509" y="427154"/>
                  <a:pt x="48509" y="426199"/>
                </a:cubicBezTo>
                <a:lnTo>
                  <a:pt x="105407" y="425722"/>
                </a:lnTo>
                <a:lnTo>
                  <a:pt x="134573" y="425722"/>
                </a:lnTo>
                <a:lnTo>
                  <a:pt x="135051" y="310650"/>
                </a:lnTo>
                <a:cubicBezTo>
                  <a:pt x="135529" y="247623"/>
                  <a:pt x="136007" y="196055"/>
                  <a:pt x="136485" y="196055"/>
                </a:cubicBezTo>
                <a:close/>
                <a:moveTo>
                  <a:pt x="74788" y="70003"/>
                </a:moveTo>
                <a:cubicBezTo>
                  <a:pt x="76222" y="70003"/>
                  <a:pt x="75744" y="421445"/>
                  <a:pt x="75744" y="425265"/>
                </a:cubicBezTo>
                <a:cubicBezTo>
                  <a:pt x="75744" y="425742"/>
                  <a:pt x="69051" y="419535"/>
                  <a:pt x="63315" y="413327"/>
                </a:cubicBezTo>
                <a:cubicBezTo>
                  <a:pt x="47061" y="394705"/>
                  <a:pt x="36544" y="378947"/>
                  <a:pt x="26505" y="358414"/>
                </a:cubicBezTo>
                <a:cubicBezTo>
                  <a:pt x="-3134" y="298727"/>
                  <a:pt x="-7915" y="234264"/>
                  <a:pt x="12163" y="170279"/>
                </a:cubicBezTo>
                <a:cubicBezTo>
                  <a:pt x="18378" y="151656"/>
                  <a:pt x="33197" y="121096"/>
                  <a:pt x="44193" y="106293"/>
                </a:cubicBezTo>
                <a:cubicBezTo>
                  <a:pt x="53754" y="92446"/>
                  <a:pt x="72876" y="70003"/>
                  <a:pt x="74788" y="70003"/>
                </a:cubicBezTo>
                <a:close/>
                <a:moveTo>
                  <a:pt x="420533" y="69082"/>
                </a:moveTo>
                <a:cubicBezTo>
                  <a:pt x="422444" y="69082"/>
                  <a:pt x="442516" y="92480"/>
                  <a:pt x="452074" y="106327"/>
                </a:cubicBezTo>
                <a:cubicBezTo>
                  <a:pt x="463066" y="121130"/>
                  <a:pt x="477881" y="151213"/>
                  <a:pt x="484094" y="170313"/>
                </a:cubicBezTo>
                <a:cubicBezTo>
                  <a:pt x="500821" y="222360"/>
                  <a:pt x="500821" y="272976"/>
                  <a:pt x="484094" y="325023"/>
                </a:cubicBezTo>
                <a:cubicBezTo>
                  <a:pt x="477881" y="344123"/>
                  <a:pt x="463066" y="374206"/>
                  <a:pt x="452074" y="389486"/>
                </a:cubicBezTo>
                <a:cubicBezTo>
                  <a:pt x="442994" y="402379"/>
                  <a:pt x="421966" y="424821"/>
                  <a:pt x="420533" y="424821"/>
                </a:cubicBezTo>
                <a:cubicBezTo>
                  <a:pt x="419577" y="306401"/>
                  <a:pt x="418143" y="187503"/>
                  <a:pt x="420533" y="69082"/>
                </a:cubicBezTo>
                <a:close/>
                <a:moveTo>
                  <a:pt x="273763" y="1305"/>
                </a:moveTo>
                <a:cubicBezTo>
                  <a:pt x="319369" y="5959"/>
                  <a:pt x="363600" y="23027"/>
                  <a:pt x="400898" y="51911"/>
                </a:cubicBezTo>
                <a:cubicBezTo>
                  <a:pt x="406636" y="56686"/>
                  <a:pt x="412374" y="61460"/>
                  <a:pt x="413330" y="62415"/>
                </a:cubicBezTo>
                <a:cubicBezTo>
                  <a:pt x="414765" y="64324"/>
                  <a:pt x="402811" y="73396"/>
                  <a:pt x="331563" y="126390"/>
                </a:cubicBezTo>
                <a:cubicBezTo>
                  <a:pt x="286136" y="160765"/>
                  <a:pt x="247882" y="188455"/>
                  <a:pt x="246448" y="188455"/>
                </a:cubicBezTo>
                <a:cubicBezTo>
                  <a:pt x="245491" y="188455"/>
                  <a:pt x="208194" y="161242"/>
                  <a:pt x="163245" y="127345"/>
                </a:cubicBezTo>
                <a:cubicBezTo>
                  <a:pt x="118775" y="93925"/>
                  <a:pt x="81956" y="65757"/>
                  <a:pt x="81477" y="65279"/>
                </a:cubicBezTo>
                <a:cubicBezTo>
                  <a:pt x="80521" y="61460"/>
                  <a:pt x="115906" y="36156"/>
                  <a:pt x="138380" y="25176"/>
                </a:cubicBezTo>
                <a:cubicBezTo>
                  <a:pt x="181177" y="4408"/>
                  <a:pt x="228157" y="-3350"/>
                  <a:pt x="273763" y="1305"/>
                </a:cubicBezTo>
                <a:close/>
              </a:path>
            </a:pathLst>
          </a:custGeom>
          <a:solidFill>
            <a:schemeClr val="accent1"/>
          </a:solidFill>
          <a:ln>
            <a:noFill/>
          </a:ln>
        </p:spPr>
        <p:txBody>
          <a:bodyPr/>
          <a:lstStyle/>
          <a:p>
            <a:endParaRPr lang="zh-CN" altLang="en-US"/>
          </a:p>
        </p:txBody>
      </p:sp>
      <p:sp>
        <p:nvSpPr>
          <p:cNvPr id="12" name="文本框 11"/>
          <p:cNvSpPr txBox="1"/>
          <p:nvPr/>
        </p:nvSpPr>
        <p:spPr>
          <a:xfrm>
            <a:off x="695357" y="186118"/>
            <a:ext cx="784895" cy="584775"/>
          </a:xfrm>
          <a:prstGeom prst="rect">
            <a:avLst/>
          </a:prstGeom>
          <a:noFill/>
        </p:spPr>
        <p:txBody>
          <a:bodyPr wrap="none" rtlCol="0">
            <a:spAutoFit/>
          </a:bodyPr>
          <a:lstStyle/>
          <a:p>
            <a:pPr algn="r"/>
            <a:r>
              <a:rPr lang="en-US" altLang="zh-CN" sz="1600" b="1" dirty="0">
                <a:latin typeface="微软雅黑" panose="020B0503020204020204" pitchFamily="34" charset="-122"/>
                <a:ea typeface="微软雅黑" panose="020B0503020204020204" pitchFamily="34" charset="-122"/>
              </a:rPr>
              <a:t>LOGO</a:t>
            </a:r>
          </a:p>
          <a:p>
            <a:pPr algn="r"/>
            <a:r>
              <a:rPr lang="en-US" altLang="zh-CN" sz="1600" dirty="0">
                <a:latin typeface="微软雅黑" panose="020B0503020204020204" pitchFamily="34" charset="-122"/>
                <a:ea typeface="微软雅黑" panose="020B0503020204020204" pitchFamily="34" charset="-122"/>
              </a:rPr>
              <a:t>HERE</a:t>
            </a:r>
            <a:endParaRPr lang="zh-CN" altLang="en-US" sz="16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7018465" y="859415"/>
            <a:ext cx="3796835" cy="735473"/>
            <a:chOff x="6975941" y="793649"/>
            <a:chExt cx="3796835" cy="735473"/>
          </a:xfrm>
        </p:grpSpPr>
        <p:sp>
          <p:nvSpPr>
            <p:cNvPr id="21" name="任意多边形: 形状 20"/>
            <p:cNvSpPr/>
            <p:nvPr/>
          </p:nvSpPr>
          <p:spPr>
            <a:xfrm>
              <a:off x="7277100" y="859415"/>
              <a:ext cx="3495676" cy="652554"/>
            </a:xfrm>
            <a:custGeom>
              <a:avLst/>
              <a:gdLst>
                <a:gd name="connsiteX0" fmla="*/ 0 w 3495676"/>
                <a:gd name="connsiteY0" fmla="*/ 0 h 652554"/>
                <a:gd name="connsiteX1" fmla="*/ 3495676 w 3495676"/>
                <a:gd name="connsiteY1" fmla="*/ 0 h 652554"/>
                <a:gd name="connsiteX2" fmla="*/ 3495676 w 3495676"/>
                <a:gd name="connsiteY2" fmla="*/ 652554 h 652554"/>
                <a:gd name="connsiteX3" fmla="*/ 0 w 3495676"/>
                <a:gd name="connsiteY3" fmla="*/ 652554 h 652554"/>
                <a:gd name="connsiteX4" fmla="*/ 0 w 3495676"/>
                <a:gd name="connsiteY4" fmla="*/ 652076 h 652554"/>
                <a:gd name="connsiteX5" fmla="*/ 95424 w 3495676"/>
                <a:gd name="connsiteY5" fmla="*/ 556651 h 652554"/>
                <a:gd name="connsiteX6" fmla="*/ 230376 w 3495676"/>
                <a:gd name="connsiteY6" fmla="*/ 556651 h 652554"/>
                <a:gd name="connsiteX7" fmla="*/ 230376 w 3495676"/>
                <a:gd name="connsiteY7" fmla="*/ 421700 h 652554"/>
                <a:gd name="connsiteX8" fmla="*/ 325800 w 3495676"/>
                <a:gd name="connsiteY8" fmla="*/ 326276 h 652554"/>
                <a:gd name="connsiteX9" fmla="*/ 230376 w 3495676"/>
                <a:gd name="connsiteY9" fmla="*/ 230852 h 652554"/>
                <a:gd name="connsiteX10" fmla="*/ 230376 w 3495676"/>
                <a:gd name="connsiteY10" fmla="*/ 95901 h 652554"/>
                <a:gd name="connsiteX11" fmla="*/ 95424 w 3495676"/>
                <a:gd name="connsiteY11" fmla="*/ 95901 h 652554"/>
                <a:gd name="connsiteX12" fmla="*/ 0 w 3495676"/>
                <a:gd name="connsiteY12" fmla="*/ 477 h 6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5676" h="652554">
                  <a:moveTo>
                    <a:pt x="0" y="0"/>
                  </a:moveTo>
                  <a:lnTo>
                    <a:pt x="3495676" y="0"/>
                  </a:lnTo>
                  <a:lnTo>
                    <a:pt x="3495676" y="652554"/>
                  </a:lnTo>
                  <a:lnTo>
                    <a:pt x="0" y="652554"/>
                  </a:lnTo>
                  <a:lnTo>
                    <a:pt x="0" y="652076"/>
                  </a:lnTo>
                  <a:lnTo>
                    <a:pt x="95424" y="556651"/>
                  </a:lnTo>
                  <a:lnTo>
                    <a:pt x="230376" y="556651"/>
                  </a:lnTo>
                  <a:lnTo>
                    <a:pt x="230376" y="421700"/>
                  </a:lnTo>
                  <a:lnTo>
                    <a:pt x="325800" y="326276"/>
                  </a:lnTo>
                  <a:lnTo>
                    <a:pt x="230376" y="230852"/>
                  </a:lnTo>
                  <a:lnTo>
                    <a:pt x="230376" y="95901"/>
                  </a:lnTo>
                  <a:lnTo>
                    <a:pt x="95424" y="95901"/>
                  </a:lnTo>
                  <a:lnTo>
                    <a:pt x="0" y="4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16" name="矩形 15"/>
            <p:cNvSpPr/>
            <p:nvPr/>
          </p:nvSpPr>
          <p:spPr>
            <a:xfrm>
              <a:off x="7616305" y="1275206"/>
              <a:ext cx="3073277" cy="253916"/>
            </a:xfrm>
            <a:prstGeom prst="rect">
              <a:avLst/>
            </a:prstGeom>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17" name="文本框 16"/>
            <p:cNvSpPr txBox="1"/>
            <p:nvPr/>
          </p:nvSpPr>
          <p:spPr>
            <a:xfrm>
              <a:off x="7616305" y="793649"/>
              <a:ext cx="3070745" cy="584775"/>
            </a:xfrm>
            <a:prstGeom prst="rect">
              <a:avLst/>
            </a:prstGeom>
            <a:noFill/>
          </p:spPr>
          <p:txBody>
            <a:bodyPr wrap="square" rtlCol="0">
              <a:spAutoFit/>
            </a:bodyPr>
            <a:lstStyle/>
            <a:p>
              <a:pPr algn="dist"/>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年度工作概述</a:t>
              </a:r>
            </a:p>
          </p:txBody>
        </p:sp>
        <p:sp>
          <p:nvSpPr>
            <p:cNvPr id="20" name="任意多边形: 形状 19"/>
            <p:cNvSpPr/>
            <p:nvPr/>
          </p:nvSpPr>
          <p:spPr>
            <a:xfrm rot="2700000">
              <a:off x="6975941" y="884533"/>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文本框 13"/>
            <p:cNvSpPr txBox="1"/>
            <p:nvPr/>
          </p:nvSpPr>
          <p:spPr>
            <a:xfrm>
              <a:off x="6980219" y="924082"/>
              <a:ext cx="627095" cy="523220"/>
            </a:xfrm>
            <a:prstGeom prst="rect">
              <a:avLst/>
            </a:prstGeom>
            <a:noFill/>
          </p:spPr>
          <p:txBody>
            <a:bodyPr wrap="non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mj-ea"/>
                  <a:ea typeface="+mj-ea"/>
                </a:rPr>
                <a:t>01</a:t>
              </a:r>
              <a:endParaRPr lang="zh-CN" altLang="en-US" sz="2800" b="1" dirty="0">
                <a:solidFill>
                  <a:schemeClr val="bg1"/>
                </a:solidFill>
                <a:effectLst>
                  <a:outerShdw blurRad="38100" dist="38100" dir="2700000" algn="tl">
                    <a:srgbClr val="000000">
                      <a:alpha val="43137"/>
                    </a:srgbClr>
                  </a:outerShdw>
                </a:effectLst>
                <a:latin typeface="+mj-ea"/>
                <a:ea typeface="+mj-ea"/>
              </a:endParaRPr>
            </a:p>
          </p:txBody>
        </p:sp>
      </p:grpSp>
      <p:grpSp>
        <p:nvGrpSpPr>
          <p:cNvPr id="26" name="组合 25"/>
          <p:cNvGrpSpPr/>
          <p:nvPr/>
        </p:nvGrpSpPr>
        <p:grpSpPr>
          <a:xfrm>
            <a:off x="7018465" y="1954122"/>
            <a:ext cx="3796835" cy="735473"/>
            <a:chOff x="6975941" y="793649"/>
            <a:chExt cx="3796835" cy="735473"/>
          </a:xfrm>
        </p:grpSpPr>
        <p:sp>
          <p:nvSpPr>
            <p:cNvPr id="27" name="任意多边形: 形状 26"/>
            <p:cNvSpPr/>
            <p:nvPr/>
          </p:nvSpPr>
          <p:spPr>
            <a:xfrm>
              <a:off x="7277100" y="859415"/>
              <a:ext cx="3495676" cy="652554"/>
            </a:xfrm>
            <a:custGeom>
              <a:avLst/>
              <a:gdLst>
                <a:gd name="connsiteX0" fmla="*/ 0 w 3495676"/>
                <a:gd name="connsiteY0" fmla="*/ 0 h 652554"/>
                <a:gd name="connsiteX1" fmla="*/ 3495676 w 3495676"/>
                <a:gd name="connsiteY1" fmla="*/ 0 h 652554"/>
                <a:gd name="connsiteX2" fmla="*/ 3495676 w 3495676"/>
                <a:gd name="connsiteY2" fmla="*/ 652554 h 652554"/>
                <a:gd name="connsiteX3" fmla="*/ 0 w 3495676"/>
                <a:gd name="connsiteY3" fmla="*/ 652554 h 652554"/>
                <a:gd name="connsiteX4" fmla="*/ 0 w 3495676"/>
                <a:gd name="connsiteY4" fmla="*/ 652076 h 652554"/>
                <a:gd name="connsiteX5" fmla="*/ 95424 w 3495676"/>
                <a:gd name="connsiteY5" fmla="*/ 556651 h 652554"/>
                <a:gd name="connsiteX6" fmla="*/ 230376 w 3495676"/>
                <a:gd name="connsiteY6" fmla="*/ 556651 h 652554"/>
                <a:gd name="connsiteX7" fmla="*/ 230376 w 3495676"/>
                <a:gd name="connsiteY7" fmla="*/ 421700 h 652554"/>
                <a:gd name="connsiteX8" fmla="*/ 325800 w 3495676"/>
                <a:gd name="connsiteY8" fmla="*/ 326276 h 652554"/>
                <a:gd name="connsiteX9" fmla="*/ 230376 w 3495676"/>
                <a:gd name="connsiteY9" fmla="*/ 230852 h 652554"/>
                <a:gd name="connsiteX10" fmla="*/ 230376 w 3495676"/>
                <a:gd name="connsiteY10" fmla="*/ 95901 h 652554"/>
                <a:gd name="connsiteX11" fmla="*/ 95424 w 3495676"/>
                <a:gd name="connsiteY11" fmla="*/ 95901 h 652554"/>
                <a:gd name="connsiteX12" fmla="*/ 0 w 3495676"/>
                <a:gd name="connsiteY12" fmla="*/ 477 h 6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5676" h="652554">
                  <a:moveTo>
                    <a:pt x="0" y="0"/>
                  </a:moveTo>
                  <a:lnTo>
                    <a:pt x="3495676" y="0"/>
                  </a:lnTo>
                  <a:lnTo>
                    <a:pt x="3495676" y="652554"/>
                  </a:lnTo>
                  <a:lnTo>
                    <a:pt x="0" y="652554"/>
                  </a:lnTo>
                  <a:lnTo>
                    <a:pt x="0" y="652076"/>
                  </a:lnTo>
                  <a:lnTo>
                    <a:pt x="95424" y="556651"/>
                  </a:lnTo>
                  <a:lnTo>
                    <a:pt x="230376" y="556651"/>
                  </a:lnTo>
                  <a:lnTo>
                    <a:pt x="230376" y="421700"/>
                  </a:lnTo>
                  <a:lnTo>
                    <a:pt x="325800" y="326276"/>
                  </a:lnTo>
                  <a:lnTo>
                    <a:pt x="230376" y="230852"/>
                  </a:lnTo>
                  <a:lnTo>
                    <a:pt x="230376" y="95901"/>
                  </a:lnTo>
                  <a:lnTo>
                    <a:pt x="95424" y="95901"/>
                  </a:lnTo>
                  <a:lnTo>
                    <a:pt x="0" y="4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8" name="矩形 27"/>
            <p:cNvSpPr/>
            <p:nvPr/>
          </p:nvSpPr>
          <p:spPr>
            <a:xfrm>
              <a:off x="7616305" y="1275206"/>
              <a:ext cx="3073277" cy="253916"/>
            </a:xfrm>
            <a:prstGeom prst="rect">
              <a:avLst/>
            </a:prstGeom>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29" name="文本框 28"/>
            <p:cNvSpPr txBox="1"/>
            <p:nvPr/>
          </p:nvSpPr>
          <p:spPr>
            <a:xfrm>
              <a:off x="7616305" y="793649"/>
              <a:ext cx="3070745" cy="584775"/>
            </a:xfrm>
            <a:prstGeom prst="rect">
              <a:avLst/>
            </a:prstGeom>
            <a:noFill/>
          </p:spPr>
          <p:txBody>
            <a:bodyPr wrap="square" rtlCol="0">
              <a:spAutoFit/>
            </a:bodyPr>
            <a:lstStyle/>
            <a:p>
              <a:pPr algn="dist"/>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工作完全情况</a:t>
              </a:r>
            </a:p>
          </p:txBody>
        </p:sp>
        <p:sp>
          <p:nvSpPr>
            <p:cNvPr id="30" name="任意多边形: 形状 29"/>
            <p:cNvSpPr/>
            <p:nvPr/>
          </p:nvSpPr>
          <p:spPr>
            <a:xfrm rot="2700000">
              <a:off x="6975941" y="884533"/>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文本框 30"/>
            <p:cNvSpPr txBox="1"/>
            <p:nvPr/>
          </p:nvSpPr>
          <p:spPr>
            <a:xfrm>
              <a:off x="6980219" y="924082"/>
              <a:ext cx="627095" cy="523220"/>
            </a:xfrm>
            <a:prstGeom prst="rect">
              <a:avLst/>
            </a:prstGeom>
            <a:noFill/>
          </p:spPr>
          <p:txBody>
            <a:bodyPr wrap="non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mj-ea"/>
                  <a:ea typeface="+mj-ea"/>
                </a:rPr>
                <a:t>02</a:t>
              </a:r>
              <a:endParaRPr lang="zh-CN" altLang="en-US" sz="2800" b="1" dirty="0">
                <a:solidFill>
                  <a:schemeClr val="bg1"/>
                </a:solidFill>
                <a:effectLst>
                  <a:outerShdw blurRad="38100" dist="38100" dir="2700000" algn="tl">
                    <a:srgbClr val="000000">
                      <a:alpha val="43137"/>
                    </a:srgbClr>
                  </a:outerShdw>
                </a:effectLst>
                <a:latin typeface="+mj-ea"/>
                <a:ea typeface="+mj-ea"/>
              </a:endParaRPr>
            </a:p>
          </p:txBody>
        </p:sp>
      </p:grpSp>
      <p:grpSp>
        <p:nvGrpSpPr>
          <p:cNvPr id="32" name="组合 31"/>
          <p:cNvGrpSpPr/>
          <p:nvPr/>
        </p:nvGrpSpPr>
        <p:grpSpPr>
          <a:xfrm>
            <a:off x="7018465" y="3048829"/>
            <a:ext cx="3796835" cy="735473"/>
            <a:chOff x="6975941" y="793649"/>
            <a:chExt cx="3796835" cy="735473"/>
          </a:xfrm>
        </p:grpSpPr>
        <p:sp>
          <p:nvSpPr>
            <p:cNvPr id="33" name="任意多边形: 形状 32"/>
            <p:cNvSpPr/>
            <p:nvPr/>
          </p:nvSpPr>
          <p:spPr>
            <a:xfrm>
              <a:off x="7277100" y="859415"/>
              <a:ext cx="3495676" cy="652554"/>
            </a:xfrm>
            <a:custGeom>
              <a:avLst/>
              <a:gdLst>
                <a:gd name="connsiteX0" fmla="*/ 0 w 3495676"/>
                <a:gd name="connsiteY0" fmla="*/ 0 h 652554"/>
                <a:gd name="connsiteX1" fmla="*/ 3495676 w 3495676"/>
                <a:gd name="connsiteY1" fmla="*/ 0 h 652554"/>
                <a:gd name="connsiteX2" fmla="*/ 3495676 w 3495676"/>
                <a:gd name="connsiteY2" fmla="*/ 652554 h 652554"/>
                <a:gd name="connsiteX3" fmla="*/ 0 w 3495676"/>
                <a:gd name="connsiteY3" fmla="*/ 652554 h 652554"/>
                <a:gd name="connsiteX4" fmla="*/ 0 w 3495676"/>
                <a:gd name="connsiteY4" fmla="*/ 652076 h 652554"/>
                <a:gd name="connsiteX5" fmla="*/ 95424 w 3495676"/>
                <a:gd name="connsiteY5" fmla="*/ 556651 h 652554"/>
                <a:gd name="connsiteX6" fmla="*/ 230376 w 3495676"/>
                <a:gd name="connsiteY6" fmla="*/ 556651 h 652554"/>
                <a:gd name="connsiteX7" fmla="*/ 230376 w 3495676"/>
                <a:gd name="connsiteY7" fmla="*/ 421700 h 652554"/>
                <a:gd name="connsiteX8" fmla="*/ 325800 w 3495676"/>
                <a:gd name="connsiteY8" fmla="*/ 326276 h 652554"/>
                <a:gd name="connsiteX9" fmla="*/ 230376 w 3495676"/>
                <a:gd name="connsiteY9" fmla="*/ 230852 h 652554"/>
                <a:gd name="connsiteX10" fmla="*/ 230376 w 3495676"/>
                <a:gd name="connsiteY10" fmla="*/ 95901 h 652554"/>
                <a:gd name="connsiteX11" fmla="*/ 95424 w 3495676"/>
                <a:gd name="connsiteY11" fmla="*/ 95901 h 652554"/>
                <a:gd name="connsiteX12" fmla="*/ 0 w 3495676"/>
                <a:gd name="connsiteY12" fmla="*/ 477 h 6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5676" h="652554">
                  <a:moveTo>
                    <a:pt x="0" y="0"/>
                  </a:moveTo>
                  <a:lnTo>
                    <a:pt x="3495676" y="0"/>
                  </a:lnTo>
                  <a:lnTo>
                    <a:pt x="3495676" y="652554"/>
                  </a:lnTo>
                  <a:lnTo>
                    <a:pt x="0" y="652554"/>
                  </a:lnTo>
                  <a:lnTo>
                    <a:pt x="0" y="652076"/>
                  </a:lnTo>
                  <a:lnTo>
                    <a:pt x="95424" y="556651"/>
                  </a:lnTo>
                  <a:lnTo>
                    <a:pt x="230376" y="556651"/>
                  </a:lnTo>
                  <a:lnTo>
                    <a:pt x="230376" y="421700"/>
                  </a:lnTo>
                  <a:lnTo>
                    <a:pt x="325800" y="326276"/>
                  </a:lnTo>
                  <a:lnTo>
                    <a:pt x="230376" y="230852"/>
                  </a:lnTo>
                  <a:lnTo>
                    <a:pt x="230376" y="95901"/>
                  </a:lnTo>
                  <a:lnTo>
                    <a:pt x="95424" y="95901"/>
                  </a:lnTo>
                  <a:lnTo>
                    <a:pt x="0" y="4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34" name="矩形 33"/>
            <p:cNvSpPr/>
            <p:nvPr/>
          </p:nvSpPr>
          <p:spPr>
            <a:xfrm>
              <a:off x="7616305" y="1275206"/>
              <a:ext cx="3073277" cy="253916"/>
            </a:xfrm>
            <a:prstGeom prst="rect">
              <a:avLst/>
            </a:prstGeom>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35" name="文本框 34"/>
            <p:cNvSpPr txBox="1"/>
            <p:nvPr/>
          </p:nvSpPr>
          <p:spPr>
            <a:xfrm>
              <a:off x="7616305" y="793649"/>
              <a:ext cx="3070745" cy="584775"/>
            </a:xfrm>
            <a:prstGeom prst="rect">
              <a:avLst/>
            </a:prstGeom>
            <a:noFill/>
          </p:spPr>
          <p:txBody>
            <a:bodyPr wrap="square" rtlCol="0">
              <a:spAutoFit/>
            </a:bodyPr>
            <a:lstStyle/>
            <a:p>
              <a:pPr algn="dist"/>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工作成果展示</a:t>
              </a:r>
            </a:p>
          </p:txBody>
        </p:sp>
        <p:sp>
          <p:nvSpPr>
            <p:cNvPr id="36" name="任意多边形: 形状 35"/>
            <p:cNvSpPr/>
            <p:nvPr/>
          </p:nvSpPr>
          <p:spPr>
            <a:xfrm rot="2700000">
              <a:off x="6975941" y="884533"/>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文本框 36"/>
            <p:cNvSpPr txBox="1"/>
            <p:nvPr/>
          </p:nvSpPr>
          <p:spPr>
            <a:xfrm>
              <a:off x="6980219" y="924082"/>
              <a:ext cx="627095" cy="523220"/>
            </a:xfrm>
            <a:prstGeom prst="rect">
              <a:avLst/>
            </a:prstGeom>
            <a:noFill/>
          </p:spPr>
          <p:txBody>
            <a:bodyPr wrap="non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mj-ea"/>
                  <a:ea typeface="+mj-ea"/>
                </a:rPr>
                <a:t>03</a:t>
              </a:r>
              <a:endParaRPr lang="zh-CN" altLang="en-US" sz="2800" b="1" dirty="0">
                <a:solidFill>
                  <a:schemeClr val="bg1"/>
                </a:solidFill>
                <a:effectLst>
                  <a:outerShdw blurRad="38100" dist="38100" dir="2700000" algn="tl">
                    <a:srgbClr val="000000">
                      <a:alpha val="43137"/>
                    </a:srgbClr>
                  </a:outerShdw>
                </a:effectLst>
                <a:latin typeface="+mj-ea"/>
                <a:ea typeface="+mj-ea"/>
              </a:endParaRPr>
            </a:p>
          </p:txBody>
        </p:sp>
      </p:grpSp>
      <p:grpSp>
        <p:nvGrpSpPr>
          <p:cNvPr id="38" name="组合 37"/>
          <p:cNvGrpSpPr/>
          <p:nvPr/>
        </p:nvGrpSpPr>
        <p:grpSpPr>
          <a:xfrm>
            <a:off x="7018465" y="4143536"/>
            <a:ext cx="3796835" cy="735473"/>
            <a:chOff x="6975941" y="793649"/>
            <a:chExt cx="3796835" cy="735473"/>
          </a:xfrm>
        </p:grpSpPr>
        <p:sp>
          <p:nvSpPr>
            <p:cNvPr id="39" name="任意多边形: 形状 38"/>
            <p:cNvSpPr/>
            <p:nvPr/>
          </p:nvSpPr>
          <p:spPr>
            <a:xfrm>
              <a:off x="7277100" y="859415"/>
              <a:ext cx="3495676" cy="652554"/>
            </a:xfrm>
            <a:custGeom>
              <a:avLst/>
              <a:gdLst>
                <a:gd name="connsiteX0" fmla="*/ 0 w 3495676"/>
                <a:gd name="connsiteY0" fmla="*/ 0 h 652554"/>
                <a:gd name="connsiteX1" fmla="*/ 3495676 w 3495676"/>
                <a:gd name="connsiteY1" fmla="*/ 0 h 652554"/>
                <a:gd name="connsiteX2" fmla="*/ 3495676 w 3495676"/>
                <a:gd name="connsiteY2" fmla="*/ 652554 h 652554"/>
                <a:gd name="connsiteX3" fmla="*/ 0 w 3495676"/>
                <a:gd name="connsiteY3" fmla="*/ 652554 h 652554"/>
                <a:gd name="connsiteX4" fmla="*/ 0 w 3495676"/>
                <a:gd name="connsiteY4" fmla="*/ 652076 h 652554"/>
                <a:gd name="connsiteX5" fmla="*/ 95424 w 3495676"/>
                <a:gd name="connsiteY5" fmla="*/ 556651 h 652554"/>
                <a:gd name="connsiteX6" fmla="*/ 230376 w 3495676"/>
                <a:gd name="connsiteY6" fmla="*/ 556651 h 652554"/>
                <a:gd name="connsiteX7" fmla="*/ 230376 w 3495676"/>
                <a:gd name="connsiteY7" fmla="*/ 421700 h 652554"/>
                <a:gd name="connsiteX8" fmla="*/ 325800 w 3495676"/>
                <a:gd name="connsiteY8" fmla="*/ 326276 h 652554"/>
                <a:gd name="connsiteX9" fmla="*/ 230376 w 3495676"/>
                <a:gd name="connsiteY9" fmla="*/ 230852 h 652554"/>
                <a:gd name="connsiteX10" fmla="*/ 230376 w 3495676"/>
                <a:gd name="connsiteY10" fmla="*/ 95901 h 652554"/>
                <a:gd name="connsiteX11" fmla="*/ 95424 w 3495676"/>
                <a:gd name="connsiteY11" fmla="*/ 95901 h 652554"/>
                <a:gd name="connsiteX12" fmla="*/ 0 w 3495676"/>
                <a:gd name="connsiteY12" fmla="*/ 477 h 6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5676" h="652554">
                  <a:moveTo>
                    <a:pt x="0" y="0"/>
                  </a:moveTo>
                  <a:lnTo>
                    <a:pt x="3495676" y="0"/>
                  </a:lnTo>
                  <a:lnTo>
                    <a:pt x="3495676" y="652554"/>
                  </a:lnTo>
                  <a:lnTo>
                    <a:pt x="0" y="652554"/>
                  </a:lnTo>
                  <a:lnTo>
                    <a:pt x="0" y="652076"/>
                  </a:lnTo>
                  <a:lnTo>
                    <a:pt x="95424" y="556651"/>
                  </a:lnTo>
                  <a:lnTo>
                    <a:pt x="230376" y="556651"/>
                  </a:lnTo>
                  <a:lnTo>
                    <a:pt x="230376" y="421700"/>
                  </a:lnTo>
                  <a:lnTo>
                    <a:pt x="325800" y="326276"/>
                  </a:lnTo>
                  <a:lnTo>
                    <a:pt x="230376" y="230852"/>
                  </a:lnTo>
                  <a:lnTo>
                    <a:pt x="230376" y="95901"/>
                  </a:lnTo>
                  <a:lnTo>
                    <a:pt x="95424" y="95901"/>
                  </a:lnTo>
                  <a:lnTo>
                    <a:pt x="0" y="4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40" name="矩形 39"/>
            <p:cNvSpPr/>
            <p:nvPr/>
          </p:nvSpPr>
          <p:spPr>
            <a:xfrm>
              <a:off x="7616305" y="1275206"/>
              <a:ext cx="3073277" cy="253916"/>
            </a:xfrm>
            <a:prstGeom prst="rect">
              <a:avLst/>
            </a:prstGeom>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41" name="文本框 40"/>
            <p:cNvSpPr txBox="1"/>
            <p:nvPr/>
          </p:nvSpPr>
          <p:spPr>
            <a:xfrm>
              <a:off x="7616305" y="793649"/>
              <a:ext cx="3070745" cy="584775"/>
            </a:xfrm>
            <a:prstGeom prst="rect">
              <a:avLst/>
            </a:prstGeom>
            <a:noFill/>
          </p:spPr>
          <p:txBody>
            <a:bodyPr wrap="square" rtlCol="0">
              <a:spAutoFit/>
            </a:bodyPr>
            <a:lstStyle/>
            <a:p>
              <a:pPr algn="dist"/>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明年工作计划</a:t>
              </a:r>
            </a:p>
          </p:txBody>
        </p:sp>
        <p:sp>
          <p:nvSpPr>
            <p:cNvPr id="42" name="任意多边形: 形状 41"/>
            <p:cNvSpPr/>
            <p:nvPr/>
          </p:nvSpPr>
          <p:spPr>
            <a:xfrm rot="2700000">
              <a:off x="6975941" y="884533"/>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文本框 42"/>
            <p:cNvSpPr txBox="1"/>
            <p:nvPr/>
          </p:nvSpPr>
          <p:spPr>
            <a:xfrm>
              <a:off x="6980219" y="924082"/>
              <a:ext cx="627095" cy="523220"/>
            </a:xfrm>
            <a:prstGeom prst="rect">
              <a:avLst/>
            </a:prstGeom>
            <a:noFill/>
          </p:spPr>
          <p:txBody>
            <a:bodyPr wrap="non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mj-ea"/>
                  <a:ea typeface="+mj-ea"/>
                </a:rPr>
                <a:t>04</a:t>
              </a:r>
              <a:endParaRPr lang="zh-CN" altLang="en-US" sz="2800" b="1" dirty="0">
                <a:solidFill>
                  <a:schemeClr val="bg1"/>
                </a:solidFill>
                <a:effectLst>
                  <a:outerShdw blurRad="38100" dist="38100" dir="2700000" algn="tl">
                    <a:srgbClr val="000000">
                      <a:alpha val="43137"/>
                    </a:srgbClr>
                  </a:outerShdw>
                </a:effectLst>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1+#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7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23850" y="3130508"/>
            <a:ext cx="596985" cy="596985"/>
            <a:chOff x="323850" y="3111500"/>
            <a:chExt cx="596985" cy="596985"/>
          </a:xfrm>
        </p:grpSpPr>
        <p:sp>
          <p:nvSpPr>
            <p:cNvPr id="15" name="椭圆 14"/>
            <p:cNvSpPr/>
            <p:nvPr/>
          </p:nvSpPr>
          <p:spPr>
            <a:xfrm>
              <a:off x="323850" y="3111500"/>
              <a:ext cx="596985" cy="5969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箭头: V 形 15"/>
            <p:cNvSpPr/>
            <p:nvPr/>
          </p:nvSpPr>
          <p:spPr>
            <a:xfrm flipH="1">
              <a:off x="411998" y="3200442"/>
              <a:ext cx="368300" cy="419100"/>
            </a:xfrm>
            <a:prstGeom prst="chevron">
              <a:avLst>
                <a:gd name="adj" fmla="val 60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8" name="组合 17"/>
          <p:cNvGrpSpPr/>
          <p:nvPr/>
        </p:nvGrpSpPr>
        <p:grpSpPr>
          <a:xfrm flipH="1">
            <a:off x="11271165" y="3130508"/>
            <a:ext cx="596985" cy="596985"/>
            <a:chOff x="323850" y="3111500"/>
            <a:chExt cx="596985" cy="596985"/>
          </a:xfrm>
        </p:grpSpPr>
        <p:sp>
          <p:nvSpPr>
            <p:cNvPr id="19" name="椭圆 18"/>
            <p:cNvSpPr/>
            <p:nvPr/>
          </p:nvSpPr>
          <p:spPr>
            <a:xfrm>
              <a:off x="323850" y="3111500"/>
              <a:ext cx="596985" cy="5969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箭头: V 形 19"/>
            <p:cNvSpPr/>
            <p:nvPr/>
          </p:nvSpPr>
          <p:spPr>
            <a:xfrm flipH="1">
              <a:off x="411998" y="3200442"/>
              <a:ext cx="368300" cy="419100"/>
            </a:xfrm>
            <a:prstGeom prst="chevron">
              <a:avLst>
                <a:gd name="adj" fmla="val 60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7" name="矩形 6"/>
          <p:cNvSpPr/>
          <p:nvPr/>
        </p:nvSpPr>
        <p:spPr>
          <a:xfrm>
            <a:off x="3244850" y="0"/>
            <a:ext cx="5702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475820" y="1820742"/>
            <a:ext cx="324036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PART 01</a:t>
            </a:r>
          </a:p>
        </p:txBody>
      </p:sp>
      <p:sp>
        <p:nvSpPr>
          <p:cNvPr id="9" name="TextBox 53"/>
          <p:cNvSpPr txBox="1"/>
          <p:nvPr/>
        </p:nvSpPr>
        <p:spPr>
          <a:xfrm>
            <a:off x="3791744" y="2502112"/>
            <a:ext cx="4608512" cy="830997"/>
          </a:xfrm>
          <a:prstGeom prst="rect">
            <a:avLst/>
          </a:prstGeom>
          <a:noFill/>
        </p:spPr>
        <p:txBody>
          <a:bodyPr wrap="square" rtlCol="0">
            <a:spAutoFit/>
          </a:bodyPr>
          <a:lstStyle/>
          <a:p>
            <a:pPr algn="ctr"/>
            <a:r>
              <a:rPr lang="zh-CN" altLang="en-US" sz="48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年度工作概述</a:t>
            </a:r>
            <a:endParaRPr lang="zh-CN" altLang="zh-CN" sz="48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4936067" y="3708485"/>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1" name="文本框 10"/>
          <p:cNvSpPr txBox="1"/>
          <p:nvPr/>
        </p:nvSpPr>
        <p:spPr>
          <a:xfrm>
            <a:off x="4936067" y="4162806"/>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2" name="文本框 11"/>
          <p:cNvSpPr txBox="1"/>
          <p:nvPr/>
        </p:nvSpPr>
        <p:spPr>
          <a:xfrm>
            <a:off x="4936067" y="4617127"/>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3" name="矩形 12"/>
          <p:cNvSpPr/>
          <p:nvPr/>
        </p:nvSpPr>
        <p:spPr>
          <a:xfrm>
            <a:off x="4085578" y="3339987"/>
            <a:ext cx="4020844"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14" name="矩形 13"/>
          <p:cNvSpPr/>
          <p:nvPr/>
        </p:nvSpPr>
        <p:spPr>
          <a:xfrm>
            <a:off x="3365500" y="127000"/>
            <a:ext cx="5461000" cy="66040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500"/>
                                        <p:tgtEl>
                                          <p:spTgt spid="1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1000"/>
                            </p:stCondLst>
                            <p:childTnLst>
                              <p:par>
                                <p:cTn id="19" presetID="42" presetClass="path" presetSubtype="0" fill="hold" nodeType="afterEffect">
                                  <p:stCondLst>
                                    <p:cond delay="0"/>
                                  </p:stCondLst>
                                  <p:childTnLst>
                                    <p:animMotion origin="layout" path="M 1.66667E-6 0 L -0.44792 -0.01296 " pathEditMode="relative" rAng="0" ptsTypes="AA">
                                      <p:cBhvr>
                                        <p:cTn id="20" dur="1000" spd="-100000" fill="hold"/>
                                        <p:tgtEl>
                                          <p:spTgt spid="18"/>
                                        </p:tgtEl>
                                        <p:attrNameLst>
                                          <p:attrName>ppt_x</p:attrName>
                                          <p:attrName>ppt_y</p:attrName>
                                        </p:attrNameLst>
                                      </p:cBhvr>
                                      <p:rCtr x="-22396" y="-648"/>
                                    </p:animMotion>
                                  </p:childTnLst>
                                </p:cTn>
                              </p:par>
                              <p:par>
                                <p:cTn id="21" presetID="42" presetClass="path" presetSubtype="0" fill="hold" nodeType="withEffect">
                                  <p:stCondLst>
                                    <p:cond delay="0"/>
                                  </p:stCondLst>
                                  <p:childTnLst>
                                    <p:animMotion origin="layout" path="M -1.66667E-6 0 L 0.44792 -0.01296 " pathEditMode="relative" rAng="0" ptsTypes="AA">
                                      <p:cBhvr>
                                        <p:cTn id="22" dur="1000" spd="-100000" fill="hold"/>
                                        <p:tgtEl>
                                          <p:spTgt spid="17"/>
                                        </p:tgtEl>
                                        <p:attrNameLst>
                                          <p:attrName>ppt_x</p:attrName>
                                          <p:attrName>ppt_y</p:attrName>
                                        </p:attrNameLst>
                                      </p:cBhvr>
                                      <p:rCtr x="22396" y="-648"/>
                                    </p:animMotion>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9" name="下箭头 11"/>
          <p:cNvSpPr/>
          <p:nvPr/>
        </p:nvSpPr>
        <p:spPr>
          <a:xfrm rot="4368884">
            <a:off x="4955020" y="1265998"/>
            <a:ext cx="12945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1"/>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ea typeface="微软雅黑" panose="020B0503020204020204" pitchFamily="34" charset="-122"/>
            </a:endParaRPr>
          </a:p>
        </p:txBody>
      </p:sp>
      <p:sp>
        <p:nvSpPr>
          <p:cNvPr id="50" name="下箭头 11"/>
          <p:cNvSpPr/>
          <p:nvPr/>
        </p:nvSpPr>
        <p:spPr>
          <a:xfrm rot="20821995">
            <a:off x="4535464" y="2599927"/>
            <a:ext cx="1294536"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2"/>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ea typeface="微软雅黑" panose="020B0503020204020204" pitchFamily="34" charset="-122"/>
            </a:endParaRPr>
          </a:p>
        </p:txBody>
      </p:sp>
      <p:sp>
        <p:nvSpPr>
          <p:cNvPr id="51" name="下箭头 11"/>
          <p:cNvSpPr/>
          <p:nvPr/>
        </p:nvSpPr>
        <p:spPr>
          <a:xfrm rot="15242877">
            <a:off x="5942443" y="3031897"/>
            <a:ext cx="12945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3"/>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ea typeface="微软雅黑" panose="020B0503020204020204" pitchFamily="34" charset="-122"/>
            </a:endParaRPr>
          </a:p>
        </p:txBody>
      </p:sp>
      <p:sp>
        <p:nvSpPr>
          <p:cNvPr id="52" name="下箭头 11"/>
          <p:cNvSpPr/>
          <p:nvPr/>
        </p:nvSpPr>
        <p:spPr>
          <a:xfrm rot="9466551">
            <a:off x="6259936" y="1613312"/>
            <a:ext cx="1294536"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4"/>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ea typeface="微软雅黑" panose="020B0503020204020204" pitchFamily="34" charset="-122"/>
            </a:endParaRPr>
          </a:p>
        </p:txBody>
      </p:sp>
      <p:sp>
        <p:nvSpPr>
          <p:cNvPr id="53" name="矩形 52"/>
          <p:cNvSpPr/>
          <p:nvPr/>
        </p:nvSpPr>
        <p:spPr>
          <a:xfrm>
            <a:off x="957498" y="1251658"/>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54" name="矩形 53"/>
          <p:cNvSpPr/>
          <p:nvPr/>
        </p:nvSpPr>
        <p:spPr>
          <a:xfrm>
            <a:off x="957498" y="1684297"/>
            <a:ext cx="3054265" cy="1670073"/>
          </a:xfrm>
          <a:prstGeom prst="rect">
            <a:avLst/>
          </a:prstGeom>
        </p:spPr>
        <p:txBody>
          <a:bodyPr wrap="square">
            <a:spAutoFit/>
          </a:body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55" name="矩形 54"/>
          <p:cNvSpPr/>
          <p:nvPr/>
        </p:nvSpPr>
        <p:spPr>
          <a:xfrm>
            <a:off x="957498" y="3661227"/>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56" name="矩形 55"/>
          <p:cNvSpPr/>
          <p:nvPr/>
        </p:nvSpPr>
        <p:spPr>
          <a:xfrm>
            <a:off x="957498" y="4093866"/>
            <a:ext cx="3054265" cy="1670073"/>
          </a:xfrm>
          <a:prstGeom prst="rect">
            <a:avLst/>
          </a:prstGeom>
        </p:spPr>
        <p:txBody>
          <a:bodyPr wrap="square">
            <a:spAutoFit/>
          </a:body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57" name="矩形 56"/>
          <p:cNvSpPr/>
          <p:nvPr/>
        </p:nvSpPr>
        <p:spPr>
          <a:xfrm>
            <a:off x="8309768" y="1251658"/>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58" name="矩形 57"/>
          <p:cNvSpPr/>
          <p:nvPr/>
        </p:nvSpPr>
        <p:spPr>
          <a:xfrm>
            <a:off x="8309768" y="1684297"/>
            <a:ext cx="3054265" cy="1670073"/>
          </a:xfrm>
          <a:prstGeom prst="rect">
            <a:avLst/>
          </a:prstGeom>
        </p:spPr>
        <p:txBody>
          <a:bodyPr wrap="square">
            <a:spAutoFit/>
          </a:body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59" name="矩形 58"/>
          <p:cNvSpPr/>
          <p:nvPr/>
        </p:nvSpPr>
        <p:spPr>
          <a:xfrm>
            <a:off x="8309768" y="3661227"/>
            <a:ext cx="3054265"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添加标题</a:t>
            </a:r>
          </a:p>
        </p:txBody>
      </p:sp>
      <p:sp>
        <p:nvSpPr>
          <p:cNvPr id="60" name="矩形 59"/>
          <p:cNvSpPr/>
          <p:nvPr/>
        </p:nvSpPr>
        <p:spPr>
          <a:xfrm>
            <a:off x="8309768" y="4093866"/>
            <a:ext cx="3054265" cy="1670073"/>
          </a:xfrm>
          <a:prstGeom prst="rect">
            <a:avLst/>
          </a:prstGeom>
        </p:spPr>
        <p:txBody>
          <a:bodyPr wrap="square">
            <a:spAutoFit/>
          </a:body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61" name="矩形 60"/>
          <p:cNvSpPr/>
          <p:nvPr/>
        </p:nvSpPr>
        <p:spPr>
          <a:xfrm>
            <a:off x="5515464" y="2745258"/>
            <a:ext cx="1170010" cy="1200329"/>
          </a:xfrm>
          <a:prstGeom prst="rect">
            <a:avLst/>
          </a:prstGeom>
        </p:spPr>
        <p:txBody>
          <a:bodyPr wrap="square">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250" fill="hold"/>
                                        <p:tgtEl>
                                          <p:spTgt spid="61"/>
                                        </p:tgtEl>
                                        <p:attrNameLst>
                                          <p:attrName>ppt_w</p:attrName>
                                        </p:attrNameLst>
                                      </p:cBhvr>
                                      <p:tavLst>
                                        <p:tav tm="0">
                                          <p:val>
                                            <p:fltVal val="0"/>
                                          </p:val>
                                        </p:tav>
                                        <p:tav tm="100000">
                                          <p:val>
                                            <p:strVal val="#ppt_w"/>
                                          </p:val>
                                        </p:tav>
                                      </p:tavLst>
                                    </p:anim>
                                    <p:anim calcmode="lin" valueType="num">
                                      <p:cBhvr>
                                        <p:cTn id="8" dur="250" fill="hold"/>
                                        <p:tgtEl>
                                          <p:spTgt spid="61"/>
                                        </p:tgtEl>
                                        <p:attrNameLst>
                                          <p:attrName>ppt_h</p:attrName>
                                        </p:attrNameLst>
                                      </p:cBhvr>
                                      <p:tavLst>
                                        <p:tav tm="0">
                                          <p:val>
                                            <p:fltVal val="0"/>
                                          </p:val>
                                        </p:tav>
                                        <p:tav tm="100000">
                                          <p:val>
                                            <p:strVal val="#ppt_h"/>
                                          </p:val>
                                        </p:tav>
                                      </p:tavLst>
                                    </p:anim>
                                    <p:animEffect transition="in" filter="fade">
                                      <p:cBhvr>
                                        <p:cTn id="9" dur="250"/>
                                        <p:tgtEl>
                                          <p:spTgt spid="61"/>
                                        </p:tgtEl>
                                      </p:cBhvr>
                                    </p:animEffect>
                                  </p:childTnLst>
                                </p:cTn>
                              </p:par>
                              <p:par>
                                <p:cTn id="10" presetID="6" presetClass="emph" presetSubtype="0" decel="100000" fill="hold" grpId="1" nodeType="withEffect">
                                  <p:stCondLst>
                                    <p:cond delay="200"/>
                                  </p:stCondLst>
                                  <p:childTnLst>
                                    <p:animScale>
                                      <p:cBhvr>
                                        <p:cTn id="11" dur="250" fill="hold"/>
                                        <p:tgtEl>
                                          <p:spTgt spid="61"/>
                                        </p:tgtEl>
                                      </p:cBhvr>
                                      <p:by x="110000" y="110000"/>
                                    </p:animScale>
                                  </p:childTnLst>
                                </p:cTn>
                              </p:par>
                              <p:par>
                                <p:cTn id="12" presetID="6" presetClass="emph" presetSubtype="0" decel="100000" fill="hold" grpId="2" nodeType="withEffect">
                                  <p:stCondLst>
                                    <p:cond delay="400"/>
                                  </p:stCondLst>
                                  <p:childTnLst>
                                    <p:animScale>
                                      <p:cBhvr>
                                        <p:cTn id="13" dur="250" fill="hold"/>
                                        <p:tgtEl>
                                          <p:spTgt spid="61"/>
                                        </p:tgtEl>
                                      </p:cBhvr>
                                      <p:by x="91000" y="91000"/>
                                    </p:animScale>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75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childTnLst>
                                </p:cTn>
                              </p:par>
                            </p:childTnLst>
                          </p:cTn>
                        </p:par>
                        <p:par>
                          <p:cTn id="41" fill="hold">
                            <p:stCondLst>
                              <p:cond delay="15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54"/>
                                        </p:tgtEl>
                                        <p:attrNameLst>
                                          <p:attrName>style.visibility</p:attrName>
                                        </p:attrNameLst>
                                      </p:cBhvr>
                                      <p:to>
                                        <p:strVal val="visible"/>
                                      </p:to>
                                    </p:set>
                                    <p:anim calcmode="lin" valueType="num">
                                      <p:cBhvr>
                                        <p:cTn id="44" dur="100" fill="hold"/>
                                        <p:tgtEl>
                                          <p:spTgt spid="54"/>
                                        </p:tgtEl>
                                        <p:attrNameLst>
                                          <p:attrName>ppt_w</p:attrName>
                                        </p:attrNameLst>
                                      </p:cBhvr>
                                      <p:tavLst>
                                        <p:tav tm="0">
                                          <p:val>
                                            <p:fltVal val="0"/>
                                          </p:val>
                                        </p:tav>
                                        <p:tav tm="100000">
                                          <p:val>
                                            <p:strVal val="#ppt_w"/>
                                          </p:val>
                                        </p:tav>
                                      </p:tavLst>
                                    </p:anim>
                                    <p:anim calcmode="lin" valueType="num">
                                      <p:cBhvr>
                                        <p:cTn id="45" dur="100" fill="hold"/>
                                        <p:tgtEl>
                                          <p:spTgt spid="54"/>
                                        </p:tgtEl>
                                        <p:attrNameLst>
                                          <p:attrName>ppt_h</p:attrName>
                                        </p:attrNameLst>
                                      </p:cBhvr>
                                      <p:tavLst>
                                        <p:tav tm="0">
                                          <p:val>
                                            <p:fltVal val="0"/>
                                          </p:val>
                                        </p:tav>
                                        <p:tav tm="100000">
                                          <p:val>
                                            <p:strVal val="#ppt_h"/>
                                          </p:val>
                                        </p:tav>
                                      </p:tavLst>
                                    </p:anim>
                                    <p:animEffect transition="in" filter="fade">
                                      <p:cBhvr>
                                        <p:cTn id="46" dur="100"/>
                                        <p:tgtEl>
                                          <p:spTgt spid="54"/>
                                        </p:tgtEl>
                                      </p:cBhvr>
                                    </p:animEffect>
                                  </p:childTnLst>
                                </p:cTn>
                              </p:par>
                            </p:childTnLst>
                          </p:cTn>
                        </p:par>
                        <p:par>
                          <p:cTn id="47" fill="hold">
                            <p:stCondLst>
                              <p:cond delay="3250"/>
                            </p:stCondLst>
                            <p:childTnLst>
                              <p:par>
                                <p:cTn id="48" presetID="53" presetClass="entr" presetSubtype="16"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childTnLst>
                          </p:cTn>
                        </p:par>
                        <p:par>
                          <p:cTn id="53" fill="hold">
                            <p:stCondLst>
                              <p:cond delay="375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58"/>
                                        </p:tgtEl>
                                        <p:attrNameLst>
                                          <p:attrName>style.visibility</p:attrName>
                                        </p:attrNameLst>
                                      </p:cBhvr>
                                      <p:to>
                                        <p:strVal val="visible"/>
                                      </p:to>
                                    </p:set>
                                    <p:anim calcmode="lin" valueType="num">
                                      <p:cBhvr>
                                        <p:cTn id="56" dur="100" fill="hold"/>
                                        <p:tgtEl>
                                          <p:spTgt spid="58"/>
                                        </p:tgtEl>
                                        <p:attrNameLst>
                                          <p:attrName>ppt_w</p:attrName>
                                        </p:attrNameLst>
                                      </p:cBhvr>
                                      <p:tavLst>
                                        <p:tav tm="0">
                                          <p:val>
                                            <p:fltVal val="0"/>
                                          </p:val>
                                        </p:tav>
                                        <p:tav tm="100000">
                                          <p:val>
                                            <p:strVal val="#ppt_w"/>
                                          </p:val>
                                        </p:tav>
                                      </p:tavLst>
                                    </p:anim>
                                    <p:anim calcmode="lin" valueType="num">
                                      <p:cBhvr>
                                        <p:cTn id="57" dur="100" fill="hold"/>
                                        <p:tgtEl>
                                          <p:spTgt spid="58"/>
                                        </p:tgtEl>
                                        <p:attrNameLst>
                                          <p:attrName>ppt_h</p:attrName>
                                        </p:attrNameLst>
                                      </p:cBhvr>
                                      <p:tavLst>
                                        <p:tav tm="0">
                                          <p:val>
                                            <p:fltVal val="0"/>
                                          </p:val>
                                        </p:tav>
                                        <p:tav tm="100000">
                                          <p:val>
                                            <p:strVal val="#ppt_h"/>
                                          </p:val>
                                        </p:tav>
                                      </p:tavLst>
                                    </p:anim>
                                    <p:animEffect transition="in" filter="fade">
                                      <p:cBhvr>
                                        <p:cTn id="58" dur="100"/>
                                        <p:tgtEl>
                                          <p:spTgt spid="58"/>
                                        </p:tgtEl>
                                      </p:cBhvr>
                                    </p:animEffect>
                                  </p:childTnLst>
                                </p:cTn>
                              </p:par>
                            </p:childTnLst>
                          </p:cTn>
                        </p:par>
                        <p:par>
                          <p:cTn id="59" fill="hold">
                            <p:stCondLst>
                              <p:cond delay="4599"/>
                            </p:stCondLst>
                            <p:childTnLst>
                              <p:par>
                                <p:cTn id="60" presetID="53" presetClass="entr" presetSubtype="16"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childTnLst>
                          </p:cTn>
                        </p:par>
                        <p:par>
                          <p:cTn id="65" fill="hold">
                            <p:stCondLst>
                              <p:cond delay="5099"/>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56"/>
                                        </p:tgtEl>
                                        <p:attrNameLst>
                                          <p:attrName>style.visibility</p:attrName>
                                        </p:attrNameLst>
                                      </p:cBhvr>
                                      <p:to>
                                        <p:strVal val="visible"/>
                                      </p:to>
                                    </p:set>
                                    <p:anim calcmode="lin" valueType="num">
                                      <p:cBhvr>
                                        <p:cTn id="68" dur="100" fill="hold"/>
                                        <p:tgtEl>
                                          <p:spTgt spid="56"/>
                                        </p:tgtEl>
                                        <p:attrNameLst>
                                          <p:attrName>ppt_w</p:attrName>
                                        </p:attrNameLst>
                                      </p:cBhvr>
                                      <p:tavLst>
                                        <p:tav tm="0">
                                          <p:val>
                                            <p:fltVal val="0"/>
                                          </p:val>
                                        </p:tav>
                                        <p:tav tm="100000">
                                          <p:val>
                                            <p:strVal val="#ppt_w"/>
                                          </p:val>
                                        </p:tav>
                                      </p:tavLst>
                                    </p:anim>
                                    <p:anim calcmode="lin" valueType="num">
                                      <p:cBhvr>
                                        <p:cTn id="69" dur="100" fill="hold"/>
                                        <p:tgtEl>
                                          <p:spTgt spid="56"/>
                                        </p:tgtEl>
                                        <p:attrNameLst>
                                          <p:attrName>ppt_h</p:attrName>
                                        </p:attrNameLst>
                                      </p:cBhvr>
                                      <p:tavLst>
                                        <p:tav tm="0">
                                          <p:val>
                                            <p:fltVal val="0"/>
                                          </p:val>
                                        </p:tav>
                                        <p:tav tm="100000">
                                          <p:val>
                                            <p:strVal val="#ppt_h"/>
                                          </p:val>
                                        </p:tav>
                                      </p:tavLst>
                                    </p:anim>
                                    <p:animEffect transition="in" filter="fade">
                                      <p:cBhvr>
                                        <p:cTn id="70" dur="100"/>
                                        <p:tgtEl>
                                          <p:spTgt spid="56"/>
                                        </p:tgtEl>
                                      </p:cBhvr>
                                    </p:animEffect>
                                  </p:childTnLst>
                                </p:cTn>
                              </p:par>
                            </p:childTnLst>
                          </p:cTn>
                        </p:par>
                        <p:par>
                          <p:cTn id="71" fill="hold">
                            <p:stCondLst>
                              <p:cond delay="5950"/>
                            </p:stCondLst>
                            <p:childTnLst>
                              <p:par>
                                <p:cTn id="72" presetID="53" presetClass="entr" presetSubtype="16"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500" fill="hold"/>
                                        <p:tgtEl>
                                          <p:spTgt spid="59"/>
                                        </p:tgtEl>
                                        <p:attrNameLst>
                                          <p:attrName>ppt_w</p:attrName>
                                        </p:attrNameLst>
                                      </p:cBhvr>
                                      <p:tavLst>
                                        <p:tav tm="0">
                                          <p:val>
                                            <p:fltVal val="0"/>
                                          </p:val>
                                        </p:tav>
                                        <p:tav tm="100000">
                                          <p:val>
                                            <p:strVal val="#ppt_w"/>
                                          </p:val>
                                        </p:tav>
                                      </p:tavLst>
                                    </p:anim>
                                    <p:anim calcmode="lin" valueType="num">
                                      <p:cBhvr>
                                        <p:cTn id="75" dur="500" fill="hold"/>
                                        <p:tgtEl>
                                          <p:spTgt spid="59"/>
                                        </p:tgtEl>
                                        <p:attrNameLst>
                                          <p:attrName>ppt_h</p:attrName>
                                        </p:attrNameLst>
                                      </p:cBhvr>
                                      <p:tavLst>
                                        <p:tav tm="0">
                                          <p:val>
                                            <p:fltVal val="0"/>
                                          </p:val>
                                        </p:tav>
                                        <p:tav tm="100000">
                                          <p:val>
                                            <p:strVal val="#ppt_h"/>
                                          </p:val>
                                        </p:tav>
                                      </p:tavLst>
                                    </p:anim>
                                    <p:animEffect transition="in" filter="fade">
                                      <p:cBhvr>
                                        <p:cTn id="76" dur="500"/>
                                        <p:tgtEl>
                                          <p:spTgt spid="59"/>
                                        </p:tgtEl>
                                      </p:cBhvr>
                                    </p:animEffect>
                                  </p:childTnLst>
                                </p:cTn>
                              </p:par>
                            </p:childTnLst>
                          </p:cTn>
                        </p:par>
                        <p:par>
                          <p:cTn id="77" fill="hold">
                            <p:stCondLst>
                              <p:cond delay="64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60"/>
                                        </p:tgtEl>
                                        <p:attrNameLst>
                                          <p:attrName>style.visibility</p:attrName>
                                        </p:attrNameLst>
                                      </p:cBhvr>
                                      <p:to>
                                        <p:strVal val="visible"/>
                                      </p:to>
                                    </p:set>
                                    <p:anim calcmode="lin" valueType="num">
                                      <p:cBhvr>
                                        <p:cTn id="80" dur="100" fill="hold"/>
                                        <p:tgtEl>
                                          <p:spTgt spid="60"/>
                                        </p:tgtEl>
                                        <p:attrNameLst>
                                          <p:attrName>ppt_w</p:attrName>
                                        </p:attrNameLst>
                                      </p:cBhvr>
                                      <p:tavLst>
                                        <p:tav tm="0">
                                          <p:val>
                                            <p:fltVal val="0"/>
                                          </p:val>
                                        </p:tav>
                                        <p:tav tm="100000">
                                          <p:val>
                                            <p:strVal val="#ppt_w"/>
                                          </p:val>
                                        </p:tav>
                                      </p:tavLst>
                                    </p:anim>
                                    <p:anim calcmode="lin" valueType="num">
                                      <p:cBhvr>
                                        <p:cTn id="81" dur="100" fill="hold"/>
                                        <p:tgtEl>
                                          <p:spTgt spid="60"/>
                                        </p:tgtEl>
                                        <p:attrNameLst>
                                          <p:attrName>ppt_h</p:attrName>
                                        </p:attrNameLst>
                                      </p:cBhvr>
                                      <p:tavLst>
                                        <p:tav tm="0">
                                          <p:val>
                                            <p:fltVal val="0"/>
                                          </p:val>
                                        </p:tav>
                                        <p:tav tm="100000">
                                          <p:val>
                                            <p:strVal val="#ppt_h"/>
                                          </p:val>
                                        </p:tav>
                                      </p:tavLst>
                                    </p:anim>
                                    <p:animEffect transition="in" filter="fade">
                                      <p:cBhvr>
                                        <p:cTn id="82" dur="1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1" grpId="1"/>
      <p:bldP spid="61"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9" name="圆角矩形 4"/>
          <p:cNvSpPr/>
          <p:nvPr/>
        </p:nvSpPr>
        <p:spPr>
          <a:xfrm>
            <a:off x="5825941" y="1058804"/>
            <a:ext cx="1761619" cy="1711203"/>
          </a:xfrm>
          <a:prstGeom prst="roundRect">
            <a:avLst>
              <a:gd name="adj" fmla="val 7843"/>
            </a:avLst>
          </a:prstGeom>
          <a:solidFill>
            <a:schemeClr val="accent1"/>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0" name="圆角矩形 5"/>
          <p:cNvSpPr/>
          <p:nvPr/>
        </p:nvSpPr>
        <p:spPr>
          <a:xfrm>
            <a:off x="8620879" y="1756033"/>
            <a:ext cx="1761619" cy="1711203"/>
          </a:xfrm>
          <a:prstGeom prst="roundRect">
            <a:avLst>
              <a:gd name="adj" fmla="val 7843"/>
            </a:avLst>
          </a:prstGeom>
          <a:solidFill>
            <a:schemeClr val="accent2"/>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1" name="圆角矩形 6"/>
          <p:cNvSpPr/>
          <p:nvPr/>
        </p:nvSpPr>
        <p:spPr>
          <a:xfrm>
            <a:off x="8484903" y="4259159"/>
            <a:ext cx="1684183" cy="1572791"/>
          </a:xfrm>
          <a:prstGeom prst="roundRect">
            <a:avLst>
              <a:gd name="adj" fmla="val 7843"/>
            </a:avLst>
          </a:prstGeom>
          <a:solidFill>
            <a:schemeClr val="accent3"/>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2" name="圆角矩形 7"/>
          <p:cNvSpPr/>
          <p:nvPr/>
        </p:nvSpPr>
        <p:spPr>
          <a:xfrm>
            <a:off x="5432352" y="3398547"/>
            <a:ext cx="2155208" cy="2183256"/>
          </a:xfrm>
          <a:prstGeom prst="roundRect">
            <a:avLst>
              <a:gd name="adj" fmla="val 7843"/>
            </a:avLst>
          </a:prstGeom>
          <a:solidFill>
            <a:schemeClr val="accent4"/>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3" name="圆角矩形 8"/>
          <p:cNvSpPr/>
          <p:nvPr/>
        </p:nvSpPr>
        <p:spPr>
          <a:xfrm>
            <a:off x="8339650" y="1402831"/>
            <a:ext cx="796116" cy="798248"/>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4" name="圆角矩形 9"/>
          <p:cNvSpPr/>
          <p:nvPr/>
        </p:nvSpPr>
        <p:spPr>
          <a:xfrm>
            <a:off x="8546228" y="4760317"/>
            <a:ext cx="548120" cy="54958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5" name="圆角矩形 10"/>
          <p:cNvSpPr/>
          <p:nvPr/>
        </p:nvSpPr>
        <p:spPr>
          <a:xfrm>
            <a:off x="7020711" y="4766221"/>
            <a:ext cx="796116" cy="798248"/>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6" name="圆角矩形 11"/>
          <p:cNvSpPr/>
          <p:nvPr/>
        </p:nvSpPr>
        <p:spPr>
          <a:xfrm>
            <a:off x="5822016" y="3584667"/>
            <a:ext cx="1054581" cy="1057404"/>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7" name="圆角矩形 12"/>
          <p:cNvSpPr/>
          <p:nvPr/>
        </p:nvSpPr>
        <p:spPr>
          <a:xfrm>
            <a:off x="6680015" y="1230544"/>
            <a:ext cx="548120" cy="54958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8" name="圆角矩形 13"/>
          <p:cNvSpPr/>
          <p:nvPr/>
        </p:nvSpPr>
        <p:spPr>
          <a:xfrm>
            <a:off x="7141085" y="769783"/>
            <a:ext cx="825899" cy="828109"/>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9" name="圆角矩形 14"/>
          <p:cNvSpPr/>
          <p:nvPr/>
        </p:nvSpPr>
        <p:spPr>
          <a:xfrm>
            <a:off x="9395817" y="2431369"/>
            <a:ext cx="548120" cy="54958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0" name="圆角矩形 15"/>
          <p:cNvSpPr/>
          <p:nvPr/>
        </p:nvSpPr>
        <p:spPr>
          <a:xfrm>
            <a:off x="6171217" y="2463640"/>
            <a:ext cx="691651" cy="69350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1" name="圆角矩形 16"/>
          <p:cNvSpPr/>
          <p:nvPr/>
        </p:nvSpPr>
        <p:spPr>
          <a:xfrm>
            <a:off x="9986963" y="3562400"/>
            <a:ext cx="940860" cy="943379"/>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2" name="圆角矩形 17"/>
          <p:cNvSpPr/>
          <p:nvPr/>
        </p:nvSpPr>
        <p:spPr>
          <a:xfrm>
            <a:off x="6980559" y="2337036"/>
            <a:ext cx="2155208" cy="230503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3" name="圆角矩形 18"/>
          <p:cNvSpPr/>
          <p:nvPr/>
        </p:nvSpPr>
        <p:spPr>
          <a:xfrm>
            <a:off x="9265669" y="769783"/>
            <a:ext cx="1478531" cy="14312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4" name="圆角矩形 19"/>
          <p:cNvSpPr/>
          <p:nvPr/>
        </p:nvSpPr>
        <p:spPr>
          <a:xfrm>
            <a:off x="9221807" y="4642072"/>
            <a:ext cx="1348797" cy="1505693"/>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5" name="圆角矩形 20"/>
          <p:cNvSpPr/>
          <p:nvPr/>
        </p:nvSpPr>
        <p:spPr>
          <a:xfrm>
            <a:off x="5288239" y="4760318"/>
            <a:ext cx="1588359" cy="1505693"/>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6" name="圆角矩形 21"/>
          <p:cNvSpPr/>
          <p:nvPr/>
        </p:nvSpPr>
        <p:spPr>
          <a:xfrm>
            <a:off x="5507342" y="1227331"/>
            <a:ext cx="1054581" cy="1057404"/>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7" name="文本框 66"/>
          <p:cNvSpPr txBox="1"/>
          <p:nvPr/>
        </p:nvSpPr>
        <p:spPr>
          <a:xfrm>
            <a:off x="7579122" y="2520241"/>
            <a:ext cx="955719" cy="769441"/>
          </a:xfrm>
          <a:prstGeom prst="rect">
            <a:avLst/>
          </a:prstGeom>
          <a:noFill/>
        </p:spPr>
        <p:txBody>
          <a:bodyPr wrap="square" lIns="91440" tIns="45720" rIns="91440" bIns="45720" rtlCol="0">
            <a:spAutoFit/>
          </a:bodyPr>
          <a:lstStyle/>
          <a:p>
            <a:pPr algn="ctr"/>
            <a:r>
              <a:rPr lang="en-US" altLang="zh-CN" sz="4400" dirty="0">
                <a:solidFill>
                  <a:schemeClr val="accent1"/>
                </a:solidFill>
                <a:latin typeface="微软雅黑" panose="020B0503020204020204" pitchFamily="34" charset="-122"/>
                <a:ea typeface="微软雅黑" panose="020B0503020204020204" pitchFamily="34" charset="-122"/>
              </a:rPr>
              <a:t>01</a:t>
            </a:r>
            <a:endParaRPr lang="zh-CN" altLang="en-US" sz="4400" dirty="0">
              <a:solidFill>
                <a:schemeClr val="accent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5561323" y="4896627"/>
            <a:ext cx="955719" cy="646331"/>
          </a:xfrm>
          <a:prstGeom prst="rect">
            <a:avLst/>
          </a:prstGeom>
          <a:noFill/>
        </p:spPr>
        <p:txBody>
          <a:bodyPr wrap="square" lIns="91440" tIns="45720" rIns="91440" bIns="45720" rtlCol="0">
            <a:spAutoFit/>
          </a:bodyPr>
          <a:lstStyle/>
          <a:p>
            <a:pPr algn="ctr"/>
            <a:r>
              <a:rPr lang="en-US" altLang="zh-CN" sz="3600" dirty="0">
                <a:solidFill>
                  <a:schemeClr val="accent4"/>
                </a:solidFill>
                <a:latin typeface="微软雅黑" panose="020B0503020204020204" pitchFamily="34" charset="-122"/>
                <a:ea typeface="微软雅黑" panose="020B0503020204020204" pitchFamily="34" charset="-122"/>
              </a:rPr>
              <a:t>04</a:t>
            </a:r>
            <a:endParaRPr lang="zh-CN" altLang="en-US" sz="3600" dirty="0">
              <a:solidFill>
                <a:schemeClr val="accent4"/>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9414126" y="4780515"/>
            <a:ext cx="955719" cy="646331"/>
          </a:xfrm>
          <a:prstGeom prst="rect">
            <a:avLst/>
          </a:prstGeom>
          <a:noFill/>
        </p:spPr>
        <p:txBody>
          <a:bodyPr wrap="square" lIns="91440" tIns="45720" rIns="91440" bIns="45720" rtlCol="0">
            <a:spAutoFit/>
          </a:bodyPr>
          <a:lstStyle/>
          <a:p>
            <a:pPr algn="ctr"/>
            <a:r>
              <a:rPr lang="en-US" altLang="zh-CN" sz="3600" dirty="0">
                <a:solidFill>
                  <a:schemeClr val="accent3"/>
                </a:solidFill>
                <a:latin typeface="微软雅黑" panose="020B0503020204020204" pitchFamily="34" charset="-122"/>
                <a:ea typeface="微软雅黑" panose="020B0503020204020204" pitchFamily="34" charset="-122"/>
              </a:rPr>
              <a:t>03</a:t>
            </a:r>
            <a:endParaRPr lang="zh-CN" altLang="en-US" sz="3600" dirty="0">
              <a:solidFill>
                <a:schemeClr val="accent3"/>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9527075" y="844390"/>
            <a:ext cx="955719" cy="646331"/>
          </a:xfrm>
          <a:prstGeom prst="rect">
            <a:avLst/>
          </a:prstGeom>
          <a:noFill/>
        </p:spPr>
        <p:txBody>
          <a:bodyPr wrap="square" lIns="91440" tIns="45720" rIns="91440" bIns="45720" rtlCol="0">
            <a:spAutoFit/>
          </a:bodyPr>
          <a:lstStyle/>
          <a:p>
            <a:pPr algn="ctr"/>
            <a:r>
              <a:rPr lang="en-US" altLang="zh-CN" sz="3600" dirty="0">
                <a:solidFill>
                  <a:schemeClr val="accent2"/>
                </a:solidFill>
                <a:latin typeface="微软雅黑" panose="020B0503020204020204" pitchFamily="34" charset="-122"/>
                <a:ea typeface="微软雅黑" panose="020B0503020204020204" pitchFamily="34" charset="-122"/>
              </a:rPr>
              <a:t>02</a:t>
            </a:r>
            <a:endParaRPr lang="zh-CN" altLang="en-US" sz="3600" dirty="0">
              <a:solidFill>
                <a:schemeClr val="accent2"/>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5296962" y="5515034"/>
            <a:ext cx="1697231" cy="707694"/>
          </a:xfrm>
          <a:prstGeom prst="rect">
            <a:avLst/>
          </a:prstGeom>
          <a:noFill/>
        </p:spPr>
        <p:txBody>
          <a:bodyPr wrap="square" lIns="91440" tIns="45720" rIns="91440" bIns="45720" rtlCol="0">
            <a:spAutoFit/>
          </a:bodyPr>
          <a:lstStyle/>
          <a:p>
            <a:pPr>
              <a:spcBef>
                <a:spcPct val="0"/>
              </a:spcBef>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在此录入图表的综合描述说明。在此录入在此在此在此</a:t>
            </a:r>
            <a:endPar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9276242" y="5448751"/>
            <a:ext cx="1697231" cy="338554"/>
          </a:xfrm>
          <a:prstGeom prst="rect">
            <a:avLst/>
          </a:prstGeom>
          <a:noFill/>
        </p:spPr>
        <p:txBody>
          <a:bodyPr wrap="square" lIns="91440" tIns="45720" rIns="91440" bIns="45720" rtlCol="0">
            <a:spAutoFit/>
          </a:bodyPr>
          <a:lstStyle/>
          <a:p>
            <a:pPr>
              <a:spcBef>
                <a:spcPct val="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9342917" y="1443341"/>
            <a:ext cx="1336735" cy="584968"/>
          </a:xfrm>
          <a:prstGeom prst="rect">
            <a:avLst/>
          </a:prstGeom>
          <a:noFill/>
        </p:spPr>
        <p:txBody>
          <a:bodyPr wrap="square" lIns="91440" tIns="45720" rIns="91440" bIns="45720" rtlCol="0">
            <a:spAutoFit/>
          </a:bodyPr>
          <a:lstStyle/>
          <a:p>
            <a:pPr>
              <a:spcBef>
                <a:spcPct val="0"/>
              </a:spcBef>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在此录入图表的综合描述说明。在此录入在此在此在此</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7204376" y="3351828"/>
            <a:ext cx="1493849" cy="338554"/>
          </a:xfrm>
          <a:prstGeom prst="rect">
            <a:avLst/>
          </a:prstGeom>
          <a:noFill/>
        </p:spPr>
        <p:txBody>
          <a:bodyPr wrap="square" lIns="91440" tIns="45720" rIns="91440" bIns="45720"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在此添加标题</a:t>
            </a:r>
          </a:p>
        </p:txBody>
      </p:sp>
      <p:sp>
        <p:nvSpPr>
          <p:cNvPr id="75" name="文本框 74"/>
          <p:cNvSpPr txBox="1"/>
          <p:nvPr/>
        </p:nvSpPr>
        <p:spPr>
          <a:xfrm>
            <a:off x="7209877" y="3671076"/>
            <a:ext cx="1788689" cy="646331"/>
          </a:xfrm>
          <a:prstGeom prst="rect">
            <a:avLst/>
          </a:prstGeom>
          <a:noFill/>
        </p:spPr>
        <p:txBody>
          <a:bodyPr wrap="square" lIns="91440" tIns="45720" rIns="91440" bIns="45720" rtlCol="0">
            <a:spAutoFit/>
          </a:bodyPr>
          <a:lstStyle/>
          <a:p>
            <a:pPr>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在此录入图表的综合描述说明。在此录入在此在此在此</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6" name="直接连接符 75"/>
          <p:cNvCxnSpPr/>
          <p:nvPr/>
        </p:nvCxnSpPr>
        <p:spPr>
          <a:xfrm>
            <a:off x="7307927" y="3671073"/>
            <a:ext cx="12269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7" name="Group 41"/>
          <p:cNvGrpSpPr>
            <a:grpSpLocks noChangeAspect="1"/>
          </p:cNvGrpSpPr>
          <p:nvPr/>
        </p:nvGrpSpPr>
        <p:grpSpPr bwMode="auto">
          <a:xfrm>
            <a:off x="5772663" y="1417555"/>
            <a:ext cx="540885" cy="662115"/>
            <a:chOff x="3783" y="2089"/>
            <a:chExt cx="116" cy="142"/>
          </a:xfrm>
          <a:solidFill>
            <a:schemeClr val="accent1"/>
          </a:solidFill>
          <a:effectLst/>
        </p:grpSpPr>
        <p:sp>
          <p:nvSpPr>
            <p:cNvPr id="78"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9"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0"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1"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2"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3"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4"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5"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86" name="Group 52"/>
          <p:cNvGrpSpPr>
            <a:grpSpLocks noChangeAspect="1"/>
          </p:cNvGrpSpPr>
          <p:nvPr/>
        </p:nvGrpSpPr>
        <p:grpSpPr bwMode="auto">
          <a:xfrm>
            <a:off x="8484093" y="1525741"/>
            <a:ext cx="515625" cy="511179"/>
            <a:chOff x="3783" y="2102"/>
            <a:chExt cx="116" cy="115"/>
          </a:xfrm>
          <a:solidFill>
            <a:schemeClr val="accent2"/>
          </a:solidFill>
          <a:effectLst/>
        </p:grpSpPr>
        <p:sp>
          <p:nvSpPr>
            <p:cNvPr id="87"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8"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9"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0"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1"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2"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3"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94" name="Group 62"/>
          <p:cNvGrpSpPr>
            <a:grpSpLocks noChangeAspect="1"/>
          </p:cNvGrpSpPr>
          <p:nvPr/>
        </p:nvGrpSpPr>
        <p:grpSpPr bwMode="auto">
          <a:xfrm>
            <a:off x="10160790" y="3790462"/>
            <a:ext cx="604831" cy="482927"/>
            <a:chOff x="3775" y="2110"/>
            <a:chExt cx="129" cy="103"/>
          </a:xfrm>
          <a:solidFill>
            <a:schemeClr val="accent3"/>
          </a:solidFill>
          <a:effectLst/>
        </p:grpSpPr>
        <p:sp>
          <p:nvSpPr>
            <p:cNvPr id="95"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6"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7"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98" name="Group 68"/>
          <p:cNvGrpSpPr>
            <a:grpSpLocks noChangeAspect="1"/>
          </p:cNvGrpSpPr>
          <p:nvPr/>
        </p:nvGrpSpPr>
        <p:grpSpPr bwMode="auto">
          <a:xfrm>
            <a:off x="6102393" y="3903583"/>
            <a:ext cx="490483" cy="472584"/>
            <a:chOff x="3770" y="2095"/>
            <a:chExt cx="137" cy="132"/>
          </a:xfrm>
          <a:solidFill>
            <a:schemeClr val="accent4"/>
          </a:solidFill>
          <a:effectLst/>
        </p:grpSpPr>
        <p:sp>
          <p:nvSpPr>
            <p:cNvPr id="99"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0"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1"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2"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3"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4"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5"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1180154" y="2175641"/>
            <a:ext cx="4236197" cy="2569504"/>
            <a:chOff x="6860708" y="2537593"/>
            <a:chExt cx="4459510" cy="2569504"/>
          </a:xfrm>
        </p:grpSpPr>
        <p:sp>
          <p:nvSpPr>
            <p:cNvPr id="107" name="文本框 106"/>
            <p:cNvSpPr txBox="1"/>
            <p:nvPr/>
          </p:nvSpPr>
          <p:spPr>
            <a:xfrm>
              <a:off x="6870215" y="2537593"/>
              <a:ext cx="4450003" cy="584775"/>
            </a:xfrm>
            <a:prstGeom prst="rect">
              <a:avLst/>
            </a:prstGeom>
            <a:noFill/>
          </p:spPr>
          <p:txBody>
            <a:bodyPr wrap="square" rtlCol="0">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rPr>
                <a:t>在此添加标题</a:t>
              </a:r>
            </a:p>
          </p:txBody>
        </p:sp>
        <p:cxnSp>
          <p:nvCxnSpPr>
            <p:cNvPr id="108" name="直接连接符 107"/>
            <p:cNvCxnSpPr/>
            <p:nvPr/>
          </p:nvCxnSpPr>
          <p:spPr>
            <a:xfrm>
              <a:off x="6958315" y="3105777"/>
              <a:ext cx="2999658"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6860708" y="3168105"/>
              <a:ext cx="3234304" cy="1938992"/>
            </a:xfrm>
            <a:prstGeom prst="rect">
              <a:avLst/>
            </a:prstGeom>
            <a:noFill/>
          </p:spPr>
          <p:txBody>
            <a:bodyPr wrap="square" rtlCol="0">
              <a:spAutoFit/>
            </a:bodyPr>
            <a:lstStyle/>
            <a:p>
              <a:pPr>
                <a:lnSpc>
                  <a:spcPct val="150000"/>
                </a:lnSpc>
                <a:spcBef>
                  <a:spcPct val="0"/>
                </a:spcBef>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在此录入图表的综合描述说明。在此录入在此在此在此在此录入图表的综合描述说明。在此录入在此在此在此在此录入图表的综合描述说明。在此录入</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1+#ppt_w/2"/>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1+#ppt_w/2"/>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1+#ppt_w/2"/>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1+#ppt_w/2"/>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1+#ppt_w/2"/>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1+#ppt_w/2"/>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1+#ppt_w/2"/>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1+#ppt_w/2"/>
                                          </p:val>
                                        </p:tav>
                                        <p:tav tm="100000">
                                          <p:val>
                                            <p:strVal val="#ppt_x"/>
                                          </p:val>
                                        </p:tav>
                                      </p:tavLst>
                                    </p:anim>
                                    <p:anim calcmode="lin" valueType="num">
                                      <p:cBhvr additive="base">
                                        <p:cTn id="44" dur="500" fill="hold"/>
                                        <p:tgtEl>
                                          <p:spTgt spid="58"/>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1+#ppt_w/2"/>
                                          </p:val>
                                        </p:tav>
                                        <p:tav tm="100000">
                                          <p:val>
                                            <p:strVal val="#ppt_x"/>
                                          </p:val>
                                        </p:tav>
                                      </p:tavLst>
                                    </p:anim>
                                    <p:anim calcmode="lin" valueType="num">
                                      <p:cBhvr additive="base">
                                        <p:cTn id="48" dur="500" fill="hold"/>
                                        <p:tgtEl>
                                          <p:spTgt spid="59"/>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1+#ppt_w/2"/>
                                          </p:val>
                                        </p:tav>
                                        <p:tav tm="100000">
                                          <p:val>
                                            <p:strVal val="#ppt_x"/>
                                          </p:val>
                                        </p:tav>
                                      </p:tavLst>
                                    </p:anim>
                                    <p:anim calcmode="lin" valueType="num">
                                      <p:cBhvr additive="base">
                                        <p:cTn id="52" dur="500" fill="hold"/>
                                        <p:tgtEl>
                                          <p:spTgt spid="60"/>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1+#ppt_w/2"/>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1+#ppt_w/2"/>
                                          </p:val>
                                        </p:tav>
                                        <p:tav tm="100000">
                                          <p:val>
                                            <p:strVal val="#ppt_x"/>
                                          </p:val>
                                        </p:tav>
                                      </p:tavLst>
                                    </p:anim>
                                    <p:anim calcmode="lin" valueType="num">
                                      <p:cBhvr additive="base">
                                        <p:cTn id="60" dur="500" fill="hold"/>
                                        <p:tgtEl>
                                          <p:spTgt spid="62"/>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500" fill="hold"/>
                                        <p:tgtEl>
                                          <p:spTgt spid="63"/>
                                        </p:tgtEl>
                                        <p:attrNameLst>
                                          <p:attrName>ppt_x</p:attrName>
                                        </p:attrNameLst>
                                      </p:cBhvr>
                                      <p:tavLst>
                                        <p:tav tm="0">
                                          <p:val>
                                            <p:strVal val="1+#ppt_w/2"/>
                                          </p:val>
                                        </p:tav>
                                        <p:tav tm="100000">
                                          <p:val>
                                            <p:strVal val="#ppt_x"/>
                                          </p:val>
                                        </p:tav>
                                      </p:tavLst>
                                    </p:anim>
                                    <p:anim calcmode="lin" valueType="num">
                                      <p:cBhvr additive="base">
                                        <p:cTn id="64" dur="500" fill="hold"/>
                                        <p:tgtEl>
                                          <p:spTgt spid="63"/>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500" fill="hold"/>
                                        <p:tgtEl>
                                          <p:spTgt spid="64"/>
                                        </p:tgtEl>
                                        <p:attrNameLst>
                                          <p:attrName>ppt_x</p:attrName>
                                        </p:attrNameLst>
                                      </p:cBhvr>
                                      <p:tavLst>
                                        <p:tav tm="0">
                                          <p:val>
                                            <p:strVal val="1+#ppt_w/2"/>
                                          </p:val>
                                        </p:tav>
                                        <p:tav tm="100000">
                                          <p:val>
                                            <p:strVal val="#ppt_x"/>
                                          </p:val>
                                        </p:tav>
                                      </p:tavLst>
                                    </p:anim>
                                    <p:anim calcmode="lin" valueType="num">
                                      <p:cBhvr additive="base">
                                        <p:cTn id="68" dur="500" fill="hold"/>
                                        <p:tgtEl>
                                          <p:spTgt spid="64"/>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fill="hold"/>
                                        <p:tgtEl>
                                          <p:spTgt spid="65"/>
                                        </p:tgtEl>
                                        <p:attrNameLst>
                                          <p:attrName>ppt_x</p:attrName>
                                        </p:attrNameLst>
                                      </p:cBhvr>
                                      <p:tavLst>
                                        <p:tav tm="0">
                                          <p:val>
                                            <p:strVal val="1+#ppt_w/2"/>
                                          </p:val>
                                        </p:tav>
                                        <p:tav tm="100000">
                                          <p:val>
                                            <p:strVal val="#ppt_x"/>
                                          </p:val>
                                        </p:tav>
                                      </p:tavLst>
                                    </p:anim>
                                    <p:anim calcmode="lin" valueType="num">
                                      <p:cBhvr additive="base">
                                        <p:cTn id="72" dur="500" fill="hold"/>
                                        <p:tgtEl>
                                          <p:spTgt spid="6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1+#ppt_w/2"/>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500" fill="hold"/>
                                        <p:tgtEl>
                                          <p:spTgt spid="67"/>
                                        </p:tgtEl>
                                        <p:attrNameLst>
                                          <p:attrName>ppt_x</p:attrName>
                                        </p:attrNameLst>
                                      </p:cBhvr>
                                      <p:tavLst>
                                        <p:tav tm="0">
                                          <p:val>
                                            <p:strVal val="1+#ppt_w/2"/>
                                          </p:val>
                                        </p:tav>
                                        <p:tav tm="100000">
                                          <p:val>
                                            <p:strVal val="#ppt_x"/>
                                          </p:val>
                                        </p:tav>
                                      </p:tavLst>
                                    </p:anim>
                                    <p:anim calcmode="lin" valueType="num">
                                      <p:cBhvr additive="base">
                                        <p:cTn id="80" dur="500" fill="hold"/>
                                        <p:tgtEl>
                                          <p:spTgt spid="67"/>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additive="base">
                                        <p:cTn id="83" dur="500" fill="hold"/>
                                        <p:tgtEl>
                                          <p:spTgt spid="68"/>
                                        </p:tgtEl>
                                        <p:attrNameLst>
                                          <p:attrName>ppt_x</p:attrName>
                                        </p:attrNameLst>
                                      </p:cBhvr>
                                      <p:tavLst>
                                        <p:tav tm="0">
                                          <p:val>
                                            <p:strVal val="1+#ppt_w/2"/>
                                          </p:val>
                                        </p:tav>
                                        <p:tav tm="100000">
                                          <p:val>
                                            <p:strVal val="#ppt_x"/>
                                          </p:val>
                                        </p:tav>
                                      </p:tavLst>
                                    </p:anim>
                                    <p:anim calcmode="lin" valueType="num">
                                      <p:cBhvr additive="base">
                                        <p:cTn id="84" dur="500" fill="hold"/>
                                        <p:tgtEl>
                                          <p:spTgt spid="68"/>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500" fill="hold"/>
                                        <p:tgtEl>
                                          <p:spTgt spid="69"/>
                                        </p:tgtEl>
                                        <p:attrNameLst>
                                          <p:attrName>ppt_x</p:attrName>
                                        </p:attrNameLst>
                                      </p:cBhvr>
                                      <p:tavLst>
                                        <p:tav tm="0">
                                          <p:val>
                                            <p:strVal val="1+#ppt_w/2"/>
                                          </p:val>
                                        </p:tav>
                                        <p:tav tm="100000">
                                          <p:val>
                                            <p:strVal val="#ppt_x"/>
                                          </p:val>
                                        </p:tav>
                                      </p:tavLst>
                                    </p:anim>
                                    <p:anim calcmode="lin" valueType="num">
                                      <p:cBhvr additive="base">
                                        <p:cTn id="88" dur="500" fill="hold"/>
                                        <p:tgtEl>
                                          <p:spTgt spid="69"/>
                                        </p:tgtEl>
                                        <p:attrNameLst>
                                          <p:attrName>ppt_y</p:attrName>
                                        </p:attrNameLst>
                                      </p:cBhvr>
                                      <p:tavLst>
                                        <p:tav tm="0">
                                          <p:val>
                                            <p:strVal val="1+#ppt_h/2"/>
                                          </p:val>
                                        </p:tav>
                                        <p:tav tm="100000">
                                          <p:val>
                                            <p:strVal val="#ppt_y"/>
                                          </p:val>
                                        </p:tav>
                                      </p:tavLst>
                                    </p:anim>
                                  </p:childTnLst>
                                </p:cTn>
                              </p:par>
                              <p:par>
                                <p:cTn id="89" presetID="2" presetClass="entr" presetSubtype="6"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additive="base">
                                        <p:cTn id="91" dur="500" fill="hold"/>
                                        <p:tgtEl>
                                          <p:spTgt spid="70"/>
                                        </p:tgtEl>
                                        <p:attrNameLst>
                                          <p:attrName>ppt_x</p:attrName>
                                        </p:attrNameLst>
                                      </p:cBhvr>
                                      <p:tavLst>
                                        <p:tav tm="0">
                                          <p:val>
                                            <p:strVal val="1+#ppt_w/2"/>
                                          </p:val>
                                        </p:tav>
                                        <p:tav tm="100000">
                                          <p:val>
                                            <p:strVal val="#ppt_x"/>
                                          </p:val>
                                        </p:tav>
                                      </p:tavLst>
                                    </p:anim>
                                    <p:anim calcmode="lin" valueType="num">
                                      <p:cBhvr additive="base">
                                        <p:cTn id="92" dur="500" fill="hold"/>
                                        <p:tgtEl>
                                          <p:spTgt spid="70"/>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500" fill="hold"/>
                                        <p:tgtEl>
                                          <p:spTgt spid="71"/>
                                        </p:tgtEl>
                                        <p:attrNameLst>
                                          <p:attrName>ppt_x</p:attrName>
                                        </p:attrNameLst>
                                      </p:cBhvr>
                                      <p:tavLst>
                                        <p:tav tm="0">
                                          <p:val>
                                            <p:strVal val="1+#ppt_w/2"/>
                                          </p:val>
                                        </p:tav>
                                        <p:tav tm="100000">
                                          <p:val>
                                            <p:strVal val="#ppt_x"/>
                                          </p:val>
                                        </p:tav>
                                      </p:tavLst>
                                    </p:anim>
                                    <p:anim calcmode="lin" valueType="num">
                                      <p:cBhvr additive="base">
                                        <p:cTn id="96" dur="500" fill="hold"/>
                                        <p:tgtEl>
                                          <p:spTgt spid="71"/>
                                        </p:tgtEl>
                                        <p:attrNameLst>
                                          <p:attrName>ppt_y</p:attrName>
                                        </p:attrNameLst>
                                      </p:cBhvr>
                                      <p:tavLst>
                                        <p:tav tm="0">
                                          <p:val>
                                            <p:strVal val="1+#ppt_h/2"/>
                                          </p:val>
                                        </p:tav>
                                        <p:tav tm="100000">
                                          <p:val>
                                            <p:strVal val="#ppt_y"/>
                                          </p:val>
                                        </p:tav>
                                      </p:tavLst>
                                    </p:anim>
                                  </p:childTnLst>
                                </p:cTn>
                              </p:par>
                              <p:par>
                                <p:cTn id="97" presetID="2" presetClass="entr" presetSubtype="6"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additive="base">
                                        <p:cTn id="99" dur="500" fill="hold"/>
                                        <p:tgtEl>
                                          <p:spTgt spid="72"/>
                                        </p:tgtEl>
                                        <p:attrNameLst>
                                          <p:attrName>ppt_x</p:attrName>
                                        </p:attrNameLst>
                                      </p:cBhvr>
                                      <p:tavLst>
                                        <p:tav tm="0">
                                          <p:val>
                                            <p:strVal val="1+#ppt_w/2"/>
                                          </p:val>
                                        </p:tav>
                                        <p:tav tm="100000">
                                          <p:val>
                                            <p:strVal val="#ppt_x"/>
                                          </p:val>
                                        </p:tav>
                                      </p:tavLst>
                                    </p:anim>
                                    <p:anim calcmode="lin" valueType="num">
                                      <p:cBhvr additive="base">
                                        <p:cTn id="100" dur="500" fill="hold"/>
                                        <p:tgtEl>
                                          <p:spTgt spid="72"/>
                                        </p:tgtEl>
                                        <p:attrNameLst>
                                          <p:attrName>ppt_y</p:attrName>
                                        </p:attrNameLst>
                                      </p:cBhvr>
                                      <p:tavLst>
                                        <p:tav tm="0">
                                          <p:val>
                                            <p:strVal val="1+#ppt_h/2"/>
                                          </p:val>
                                        </p:tav>
                                        <p:tav tm="100000">
                                          <p:val>
                                            <p:strVal val="#ppt_y"/>
                                          </p:val>
                                        </p:tav>
                                      </p:tavLst>
                                    </p:anim>
                                  </p:childTnLst>
                                </p:cTn>
                              </p:par>
                              <p:par>
                                <p:cTn id="101" presetID="2" presetClass="entr" presetSubtype="6"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additive="base">
                                        <p:cTn id="103" dur="500" fill="hold"/>
                                        <p:tgtEl>
                                          <p:spTgt spid="73"/>
                                        </p:tgtEl>
                                        <p:attrNameLst>
                                          <p:attrName>ppt_x</p:attrName>
                                        </p:attrNameLst>
                                      </p:cBhvr>
                                      <p:tavLst>
                                        <p:tav tm="0">
                                          <p:val>
                                            <p:strVal val="1+#ppt_w/2"/>
                                          </p:val>
                                        </p:tav>
                                        <p:tav tm="100000">
                                          <p:val>
                                            <p:strVal val="#ppt_x"/>
                                          </p:val>
                                        </p:tav>
                                      </p:tavLst>
                                    </p:anim>
                                    <p:anim calcmode="lin" valueType="num">
                                      <p:cBhvr additive="base">
                                        <p:cTn id="104" dur="500" fill="hold"/>
                                        <p:tgtEl>
                                          <p:spTgt spid="73"/>
                                        </p:tgtEl>
                                        <p:attrNameLst>
                                          <p:attrName>ppt_y</p:attrName>
                                        </p:attrNameLst>
                                      </p:cBhvr>
                                      <p:tavLst>
                                        <p:tav tm="0">
                                          <p:val>
                                            <p:strVal val="1+#ppt_h/2"/>
                                          </p:val>
                                        </p:tav>
                                        <p:tav tm="100000">
                                          <p:val>
                                            <p:strVal val="#ppt_y"/>
                                          </p:val>
                                        </p:tav>
                                      </p:tavLst>
                                    </p:anim>
                                  </p:childTnLst>
                                </p:cTn>
                              </p:par>
                              <p:par>
                                <p:cTn id="105" presetID="2" presetClass="entr" presetSubtype="6"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additive="base">
                                        <p:cTn id="107" dur="500" fill="hold"/>
                                        <p:tgtEl>
                                          <p:spTgt spid="74"/>
                                        </p:tgtEl>
                                        <p:attrNameLst>
                                          <p:attrName>ppt_x</p:attrName>
                                        </p:attrNameLst>
                                      </p:cBhvr>
                                      <p:tavLst>
                                        <p:tav tm="0">
                                          <p:val>
                                            <p:strVal val="1+#ppt_w/2"/>
                                          </p:val>
                                        </p:tav>
                                        <p:tav tm="100000">
                                          <p:val>
                                            <p:strVal val="#ppt_x"/>
                                          </p:val>
                                        </p:tav>
                                      </p:tavLst>
                                    </p:anim>
                                    <p:anim calcmode="lin" valueType="num">
                                      <p:cBhvr additive="base">
                                        <p:cTn id="108" dur="500" fill="hold"/>
                                        <p:tgtEl>
                                          <p:spTgt spid="74"/>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 calcmode="lin" valueType="num">
                                      <p:cBhvr additive="base">
                                        <p:cTn id="111" dur="500" fill="hold"/>
                                        <p:tgtEl>
                                          <p:spTgt spid="75"/>
                                        </p:tgtEl>
                                        <p:attrNameLst>
                                          <p:attrName>ppt_x</p:attrName>
                                        </p:attrNameLst>
                                      </p:cBhvr>
                                      <p:tavLst>
                                        <p:tav tm="0">
                                          <p:val>
                                            <p:strVal val="1+#ppt_w/2"/>
                                          </p:val>
                                        </p:tav>
                                        <p:tav tm="100000">
                                          <p:val>
                                            <p:strVal val="#ppt_x"/>
                                          </p:val>
                                        </p:tav>
                                      </p:tavLst>
                                    </p:anim>
                                    <p:anim calcmode="lin" valueType="num">
                                      <p:cBhvr additive="base">
                                        <p:cTn id="112" dur="500" fill="hold"/>
                                        <p:tgtEl>
                                          <p:spTgt spid="75"/>
                                        </p:tgtEl>
                                        <p:attrNameLst>
                                          <p:attrName>ppt_y</p:attrName>
                                        </p:attrNameLst>
                                      </p:cBhvr>
                                      <p:tavLst>
                                        <p:tav tm="0">
                                          <p:val>
                                            <p:strVal val="1+#ppt_h/2"/>
                                          </p:val>
                                        </p:tav>
                                        <p:tav tm="100000">
                                          <p:val>
                                            <p:strVal val="#ppt_y"/>
                                          </p:val>
                                        </p:tav>
                                      </p:tavLst>
                                    </p:anim>
                                  </p:childTnLst>
                                </p:cTn>
                              </p:par>
                              <p:par>
                                <p:cTn id="113" presetID="2" presetClass="entr" presetSubtype="6" fill="hold" nodeType="with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additive="base">
                                        <p:cTn id="115" dur="500" fill="hold"/>
                                        <p:tgtEl>
                                          <p:spTgt spid="76"/>
                                        </p:tgtEl>
                                        <p:attrNameLst>
                                          <p:attrName>ppt_x</p:attrName>
                                        </p:attrNameLst>
                                      </p:cBhvr>
                                      <p:tavLst>
                                        <p:tav tm="0">
                                          <p:val>
                                            <p:strVal val="1+#ppt_w/2"/>
                                          </p:val>
                                        </p:tav>
                                        <p:tav tm="100000">
                                          <p:val>
                                            <p:strVal val="#ppt_x"/>
                                          </p:val>
                                        </p:tav>
                                      </p:tavLst>
                                    </p:anim>
                                    <p:anim calcmode="lin" valueType="num">
                                      <p:cBhvr additive="base">
                                        <p:cTn id="116" dur="500" fill="hold"/>
                                        <p:tgtEl>
                                          <p:spTgt spid="76"/>
                                        </p:tgtEl>
                                        <p:attrNameLst>
                                          <p:attrName>ppt_y</p:attrName>
                                        </p:attrNameLst>
                                      </p:cBhvr>
                                      <p:tavLst>
                                        <p:tav tm="0">
                                          <p:val>
                                            <p:strVal val="1+#ppt_h/2"/>
                                          </p:val>
                                        </p:tav>
                                        <p:tav tm="100000">
                                          <p:val>
                                            <p:strVal val="#ppt_y"/>
                                          </p:val>
                                        </p:tav>
                                      </p:tavLst>
                                    </p:anim>
                                  </p:childTnLst>
                                </p:cTn>
                              </p:par>
                              <p:par>
                                <p:cTn id="117" presetID="2" presetClass="entr" presetSubtype="6" fill="hold" nodeType="withEffect">
                                  <p:stCondLst>
                                    <p:cond delay="0"/>
                                  </p:stCondLst>
                                  <p:childTnLst>
                                    <p:set>
                                      <p:cBhvr>
                                        <p:cTn id="118" dur="1" fill="hold">
                                          <p:stCondLst>
                                            <p:cond delay="0"/>
                                          </p:stCondLst>
                                        </p:cTn>
                                        <p:tgtEl>
                                          <p:spTgt spid="77"/>
                                        </p:tgtEl>
                                        <p:attrNameLst>
                                          <p:attrName>style.visibility</p:attrName>
                                        </p:attrNameLst>
                                      </p:cBhvr>
                                      <p:to>
                                        <p:strVal val="visible"/>
                                      </p:to>
                                    </p:set>
                                    <p:anim calcmode="lin" valueType="num">
                                      <p:cBhvr additive="base">
                                        <p:cTn id="119" dur="500" fill="hold"/>
                                        <p:tgtEl>
                                          <p:spTgt spid="77"/>
                                        </p:tgtEl>
                                        <p:attrNameLst>
                                          <p:attrName>ppt_x</p:attrName>
                                        </p:attrNameLst>
                                      </p:cBhvr>
                                      <p:tavLst>
                                        <p:tav tm="0">
                                          <p:val>
                                            <p:strVal val="1+#ppt_w/2"/>
                                          </p:val>
                                        </p:tav>
                                        <p:tav tm="100000">
                                          <p:val>
                                            <p:strVal val="#ppt_x"/>
                                          </p:val>
                                        </p:tav>
                                      </p:tavLst>
                                    </p:anim>
                                    <p:anim calcmode="lin" valueType="num">
                                      <p:cBhvr additive="base">
                                        <p:cTn id="120" dur="500" fill="hold"/>
                                        <p:tgtEl>
                                          <p:spTgt spid="77"/>
                                        </p:tgtEl>
                                        <p:attrNameLst>
                                          <p:attrName>ppt_y</p:attrName>
                                        </p:attrNameLst>
                                      </p:cBhvr>
                                      <p:tavLst>
                                        <p:tav tm="0">
                                          <p:val>
                                            <p:strVal val="1+#ppt_h/2"/>
                                          </p:val>
                                        </p:tav>
                                        <p:tav tm="100000">
                                          <p:val>
                                            <p:strVal val="#ppt_y"/>
                                          </p:val>
                                        </p:tav>
                                      </p:tavLst>
                                    </p:anim>
                                  </p:childTnLst>
                                </p:cTn>
                              </p:par>
                              <p:par>
                                <p:cTn id="121" presetID="2" presetClass="entr" presetSubtype="6" fill="hold" nodeType="with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additive="base">
                                        <p:cTn id="123" dur="500" fill="hold"/>
                                        <p:tgtEl>
                                          <p:spTgt spid="86"/>
                                        </p:tgtEl>
                                        <p:attrNameLst>
                                          <p:attrName>ppt_x</p:attrName>
                                        </p:attrNameLst>
                                      </p:cBhvr>
                                      <p:tavLst>
                                        <p:tav tm="0">
                                          <p:val>
                                            <p:strVal val="1+#ppt_w/2"/>
                                          </p:val>
                                        </p:tav>
                                        <p:tav tm="100000">
                                          <p:val>
                                            <p:strVal val="#ppt_x"/>
                                          </p:val>
                                        </p:tav>
                                      </p:tavLst>
                                    </p:anim>
                                    <p:anim calcmode="lin" valueType="num">
                                      <p:cBhvr additive="base">
                                        <p:cTn id="124" dur="500" fill="hold"/>
                                        <p:tgtEl>
                                          <p:spTgt spid="86"/>
                                        </p:tgtEl>
                                        <p:attrNameLst>
                                          <p:attrName>ppt_y</p:attrName>
                                        </p:attrNameLst>
                                      </p:cBhvr>
                                      <p:tavLst>
                                        <p:tav tm="0">
                                          <p:val>
                                            <p:strVal val="1+#ppt_h/2"/>
                                          </p:val>
                                        </p:tav>
                                        <p:tav tm="100000">
                                          <p:val>
                                            <p:strVal val="#ppt_y"/>
                                          </p:val>
                                        </p:tav>
                                      </p:tavLst>
                                    </p:anim>
                                  </p:childTnLst>
                                </p:cTn>
                              </p:par>
                              <p:par>
                                <p:cTn id="125" presetID="2" presetClass="entr" presetSubtype="6" fill="hold" nodeType="withEffect">
                                  <p:stCondLst>
                                    <p:cond delay="0"/>
                                  </p:stCondLst>
                                  <p:childTnLst>
                                    <p:set>
                                      <p:cBhvr>
                                        <p:cTn id="126" dur="1" fill="hold">
                                          <p:stCondLst>
                                            <p:cond delay="0"/>
                                          </p:stCondLst>
                                        </p:cTn>
                                        <p:tgtEl>
                                          <p:spTgt spid="94"/>
                                        </p:tgtEl>
                                        <p:attrNameLst>
                                          <p:attrName>style.visibility</p:attrName>
                                        </p:attrNameLst>
                                      </p:cBhvr>
                                      <p:to>
                                        <p:strVal val="visible"/>
                                      </p:to>
                                    </p:set>
                                    <p:anim calcmode="lin" valueType="num">
                                      <p:cBhvr additive="base">
                                        <p:cTn id="127" dur="500" fill="hold"/>
                                        <p:tgtEl>
                                          <p:spTgt spid="94"/>
                                        </p:tgtEl>
                                        <p:attrNameLst>
                                          <p:attrName>ppt_x</p:attrName>
                                        </p:attrNameLst>
                                      </p:cBhvr>
                                      <p:tavLst>
                                        <p:tav tm="0">
                                          <p:val>
                                            <p:strVal val="1+#ppt_w/2"/>
                                          </p:val>
                                        </p:tav>
                                        <p:tav tm="100000">
                                          <p:val>
                                            <p:strVal val="#ppt_x"/>
                                          </p:val>
                                        </p:tav>
                                      </p:tavLst>
                                    </p:anim>
                                    <p:anim calcmode="lin" valueType="num">
                                      <p:cBhvr additive="base">
                                        <p:cTn id="128" dur="500" fill="hold"/>
                                        <p:tgtEl>
                                          <p:spTgt spid="94"/>
                                        </p:tgtEl>
                                        <p:attrNameLst>
                                          <p:attrName>ppt_y</p:attrName>
                                        </p:attrNameLst>
                                      </p:cBhvr>
                                      <p:tavLst>
                                        <p:tav tm="0">
                                          <p:val>
                                            <p:strVal val="1+#ppt_h/2"/>
                                          </p:val>
                                        </p:tav>
                                        <p:tav tm="100000">
                                          <p:val>
                                            <p:strVal val="#ppt_y"/>
                                          </p:val>
                                        </p:tav>
                                      </p:tavLst>
                                    </p:anim>
                                  </p:childTnLst>
                                </p:cTn>
                              </p:par>
                              <p:par>
                                <p:cTn id="129" presetID="2" presetClass="entr" presetSubtype="6" fill="hold" nodeType="with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additive="base">
                                        <p:cTn id="131" dur="500" fill="hold"/>
                                        <p:tgtEl>
                                          <p:spTgt spid="98"/>
                                        </p:tgtEl>
                                        <p:attrNameLst>
                                          <p:attrName>ppt_x</p:attrName>
                                        </p:attrNameLst>
                                      </p:cBhvr>
                                      <p:tavLst>
                                        <p:tav tm="0">
                                          <p:val>
                                            <p:strVal val="1+#ppt_w/2"/>
                                          </p:val>
                                        </p:tav>
                                        <p:tav tm="100000">
                                          <p:val>
                                            <p:strVal val="#ppt_x"/>
                                          </p:val>
                                        </p:tav>
                                      </p:tavLst>
                                    </p:anim>
                                    <p:anim calcmode="lin" valueType="num">
                                      <p:cBhvr additive="base">
                                        <p:cTn id="13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8" fill="hold" nodeType="clickEffect">
                                  <p:stCondLst>
                                    <p:cond delay="0"/>
                                  </p:stCondLst>
                                  <p:childTnLst>
                                    <p:set>
                                      <p:cBhvr>
                                        <p:cTn id="136" dur="1" fill="hold">
                                          <p:stCondLst>
                                            <p:cond delay="0"/>
                                          </p:stCondLst>
                                        </p:cTn>
                                        <p:tgtEl>
                                          <p:spTgt spid="106"/>
                                        </p:tgtEl>
                                        <p:attrNameLst>
                                          <p:attrName>style.visibility</p:attrName>
                                        </p:attrNameLst>
                                      </p:cBhvr>
                                      <p:to>
                                        <p:strVal val="visible"/>
                                      </p:to>
                                    </p:set>
                                    <p:anim calcmode="lin" valueType="num">
                                      <p:cBhvr additive="base">
                                        <p:cTn id="137" dur="500" fill="hold"/>
                                        <p:tgtEl>
                                          <p:spTgt spid="106"/>
                                        </p:tgtEl>
                                        <p:attrNameLst>
                                          <p:attrName>ppt_x</p:attrName>
                                        </p:attrNameLst>
                                      </p:cBhvr>
                                      <p:tavLst>
                                        <p:tav tm="0">
                                          <p:val>
                                            <p:strVal val="0-#ppt_w/2"/>
                                          </p:val>
                                        </p:tav>
                                        <p:tav tm="100000">
                                          <p:val>
                                            <p:strVal val="#ppt_x"/>
                                          </p:val>
                                        </p:tav>
                                      </p:tavLst>
                                    </p:anim>
                                    <p:anim calcmode="lin" valueType="num">
                                      <p:cBhvr additive="base">
                                        <p:cTn id="138" dur="5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Line 548"/>
          <p:cNvSpPr>
            <a:spLocks noChangeShapeType="1"/>
          </p:cNvSpPr>
          <p:nvPr/>
        </p:nvSpPr>
        <p:spPr bwMode="auto">
          <a:xfrm flipH="1">
            <a:off x="3431036" y="4944364"/>
            <a:ext cx="1440049" cy="0"/>
          </a:xfrm>
          <a:prstGeom prst="line">
            <a:avLst/>
          </a:prstGeom>
          <a:noFill/>
          <a:ln w="19050">
            <a:solidFill>
              <a:schemeClr val="accent1">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3210026" y="4326941"/>
            <a:ext cx="17340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添加标题内容</a:t>
            </a:r>
          </a:p>
        </p:txBody>
      </p:sp>
      <p:sp>
        <p:nvSpPr>
          <p:cNvPr id="39" name="Rectangle 25"/>
          <p:cNvSpPr>
            <a:spLocks noChangeArrowheads="1"/>
          </p:cNvSpPr>
          <p:nvPr/>
        </p:nvSpPr>
        <p:spPr bwMode="auto">
          <a:xfrm>
            <a:off x="1234442" y="4326941"/>
            <a:ext cx="17290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5"/>
                </a:solidFill>
                <a:latin typeface="微软雅黑" panose="020B0503020204020204" pitchFamily="34" charset="-122"/>
                <a:ea typeface="微软雅黑" panose="020B0503020204020204" pitchFamily="34" charset="-122"/>
              </a:rPr>
              <a:t>添加标题内容</a:t>
            </a:r>
          </a:p>
        </p:txBody>
      </p:sp>
      <p:sp>
        <p:nvSpPr>
          <p:cNvPr id="40" name="Rectangle 26"/>
          <p:cNvSpPr>
            <a:spLocks noChangeArrowheads="1"/>
          </p:cNvSpPr>
          <p:nvPr/>
        </p:nvSpPr>
        <p:spPr bwMode="auto">
          <a:xfrm>
            <a:off x="5268012" y="4328527"/>
            <a:ext cx="17274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3"/>
                </a:solidFill>
                <a:latin typeface="微软雅黑" panose="020B0503020204020204" pitchFamily="34" charset="-122"/>
                <a:ea typeface="微软雅黑" panose="020B0503020204020204" pitchFamily="34" charset="-122"/>
              </a:rPr>
              <a:t>添加标题内容</a:t>
            </a:r>
          </a:p>
        </p:txBody>
      </p:sp>
      <p:sp>
        <p:nvSpPr>
          <p:cNvPr id="41" name="Rectangle 27"/>
          <p:cNvSpPr>
            <a:spLocks noChangeArrowheads="1"/>
          </p:cNvSpPr>
          <p:nvPr/>
        </p:nvSpPr>
        <p:spPr bwMode="auto">
          <a:xfrm>
            <a:off x="7099908" y="4326941"/>
            <a:ext cx="180554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2"/>
                </a:solidFill>
                <a:latin typeface="微软雅黑" panose="020B0503020204020204" pitchFamily="34" charset="-122"/>
                <a:ea typeface="微软雅黑" panose="020B0503020204020204" pitchFamily="34" charset="-122"/>
              </a:rPr>
              <a:t>添加标题内容</a:t>
            </a:r>
          </a:p>
        </p:txBody>
      </p:sp>
      <p:sp>
        <p:nvSpPr>
          <p:cNvPr id="42" name="Rectangle 28"/>
          <p:cNvSpPr>
            <a:spLocks noChangeArrowheads="1"/>
          </p:cNvSpPr>
          <p:nvPr/>
        </p:nvSpPr>
        <p:spPr bwMode="auto">
          <a:xfrm>
            <a:off x="9071135" y="4328527"/>
            <a:ext cx="18623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4"/>
                </a:solidFill>
                <a:latin typeface="微软雅黑" panose="020B0503020204020204" pitchFamily="34" charset="-122"/>
                <a:ea typeface="微软雅黑" panose="020B0503020204020204" pitchFamily="34" charset="-122"/>
              </a:rPr>
              <a:t>添加标题内容</a:t>
            </a:r>
          </a:p>
        </p:txBody>
      </p:sp>
      <p:sp>
        <p:nvSpPr>
          <p:cNvPr id="43" name="Line 548"/>
          <p:cNvSpPr>
            <a:spLocks noChangeShapeType="1"/>
          </p:cNvSpPr>
          <p:nvPr/>
        </p:nvSpPr>
        <p:spPr bwMode="auto">
          <a:xfrm flipH="1">
            <a:off x="1414648" y="4944364"/>
            <a:ext cx="1440049" cy="0"/>
          </a:xfrm>
          <a:prstGeom prst="line">
            <a:avLst/>
          </a:prstGeom>
          <a:noFill/>
          <a:ln w="19050">
            <a:solidFill>
              <a:schemeClr val="accent5">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Line 548"/>
          <p:cNvSpPr>
            <a:spLocks noChangeShapeType="1"/>
          </p:cNvSpPr>
          <p:nvPr/>
        </p:nvSpPr>
        <p:spPr bwMode="auto">
          <a:xfrm flipH="1">
            <a:off x="5304529" y="4944364"/>
            <a:ext cx="1440049" cy="0"/>
          </a:xfrm>
          <a:prstGeom prst="line">
            <a:avLst/>
          </a:prstGeom>
          <a:noFill/>
          <a:ln w="19050">
            <a:solidFill>
              <a:schemeClr val="accent3">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Line 548"/>
          <p:cNvSpPr>
            <a:spLocks noChangeShapeType="1"/>
          </p:cNvSpPr>
          <p:nvPr/>
        </p:nvSpPr>
        <p:spPr bwMode="auto">
          <a:xfrm flipH="1">
            <a:off x="7247882" y="4944364"/>
            <a:ext cx="1440049" cy="0"/>
          </a:xfrm>
          <a:prstGeom prst="line">
            <a:avLst/>
          </a:prstGeom>
          <a:noFill/>
          <a:ln w="19050">
            <a:solidFill>
              <a:schemeClr val="accent2">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Line 548"/>
          <p:cNvSpPr>
            <a:spLocks noChangeShapeType="1"/>
          </p:cNvSpPr>
          <p:nvPr/>
        </p:nvSpPr>
        <p:spPr bwMode="auto">
          <a:xfrm flipH="1">
            <a:off x="9264270" y="4944364"/>
            <a:ext cx="1440049" cy="0"/>
          </a:xfrm>
          <a:prstGeom prst="line">
            <a:avLst/>
          </a:prstGeom>
          <a:noFill/>
          <a:ln w="19050">
            <a:solidFill>
              <a:schemeClr val="accent4">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Rectangle 33"/>
          <p:cNvSpPr>
            <a:spLocks noChangeArrowheads="1"/>
          </p:cNvSpPr>
          <p:nvPr/>
        </p:nvSpPr>
        <p:spPr bwMode="auto">
          <a:xfrm>
            <a:off x="1198721" y="5040375"/>
            <a:ext cx="9866009" cy="76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8" name="Picture 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4988" y="2084158"/>
            <a:ext cx="168932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166" y="2149245"/>
            <a:ext cx="1657565"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2750" y="2144481"/>
            <a:ext cx="163057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9928" y="2157181"/>
            <a:ext cx="1655979"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6695" y="2136545"/>
            <a:ext cx="1655979"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组合 4"/>
          <p:cNvGrpSpPr/>
          <p:nvPr/>
        </p:nvGrpSpPr>
        <p:grpSpPr bwMode="auto">
          <a:xfrm>
            <a:off x="920870" y="1796819"/>
            <a:ext cx="2305351" cy="2305051"/>
            <a:chOff x="3733576" y="3930057"/>
            <a:chExt cx="1800000" cy="1800000"/>
          </a:xfrm>
        </p:grpSpPr>
        <p:sp>
          <p:nvSpPr>
            <p:cNvPr id="67"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5">
                    <a:lumMod val="75000"/>
                  </a:schemeClr>
                </a:gs>
                <a:gs pos="100000">
                  <a:schemeClr val="accent5"/>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0" name="组合 4"/>
          <p:cNvGrpSpPr/>
          <p:nvPr/>
        </p:nvGrpSpPr>
        <p:grpSpPr bwMode="auto">
          <a:xfrm>
            <a:off x="2864223" y="1796819"/>
            <a:ext cx="2305351" cy="2305051"/>
            <a:chOff x="3733576" y="3930057"/>
            <a:chExt cx="1800000" cy="1800000"/>
          </a:xfrm>
        </p:grpSpPr>
        <p:sp>
          <p:nvSpPr>
            <p:cNvPr id="71"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1">
                    <a:lumMod val="75000"/>
                  </a:schemeClr>
                </a:gs>
                <a:gs pos="100000">
                  <a:schemeClr val="accent1"/>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4" name="组合 4"/>
          <p:cNvGrpSpPr/>
          <p:nvPr/>
        </p:nvGrpSpPr>
        <p:grpSpPr bwMode="auto">
          <a:xfrm>
            <a:off x="4809165" y="1796819"/>
            <a:ext cx="2305351" cy="2305051"/>
            <a:chOff x="3733576" y="3930057"/>
            <a:chExt cx="1800000" cy="1800000"/>
          </a:xfrm>
        </p:grpSpPr>
        <p:sp>
          <p:nvSpPr>
            <p:cNvPr id="75"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3">
                    <a:lumMod val="75000"/>
                  </a:schemeClr>
                </a:gs>
                <a:gs pos="100000">
                  <a:schemeClr val="accent3"/>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8" name="组合 4"/>
          <p:cNvGrpSpPr/>
          <p:nvPr/>
        </p:nvGrpSpPr>
        <p:grpSpPr bwMode="auto">
          <a:xfrm>
            <a:off x="6754105" y="1796819"/>
            <a:ext cx="2305351" cy="2305051"/>
            <a:chOff x="3733576" y="3930057"/>
            <a:chExt cx="1800000" cy="1800000"/>
          </a:xfrm>
        </p:grpSpPr>
        <p:sp>
          <p:nvSpPr>
            <p:cNvPr id="79"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2">
                    <a:lumMod val="75000"/>
                  </a:schemeClr>
                </a:gs>
                <a:gs pos="100000">
                  <a:schemeClr val="accent2"/>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2" name="组合 4"/>
          <p:cNvGrpSpPr/>
          <p:nvPr/>
        </p:nvGrpSpPr>
        <p:grpSpPr bwMode="auto">
          <a:xfrm>
            <a:off x="8687931" y="1796819"/>
            <a:ext cx="2305351" cy="2305051"/>
            <a:chOff x="3733576" y="3930057"/>
            <a:chExt cx="1800000" cy="1800000"/>
          </a:xfrm>
        </p:grpSpPr>
        <p:sp>
          <p:nvSpPr>
            <p:cNvPr id="83" name="椭圆 82"/>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任意多边形 3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4">
                    <a:lumMod val="75000"/>
                  </a:schemeClr>
                </a:gs>
                <a:gs pos="100000">
                  <a:schemeClr val="accent4"/>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椭圆 84"/>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0-#ppt_w/2"/>
                                          </p:val>
                                        </p:tav>
                                        <p:tav tm="100000">
                                          <p:val>
                                            <p:strVal val="#ppt_x"/>
                                          </p:val>
                                        </p:tav>
                                      </p:tavLst>
                                    </p:anim>
                                    <p:anim calcmode="lin" valueType="num">
                                      <p:cBhvr additive="base">
                                        <p:cTn id="12" dur="500" fill="hold"/>
                                        <p:tgtEl>
                                          <p:spTgt spid="7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0-#ppt_w/2"/>
                                          </p:val>
                                        </p:tav>
                                        <p:tav tm="100000">
                                          <p:val>
                                            <p:strVal val="#ppt_x"/>
                                          </p:val>
                                        </p:tav>
                                      </p:tavLst>
                                    </p:anim>
                                    <p:anim calcmode="lin" valueType="num">
                                      <p:cBhvr additive="base">
                                        <p:cTn id="20" dur="500" fill="hold"/>
                                        <p:tgtEl>
                                          <p:spTgt spid="7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0-#ppt_w/2"/>
                                          </p:val>
                                        </p:tav>
                                        <p:tav tm="100000">
                                          <p:val>
                                            <p:strVal val="#ppt_x"/>
                                          </p:val>
                                        </p:tav>
                                      </p:tavLst>
                                    </p:anim>
                                    <p:anim calcmode="lin" valueType="num">
                                      <p:cBhvr additive="base">
                                        <p:cTn id="24" dur="500" fill="hold"/>
                                        <p:tgtEl>
                                          <p:spTgt spid="8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fill="hold"/>
                                        <p:tgtEl>
                                          <p:spTgt spid="65"/>
                                        </p:tgtEl>
                                        <p:attrNameLst>
                                          <p:attrName>ppt_w</p:attrName>
                                        </p:attrNameLst>
                                      </p:cBhvr>
                                      <p:tavLst>
                                        <p:tav tm="0">
                                          <p:val>
                                            <p:fltVal val="0"/>
                                          </p:val>
                                        </p:tav>
                                        <p:tav tm="100000">
                                          <p:val>
                                            <p:strVal val="#ppt_w"/>
                                          </p:val>
                                        </p:tav>
                                      </p:tavLst>
                                    </p:anim>
                                    <p:anim calcmode="lin" valueType="num">
                                      <p:cBhvr>
                                        <p:cTn id="39" dur="500" fill="hold"/>
                                        <p:tgtEl>
                                          <p:spTgt spid="6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63"/>
                                        </p:tgtEl>
                                        <p:attrNameLst>
                                          <p:attrName>style.visibility</p:attrName>
                                        </p:attrNameLst>
                                      </p:cBhvr>
                                      <p:to>
                                        <p:strVal val="visible"/>
                                      </p:to>
                                    </p:set>
                                    <p:anim calcmode="lin" valueType="num">
                                      <p:cBhvr>
                                        <p:cTn id="48" dur="500" fill="hold"/>
                                        <p:tgtEl>
                                          <p:spTgt spid="63"/>
                                        </p:tgtEl>
                                        <p:attrNameLst>
                                          <p:attrName>ppt_w</p:attrName>
                                        </p:attrNameLst>
                                      </p:cBhvr>
                                      <p:tavLst>
                                        <p:tav tm="0">
                                          <p:val>
                                            <p:fltVal val="0"/>
                                          </p:val>
                                        </p:tav>
                                        <p:tav tm="100000">
                                          <p:val>
                                            <p:strVal val="#ppt_w"/>
                                          </p:val>
                                        </p:tav>
                                      </p:tavLst>
                                    </p:anim>
                                    <p:anim calcmode="lin" valueType="num">
                                      <p:cBhvr>
                                        <p:cTn id="49" dur="500" fill="hold"/>
                                        <p:tgtEl>
                                          <p:spTgt spid="63"/>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500" fill="hold"/>
                                        <p:tgtEl>
                                          <p:spTgt spid="48"/>
                                        </p:tgtEl>
                                        <p:attrNameLst>
                                          <p:attrName>ppt_w</p:attrName>
                                        </p:attrNameLst>
                                      </p:cBhvr>
                                      <p:tavLst>
                                        <p:tav tm="0">
                                          <p:val>
                                            <p:fltVal val="0"/>
                                          </p:val>
                                        </p:tav>
                                        <p:tav tm="100000">
                                          <p:val>
                                            <p:strVal val="#ppt_w"/>
                                          </p:val>
                                        </p:tav>
                                      </p:tavLst>
                                    </p:anim>
                                    <p:anim calcmode="lin" valueType="num">
                                      <p:cBhvr>
                                        <p:cTn id="59" dur="500" fill="hold"/>
                                        <p:tgtEl>
                                          <p:spTgt spid="48"/>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p:cTn id="68" dur="500" fill="hold"/>
                                        <p:tgtEl>
                                          <p:spTgt spid="64"/>
                                        </p:tgtEl>
                                        <p:attrNameLst>
                                          <p:attrName>ppt_w</p:attrName>
                                        </p:attrNameLst>
                                      </p:cBhvr>
                                      <p:tavLst>
                                        <p:tav tm="0">
                                          <p:val>
                                            <p:fltVal val="0"/>
                                          </p:val>
                                        </p:tav>
                                        <p:tav tm="100000">
                                          <p:val>
                                            <p:strVal val="#ppt_w"/>
                                          </p:val>
                                        </p:tav>
                                      </p:tavLst>
                                    </p:anim>
                                    <p:anim calcmode="lin" valueType="num">
                                      <p:cBhvr>
                                        <p:cTn id="69" dur="500" fill="hold"/>
                                        <p:tgtEl>
                                          <p:spTgt spid="64"/>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ppt_w</p:attrName>
                                        </p:attrNameLst>
                                      </p:cBhvr>
                                      <p:tavLst>
                                        <p:tav tm="0">
                                          <p:val>
                                            <p:fltVal val="0"/>
                                          </p:val>
                                        </p:tav>
                                        <p:tav tm="100000">
                                          <p:val>
                                            <p:strVal val="#ppt_w"/>
                                          </p:val>
                                        </p:tav>
                                      </p:tavLst>
                                    </p:anim>
                                    <p:anim calcmode="lin" valueType="num">
                                      <p:cBhvr>
                                        <p:cTn id="74" dur="500" fill="hold"/>
                                        <p:tgtEl>
                                          <p:spTgt spid="42"/>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strips(downRight)">
                                      <p:cBhvr>
                                        <p:cTn id="78" dur="500"/>
                                        <p:tgtEl>
                                          <p:spTgt spid="43"/>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strips(downRight)">
                                      <p:cBhvr>
                                        <p:cTn id="82" dur="500"/>
                                        <p:tgtEl>
                                          <p:spTgt spid="37"/>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strips(downRight)">
                                      <p:cBhvr>
                                        <p:cTn id="86" dur="500"/>
                                        <p:tgtEl>
                                          <p:spTgt spid="44"/>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strips(downRight)">
                                      <p:cBhvr>
                                        <p:cTn id="90" dur="500"/>
                                        <p:tgtEl>
                                          <p:spTgt spid="45"/>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strips(downRight)">
                                      <p:cBhvr>
                                        <p:cTn id="94" dur="500"/>
                                        <p:tgtEl>
                                          <p:spTgt spid="46"/>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p:cTn id="98" dur="500" fill="hold"/>
                                        <p:tgtEl>
                                          <p:spTgt spid="47"/>
                                        </p:tgtEl>
                                        <p:attrNameLst>
                                          <p:attrName>ppt_w</p:attrName>
                                        </p:attrNameLst>
                                      </p:cBhvr>
                                      <p:tavLst>
                                        <p:tav tm="0">
                                          <p:val>
                                            <p:fltVal val="0"/>
                                          </p:val>
                                        </p:tav>
                                        <p:tav tm="100000">
                                          <p:val>
                                            <p:strVal val="#ppt_w"/>
                                          </p:val>
                                        </p:tav>
                                      </p:tavLst>
                                    </p:anim>
                                    <p:anim calcmode="lin" valueType="num">
                                      <p:cBhvr>
                                        <p:cTn id="99"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p:bldP spid="41" grpId="0"/>
      <p:bldP spid="42" grpId="0"/>
      <p:bldP spid="43" grpId="0" animBg="1"/>
      <p:bldP spid="44" grpId="0" animBg="1"/>
      <p:bldP spid="45" grpId="0" animBg="1"/>
      <p:bldP spid="46" grpId="0" animBg="1"/>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23850" y="3130508"/>
            <a:ext cx="596985" cy="596985"/>
            <a:chOff x="323850" y="3111500"/>
            <a:chExt cx="596985" cy="596985"/>
          </a:xfrm>
        </p:grpSpPr>
        <p:sp>
          <p:nvSpPr>
            <p:cNvPr id="15" name="椭圆 14"/>
            <p:cNvSpPr/>
            <p:nvPr/>
          </p:nvSpPr>
          <p:spPr>
            <a:xfrm>
              <a:off x="323850" y="3111500"/>
              <a:ext cx="596985" cy="5969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箭头: V 形 15"/>
            <p:cNvSpPr/>
            <p:nvPr/>
          </p:nvSpPr>
          <p:spPr>
            <a:xfrm flipH="1">
              <a:off x="411998" y="3200442"/>
              <a:ext cx="368300" cy="419100"/>
            </a:xfrm>
            <a:prstGeom prst="chevron">
              <a:avLst>
                <a:gd name="adj" fmla="val 60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grpSp>
        <p:nvGrpSpPr>
          <p:cNvPr id="18" name="组合 17"/>
          <p:cNvGrpSpPr/>
          <p:nvPr/>
        </p:nvGrpSpPr>
        <p:grpSpPr>
          <a:xfrm flipH="1">
            <a:off x="11271165" y="3130508"/>
            <a:ext cx="596985" cy="596985"/>
            <a:chOff x="323850" y="3111500"/>
            <a:chExt cx="596985" cy="596985"/>
          </a:xfrm>
        </p:grpSpPr>
        <p:sp>
          <p:nvSpPr>
            <p:cNvPr id="19" name="椭圆 18"/>
            <p:cNvSpPr/>
            <p:nvPr/>
          </p:nvSpPr>
          <p:spPr>
            <a:xfrm>
              <a:off x="323850" y="3111500"/>
              <a:ext cx="596985" cy="5969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箭头: V 形 19"/>
            <p:cNvSpPr/>
            <p:nvPr/>
          </p:nvSpPr>
          <p:spPr>
            <a:xfrm flipH="1">
              <a:off x="411998" y="3200442"/>
              <a:ext cx="368300" cy="419100"/>
            </a:xfrm>
            <a:prstGeom prst="chevron">
              <a:avLst>
                <a:gd name="adj" fmla="val 60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grpSp>
      <p:sp>
        <p:nvSpPr>
          <p:cNvPr id="7" name="矩形 6"/>
          <p:cNvSpPr/>
          <p:nvPr/>
        </p:nvSpPr>
        <p:spPr>
          <a:xfrm>
            <a:off x="3244850" y="0"/>
            <a:ext cx="5702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矩形 7"/>
          <p:cNvSpPr/>
          <p:nvPr/>
        </p:nvSpPr>
        <p:spPr>
          <a:xfrm>
            <a:off x="4475820" y="1820742"/>
            <a:ext cx="324036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PART 02</a:t>
            </a:r>
          </a:p>
        </p:txBody>
      </p:sp>
      <p:sp>
        <p:nvSpPr>
          <p:cNvPr id="9" name="TextBox 53"/>
          <p:cNvSpPr txBox="1"/>
          <p:nvPr/>
        </p:nvSpPr>
        <p:spPr>
          <a:xfrm>
            <a:off x="3791744" y="2502112"/>
            <a:ext cx="4608512" cy="830997"/>
          </a:xfrm>
          <a:prstGeom prst="rect">
            <a:avLst/>
          </a:prstGeom>
          <a:noFill/>
        </p:spPr>
        <p:txBody>
          <a:bodyPr wrap="square" rtlCol="0">
            <a:spAutoFit/>
          </a:bodyPr>
          <a:lstStyle/>
          <a:p>
            <a:pPr algn="ctr"/>
            <a:r>
              <a:rPr lang="zh-CN" altLang="en-US" sz="48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工作完成情况</a:t>
            </a:r>
            <a:endParaRPr lang="zh-CN" altLang="zh-CN" sz="48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4936067" y="3708485"/>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1" name="文本框 10"/>
          <p:cNvSpPr txBox="1"/>
          <p:nvPr/>
        </p:nvSpPr>
        <p:spPr>
          <a:xfrm>
            <a:off x="4936067" y="4162806"/>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2" name="文本框 11"/>
          <p:cNvSpPr txBox="1"/>
          <p:nvPr/>
        </p:nvSpPr>
        <p:spPr>
          <a:xfrm>
            <a:off x="4936067" y="4617127"/>
            <a:ext cx="2319866" cy="369332"/>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请输入您的小标题</a:t>
            </a:r>
          </a:p>
        </p:txBody>
      </p:sp>
      <p:sp>
        <p:nvSpPr>
          <p:cNvPr id="13" name="矩形 12"/>
          <p:cNvSpPr/>
          <p:nvPr/>
        </p:nvSpPr>
        <p:spPr>
          <a:xfrm>
            <a:off x="4085578" y="3339987"/>
            <a:ext cx="4020844"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14" name="矩形 13"/>
          <p:cNvSpPr/>
          <p:nvPr/>
        </p:nvSpPr>
        <p:spPr>
          <a:xfrm>
            <a:off x="3365500" y="127000"/>
            <a:ext cx="5461000" cy="66040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500"/>
                                        <p:tgtEl>
                                          <p:spTgt spid="1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1000"/>
                            </p:stCondLst>
                            <p:childTnLst>
                              <p:par>
                                <p:cTn id="19" presetID="42" presetClass="path" presetSubtype="0" fill="hold" nodeType="afterEffect">
                                  <p:stCondLst>
                                    <p:cond delay="0"/>
                                  </p:stCondLst>
                                  <p:childTnLst>
                                    <p:animMotion origin="layout" path="M 1.66667E-6 0 L -0.44792 -0.01296 " pathEditMode="relative" rAng="0" ptsTypes="AA">
                                      <p:cBhvr>
                                        <p:cTn id="20" dur="1000" spd="-100000" fill="hold"/>
                                        <p:tgtEl>
                                          <p:spTgt spid="18"/>
                                        </p:tgtEl>
                                        <p:attrNameLst>
                                          <p:attrName>ppt_x</p:attrName>
                                          <p:attrName>ppt_y</p:attrName>
                                        </p:attrNameLst>
                                      </p:cBhvr>
                                      <p:rCtr x="-22396" y="-648"/>
                                    </p:animMotion>
                                  </p:childTnLst>
                                </p:cTn>
                              </p:par>
                              <p:par>
                                <p:cTn id="21" presetID="42" presetClass="path" presetSubtype="0" fill="hold" nodeType="withEffect">
                                  <p:stCondLst>
                                    <p:cond delay="0"/>
                                  </p:stCondLst>
                                  <p:childTnLst>
                                    <p:animMotion origin="layout" path="M -1.66667E-6 0 L 0.44792 -0.01296 " pathEditMode="relative" rAng="0" ptsTypes="AA">
                                      <p:cBhvr>
                                        <p:cTn id="22" dur="1000" spd="-100000" fill="hold"/>
                                        <p:tgtEl>
                                          <p:spTgt spid="17"/>
                                        </p:tgtEl>
                                        <p:attrNameLst>
                                          <p:attrName>ppt_x</p:attrName>
                                          <p:attrName>ppt_y</p:attrName>
                                        </p:attrNameLst>
                                      </p:cBhvr>
                                      <p:rCtr x="22396" y="-648"/>
                                    </p:animMotion>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9" name="任意多边形 4"/>
          <p:cNvSpPr/>
          <p:nvPr/>
        </p:nvSpPr>
        <p:spPr>
          <a:xfrm flipH="1">
            <a:off x="7730209" y="3230654"/>
            <a:ext cx="4461791" cy="1383796"/>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accent3"/>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0" name="任意多边形 5"/>
          <p:cNvSpPr/>
          <p:nvPr/>
        </p:nvSpPr>
        <p:spPr>
          <a:xfrm flipH="1">
            <a:off x="7331741" y="2852100"/>
            <a:ext cx="4860256" cy="1762349"/>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accent2"/>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1" name="椭圆 50"/>
          <p:cNvSpPr/>
          <p:nvPr/>
        </p:nvSpPr>
        <p:spPr>
          <a:xfrm>
            <a:off x="7684646" y="4283930"/>
            <a:ext cx="661039" cy="661039"/>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2" name="椭圆 51"/>
          <p:cNvSpPr/>
          <p:nvPr/>
        </p:nvSpPr>
        <p:spPr>
          <a:xfrm>
            <a:off x="7229031" y="4283930"/>
            <a:ext cx="661039" cy="661039"/>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3" name="任意多边形 8"/>
          <p:cNvSpPr/>
          <p:nvPr/>
        </p:nvSpPr>
        <p:spPr>
          <a:xfrm flipH="1">
            <a:off x="6975508" y="2489331"/>
            <a:ext cx="5216493" cy="2362788"/>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4" name="椭圆 53"/>
          <p:cNvSpPr/>
          <p:nvPr/>
        </p:nvSpPr>
        <p:spPr>
          <a:xfrm>
            <a:off x="6737382" y="4283930"/>
            <a:ext cx="661039" cy="661039"/>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5" name="文本框 54"/>
          <p:cNvSpPr txBox="1"/>
          <p:nvPr/>
        </p:nvSpPr>
        <p:spPr>
          <a:xfrm>
            <a:off x="6794320" y="4426931"/>
            <a:ext cx="547160" cy="400110"/>
          </a:xfrm>
          <a:prstGeom prst="rect">
            <a:avLst/>
          </a:prstGeom>
          <a:noFill/>
        </p:spPr>
        <p:txBody>
          <a:bodyPr wrap="square" lIns="91440" tIns="45720" rIns="91440" bIns="45720" rtlCol="0">
            <a:spAutoFit/>
          </a:bodyPr>
          <a:lstStyle/>
          <a:p>
            <a:pPr algn="ctr"/>
            <a:r>
              <a:rPr lang="en-US" altLang="zh-CN" sz="2000" dirty="0">
                <a:solidFill>
                  <a:schemeClr val="accent1"/>
                </a:solidFill>
                <a:latin typeface="微软雅黑" panose="020B0503020204020204" pitchFamily="34" charset="-122"/>
                <a:ea typeface="微软雅黑" panose="020B0503020204020204" pitchFamily="34" charset="-122"/>
              </a:rPr>
              <a:t>01</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7290733" y="4426931"/>
            <a:ext cx="547160" cy="400110"/>
          </a:xfrm>
          <a:prstGeom prst="rect">
            <a:avLst/>
          </a:prstGeom>
          <a:noFill/>
        </p:spPr>
        <p:txBody>
          <a:bodyPr wrap="square" lIns="91440" tIns="45720" rIns="91440" bIns="45720" rtlCol="0">
            <a:spAutoFit/>
          </a:bodyPr>
          <a:lstStyle/>
          <a:p>
            <a:pPr algn="ctr"/>
            <a:r>
              <a:rPr lang="en-US" altLang="zh-CN" sz="2000" dirty="0">
                <a:solidFill>
                  <a:schemeClr val="accent2"/>
                </a:solidFill>
                <a:latin typeface="微软雅黑" panose="020B0503020204020204" pitchFamily="34" charset="-122"/>
                <a:ea typeface="微软雅黑" panose="020B0503020204020204" pitchFamily="34" charset="-122"/>
              </a:rPr>
              <a:t>02</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7791645" y="4426931"/>
            <a:ext cx="547160" cy="400110"/>
          </a:xfrm>
          <a:prstGeom prst="rect">
            <a:avLst/>
          </a:prstGeom>
          <a:noFill/>
        </p:spPr>
        <p:txBody>
          <a:bodyPr wrap="square" lIns="91440" tIns="45720" rIns="91440" bIns="45720" rtlCol="0">
            <a:spAutoFit/>
          </a:bodyPr>
          <a:lstStyle/>
          <a:p>
            <a:pPr algn="ctr"/>
            <a:r>
              <a:rPr lang="en-US" altLang="zh-CN" sz="2000" dirty="0">
                <a:solidFill>
                  <a:schemeClr val="accent3"/>
                </a:solidFill>
                <a:latin typeface="微软雅黑" panose="020B0503020204020204" pitchFamily="34" charset="-122"/>
                <a:ea typeface="微软雅黑" panose="020B0503020204020204" pitchFamily="34" charset="-122"/>
              </a:rPr>
              <a:t>03</a:t>
            </a:r>
            <a:endParaRPr lang="zh-CN" altLang="en-US" sz="2000" dirty="0">
              <a:solidFill>
                <a:schemeClr val="accent3"/>
              </a:solidFill>
              <a:latin typeface="微软雅黑" panose="020B0503020204020204" pitchFamily="34" charset="-122"/>
              <a:ea typeface="微软雅黑" panose="020B0503020204020204" pitchFamily="34" charset="-122"/>
            </a:endParaRPr>
          </a:p>
        </p:txBody>
      </p:sp>
      <p:sp>
        <p:nvSpPr>
          <p:cNvPr id="58" name="任意多边形 13"/>
          <p:cNvSpPr/>
          <p:nvPr/>
        </p:nvSpPr>
        <p:spPr>
          <a:xfrm>
            <a:off x="4509169" y="2425700"/>
            <a:ext cx="2971800"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9" name="任意多边形 14"/>
          <p:cNvSpPr/>
          <p:nvPr/>
        </p:nvSpPr>
        <p:spPr>
          <a:xfrm>
            <a:off x="4509170" y="3665220"/>
            <a:ext cx="3517900"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0" name="任意多边形 15"/>
          <p:cNvSpPr/>
          <p:nvPr/>
        </p:nvSpPr>
        <p:spPr>
          <a:xfrm>
            <a:off x="4509169" y="3324860"/>
            <a:ext cx="322580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61" name="组合 60"/>
          <p:cNvGrpSpPr/>
          <p:nvPr/>
        </p:nvGrpSpPr>
        <p:grpSpPr>
          <a:xfrm>
            <a:off x="2440818" y="2103301"/>
            <a:ext cx="1977759" cy="829915"/>
            <a:chOff x="3451161" y="3890565"/>
            <a:chExt cx="1977759" cy="829915"/>
          </a:xfrm>
        </p:grpSpPr>
        <p:sp>
          <p:nvSpPr>
            <p:cNvPr id="86" name="文本框 85"/>
            <p:cNvSpPr txBox="1"/>
            <p:nvPr/>
          </p:nvSpPr>
          <p:spPr>
            <a:xfrm>
              <a:off x="3451161" y="3890565"/>
              <a:ext cx="1725052" cy="338554"/>
            </a:xfrm>
            <a:prstGeom prst="rect">
              <a:avLst/>
            </a:prstGeom>
            <a:noFill/>
          </p:spPr>
          <p:txBody>
            <a:bodyPr wrap="square"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在此添加标题</a:t>
              </a:r>
            </a:p>
          </p:txBody>
        </p:sp>
        <p:sp>
          <p:nvSpPr>
            <p:cNvPr id="87" name="文本框 86"/>
            <p:cNvSpPr txBox="1"/>
            <p:nvPr/>
          </p:nvSpPr>
          <p:spPr>
            <a:xfrm>
              <a:off x="3457190" y="4135512"/>
              <a:ext cx="1971730" cy="584968"/>
            </a:xfrm>
            <a:prstGeom prst="rect">
              <a:avLst/>
            </a:prstGeom>
            <a:noFill/>
          </p:spPr>
          <p:txBody>
            <a:bodyPr wrap="square" rtlCol="0">
              <a:spAutoFit/>
            </a:bodyPr>
            <a:lstStyle/>
            <a:p>
              <a:pPr>
                <a:spcBef>
                  <a:spcPct val="0"/>
                </a:spcBef>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在此录入图表的综合描述说明。在此录入在此在此在此在此录入图表</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2440818" y="2978302"/>
            <a:ext cx="1977759" cy="829915"/>
            <a:chOff x="3451161" y="3890565"/>
            <a:chExt cx="1977759" cy="829915"/>
          </a:xfrm>
        </p:grpSpPr>
        <p:sp>
          <p:nvSpPr>
            <p:cNvPr id="89" name="文本框 88"/>
            <p:cNvSpPr txBox="1"/>
            <p:nvPr/>
          </p:nvSpPr>
          <p:spPr>
            <a:xfrm>
              <a:off x="3451161" y="3890565"/>
              <a:ext cx="1725052" cy="338554"/>
            </a:xfrm>
            <a:prstGeom prst="rect">
              <a:avLst/>
            </a:prstGeom>
            <a:noFill/>
          </p:spPr>
          <p:txBody>
            <a:bodyPr wrap="square" rtlCol="0">
              <a:spAutoFit/>
            </a:bodyPr>
            <a:lstStyle/>
            <a:p>
              <a:r>
                <a:rPr lang="zh-CN" altLang="en-US" sz="1600" dirty="0">
                  <a:solidFill>
                    <a:schemeClr val="accent2"/>
                  </a:solidFill>
                  <a:latin typeface="微软雅黑" panose="020B0503020204020204" pitchFamily="34" charset="-122"/>
                  <a:ea typeface="微软雅黑" panose="020B0503020204020204" pitchFamily="34" charset="-122"/>
                </a:rPr>
                <a:t>在此添加标题</a:t>
              </a:r>
            </a:p>
          </p:txBody>
        </p:sp>
        <p:sp>
          <p:nvSpPr>
            <p:cNvPr id="90" name="文本框 89"/>
            <p:cNvSpPr txBox="1"/>
            <p:nvPr/>
          </p:nvSpPr>
          <p:spPr>
            <a:xfrm>
              <a:off x="3457190" y="4135512"/>
              <a:ext cx="1971730" cy="584968"/>
            </a:xfrm>
            <a:prstGeom prst="rect">
              <a:avLst/>
            </a:prstGeom>
            <a:noFill/>
          </p:spPr>
          <p:txBody>
            <a:bodyPr wrap="square" rtlCol="0">
              <a:spAutoFit/>
            </a:bodyPr>
            <a:lstStyle/>
            <a:p>
              <a:pPr>
                <a:spcBef>
                  <a:spcPct val="0"/>
                </a:spcBef>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在此录入图表的综合描述说明。在此录入在此在此在此在此录入图表</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2440818" y="3926986"/>
            <a:ext cx="1977759" cy="829915"/>
            <a:chOff x="3451161" y="3890565"/>
            <a:chExt cx="1977759" cy="829915"/>
          </a:xfrm>
        </p:grpSpPr>
        <p:sp>
          <p:nvSpPr>
            <p:cNvPr id="92" name="文本框 91"/>
            <p:cNvSpPr txBox="1"/>
            <p:nvPr/>
          </p:nvSpPr>
          <p:spPr>
            <a:xfrm>
              <a:off x="3451161" y="3890565"/>
              <a:ext cx="1725052" cy="338554"/>
            </a:xfrm>
            <a:prstGeom prst="rect">
              <a:avLst/>
            </a:prstGeom>
            <a:noFill/>
          </p:spPr>
          <p:txBody>
            <a:bodyPr wrap="square" rtlCol="0">
              <a:spAutoFit/>
            </a:bodyPr>
            <a:lstStyle/>
            <a:p>
              <a:r>
                <a:rPr lang="zh-CN" altLang="en-US" sz="1600" dirty="0">
                  <a:solidFill>
                    <a:schemeClr val="accent3"/>
                  </a:solidFill>
                  <a:latin typeface="微软雅黑" panose="020B0503020204020204" pitchFamily="34" charset="-122"/>
                  <a:ea typeface="微软雅黑" panose="020B0503020204020204" pitchFamily="34" charset="-122"/>
                </a:rPr>
                <a:t>在此添加标题</a:t>
              </a:r>
            </a:p>
          </p:txBody>
        </p:sp>
        <p:sp>
          <p:nvSpPr>
            <p:cNvPr id="93" name="文本框 92"/>
            <p:cNvSpPr txBox="1"/>
            <p:nvPr/>
          </p:nvSpPr>
          <p:spPr>
            <a:xfrm>
              <a:off x="3457190" y="4135512"/>
              <a:ext cx="1971730" cy="584968"/>
            </a:xfrm>
            <a:prstGeom prst="rect">
              <a:avLst/>
            </a:prstGeom>
            <a:noFill/>
          </p:spPr>
          <p:txBody>
            <a:bodyPr wrap="square" rtlCol="0">
              <a:spAutoFit/>
            </a:bodyPr>
            <a:lstStyle/>
            <a:p>
              <a:pPr>
                <a:spcBef>
                  <a:spcPct val="0"/>
                </a:spcBef>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在此录入图表的综合描述说明。在此录入在此在此在此在此录入图表</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4" name="椭圆 93"/>
          <p:cNvSpPr/>
          <p:nvPr/>
        </p:nvSpPr>
        <p:spPr>
          <a:xfrm>
            <a:off x="4467259" y="2386649"/>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95" name="椭圆 94"/>
          <p:cNvSpPr/>
          <p:nvPr/>
        </p:nvSpPr>
        <p:spPr>
          <a:xfrm>
            <a:off x="7428669" y="2841315"/>
            <a:ext cx="182787" cy="182787"/>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96" name="椭圆 95"/>
          <p:cNvSpPr/>
          <p:nvPr/>
        </p:nvSpPr>
        <p:spPr>
          <a:xfrm>
            <a:off x="7684645" y="3230653"/>
            <a:ext cx="182787" cy="182787"/>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97" name="椭圆 96"/>
          <p:cNvSpPr/>
          <p:nvPr/>
        </p:nvSpPr>
        <p:spPr>
          <a:xfrm>
            <a:off x="7973832" y="3573553"/>
            <a:ext cx="182787" cy="182787"/>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98" name="椭圆 97"/>
          <p:cNvSpPr/>
          <p:nvPr/>
        </p:nvSpPr>
        <p:spPr>
          <a:xfrm>
            <a:off x="4467259" y="3281274"/>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99" name="椭圆 98"/>
          <p:cNvSpPr/>
          <p:nvPr/>
        </p:nvSpPr>
        <p:spPr>
          <a:xfrm>
            <a:off x="4467259" y="4208103"/>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0" name="椭圆 99"/>
          <p:cNvSpPr/>
          <p:nvPr/>
        </p:nvSpPr>
        <p:spPr>
          <a:xfrm>
            <a:off x="1787899" y="2125228"/>
            <a:ext cx="600944" cy="600944"/>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1" name="椭圆 100"/>
          <p:cNvSpPr/>
          <p:nvPr/>
        </p:nvSpPr>
        <p:spPr>
          <a:xfrm>
            <a:off x="1787899" y="3022417"/>
            <a:ext cx="600944" cy="600944"/>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2" name="椭圆 101"/>
          <p:cNvSpPr/>
          <p:nvPr/>
        </p:nvSpPr>
        <p:spPr>
          <a:xfrm>
            <a:off x="1787899" y="3946492"/>
            <a:ext cx="600944" cy="600944"/>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3" name="椭圆 70"/>
          <p:cNvSpPr/>
          <p:nvPr/>
        </p:nvSpPr>
        <p:spPr>
          <a:xfrm>
            <a:off x="1936301" y="2242403"/>
            <a:ext cx="304139"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prstClr val="white"/>
              </a:solidFill>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1936302" y="3188741"/>
            <a:ext cx="287749" cy="289711"/>
            <a:chOff x="3771900" y="3200400"/>
            <a:chExt cx="2011680" cy="2025396"/>
          </a:xfrm>
          <a:solidFill>
            <a:schemeClr val="accent2"/>
          </a:solidFill>
        </p:grpSpPr>
        <p:sp>
          <p:nvSpPr>
            <p:cNvPr id="105" name="任意多边形 36"/>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06" name="任意多边形 37"/>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07" name="任意多边形 38"/>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08" name="任意多边形 39"/>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1948281" y="4081493"/>
            <a:ext cx="280179" cy="337748"/>
            <a:chOff x="4141788" y="809625"/>
            <a:chExt cx="3600450" cy="4340225"/>
          </a:xfrm>
          <a:solidFill>
            <a:schemeClr val="accent3"/>
          </a:solidFill>
        </p:grpSpPr>
        <p:sp>
          <p:nvSpPr>
            <p:cNvPr id="11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FFB954"/>
                </a:solidFill>
                <a:latin typeface="微软雅黑" panose="020B0503020204020204" pitchFamily="34" charset="-122"/>
                <a:ea typeface="微软雅黑" panose="020B0503020204020204" pitchFamily="34" charset="-122"/>
              </a:endParaRPr>
            </a:p>
          </p:txBody>
        </p:sp>
        <p:sp>
          <p:nvSpPr>
            <p:cNvPr id="111"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FFB954"/>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1+#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1+#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1+#ppt_w/2"/>
                                          </p:val>
                                        </p:tav>
                                        <p:tav tm="100000">
                                          <p:val>
                                            <p:strVal val="#ppt_x"/>
                                          </p:val>
                                        </p:tav>
                                      </p:tavLst>
                                    </p:anim>
                                    <p:anim calcmode="lin" valueType="num">
                                      <p:cBhvr additive="base">
                                        <p:cTn id="18" dur="500" fill="hold"/>
                                        <p:tgtEl>
                                          <p:spTgt spid="5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1+#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1+#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1+#ppt_w/2"/>
                                          </p:val>
                                        </p:tav>
                                        <p:tav tm="100000">
                                          <p:val>
                                            <p:strVal val="#ppt_x"/>
                                          </p:val>
                                        </p:tav>
                                      </p:tavLst>
                                    </p:anim>
                                    <p:anim calcmode="lin" valueType="num">
                                      <p:cBhvr additive="base">
                                        <p:cTn id="33" dur="500" fill="hold"/>
                                        <p:tgtEl>
                                          <p:spTgt spid="5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1+#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fill="hold"/>
                                        <p:tgtEl>
                                          <p:spTgt spid="56"/>
                                        </p:tgtEl>
                                        <p:attrNameLst>
                                          <p:attrName>ppt_x</p:attrName>
                                        </p:attrNameLst>
                                      </p:cBhvr>
                                      <p:tavLst>
                                        <p:tav tm="0">
                                          <p:val>
                                            <p:strVal val="1+#ppt_w/2"/>
                                          </p:val>
                                        </p:tav>
                                        <p:tav tm="100000">
                                          <p:val>
                                            <p:strVal val="#ppt_x"/>
                                          </p:val>
                                        </p:tav>
                                      </p:tavLst>
                                    </p:anim>
                                    <p:anim calcmode="lin" valueType="num">
                                      <p:cBhvr additive="base">
                                        <p:cTn id="43" dur="500" fill="hold"/>
                                        <p:tgtEl>
                                          <p:spTgt spid="5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1+#ppt_w/2"/>
                                          </p:val>
                                        </p:tav>
                                        <p:tav tm="100000">
                                          <p:val>
                                            <p:strVal val="#ppt_x"/>
                                          </p:val>
                                        </p:tav>
                                      </p:tavLst>
                                    </p:anim>
                                    <p:anim calcmode="lin" valueType="num">
                                      <p:cBhvr additive="base">
                                        <p:cTn id="48" dur="500" fill="hold"/>
                                        <p:tgtEl>
                                          <p:spTgt spid="57"/>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1+#ppt_w/2"/>
                                          </p:val>
                                        </p:tav>
                                        <p:tav tm="100000">
                                          <p:val>
                                            <p:strVal val="#ppt_x"/>
                                          </p:val>
                                        </p:tav>
                                      </p:tavLst>
                                    </p:anim>
                                    <p:anim calcmode="lin" valueType="num">
                                      <p:cBhvr additive="base">
                                        <p:cTn id="58" dur="500" fill="hold"/>
                                        <p:tgtEl>
                                          <p:spTgt spid="8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additive="base">
                                        <p:cTn id="62" dur="500" fill="hold"/>
                                        <p:tgtEl>
                                          <p:spTgt spid="91"/>
                                        </p:tgtEl>
                                        <p:attrNameLst>
                                          <p:attrName>ppt_x</p:attrName>
                                        </p:attrNameLst>
                                      </p:cBhvr>
                                      <p:tavLst>
                                        <p:tav tm="0">
                                          <p:val>
                                            <p:strVal val="1+#ppt_w/2"/>
                                          </p:val>
                                        </p:tav>
                                        <p:tav tm="100000">
                                          <p:val>
                                            <p:strVal val="#ppt_x"/>
                                          </p:val>
                                        </p:tav>
                                      </p:tavLst>
                                    </p:anim>
                                    <p:anim calcmode="lin" valueType="num">
                                      <p:cBhvr additive="base">
                                        <p:cTn id="63" dur="500" fill="hold"/>
                                        <p:tgtEl>
                                          <p:spTgt spid="91"/>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additive="base">
                                        <p:cTn id="67" dur="500" fill="hold"/>
                                        <p:tgtEl>
                                          <p:spTgt spid="94"/>
                                        </p:tgtEl>
                                        <p:attrNameLst>
                                          <p:attrName>ppt_x</p:attrName>
                                        </p:attrNameLst>
                                      </p:cBhvr>
                                      <p:tavLst>
                                        <p:tav tm="0">
                                          <p:val>
                                            <p:strVal val="1+#ppt_w/2"/>
                                          </p:val>
                                        </p:tav>
                                        <p:tav tm="100000">
                                          <p:val>
                                            <p:strVal val="#ppt_x"/>
                                          </p:val>
                                        </p:tav>
                                      </p:tavLst>
                                    </p:anim>
                                    <p:anim calcmode="lin" valueType="num">
                                      <p:cBhvr additive="base">
                                        <p:cTn id="68" dur="500" fill="hold"/>
                                        <p:tgtEl>
                                          <p:spTgt spid="9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98"/>
                                        </p:tgtEl>
                                        <p:attrNameLst>
                                          <p:attrName>style.visibility</p:attrName>
                                        </p:attrNameLst>
                                      </p:cBhvr>
                                      <p:to>
                                        <p:strVal val="visible"/>
                                      </p:to>
                                    </p:set>
                                    <p:anim calcmode="lin" valueType="num">
                                      <p:cBhvr additive="base">
                                        <p:cTn id="72" dur="500" fill="hold"/>
                                        <p:tgtEl>
                                          <p:spTgt spid="98"/>
                                        </p:tgtEl>
                                        <p:attrNameLst>
                                          <p:attrName>ppt_x</p:attrName>
                                        </p:attrNameLst>
                                      </p:cBhvr>
                                      <p:tavLst>
                                        <p:tav tm="0">
                                          <p:val>
                                            <p:strVal val="1+#ppt_w/2"/>
                                          </p:val>
                                        </p:tav>
                                        <p:tav tm="100000">
                                          <p:val>
                                            <p:strVal val="#ppt_x"/>
                                          </p:val>
                                        </p:tav>
                                      </p:tavLst>
                                    </p:anim>
                                    <p:anim calcmode="lin" valueType="num">
                                      <p:cBhvr additive="base">
                                        <p:cTn id="73" dur="500" fill="hold"/>
                                        <p:tgtEl>
                                          <p:spTgt spid="98"/>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99"/>
                                        </p:tgtEl>
                                        <p:attrNameLst>
                                          <p:attrName>style.visibility</p:attrName>
                                        </p:attrNameLst>
                                      </p:cBhvr>
                                      <p:to>
                                        <p:strVal val="visible"/>
                                      </p:to>
                                    </p:set>
                                    <p:anim calcmode="lin" valueType="num">
                                      <p:cBhvr additive="base">
                                        <p:cTn id="77" dur="500" fill="hold"/>
                                        <p:tgtEl>
                                          <p:spTgt spid="99"/>
                                        </p:tgtEl>
                                        <p:attrNameLst>
                                          <p:attrName>ppt_x</p:attrName>
                                        </p:attrNameLst>
                                      </p:cBhvr>
                                      <p:tavLst>
                                        <p:tav tm="0">
                                          <p:val>
                                            <p:strVal val="1+#ppt_w/2"/>
                                          </p:val>
                                        </p:tav>
                                        <p:tav tm="100000">
                                          <p:val>
                                            <p:strVal val="#ppt_x"/>
                                          </p:val>
                                        </p:tav>
                                      </p:tavLst>
                                    </p:anim>
                                    <p:anim calcmode="lin" valueType="num">
                                      <p:cBhvr additive="base">
                                        <p:cTn id="78" dur="500" fill="hold"/>
                                        <p:tgtEl>
                                          <p:spTgt spid="99"/>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grpId="0" nodeType="afterEffect">
                                  <p:stCondLst>
                                    <p:cond delay="0"/>
                                  </p:stCondLst>
                                  <p:childTnLst>
                                    <p:set>
                                      <p:cBhvr>
                                        <p:cTn id="81" dur="1" fill="hold">
                                          <p:stCondLst>
                                            <p:cond delay="0"/>
                                          </p:stCondLst>
                                        </p:cTn>
                                        <p:tgtEl>
                                          <p:spTgt spid="100"/>
                                        </p:tgtEl>
                                        <p:attrNameLst>
                                          <p:attrName>style.visibility</p:attrName>
                                        </p:attrNameLst>
                                      </p:cBhvr>
                                      <p:to>
                                        <p:strVal val="visible"/>
                                      </p:to>
                                    </p:set>
                                    <p:anim calcmode="lin" valueType="num">
                                      <p:cBhvr additive="base">
                                        <p:cTn id="82" dur="500" fill="hold"/>
                                        <p:tgtEl>
                                          <p:spTgt spid="100"/>
                                        </p:tgtEl>
                                        <p:attrNameLst>
                                          <p:attrName>ppt_x</p:attrName>
                                        </p:attrNameLst>
                                      </p:cBhvr>
                                      <p:tavLst>
                                        <p:tav tm="0">
                                          <p:val>
                                            <p:strVal val="1+#ppt_w/2"/>
                                          </p:val>
                                        </p:tav>
                                        <p:tav tm="100000">
                                          <p:val>
                                            <p:strVal val="#ppt_x"/>
                                          </p:val>
                                        </p:tav>
                                      </p:tavLst>
                                    </p:anim>
                                    <p:anim calcmode="lin" valueType="num">
                                      <p:cBhvr additive="base">
                                        <p:cTn id="83" dur="500" fill="hold"/>
                                        <p:tgtEl>
                                          <p:spTgt spid="100"/>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2" fill="hold" grpId="0" nodeType="afterEffect">
                                  <p:stCondLst>
                                    <p:cond delay="0"/>
                                  </p:stCondLst>
                                  <p:childTnLst>
                                    <p:set>
                                      <p:cBhvr>
                                        <p:cTn id="86" dur="1" fill="hold">
                                          <p:stCondLst>
                                            <p:cond delay="0"/>
                                          </p:stCondLst>
                                        </p:cTn>
                                        <p:tgtEl>
                                          <p:spTgt spid="101"/>
                                        </p:tgtEl>
                                        <p:attrNameLst>
                                          <p:attrName>style.visibility</p:attrName>
                                        </p:attrNameLst>
                                      </p:cBhvr>
                                      <p:to>
                                        <p:strVal val="visible"/>
                                      </p:to>
                                    </p:set>
                                    <p:anim calcmode="lin" valueType="num">
                                      <p:cBhvr additive="base">
                                        <p:cTn id="87" dur="500" fill="hold"/>
                                        <p:tgtEl>
                                          <p:spTgt spid="101"/>
                                        </p:tgtEl>
                                        <p:attrNameLst>
                                          <p:attrName>ppt_x</p:attrName>
                                        </p:attrNameLst>
                                      </p:cBhvr>
                                      <p:tavLst>
                                        <p:tav tm="0">
                                          <p:val>
                                            <p:strVal val="1+#ppt_w/2"/>
                                          </p:val>
                                        </p:tav>
                                        <p:tav tm="100000">
                                          <p:val>
                                            <p:strVal val="#ppt_x"/>
                                          </p:val>
                                        </p:tav>
                                      </p:tavLst>
                                    </p:anim>
                                    <p:anim calcmode="lin" valueType="num">
                                      <p:cBhvr additive="base">
                                        <p:cTn id="88" dur="500" fill="hold"/>
                                        <p:tgtEl>
                                          <p:spTgt spid="101"/>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additive="base">
                                        <p:cTn id="92" dur="500" fill="hold"/>
                                        <p:tgtEl>
                                          <p:spTgt spid="102"/>
                                        </p:tgtEl>
                                        <p:attrNameLst>
                                          <p:attrName>ppt_x</p:attrName>
                                        </p:attrNameLst>
                                      </p:cBhvr>
                                      <p:tavLst>
                                        <p:tav tm="0">
                                          <p:val>
                                            <p:strVal val="1+#ppt_w/2"/>
                                          </p:val>
                                        </p:tav>
                                        <p:tav tm="100000">
                                          <p:val>
                                            <p:strVal val="#ppt_x"/>
                                          </p:val>
                                        </p:tav>
                                      </p:tavLst>
                                    </p:anim>
                                    <p:anim calcmode="lin" valueType="num">
                                      <p:cBhvr additive="base">
                                        <p:cTn id="93" dur="500" fill="hold"/>
                                        <p:tgtEl>
                                          <p:spTgt spid="102"/>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 calcmode="lin" valueType="num">
                                      <p:cBhvr additive="base">
                                        <p:cTn id="97" dur="500" fill="hold"/>
                                        <p:tgtEl>
                                          <p:spTgt spid="103"/>
                                        </p:tgtEl>
                                        <p:attrNameLst>
                                          <p:attrName>ppt_x</p:attrName>
                                        </p:attrNameLst>
                                      </p:cBhvr>
                                      <p:tavLst>
                                        <p:tav tm="0">
                                          <p:val>
                                            <p:strVal val="1+#ppt_w/2"/>
                                          </p:val>
                                        </p:tav>
                                        <p:tav tm="100000">
                                          <p:val>
                                            <p:strVal val="#ppt_x"/>
                                          </p:val>
                                        </p:tav>
                                      </p:tavLst>
                                    </p:anim>
                                    <p:anim calcmode="lin" valueType="num">
                                      <p:cBhvr additive="base">
                                        <p:cTn id="98" dur="500" fill="hold"/>
                                        <p:tgtEl>
                                          <p:spTgt spid="103"/>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2" fill="hold" nodeType="after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500" fill="hold"/>
                                        <p:tgtEl>
                                          <p:spTgt spid="104"/>
                                        </p:tgtEl>
                                        <p:attrNameLst>
                                          <p:attrName>ppt_x</p:attrName>
                                        </p:attrNameLst>
                                      </p:cBhvr>
                                      <p:tavLst>
                                        <p:tav tm="0">
                                          <p:val>
                                            <p:strVal val="1+#ppt_w/2"/>
                                          </p:val>
                                        </p:tav>
                                        <p:tav tm="100000">
                                          <p:val>
                                            <p:strVal val="#ppt_x"/>
                                          </p:val>
                                        </p:tav>
                                      </p:tavLst>
                                    </p:anim>
                                    <p:anim calcmode="lin" valueType="num">
                                      <p:cBhvr additive="base">
                                        <p:cTn id="103" dur="500" fill="hold"/>
                                        <p:tgtEl>
                                          <p:spTgt spid="104"/>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2" fill="hold" nodeType="afterEffect">
                                  <p:stCondLst>
                                    <p:cond delay="0"/>
                                  </p:stCondLst>
                                  <p:childTnLst>
                                    <p:set>
                                      <p:cBhvr>
                                        <p:cTn id="106" dur="1" fill="hold">
                                          <p:stCondLst>
                                            <p:cond delay="0"/>
                                          </p:stCondLst>
                                        </p:cTn>
                                        <p:tgtEl>
                                          <p:spTgt spid="109"/>
                                        </p:tgtEl>
                                        <p:attrNameLst>
                                          <p:attrName>style.visibility</p:attrName>
                                        </p:attrNameLst>
                                      </p:cBhvr>
                                      <p:to>
                                        <p:strVal val="visible"/>
                                      </p:to>
                                    </p:set>
                                    <p:anim calcmode="lin" valueType="num">
                                      <p:cBhvr additive="base">
                                        <p:cTn id="107" dur="500" fill="hold"/>
                                        <p:tgtEl>
                                          <p:spTgt spid="109"/>
                                        </p:tgtEl>
                                        <p:attrNameLst>
                                          <p:attrName>ppt_x</p:attrName>
                                        </p:attrNameLst>
                                      </p:cBhvr>
                                      <p:tavLst>
                                        <p:tav tm="0">
                                          <p:val>
                                            <p:strVal val="1+#ppt_w/2"/>
                                          </p:val>
                                        </p:tav>
                                        <p:tav tm="100000">
                                          <p:val>
                                            <p:strVal val="#ppt_x"/>
                                          </p:val>
                                        </p:tav>
                                      </p:tavLst>
                                    </p:anim>
                                    <p:anim calcmode="lin" valueType="num">
                                      <p:cBhvr additive="base">
                                        <p:cTn id="108" dur="500" fill="hold"/>
                                        <p:tgtEl>
                                          <p:spTgt spid="109"/>
                                        </p:tgtEl>
                                        <p:attrNameLst>
                                          <p:attrName>ppt_y</p:attrName>
                                        </p:attrNameLst>
                                      </p:cBhvr>
                                      <p:tavLst>
                                        <p:tav tm="0">
                                          <p:val>
                                            <p:strVal val="#ppt_y"/>
                                          </p:val>
                                        </p:tav>
                                        <p:tav tm="100000">
                                          <p:val>
                                            <p:strVal val="#ppt_y"/>
                                          </p:val>
                                        </p:tav>
                                      </p:tavLst>
                                    </p:anim>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58"/>
                                        </p:tgtEl>
                                        <p:attrNameLst>
                                          <p:attrName>style.visibility</p:attrName>
                                        </p:attrNameLst>
                                      </p:cBhvr>
                                      <p:to>
                                        <p:strVal val="visible"/>
                                      </p:to>
                                    </p:set>
                                    <p:anim calcmode="lin" valueType="num">
                                      <p:cBhvr additive="base">
                                        <p:cTn id="112" dur="500" fill="hold"/>
                                        <p:tgtEl>
                                          <p:spTgt spid="58"/>
                                        </p:tgtEl>
                                        <p:attrNameLst>
                                          <p:attrName>ppt_x</p:attrName>
                                        </p:attrNameLst>
                                      </p:cBhvr>
                                      <p:tavLst>
                                        <p:tav tm="0">
                                          <p:val>
                                            <p:strVal val="1+#ppt_w/2"/>
                                          </p:val>
                                        </p:tav>
                                        <p:tav tm="100000">
                                          <p:val>
                                            <p:strVal val="#ppt_x"/>
                                          </p:val>
                                        </p:tav>
                                      </p:tavLst>
                                    </p:anim>
                                    <p:anim calcmode="lin" valueType="num">
                                      <p:cBhvr additive="base">
                                        <p:cTn id="113" dur="500" fill="hold"/>
                                        <p:tgtEl>
                                          <p:spTgt spid="58"/>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 presetClass="entr" presetSubtype="2"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1+#ppt_w/2"/>
                                          </p:val>
                                        </p:tav>
                                        <p:tav tm="100000">
                                          <p:val>
                                            <p:strVal val="#ppt_x"/>
                                          </p:val>
                                        </p:tav>
                                      </p:tavLst>
                                    </p:anim>
                                    <p:anim calcmode="lin" valueType="num">
                                      <p:cBhvr additive="base">
                                        <p:cTn id="118" dur="500" fill="hold"/>
                                        <p:tgtEl>
                                          <p:spTgt spid="59"/>
                                        </p:tgtEl>
                                        <p:attrNameLst>
                                          <p:attrName>ppt_y</p:attrName>
                                        </p:attrNameLst>
                                      </p:cBhvr>
                                      <p:tavLst>
                                        <p:tav tm="0">
                                          <p:val>
                                            <p:strVal val="#ppt_y"/>
                                          </p:val>
                                        </p:tav>
                                        <p:tav tm="100000">
                                          <p:val>
                                            <p:strVal val="#ppt_y"/>
                                          </p:val>
                                        </p:tav>
                                      </p:tavLst>
                                    </p:anim>
                                  </p:childTnLst>
                                </p:cTn>
                              </p:par>
                            </p:childTnLst>
                          </p:cTn>
                        </p:par>
                        <p:par>
                          <p:cTn id="119" fill="hold">
                            <p:stCondLst>
                              <p:cond delay="11500"/>
                            </p:stCondLst>
                            <p:childTnLst>
                              <p:par>
                                <p:cTn id="120" presetID="2" presetClass="entr" presetSubtype="2" fill="hold" grpId="0" nodeType="afterEffect">
                                  <p:stCondLst>
                                    <p:cond delay="0"/>
                                  </p:stCondLst>
                                  <p:childTnLst>
                                    <p:set>
                                      <p:cBhvr>
                                        <p:cTn id="121" dur="1" fill="hold">
                                          <p:stCondLst>
                                            <p:cond delay="0"/>
                                          </p:stCondLst>
                                        </p:cTn>
                                        <p:tgtEl>
                                          <p:spTgt spid="60"/>
                                        </p:tgtEl>
                                        <p:attrNameLst>
                                          <p:attrName>style.visibility</p:attrName>
                                        </p:attrNameLst>
                                      </p:cBhvr>
                                      <p:to>
                                        <p:strVal val="visible"/>
                                      </p:to>
                                    </p:set>
                                    <p:anim calcmode="lin" valueType="num">
                                      <p:cBhvr additive="base">
                                        <p:cTn id="122" dur="500" fill="hold"/>
                                        <p:tgtEl>
                                          <p:spTgt spid="60"/>
                                        </p:tgtEl>
                                        <p:attrNameLst>
                                          <p:attrName>ppt_x</p:attrName>
                                        </p:attrNameLst>
                                      </p:cBhvr>
                                      <p:tavLst>
                                        <p:tav tm="0">
                                          <p:val>
                                            <p:strVal val="1+#ppt_w/2"/>
                                          </p:val>
                                        </p:tav>
                                        <p:tav tm="100000">
                                          <p:val>
                                            <p:strVal val="#ppt_x"/>
                                          </p:val>
                                        </p:tav>
                                      </p:tavLst>
                                    </p:anim>
                                    <p:anim calcmode="lin" valueType="num">
                                      <p:cBhvr additive="base">
                                        <p:cTn id="123" dur="500" fill="hold"/>
                                        <p:tgtEl>
                                          <p:spTgt spid="60"/>
                                        </p:tgtEl>
                                        <p:attrNameLst>
                                          <p:attrName>ppt_y</p:attrName>
                                        </p:attrNameLst>
                                      </p:cBhvr>
                                      <p:tavLst>
                                        <p:tav tm="0">
                                          <p:val>
                                            <p:strVal val="#ppt_y"/>
                                          </p:val>
                                        </p:tav>
                                        <p:tav tm="100000">
                                          <p:val>
                                            <p:strVal val="#ppt_y"/>
                                          </p:val>
                                        </p:tav>
                                      </p:tavLst>
                                    </p:anim>
                                  </p:childTnLst>
                                </p:cTn>
                              </p:par>
                            </p:childTnLst>
                          </p:cTn>
                        </p:par>
                        <p:par>
                          <p:cTn id="124" fill="hold">
                            <p:stCondLst>
                              <p:cond delay="12000"/>
                            </p:stCondLst>
                            <p:childTnLst>
                              <p:par>
                                <p:cTn id="125" presetID="2" presetClass="entr" presetSubtype="2" fill="hold" grpId="0" nodeType="afterEffect">
                                  <p:stCondLst>
                                    <p:cond delay="0"/>
                                  </p:stCondLst>
                                  <p:childTnLst>
                                    <p:set>
                                      <p:cBhvr>
                                        <p:cTn id="126" dur="1" fill="hold">
                                          <p:stCondLst>
                                            <p:cond delay="0"/>
                                          </p:stCondLst>
                                        </p:cTn>
                                        <p:tgtEl>
                                          <p:spTgt spid="95"/>
                                        </p:tgtEl>
                                        <p:attrNameLst>
                                          <p:attrName>style.visibility</p:attrName>
                                        </p:attrNameLst>
                                      </p:cBhvr>
                                      <p:to>
                                        <p:strVal val="visible"/>
                                      </p:to>
                                    </p:set>
                                    <p:anim calcmode="lin" valueType="num">
                                      <p:cBhvr additive="base">
                                        <p:cTn id="127" dur="500" fill="hold"/>
                                        <p:tgtEl>
                                          <p:spTgt spid="95"/>
                                        </p:tgtEl>
                                        <p:attrNameLst>
                                          <p:attrName>ppt_x</p:attrName>
                                        </p:attrNameLst>
                                      </p:cBhvr>
                                      <p:tavLst>
                                        <p:tav tm="0">
                                          <p:val>
                                            <p:strVal val="1+#ppt_w/2"/>
                                          </p:val>
                                        </p:tav>
                                        <p:tav tm="100000">
                                          <p:val>
                                            <p:strVal val="#ppt_x"/>
                                          </p:val>
                                        </p:tav>
                                      </p:tavLst>
                                    </p:anim>
                                    <p:anim calcmode="lin" valueType="num">
                                      <p:cBhvr additive="base">
                                        <p:cTn id="128" dur="500" fill="hold"/>
                                        <p:tgtEl>
                                          <p:spTgt spid="95"/>
                                        </p:tgtEl>
                                        <p:attrNameLst>
                                          <p:attrName>ppt_y</p:attrName>
                                        </p:attrNameLst>
                                      </p:cBhvr>
                                      <p:tavLst>
                                        <p:tav tm="0">
                                          <p:val>
                                            <p:strVal val="#ppt_y"/>
                                          </p:val>
                                        </p:tav>
                                        <p:tav tm="100000">
                                          <p:val>
                                            <p:strVal val="#ppt_y"/>
                                          </p:val>
                                        </p:tav>
                                      </p:tavLst>
                                    </p:anim>
                                  </p:childTnLst>
                                </p:cTn>
                              </p:par>
                            </p:childTnLst>
                          </p:cTn>
                        </p:par>
                        <p:par>
                          <p:cTn id="129" fill="hold">
                            <p:stCondLst>
                              <p:cond delay="12500"/>
                            </p:stCondLst>
                            <p:childTnLst>
                              <p:par>
                                <p:cTn id="130" presetID="2" presetClass="entr" presetSubtype="2" fill="hold" grpId="0" nodeType="afterEffect">
                                  <p:stCondLst>
                                    <p:cond delay="0"/>
                                  </p:stCondLst>
                                  <p:childTnLst>
                                    <p:set>
                                      <p:cBhvr>
                                        <p:cTn id="131" dur="1" fill="hold">
                                          <p:stCondLst>
                                            <p:cond delay="0"/>
                                          </p:stCondLst>
                                        </p:cTn>
                                        <p:tgtEl>
                                          <p:spTgt spid="96"/>
                                        </p:tgtEl>
                                        <p:attrNameLst>
                                          <p:attrName>style.visibility</p:attrName>
                                        </p:attrNameLst>
                                      </p:cBhvr>
                                      <p:to>
                                        <p:strVal val="visible"/>
                                      </p:to>
                                    </p:set>
                                    <p:anim calcmode="lin" valueType="num">
                                      <p:cBhvr additive="base">
                                        <p:cTn id="132" dur="500" fill="hold"/>
                                        <p:tgtEl>
                                          <p:spTgt spid="96"/>
                                        </p:tgtEl>
                                        <p:attrNameLst>
                                          <p:attrName>ppt_x</p:attrName>
                                        </p:attrNameLst>
                                      </p:cBhvr>
                                      <p:tavLst>
                                        <p:tav tm="0">
                                          <p:val>
                                            <p:strVal val="1+#ppt_w/2"/>
                                          </p:val>
                                        </p:tav>
                                        <p:tav tm="100000">
                                          <p:val>
                                            <p:strVal val="#ppt_x"/>
                                          </p:val>
                                        </p:tav>
                                      </p:tavLst>
                                    </p:anim>
                                    <p:anim calcmode="lin" valueType="num">
                                      <p:cBhvr additive="base">
                                        <p:cTn id="133" dur="500" fill="hold"/>
                                        <p:tgtEl>
                                          <p:spTgt spid="96"/>
                                        </p:tgtEl>
                                        <p:attrNameLst>
                                          <p:attrName>ppt_y</p:attrName>
                                        </p:attrNameLst>
                                      </p:cBhvr>
                                      <p:tavLst>
                                        <p:tav tm="0">
                                          <p:val>
                                            <p:strVal val="#ppt_y"/>
                                          </p:val>
                                        </p:tav>
                                        <p:tav tm="100000">
                                          <p:val>
                                            <p:strVal val="#ppt_y"/>
                                          </p:val>
                                        </p:tav>
                                      </p:tavLst>
                                    </p:anim>
                                  </p:childTnLst>
                                </p:cTn>
                              </p:par>
                            </p:childTnLst>
                          </p:cTn>
                        </p:par>
                        <p:par>
                          <p:cTn id="134" fill="hold">
                            <p:stCondLst>
                              <p:cond delay="13000"/>
                            </p:stCondLst>
                            <p:childTnLst>
                              <p:par>
                                <p:cTn id="135" presetID="2" presetClass="entr" presetSubtype="2" fill="hold" grpId="0" nodeType="afterEffect">
                                  <p:stCondLst>
                                    <p:cond delay="0"/>
                                  </p:stCondLst>
                                  <p:childTnLst>
                                    <p:set>
                                      <p:cBhvr>
                                        <p:cTn id="136" dur="1" fill="hold">
                                          <p:stCondLst>
                                            <p:cond delay="0"/>
                                          </p:stCondLst>
                                        </p:cTn>
                                        <p:tgtEl>
                                          <p:spTgt spid="97"/>
                                        </p:tgtEl>
                                        <p:attrNameLst>
                                          <p:attrName>style.visibility</p:attrName>
                                        </p:attrNameLst>
                                      </p:cBhvr>
                                      <p:to>
                                        <p:strVal val="visible"/>
                                      </p:to>
                                    </p:set>
                                    <p:anim calcmode="lin" valueType="num">
                                      <p:cBhvr additive="base">
                                        <p:cTn id="137" dur="500" fill="hold"/>
                                        <p:tgtEl>
                                          <p:spTgt spid="97"/>
                                        </p:tgtEl>
                                        <p:attrNameLst>
                                          <p:attrName>ppt_x</p:attrName>
                                        </p:attrNameLst>
                                      </p:cBhvr>
                                      <p:tavLst>
                                        <p:tav tm="0">
                                          <p:val>
                                            <p:strVal val="1+#ppt_w/2"/>
                                          </p:val>
                                        </p:tav>
                                        <p:tav tm="100000">
                                          <p:val>
                                            <p:strVal val="#ppt_x"/>
                                          </p:val>
                                        </p:tav>
                                      </p:tavLst>
                                    </p:anim>
                                    <p:anim calcmode="lin" valueType="num">
                                      <p:cBhvr additive="base">
                                        <p:cTn id="138"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p:bldP spid="56" grpId="0"/>
      <p:bldP spid="57" grpId="0"/>
      <p:bldP spid="58" grpId="0" animBg="1"/>
      <p:bldP spid="59" grpId="0" animBg="1"/>
      <p:bldP spid="60"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700000">
            <a:off x="124745" y="124745"/>
            <a:ext cx="602318" cy="602318"/>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矩形 4"/>
          <p:cNvSpPr/>
          <p:nvPr/>
        </p:nvSpPr>
        <p:spPr>
          <a:xfrm>
            <a:off x="737508" y="558722"/>
            <a:ext cx="2393604" cy="215444"/>
          </a:xfrm>
          <a:prstGeom prst="rect">
            <a:avLst/>
          </a:prstGeom>
        </p:spPr>
        <p:txBody>
          <a:bodyPr wrap="none">
            <a:spAutoFit/>
          </a:bodyPr>
          <a:lstStyle/>
          <a:p>
            <a:r>
              <a:rPr lang="zh-CN" altLang="en-US" sz="800" dirty="0">
                <a:latin typeface="微软雅黑" panose="020B0503020204020204" pitchFamily="34" charset="-122"/>
                <a:ea typeface="微软雅黑" panose="020B0503020204020204" pitchFamily="34" charset="-122"/>
              </a:rPr>
              <a:t>PLEASE CLICK HERE TO ADD YOUR SUBTITLE</a:t>
            </a:r>
          </a:p>
        </p:txBody>
      </p:sp>
      <p:sp>
        <p:nvSpPr>
          <p:cNvPr id="6" name="文本框 5"/>
          <p:cNvSpPr txBox="1"/>
          <p:nvPr/>
        </p:nvSpPr>
        <p:spPr>
          <a:xfrm>
            <a:off x="737508" y="81230"/>
            <a:ext cx="3070745"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年度工作概述</a:t>
            </a:r>
          </a:p>
        </p:txBody>
      </p:sp>
      <p:sp>
        <p:nvSpPr>
          <p:cNvPr id="7" name="任意多边形: 形状 6"/>
          <p:cNvSpPr/>
          <p:nvPr/>
        </p:nvSpPr>
        <p:spPr>
          <a:xfrm rot="2700000">
            <a:off x="190171" y="190171"/>
            <a:ext cx="471464" cy="47146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任意多边形: 形状 7"/>
          <p:cNvSpPr/>
          <p:nvPr/>
        </p:nvSpPr>
        <p:spPr>
          <a:xfrm rot="2700000">
            <a:off x="225292" y="225291"/>
            <a:ext cx="401224" cy="401224"/>
          </a:xfrm>
          <a:custGeom>
            <a:avLst/>
            <a:gdLst>
              <a:gd name="connsiteX0" fmla="*/ 95425 w 651600"/>
              <a:gd name="connsiteY0" fmla="*/ 95425 h 651600"/>
              <a:gd name="connsiteX1" fmla="*/ 230375 w 651600"/>
              <a:gd name="connsiteY1" fmla="*/ 95425 h 651600"/>
              <a:gd name="connsiteX2" fmla="*/ 325800 w 651600"/>
              <a:gd name="connsiteY2" fmla="*/ 0 h 651600"/>
              <a:gd name="connsiteX3" fmla="*/ 421225 w 651600"/>
              <a:gd name="connsiteY3" fmla="*/ 95425 h 651600"/>
              <a:gd name="connsiteX4" fmla="*/ 556175 w 651600"/>
              <a:gd name="connsiteY4" fmla="*/ 95425 h 651600"/>
              <a:gd name="connsiteX5" fmla="*/ 556175 w 651600"/>
              <a:gd name="connsiteY5" fmla="*/ 230375 h 651600"/>
              <a:gd name="connsiteX6" fmla="*/ 651600 w 651600"/>
              <a:gd name="connsiteY6" fmla="*/ 325800 h 651600"/>
              <a:gd name="connsiteX7" fmla="*/ 556175 w 651600"/>
              <a:gd name="connsiteY7" fmla="*/ 421225 h 651600"/>
              <a:gd name="connsiteX8" fmla="*/ 556175 w 651600"/>
              <a:gd name="connsiteY8" fmla="*/ 556175 h 651600"/>
              <a:gd name="connsiteX9" fmla="*/ 421225 w 651600"/>
              <a:gd name="connsiteY9" fmla="*/ 556175 h 651600"/>
              <a:gd name="connsiteX10" fmla="*/ 325800 w 651600"/>
              <a:gd name="connsiteY10" fmla="*/ 651600 h 651600"/>
              <a:gd name="connsiteX11" fmla="*/ 230375 w 651600"/>
              <a:gd name="connsiteY11" fmla="*/ 556175 h 651600"/>
              <a:gd name="connsiteX12" fmla="*/ 95425 w 651600"/>
              <a:gd name="connsiteY12" fmla="*/ 556175 h 651600"/>
              <a:gd name="connsiteX13" fmla="*/ 95425 w 651600"/>
              <a:gd name="connsiteY13" fmla="*/ 421225 h 651600"/>
              <a:gd name="connsiteX14" fmla="*/ 0 w 651600"/>
              <a:gd name="connsiteY14" fmla="*/ 325800 h 651600"/>
              <a:gd name="connsiteX15" fmla="*/ 95425 w 651600"/>
              <a:gd name="connsiteY15" fmla="*/ 230375 h 6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600" h="651600">
                <a:moveTo>
                  <a:pt x="95425" y="95425"/>
                </a:moveTo>
                <a:lnTo>
                  <a:pt x="230375" y="95425"/>
                </a:lnTo>
                <a:lnTo>
                  <a:pt x="325800" y="0"/>
                </a:lnTo>
                <a:lnTo>
                  <a:pt x="421225" y="95425"/>
                </a:lnTo>
                <a:lnTo>
                  <a:pt x="556175" y="95425"/>
                </a:lnTo>
                <a:lnTo>
                  <a:pt x="556175" y="230375"/>
                </a:lnTo>
                <a:lnTo>
                  <a:pt x="651600" y="325800"/>
                </a:lnTo>
                <a:lnTo>
                  <a:pt x="556175" y="421225"/>
                </a:lnTo>
                <a:lnTo>
                  <a:pt x="556175" y="556175"/>
                </a:lnTo>
                <a:lnTo>
                  <a:pt x="421225" y="556175"/>
                </a:lnTo>
                <a:lnTo>
                  <a:pt x="325800" y="651600"/>
                </a:lnTo>
                <a:lnTo>
                  <a:pt x="230375" y="556175"/>
                </a:lnTo>
                <a:lnTo>
                  <a:pt x="95425" y="556175"/>
                </a:lnTo>
                <a:lnTo>
                  <a:pt x="95425" y="421225"/>
                </a:lnTo>
                <a:lnTo>
                  <a:pt x="0" y="325800"/>
                </a:lnTo>
                <a:lnTo>
                  <a:pt x="95425" y="230375"/>
                </a:lnTo>
                <a:close/>
              </a:path>
            </a:pathLst>
          </a:cu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6" name="组合 45"/>
          <p:cNvGrpSpPr/>
          <p:nvPr/>
        </p:nvGrpSpPr>
        <p:grpSpPr>
          <a:xfrm>
            <a:off x="694696" y="1629268"/>
            <a:ext cx="2044088" cy="2044089"/>
            <a:chOff x="539552" y="1275606"/>
            <a:chExt cx="1533066" cy="1533067"/>
          </a:xfrm>
        </p:grpSpPr>
        <p:sp>
          <p:nvSpPr>
            <p:cNvPr id="47" name="椭圆 46"/>
            <p:cNvSpPr/>
            <p:nvPr/>
          </p:nvSpPr>
          <p:spPr>
            <a:xfrm>
              <a:off x="599841"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48" name="空心弧 47"/>
            <p:cNvSpPr/>
            <p:nvPr/>
          </p:nvSpPr>
          <p:spPr>
            <a:xfrm>
              <a:off x="539552" y="1275606"/>
              <a:ext cx="1533066" cy="1533067"/>
            </a:xfrm>
            <a:prstGeom prst="blockArc">
              <a:avLst>
                <a:gd name="adj1" fmla="val 16159021"/>
                <a:gd name="adj2" fmla="val 8346940"/>
                <a:gd name="adj3" fmla="val 68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微软雅黑" panose="020B0503020204020204" pitchFamily="34" charset="-122"/>
              </a:endParaRPr>
            </a:p>
          </p:txBody>
        </p:sp>
      </p:grpSp>
      <p:grpSp>
        <p:nvGrpSpPr>
          <p:cNvPr id="62" name="组合 61"/>
          <p:cNvGrpSpPr/>
          <p:nvPr/>
        </p:nvGrpSpPr>
        <p:grpSpPr>
          <a:xfrm>
            <a:off x="3594811" y="1629268"/>
            <a:ext cx="2044088" cy="2044089"/>
            <a:chOff x="2714638" y="1275606"/>
            <a:chExt cx="1533066" cy="1533067"/>
          </a:xfrm>
        </p:grpSpPr>
        <p:sp>
          <p:nvSpPr>
            <p:cNvPr id="63" name="椭圆 62"/>
            <p:cNvSpPr/>
            <p:nvPr/>
          </p:nvSpPr>
          <p:spPr>
            <a:xfrm>
              <a:off x="2774927"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64" name="空心弧 63"/>
            <p:cNvSpPr/>
            <p:nvPr/>
          </p:nvSpPr>
          <p:spPr>
            <a:xfrm>
              <a:off x="2714638" y="1275606"/>
              <a:ext cx="1533066" cy="1533067"/>
            </a:xfrm>
            <a:prstGeom prst="blockArc">
              <a:avLst>
                <a:gd name="adj1" fmla="val 16159021"/>
                <a:gd name="adj2" fmla="val 3379142"/>
                <a:gd name="adj3" fmla="val 65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微软雅黑" panose="020B0503020204020204" pitchFamily="34" charset="-122"/>
              </a:endParaRPr>
            </a:p>
          </p:txBody>
        </p:sp>
      </p:grpSp>
      <p:grpSp>
        <p:nvGrpSpPr>
          <p:cNvPr id="65" name="组合 64"/>
          <p:cNvGrpSpPr/>
          <p:nvPr/>
        </p:nvGrpSpPr>
        <p:grpSpPr>
          <a:xfrm>
            <a:off x="6494925" y="1629268"/>
            <a:ext cx="2044088" cy="2044089"/>
            <a:chOff x="4889724" y="1275606"/>
            <a:chExt cx="1533066" cy="1533067"/>
          </a:xfrm>
        </p:grpSpPr>
        <p:sp>
          <p:nvSpPr>
            <p:cNvPr id="66" name="椭圆 65"/>
            <p:cNvSpPr/>
            <p:nvPr/>
          </p:nvSpPr>
          <p:spPr>
            <a:xfrm>
              <a:off x="4950013"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67" name="空心弧 66"/>
            <p:cNvSpPr/>
            <p:nvPr/>
          </p:nvSpPr>
          <p:spPr>
            <a:xfrm>
              <a:off x="4889724" y="1275606"/>
              <a:ext cx="1533066" cy="1533067"/>
            </a:xfrm>
            <a:prstGeom prst="blockArc">
              <a:avLst>
                <a:gd name="adj1" fmla="val 16159021"/>
                <a:gd name="adj2" fmla="val 13327729"/>
                <a:gd name="adj3" fmla="val 67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微软雅黑" panose="020B0503020204020204" pitchFamily="34" charset="-122"/>
              </a:endParaRPr>
            </a:p>
          </p:txBody>
        </p:sp>
      </p:grpSp>
      <p:grpSp>
        <p:nvGrpSpPr>
          <p:cNvPr id="68" name="组合 67"/>
          <p:cNvGrpSpPr/>
          <p:nvPr/>
        </p:nvGrpSpPr>
        <p:grpSpPr>
          <a:xfrm>
            <a:off x="9395040" y="1629268"/>
            <a:ext cx="2044088" cy="2044089"/>
            <a:chOff x="7064810" y="1275606"/>
            <a:chExt cx="1533066" cy="1533067"/>
          </a:xfrm>
        </p:grpSpPr>
        <p:sp>
          <p:nvSpPr>
            <p:cNvPr id="69" name="椭圆 68"/>
            <p:cNvSpPr/>
            <p:nvPr/>
          </p:nvSpPr>
          <p:spPr>
            <a:xfrm>
              <a:off x="7125099"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70" name="空心弧 69"/>
            <p:cNvSpPr/>
            <p:nvPr/>
          </p:nvSpPr>
          <p:spPr>
            <a:xfrm>
              <a:off x="7064810" y="1275606"/>
              <a:ext cx="1533066" cy="1533067"/>
            </a:xfrm>
            <a:prstGeom prst="blockArc">
              <a:avLst>
                <a:gd name="adj1" fmla="val 16159021"/>
                <a:gd name="adj2" fmla="val 911348"/>
                <a:gd name="adj3" fmla="val 64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a typeface="微软雅黑" panose="020B0503020204020204" pitchFamily="34" charset="-122"/>
              </a:endParaRPr>
            </a:p>
          </p:txBody>
        </p:sp>
      </p:grpSp>
      <p:sp>
        <p:nvSpPr>
          <p:cNvPr id="71" name="Freeform 106"/>
          <p:cNvSpPr>
            <a:spLocks noEditPoints="1"/>
          </p:cNvSpPr>
          <p:nvPr/>
        </p:nvSpPr>
        <p:spPr bwMode="auto">
          <a:xfrm>
            <a:off x="10199752" y="3996164"/>
            <a:ext cx="515357" cy="515357"/>
          </a:xfrm>
          <a:custGeom>
            <a:avLst/>
            <a:gdLst>
              <a:gd name="T0" fmla="*/ 43 w 104"/>
              <a:gd name="T1" fmla="*/ 27 h 104"/>
              <a:gd name="T2" fmla="*/ 63 w 104"/>
              <a:gd name="T3" fmla="*/ 56 h 104"/>
              <a:gd name="T4" fmla="*/ 43 w 104"/>
              <a:gd name="T5" fmla="*/ 56 h 104"/>
              <a:gd name="T6" fmla="*/ 52 w 104"/>
              <a:gd name="T7" fmla="*/ 0 h 104"/>
              <a:gd name="T8" fmla="*/ 0 w 104"/>
              <a:gd name="T9" fmla="*/ 52 h 104"/>
              <a:gd name="T10" fmla="*/ 52 w 104"/>
              <a:gd name="T11" fmla="*/ 104 h 104"/>
              <a:gd name="T12" fmla="*/ 104 w 104"/>
              <a:gd name="T13" fmla="*/ 52 h 104"/>
              <a:gd name="T14" fmla="*/ 52 w 104"/>
              <a:gd name="T15" fmla="*/ 0 h 104"/>
              <a:gd name="T16" fmla="*/ 52 w 104"/>
              <a:gd name="T17" fmla="*/ 9 h 104"/>
              <a:gd name="T18" fmla="*/ 9 w 104"/>
              <a:gd name="T19" fmla="*/ 52 h 104"/>
              <a:gd name="T20" fmla="*/ 52 w 104"/>
              <a:gd name="T21" fmla="*/ 95 h 104"/>
              <a:gd name="T22" fmla="*/ 95 w 104"/>
              <a:gd name="T23" fmla="*/ 52 h 104"/>
              <a:gd name="T24" fmla="*/ 24 w 104"/>
              <a:gd name="T25" fmla="*/ 64 h 104"/>
              <a:gd name="T26" fmla="*/ 28 w 104"/>
              <a:gd name="T27" fmla="*/ 55 h 104"/>
              <a:gd name="T28" fmla="*/ 22 w 104"/>
              <a:gd name="T29" fmla="*/ 49 h 104"/>
              <a:gd name="T30" fmla="*/ 28 w 104"/>
              <a:gd name="T31" fmla="*/ 43 h 104"/>
              <a:gd name="T32" fmla="*/ 27 w 104"/>
              <a:gd name="T33" fmla="*/ 34 h 104"/>
              <a:gd name="T34" fmla="*/ 33 w 104"/>
              <a:gd name="T35" fmla="*/ 28 h 104"/>
              <a:gd name="T36" fmla="*/ 41 w 104"/>
              <a:gd name="T37" fmla="*/ 29 h 104"/>
              <a:gd name="T38" fmla="*/ 47 w 104"/>
              <a:gd name="T39" fmla="*/ 22 h 104"/>
              <a:gd name="T40" fmla="*/ 54 w 104"/>
              <a:gd name="T41" fmla="*/ 26 h 104"/>
              <a:gd name="T42" fmla="*/ 62 w 104"/>
              <a:gd name="T43" fmla="*/ 23 h 104"/>
              <a:gd name="T44" fmla="*/ 66 w 104"/>
              <a:gd name="T45" fmla="*/ 30 h 104"/>
              <a:gd name="T46" fmla="*/ 74 w 104"/>
              <a:gd name="T47" fmla="*/ 30 h 104"/>
              <a:gd name="T48" fmla="*/ 70 w 104"/>
              <a:gd name="T49" fmla="*/ 34 h 104"/>
              <a:gd name="T50" fmla="*/ 79 w 104"/>
              <a:gd name="T51" fmla="*/ 37 h 104"/>
              <a:gd name="T52" fmla="*/ 76 w 104"/>
              <a:gd name="T53" fmla="*/ 46 h 104"/>
              <a:gd name="T54" fmla="*/ 83 w 104"/>
              <a:gd name="T55" fmla="*/ 52 h 104"/>
              <a:gd name="T56" fmla="*/ 75 w 104"/>
              <a:gd name="T57" fmla="*/ 58 h 104"/>
              <a:gd name="T58" fmla="*/ 78 w 104"/>
              <a:gd name="T59" fmla="*/ 68 h 104"/>
              <a:gd name="T60" fmla="*/ 90 w 104"/>
              <a:gd name="T61" fmla="*/ 52 h 104"/>
              <a:gd name="T62" fmla="*/ 52 w 104"/>
              <a:gd name="T63" fmla="*/ 15 h 104"/>
              <a:gd name="T64" fmla="*/ 15 w 104"/>
              <a:gd name="T65" fmla="*/ 52 h 104"/>
              <a:gd name="T66" fmla="*/ 27 w 104"/>
              <a:gd name="T67" fmla="*/ 70 h 104"/>
              <a:gd name="T68" fmla="*/ 33 w 104"/>
              <a:gd name="T69" fmla="*/ 67 h 104"/>
              <a:gd name="T70" fmla="*/ 24 w 104"/>
              <a:gd name="T71" fmla="*/ 64 h 104"/>
              <a:gd name="T72" fmla="*/ 48 w 104"/>
              <a:gd name="T73" fmla="*/ 56 h 104"/>
              <a:gd name="T74" fmla="*/ 58 w 104"/>
              <a:gd name="T75"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1"/>
          </a:solidFill>
          <a:ln>
            <a:noFill/>
          </a:ln>
          <a:effectLst/>
        </p:spPr>
        <p:txBody>
          <a:bodyPr vert="horz" wrap="square" lIns="121241" tIns="60615" rIns="121241" bIns="60615" numCol="1" anchor="t" anchorCtr="0" compatLnSpc="1"/>
          <a:lstStyle/>
          <a:p>
            <a:endParaRPr lang="zh-CN" altLang="en-US" sz="2400" dirty="0">
              <a:ea typeface="微软雅黑" panose="020B0503020204020204" pitchFamily="34" charset="-122"/>
            </a:endParaRPr>
          </a:p>
        </p:txBody>
      </p:sp>
      <p:sp>
        <p:nvSpPr>
          <p:cNvPr id="72" name="Freeform 110"/>
          <p:cNvSpPr>
            <a:spLocks noEditPoints="1"/>
          </p:cNvSpPr>
          <p:nvPr/>
        </p:nvSpPr>
        <p:spPr bwMode="auto">
          <a:xfrm>
            <a:off x="1462789" y="4058787"/>
            <a:ext cx="464743" cy="455540"/>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accent1"/>
          </a:solidFill>
          <a:ln>
            <a:noFill/>
          </a:ln>
          <a:effectLst/>
        </p:spPr>
        <p:txBody>
          <a:bodyPr vert="horz" wrap="square" lIns="121241" tIns="60615" rIns="121241" bIns="60615" numCol="1" anchor="t" anchorCtr="0" compatLnSpc="1"/>
          <a:lstStyle/>
          <a:p>
            <a:endParaRPr lang="zh-CN" altLang="en-US" sz="2400" dirty="0">
              <a:ea typeface="微软雅黑" panose="020B0503020204020204" pitchFamily="34" charset="-122"/>
            </a:endParaRPr>
          </a:p>
        </p:txBody>
      </p:sp>
      <p:sp>
        <p:nvSpPr>
          <p:cNvPr id="73" name="Freeform 170"/>
          <p:cNvSpPr>
            <a:spLocks noEditPoints="1"/>
          </p:cNvSpPr>
          <p:nvPr/>
        </p:nvSpPr>
        <p:spPr bwMode="auto">
          <a:xfrm>
            <a:off x="7278298" y="4040408"/>
            <a:ext cx="467041" cy="492349"/>
          </a:xfrm>
          <a:custGeom>
            <a:avLst/>
            <a:gdLst>
              <a:gd name="T0" fmla="*/ 156 w 203"/>
              <a:gd name="T1" fmla="*/ 26 h 214"/>
              <a:gd name="T2" fmla="*/ 166 w 203"/>
              <a:gd name="T3" fmla="*/ 7 h 214"/>
              <a:gd name="T4" fmla="*/ 138 w 203"/>
              <a:gd name="T5" fmla="*/ 18 h 214"/>
              <a:gd name="T6" fmla="*/ 7 w 203"/>
              <a:gd name="T7" fmla="*/ 145 h 214"/>
              <a:gd name="T8" fmla="*/ 28 w 203"/>
              <a:gd name="T9" fmla="*/ 203 h 214"/>
              <a:gd name="T10" fmla="*/ 28 w 203"/>
              <a:gd name="T11" fmla="*/ 156 h 214"/>
              <a:gd name="T12" fmla="*/ 100 w 203"/>
              <a:gd name="T13" fmla="*/ 104 h 214"/>
              <a:gd name="T14" fmla="*/ 106 w 203"/>
              <a:gd name="T15" fmla="*/ 84 h 214"/>
              <a:gd name="T16" fmla="*/ 80 w 203"/>
              <a:gd name="T17" fmla="*/ 95 h 214"/>
              <a:gd name="T18" fmla="*/ 69 w 203"/>
              <a:gd name="T19" fmla="*/ 91 h 214"/>
              <a:gd name="T20" fmla="*/ 106 w 203"/>
              <a:gd name="T21" fmla="*/ 76 h 214"/>
              <a:gd name="T22" fmla="*/ 121 w 203"/>
              <a:gd name="T23" fmla="*/ 82 h 214"/>
              <a:gd name="T24" fmla="*/ 121 w 203"/>
              <a:gd name="T25" fmla="*/ 18 h 214"/>
              <a:gd name="T26" fmla="*/ 164 w 203"/>
              <a:gd name="T27" fmla="*/ 0 h 214"/>
              <a:gd name="T28" fmla="*/ 166 w 203"/>
              <a:gd name="T29" fmla="*/ 0 h 214"/>
              <a:gd name="T30" fmla="*/ 203 w 203"/>
              <a:gd name="T31" fmla="*/ 18 h 214"/>
              <a:gd name="T32" fmla="*/ 158 w 203"/>
              <a:gd name="T33" fmla="*/ 171 h 214"/>
              <a:gd name="T34" fmla="*/ 145 w 203"/>
              <a:gd name="T35" fmla="*/ 164 h 214"/>
              <a:gd name="T36" fmla="*/ 97 w 203"/>
              <a:gd name="T37" fmla="*/ 192 h 214"/>
              <a:gd name="T38" fmla="*/ 82 w 203"/>
              <a:gd name="T39" fmla="*/ 184 h 214"/>
              <a:gd name="T40" fmla="*/ 35 w 203"/>
              <a:gd name="T41" fmla="*/ 214 h 214"/>
              <a:gd name="T42" fmla="*/ 3 w 203"/>
              <a:gd name="T43" fmla="*/ 199 h 214"/>
              <a:gd name="T44" fmla="*/ 0 w 203"/>
              <a:gd name="T45" fmla="*/ 194 h 214"/>
              <a:gd name="T46" fmla="*/ 0 w 203"/>
              <a:gd name="T47" fmla="*/ 134 h 214"/>
              <a:gd name="T48" fmla="*/ 44 w 203"/>
              <a:gd name="T49" fmla="*/ 117 h 214"/>
              <a:gd name="T50" fmla="*/ 46 w 203"/>
              <a:gd name="T51" fmla="*/ 117 h 214"/>
              <a:gd name="T52" fmla="*/ 82 w 203"/>
              <a:gd name="T53" fmla="*/ 134 h 214"/>
              <a:gd name="T54" fmla="*/ 91 w 203"/>
              <a:gd name="T55" fmla="*/ 181 h 214"/>
              <a:gd name="T56" fmla="*/ 69 w 203"/>
              <a:gd name="T57" fmla="*/ 104 h 214"/>
              <a:gd name="T58" fmla="*/ 63 w 203"/>
              <a:gd name="T59" fmla="*/ 125 h 214"/>
              <a:gd name="T60" fmla="*/ 63 w 203"/>
              <a:gd name="T61" fmla="*/ 93 h 214"/>
              <a:gd name="T62" fmla="*/ 128 w 203"/>
              <a:gd name="T63" fmla="*/ 87 h 214"/>
              <a:gd name="T64" fmla="*/ 145 w 203"/>
              <a:gd name="T65" fmla="*/ 93 h 214"/>
              <a:gd name="T66" fmla="*/ 151 w 203"/>
              <a:gd name="T67" fmla="*/ 160 h 214"/>
              <a:gd name="T68" fmla="*/ 128 w 203"/>
              <a:gd name="T69" fmla="*/ 28 h 214"/>
              <a:gd name="T70" fmla="*/ 128 w 203"/>
              <a:gd name="T71" fmla="*/ 87 h 214"/>
              <a:gd name="T72" fmla="*/ 35 w 203"/>
              <a:gd name="T73" fmla="*/ 145 h 214"/>
              <a:gd name="T74" fmla="*/ 44 w 203"/>
              <a:gd name="T75" fmla="*/ 125 h 214"/>
              <a:gd name="T76" fmla="*/ 18 w 203"/>
              <a:gd name="T77" fmla="*/ 136 h 214"/>
              <a:gd name="T78" fmla="*/ 158 w 203"/>
              <a:gd name="T79" fmla="*/ 33 h 214"/>
              <a:gd name="T80" fmla="*/ 158 w 203"/>
              <a:gd name="T81" fmla="*/ 3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214">
                <a:moveTo>
                  <a:pt x="138" y="18"/>
                </a:moveTo>
                <a:lnTo>
                  <a:pt x="156" y="26"/>
                </a:lnTo>
                <a:lnTo>
                  <a:pt x="186" y="18"/>
                </a:lnTo>
                <a:lnTo>
                  <a:pt x="166" y="7"/>
                </a:lnTo>
                <a:lnTo>
                  <a:pt x="138" y="18"/>
                </a:lnTo>
                <a:lnTo>
                  <a:pt x="138" y="18"/>
                </a:lnTo>
                <a:close/>
                <a:moveTo>
                  <a:pt x="28" y="156"/>
                </a:moveTo>
                <a:lnTo>
                  <a:pt x="7" y="145"/>
                </a:lnTo>
                <a:lnTo>
                  <a:pt x="7" y="192"/>
                </a:lnTo>
                <a:lnTo>
                  <a:pt x="28" y="203"/>
                </a:lnTo>
                <a:lnTo>
                  <a:pt x="28" y="156"/>
                </a:lnTo>
                <a:lnTo>
                  <a:pt x="28" y="156"/>
                </a:lnTo>
                <a:close/>
                <a:moveTo>
                  <a:pt x="80" y="95"/>
                </a:moveTo>
                <a:lnTo>
                  <a:pt x="100" y="104"/>
                </a:lnTo>
                <a:lnTo>
                  <a:pt x="126" y="93"/>
                </a:lnTo>
                <a:lnTo>
                  <a:pt x="106" y="84"/>
                </a:lnTo>
                <a:lnTo>
                  <a:pt x="80" y="95"/>
                </a:lnTo>
                <a:lnTo>
                  <a:pt x="80" y="95"/>
                </a:lnTo>
                <a:close/>
                <a:moveTo>
                  <a:pt x="63" y="93"/>
                </a:moveTo>
                <a:lnTo>
                  <a:pt x="69" y="91"/>
                </a:lnTo>
                <a:lnTo>
                  <a:pt x="106" y="76"/>
                </a:lnTo>
                <a:lnTo>
                  <a:pt x="106" y="76"/>
                </a:lnTo>
                <a:lnTo>
                  <a:pt x="108" y="76"/>
                </a:lnTo>
                <a:lnTo>
                  <a:pt x="121" y="82"/>
                </a:lnTo>
                <a:lnTo>
                  <a:pt x="121" y="22"/>
                </a:lnTo>
                <a:lnTo>
                  <a:pt x="121" y="18"/>
                </a:lnTo>
                <a:lnTo>
                  <a:pt x="128" y="13"/>
                </a:lnTo>
                <a:lnTo>
                  <a:pt x="164" y="0"/>
                </a:lnTo>
                <a:lnTo>
                  <a:pt x="166" y="0"/>
                </a:lnTo>
                <a:lnTo>
                  <a:pt x="166" y="0"/>
                </a:lnTo>
                <a:lnTo>
                  <a:pt x="197" y="13"/>
                </a:lnTo>
                <a:lnTo>
                  <a:pt x="203" y="18"/>
                </a:lnTo>
                <a:lnTo>
                  <a:pt x="203" y="153"/>
                </a:lnTo>
                <a:lnTo>
                  <a:pt x="158" y="171"/>
                </a:lnTo>
                <a:lnTo>
                  <a:pt x="154" y="169"/>
                </a:lnTo>
                <a:lnTo>
                  <a:pt x="145" y="164"/>
                </a:lnTo>
                <a:lnTo>
                  <a:pt x="145" y="175"/>
                </a:lnTo>
                <a:lnTo>
                  <a:pt x="97" y="192"/>
                </a:lnTo>
                <a:lnTo>
                  <a:pt x="93" y="190"/>
                </a:lnTo>
                <a:lnTo>
                  <a:pt x="82" y="184"/>
                </a:lnTo>
                <a:lnTo>
                  <a:pt x="82" y="197"/>
                </a:lnTo>
                <a:lnTo>
                  <a:pt x="35" y="214"/>
                </a:lnTo>
                <a:lnTo>
                  <a:pt x="31" y="212"/>
                </a:lnTo>
                <a:lnTo>
                  <a:pt x="3" y="199"/>
                </a:lnTo>
                <a:lnTo>
                  <a:pt x="0" y="197"/>
                </a:lnTo>
                <a:lnTo>
                  <a:pt x="0" y="194"/>
                </a:lnTo>
                <a:lnTo>
                  <a:pt x="0" y="141"/>
                </a:lnTo>
                <a:lnTo>
                  <a:pt x="0" y="134"/>
                </a:lnTo>
                <a:lnTo>
                  <a:pt x="7" y="132"/>
                </a:lnTo>
                <a:lnTo>
                  <a:pt x="44" y="117"/>
                </a:lnTo>
                <a:lnTo>
                  <a:pt x="44" y="117"/>
                </a:lnTo>
                <a:lnTo>
                  <a:pt x="46" y="117"/>
                </a:lnTo>
                <a:lnTo>
                  <a:pt x="74" y="132"/>
                </a:lnTo>
                <a:lnTo>
                  <a:pt x="82" y="134"/>
                </a:lnTo>
                <a:lnTo>
                  <a:pt x="82" y="177"/>
                </a:lnTo>
                <a:lnTo>
                  <a:pt x="91" y="181"/>
                </a:lnTo>
                <a:lnTo>
                  <a:pt x="91" y="115"/>
                </a:lnTo>
                <a:lnTo>
                  <a:pt x="69" y="104"/>
                </a:lnTo>
                <a:lnTo>
                  <a:pt x="69" y="130"/>
                </a:lnTo>
                <a:lnTo>
                  <a:pt x="63" y="125"/>
                </a:lnTo>
                <a:lnTo>
                  <a:pt x="63" y="100"/>
                </a:lnTo>
                <a:lnTo>
                  <a:pt x="63" y="93"/>
                </a:lnTo>
                <a:lnTo>
                  <a:pt x="63" y="93"/>
                </a:lnTo>
                <a:close/>
                <a:moveTo>
                  <a:pt x="128" y="87"/>
                </a:moveTo>
                <a:lnTo>
                  <a:pt x="136" y="91"/>
                </a:lnTo>
                <a:lnTo>
                  <a:pt x="145" y="93"/>
                </a:lnTo>
                <a:lnTo>
                  <a:pt x="145" y="156"/>
                </a:lnTo>
                <a:lnTo>
                  <a:pt x="151" y="160"/>
                </a:lnTo>
                <a:lnTo>
                  <a:pt x="151" y="39"/>
                </a:lnTo>
                <a:lnTo>
                  <a:pt x="128" y="28"/>
                </a:lnTo>
                <a:lnTo>
                  <a:pt x="128" y="87"/>
                </a:lnTo>
                <a:lnTo>
                  <a:pt x="128" y="87"/>
                </a:lnTo>
                <a:close/>
                <a:moveTo>
                  <a:pt x="18" y="136"/>
                </a:moveTo>
                <a:lnTo>
                  <a:pt x="35" y="145"/>
                </a:lnTo>
                <a:lnTo>
                  <a:pt x="65" y="134"/>
                </a:lnTo>
                <a:lnTo>
                  <a:pt x="44" y="125"/>
                </a:lnTo>
                <a:lnTo>
                  <a:pt x="18" y="136"/>
                </a:lnTo>
                <a:lnTo>
                  <a:pt x="18" y="136"/>
                </a:lnTo>
                <a:close/>
                <a:moveTo>
                  <a:pt x="158" y="35"/>
                </a:moveTo>
                <a:lnTo>
                  <a:pt x="158" y="33"/>
                </a:lnTo>
                <a:lnTo>
                  <a:pt x="158" y="35"/>
                </a:lnTo>
                <a:lnTo>
                  <a:pt x="158" y="35"/>
                </a:lnTo>
                <a:lnTo>
                  <a:pt x="158" y="35"/>
                </a:lnTo>
                <a:close/>
              </a:path>
            </a:pathLst>
          </a:custGeom>
          <a:solidFill>
            <a:schemeClr val="accent2"/>
          </a:solidFill>
          <a:ln>
            <a:noFill/>
          </a:ln>
          <a:effectLst/>
        </p:spPr>
        <p:txBody>
          <a:bodyPr vert="horz" wrap="square" lIns="121241" tIns="60615" rIns="121241" bIns="60615" numCol="1" anchor="t" anchorCtr="0" compatLnSpc="1"/>
          <a:lstStyle/>
          <a:p>
            <a:endParaRPr lang="zh-CN" altLang="en-US" sz="2400" dirty="0">
              <a:ea typeface="微软雅黑" panose="020B0503020204020204" pitchFamily="34" charset="-122"/>
            </a:endParaRPr>
          </a:p>
        </p:txBody>
      </p:sp>
      <p:sp>
        <p:nvSpPr>
          <p:cNvPr id="74" name="Freeform 172"/>
          <p:cNvSpPr>
            <a:spLocks noEditPoints="1"/>
          </p:cNvSpPr>
          <p:nvPr/>
        </p:nvSpPr>
        <p:spPr bwMode="auto">
          <a:xfrm>
            <a:off x="4382063" y="4019194"/>
            <a:ext cx="441735" cy="4693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1"/>
          </a:solidFill>
          <a:ln>
            <a:noFill/>
          </a:ln>
          <a:effectLst/>
        </p:spPr>
        <p:txBody>
          <a:bodyPr vert="horz" wrap="square" lIns="121241" tIns="60615" rIns="121241" bIns="60615" numCol="1" anchor="t" anchorCtr="0" compatLnSpc="1"/>
          <a:lstStyle/>
          <a:p>
            <a:endParaRPr lang="zh-CN" altLang="en-US" sz="2400" dirty="0">
              <a:ea typeface="微软雅黑" panose="020B0503020204020204" pitchFamily="34" charset="-122"/>
            </a:endParaRPr>
          </a:p>
        </p:txBody>
      </p:sp>
      <p:sp>
        <p:nvSpPr>
          <p:cNvPr id="75" name="文本框 146"/>
          <p:cNvSpPr txBox="1"/>
          <p:nvPr/>
        </p:nvSpPr>
        <p:spPr>
          <a:xfrm>
            <a:off x="1093547" y="5185204"/>
            <a:ext cx="1808984" cy="11238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r>
              <a:rPr lang="zh-CN" altLang="en-US" sz="1465" dirty="0">
                <a:ea typeface="微软雅黑" panose="020B0503020204020204" pitchFamily="34" charset="-122"/>
              </a:rPr>
              <a:t>您的内容打在这里，或者通过复制您的文本后，在此框中选择粘贴。</a:t>
            </a:r>
            <a:endParaRPr lang="en-US" altLang="zh-CN" sz="1465" dirty="0">
              <a:ea typeface="微软雅黑" panose="020B0503020204020204" pitchFamily="34" charset="-122"/>
            </a:endParaRPr>
          </a:p>
        </p:txBody>
      </p:sp>
      <p:sp>
        <p:nvSpPr>
          <p:cNvPr id="76" name="文本框 145"/>
          <p:cNvSpPr txBox="1"/>
          <p:nvPr/>
        </p:nvSpPr>
        <p:spPr>
          <a:xfrm>
            <a:off x="1093551"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ea typeface="微软雅黑" panose="020B0503020204020204" pitchFamily="34" charset="-122"/>
              </a:rPr>
              <a:t>点击输入标题</a:t>
            </a:r>
          </a:p>
        </p:txBody>
      </p:sp>
      <p:sp>
        <p:nvSpPr>
          <p:cNvPr id="77" name="文本框 146"/>
          <p:cNvSpPr txBox="1"/>
          <p:nvPr/>
        </p:nvSpPr>
        <p:spPr>
          <a:xfrm>
            <a:off x="4003581" y="5185204"/>
            <a:ext cx="1823011" cy="11238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r>
              <a:rPr lang="zh-CN" altLang="en-US" sz="1465" dirty="0">
                <a:ea typeface="微软雅黑" panose="020B0503020204020204" pitchFamily="34" charset="-122"/>
              </a:rPr>
              <a:t>您的内容打在这里，或者通过复制您的文本后，在此框中选择粘贴。</a:t>
            </a:r>
            <a:endParaRPr lang="en-US" altLang="zh-CN" sz="1465" dirty="0">
              <a:ea typeface="微软雅黑" panose="020B0503020204020204" pitchFamily="34" charset="-122"/>
            </a:endParaRPr>
          </a:p>
        </p:txBody>
      </p:sp>
      <p:sp>
        <p:nvSpPr>
          <p:cNvPr id="78" name="文本框 145"/>
          <p:cNvSpPr txBox="1"/>
          <p:nvPr/>
        </p:nvSpPr>
        <p:spPr>
          <a:xfrm>
            <a:off x="4003588"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ea typeface="微软雅黑" panose="020B0503020204020204" pitchFamily="34" charset="-122"/>
              </a:rPr>
              <a:t>点击输入标题</a:t>
            </a:r>
          </a:p>
        </p:txBody>
      </p:sp>
      <p:sp>
        <p:nvSpPr>
          <p:cNvPr id="79" name="文本框 146"/>
          <p:cNvSpPr txBox="1"/>
          <p:nvPr/>
        </p:nvSpPr>
        <p:spPr>
          <a:xfrm>
            <a:off x="6913618" y="5185204"/>
            <a:ext cx="1750301" cy="11238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r>
              <a:rPr lang="zh-CN" altLang="en-US" sz="1465" dirty="0">
                <a:ea typeface="微软雅黑" panose="020B0503020204020204" pitchFamily="34" charset="-122"/>
              </a:rPr>
              <a:t>您的内容打在这里，或者通过复制您的文本后，在此框中选择粘贴。</a:t>
            </a:r>
            <a:endParaRPr lang="en-US" altLang="zh-CN" sz="1465" dirty="0">
              <a:ea typeface="微软雅黑" panose="020B0503020204020204" pitchFamily="34" charset="-122"/>
            </a:endParaRPr>
          </a:p>
        </p:txBody>
      </p:sp>
      <p:sp>
        <p:nvSpPr>
          <p:cNvPr id="80" name="文本框 145"/>
          <p:cNvSpPr txBox="1"/>
          <p:nvPr/>
        </p:nvSpPr>
        <p:spPr>
          <a:xfrm>
            <a:off x="6913624"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600" dirty="0">
                <a:ea typeface="微软雅黑" panose="020B0503020204020204" pitchFamily="34" charset="-122"/>
              </a:rPr>
              <a:t>点击输入标题</a:t>
            </a:r>
          </a:p>
        </p:txBody>
      </p:sp>
      <p:sp>
        <p:nvSpPr>
          <p:cNvPr id="81" name="文本框 146"/>
          <p:cNvSpPr txBox="1"/>
          <p:nvPr/>
        </p:nvSpPr>
        <p:spPr>
          <a:xfrm>
            <a:off x="9823656" y="5185204"/>
            <a:ext cx="1792976" cy="112384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785" tIns="67891" rIns="135785" bIns="67891">
            <a:noAutofit/>
          </a:bodyPr>
          <a:lstStyle>
            <a:defPPr>
              <a:defRPr lang="zh-CN"/>
            </a:defPPr>
            <a:lvl1pPr fontAlgn="base">
              <a:lnSpc>
                <a:spcPct val="110000"/>
              </a:lnSpc>
              <a:spcBef>
                <a:spcPct val="0"/>
              </a:spcBef>
              <a:spcAft>
                <a:spcPct val="0"/>
              </a:spcAft>
              <a:defRPr sz="1400">
                <a:solidFill>
                  <a:prstClr val="black">
                    <a:lumMod val="50000"/>
                    <a:lumOff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r>
              <a:rPr lang="zh-CN" altLang="en-US" sz="1465" dirty="0">
                <a:ea typeface="微软雅黑" panose="020B0503020204020204" pitchFamily="34" charset="-122"/>
              </a:rPr>
              <a:t>您的内容打在这里，或者通过复制您的文本后，在此框中选择粘贴。</a:t>
            </a:r>
            <a:endParaRPr lang="en-US" altLang="zh-CN" sz="1465" dirty="0">
              <a:ea typeface="微软雅黑" panose="020B0503020204020204" pitchFamily="34" charset="-122"/>
            </a:endParaRPr>
          </a:p>
        </p:txBody>
      </p:sp>
      <p:sp>
        <p:nvSpPr>
          <p:cNvPr id="82" name="文本框 145"/>
          <p:cNvSpPr txBox="1"/>
          <p:nvPr/>
        </p:nvSpPr>
        <p:spPr>
          <a:xfrm>
            <a:off x="9823660" y="4869160"/>
            <a:ext cx="2064000" cy="3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72" tIns="0" rIns="178172"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8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ea typeface="微软雅黑" panose="020B0503020204020204" pitchFamily="34" charset="-122"/>
              </a:rPr>
              <a:t>点击输入标题</a:t>
            </a:r>
          </a:p>
        </p:txBody>
      </p:sp>
      <p:grpSp>
        <p:nvGrpSpPr>
          <p:cNvPr id="83" name="组合 82"/>
          <p:cNvGrpSpPr/>
          <p:nvPr/>
        </p:nvGrpSpPr>
        <p:grpSpPr>
          <a:xfrm>
            <a:off x="1086677" y="2021407"/>
            <a:ext cx="1260164" cy="1259708"/>
            <a:chOff x="4229236" y="3968984"/>
            <a:chExt cx="792000" cy="792000"/>
          </a:xfrm>
        </p:grpSpPr>
        <p:sp>
          <p:nvSpPr>
            <p:cNvPr id="84"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a typeface="微软雅黑" panose="020B0503020204020204" pitchFamily="34" charset="-122"/>
              </a:endParaRPr>
            </a:p>
          </p:txBody>
        </p:sp>
        <p:sp>
          <p:nvSpPr>
            <p:cNvPr id="85" name="MH_Title_1"/>
            <p:cNvSpPr/>
            <p:nvPr>
              <p:custDataLst>
                <p:tags r:id="rId8"/>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latin typeface="Impact" panose="020B0806030902050204" pitchFamily="34" charset="0"/>
                  <a:ea typeface="微软雅黑" panose="020B0503020204020204" pitchFamily="34" charset="-122"/>
                </a:rPr>
                <a:t>61</a:t>
              </a:r>
              <a:r>
                <a:rPr lang="en-US" altLang="zh-CN" sz="2000" dirty="0">
                  <a:latin typeface="Impact" panose="020B0806030902050204" pitchFamily="34" charset="0"/>
                  <a:ea typeface="微软雅黑" panose="020B0503020204020204" pitchFamily="34" charset="-122"/>
                </a:rPr>
                <a:t>%</a:t>
              </a:r>
            </a:p>
          </p:txBody>
        </p:sp>
      </p:grpSp>
      <p:grpSp>
        <p:nvGrpSpPr>
          <p:cNvPr id="112" name="组合 111"/>
          <p:cNvGrpSpPr/>
          <p:nvPr/>
        </p:nvGrpSpPr>
        <p:grpSpPr>
          <a:xfrm>
            <a:off x="3986790" y="2021407"/>
            <a:ext cx="1260164" cy="1259708"/>
            <a:chOff x="4229236" y="3968984"/>
            <a:chExt cx="792000" cy="792000"/>
          </a:xfrm>
        </p:grpSpPr>
        <p:sp>
          <p:nvSpPr>
            <p:cNvPr id="113"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a typeface="微软雅黑" panose="020B0503020204020204" pitchFamily="34" charset="-122"/>
              </a:endParaRPr>
            </a:p>
          </p:txBody>
        </p:sp>
        <p:sp>
          <p:nvSpPr>
            <p:cNvPr id="114" name="MH_Title_1"/>
            <p:cNvSpPr/>
            <p:nvPr>
              <p:custDataLst>
                <p:tags r:id="rId6"/>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latin typeface="Impact" panose="020B0806030902050204" pitchFamily="34" charset="0"/>
                  <a:ea typeface="微软雅黑" panose="020B0503020204020204" pitchFamily="34" charset="-122"/>
                </a:rPr>
                <a:t>35</a:t>
              </a:r>
              <a:r>
                <a:rPr lang="en-US" altLang="zh-CN" sz="2000" dirty="0">
                  <a:latin typeface="Impact" panose="020B0806030902050204" pitchFamily="34" charset="0"/>
                  <a:ea typeface="微软雅黑" panose="020B0503020204020204" pitchFamily="34" charset="-122"/>
                </a:rPr>
                <a:t>%</a:t>
              </a:r>
            </a:p>
          </p:txBody>
        </p:sp>
      </p:grpSp>
      <p:grpSp>
        <p:nvGrpSpPr>
          <p:cNvPr id="115" name="组合 114"/>
          <p:cNvGrpSpPr/>
          <p:nvPr/>
        </p:nvGrpSpPr>
        <p:grpSpPr>
          <a:xfrm>
            <a:off x="6886897" y="2021407"/>
            <a:ext cx="1260164" cy="1259708"/>
            <a:chOff x="4229236" y="3968984"/>
            <a:chExt cx="792000" cy="792000"/>
          </a:xfrm>
        </p:grpSpPr>
        <p:sp>
          <p:nvSpPr>
            <p:cNvPr id="116"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a typeface="微软雅黑" panose="020B0503020204020204" pitchFamily="34" charset="-122"/>
              </a:endParaRPr>
            </a:p>
          </p:txBody>
        </p:sp>
        <p:sp>
          <p:nvSpPr>
            <p:cNvPr id="117" name="MH_Title_1"/>
            <p:cNvSpPr/>
            <p:nvPr>
              <p:custDataLst>
                <p:tags r:id="rId4"/>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latin typeface="Impact" panose="020B0806030902050204" pitchFamily="34" charset="0"/>
                  <a:ea typeface="微软雅黑" panose="020B0503020204020204" pitchFamily="34" charset="-122"/>
                </a:rPr>
                <a:t>90</a:t>
              </a:r>
              <a:r>
                <a:rPr lang="en-US" altLang="zh-CN" sz="2000" dirty="0">
                  <a:latin typeface="Impact" panose="020B0806030902050204" pitchFamily="34" charset="0"/>
                  <a:ea typeface="微软雅黑" panose="020B0503020204020204" pitchFamily="34" charset="-122"/>
                </a:rPr>
                <a:t>%</a:t>
              </a:r>
            </a:p>
          </p:txBody>
        </p:sp>
      </p:grpSp>
      <p:grpSp>
        <p:nvGrpSpPr>
          <p:cNvPr id="118" name="组合 117"/>
          <p:cNvGrpSpPr/>
          <p:nvPr/>
        </p:nvGrpSpPr>
        <p:grpSpPr>
          <a:xfrm>
            <a:off x="9787017" y="2021407"/>
            <a:ext cx="1260164" cy="1259708"/>
            <a:chOff x="4229236" y="3968984"/>
            <a:chExt cx="792000" cy="792000"/>
          </a:xfrm>
        </p:grpSpPr>
        <p:sp>
          <p:nvSpPr>
            <p:cNvPr id="119"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a typeface="微软雅黑" panose="020B0503020204020204" pitchFamily="34" charset="-122"/>
              </a:endParaRPr>
            </a:p>
          </p:txBody>
        </p:sp>
        <p:sp>
          <p:nvSpPr>
            <p:cNvPr id="120" name="MH_Title_1"/>
            <p:cNvSpPr/>
            <p:nvPr>
              <p:custDataLst>
                <p:tags r:id="rId2"/>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latin typeface="Impact" panose="020B0806030902050204" pitchFamily="34" charset="0"/>
                  <a:ea typeface="微软雅黑" panose="020B0503020204020204" pitchFamily="34" charset="-122"/>
                </a:rPr>
                <a:t>25</a:t>
              </a:r>
              <a:r>
                <a:rPr lang="en-US" altLang="zh-CN" sz="2000" dirty="0">
                  <a:latin typeface="Impact" panose="020B0806030902050204" pitchFamily="34" charset="0"/>
                  <a:ea typeface="微软雅黑" panose="020B0503020204020204" pitchFamily="34" charset="-122"/>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300" fill="hold"/>
                                        <p:tgtEl>
                                          <p:spTgt spid="83"/>
                                        </p:tgtEl>
                                        <p:attrNameLst>
                                          <p:attrName>ppt_w</p:attrName>
                                        </p:attrNameLst>
                                      </p:cBhvr>
                                      <p:tavLst>
                                        <p:tav tm="0">
                                          <p:val>
                                            <p:fltVal val="0"/>
                                          </p:val>
                                        </p:tav>
                                        <p:tav tm="100000">
                                          <p:val>
                                            <p:strVal val="#ppt_w"/>
                                          </p:val>
                                        </p:tav>
                                      </p:tavLst>
                                    </p:anim>
                                    <p:anim calcmode="lin" valueType="num">
                                      <p:cBhvr>
                                        <p:cTn id="8" dur="300" fill="hold"/>
                                        <p:tgtEl>
                                          <p:spTgt spid="83"/>
                                        </p:tgtEl>
                                        <p:attrNameLst>
                                          <p:attrName>ppt_h</p:attrName>
                                        </p:attrNameLst>
                                      </p:cBhvr>
                                      <p:tavLst>
                                        <p:tav tm="0">
                                          <p:val>
                                            <p:fltVal val="0"/>
                                          </p:val>
                                        </p:tav>
                                        <p:tav tm="100000">
                                          <p:val>
                                            <p:strVal val="#ppt_h"/>
                                          </p:val>
                                        </p:tav>
                                      </p:tavLst>
                                    </p:anim>
                                    <p:animEffect transition="in" filter="fade">
                                      <p:cBhvr>
                                        <p:cTn id="9" dur="300"/>
                                        <p:tgtEl>
                                          <p:spTgt spid="83"/>
                                        </p:tgtEl>
                                      </p:cBhvr>
                                    </p:animEffect>
                                  </p:childTnLst>
                                </p:cTn>
                              </p:par>
                              <p:par>
                                <p:cTn id="10" presetID="6" presetClass="emph" presetSubtype="0" accel="36600" decel="30000" autoRev="1" fill="hold" nodeType="withEffect">
                                  <p:stCondLst>
                                    <p:cond delay="0"/>
                                  </p:stCondLst>
                                  <p:childTnLst>
                                    <p:animScale>
                                      <p:cBhvr>
                                        <p:cTn id="11" dur="300" fill="hold"/>
                                        <p:tgtEl>
                                          <p:spTgt spid="83"/>
                                        </p:tgtEl>
                                      </p:cBhvr>
                                      <p:by x="120000" y="120000"/>
                                    </p:animScale>
                                  </p:childTnLst>
                                </p:cTn>
                              </p:par>
                              <p:par>
                                <p:cTn id="12" presetID="32" presetClass="emph" presetSubtype="0" fill="hold" nodeType="withEffect">
                                  <p:stCondLst>
                                    <p:cond delay="0"/>
                                  </p:stCondLst>
                                  <p:childTnLst>
                                    <p:animRot by="120000">
                                      <p:cBhvr>
                                        <p:cTn id="13" dur="60" fill="hold">
                                          <p:stCondLst>
                                            <p:cond delay="0"/>
                                          </p:stCondLst>
                                        </p:cTn>
                                        <p:tgtEl>
                                          <p:spTgt spid="83"/>
                                        </p:tgtEl>
                                        <p:attrNameLst>
                                          <p:attrName>r</p:attrName>
                                        </p:attrNameLst>
                                      </p:cBhvr>
                                    </p:animRot>
                                    <p:animRot by="-240000">
                                      <p:cBhvr>
                                        <p:cTn id="14" dur="120" fill="hold">
                                          <p:stCondLst>
                                            <p:cond delay="120"/>
                                          </p:stCondLst>
                                        </p:cTn>
                                        <p:tgtEl>
                                          <p:spTgt spid="83"/>
                                        </p:tgtEl>
                                        <p:attrNameLst>
                                          <p:attrName>r</p:attrName>
                                        </p:attrNameLst>
                                      </p:cBhvr>
                                    </p:animRot>
                                    <p:animRot by="240000">
                                      <p:cBhvr>
                                        <p:cTn id="15" dur="120" fill="hold">
                                          <p:stCondLst>
                                            <p:cond delay="240"/>
                                          </p:stCondLst>
                                        </p:cTn>
                                        <p:tgtEl>
                                          <p:spTgt spid="83"/>
                                        </p:tgtEl>
                                        <p:attrNameLst>
                                          <p:attrName>r</p:attrName>
                                        </p:attrNameLst>
                                      </p:cBhvr>
                                    </p:animRot>
                                    <p:animRot by="-240000">
                                      <p:cBhvr>
                                        <p:cTn id="16" dur="120" fill="hold">
                                          <p:stCondLst>
                                            <p:cond delay="360"/>
                                          </p:stCondLst>
                                        </p:cTn>
                                        <p:tgtEl>
                                          <p:spTgt spid="83"/>
                                        </p:tgtEl>
                                        <p:attrNameLst>
                                          <p:attrName>r</p:attrName>
                                        </p:attrNameLst>
                                      </p:cBhvr>
                                    </p:animRot>
                                    <p:animRot by="120000">
                                      <p:cBhvr>
                                        <p:cTn id="17" dur="120" fill="hold">
                                          <p:stCondLst>
                                            <p:cond delay="480"/>
                                          </p:stCondLst>
                                        </p:cTn>
                                        <p:tgtEl>
                                          <p:spTgt spid="83"/>
                                        </p:tgtEl>
                                        <p:attrNameLst>
                                          <p:attrName>r</p:attrName>
                                        </p:attrNameLst>
                                      </p:cBhvr>
                                    </p:animRot>
                                  </p:childTnLst>
                                </p:cTn>
                              </p:par>
                              <p:par>
                                <p:cTn id="18" presetID="10" presetClass="entr" presetSubtype="0" fill="hold" nodeType="withEffect">
                                  <p:stCondLst>
                                    <p:cond delay="25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8" presetClass="emph" presetSubtype="0" fill="hold" nodeType="withEffect">
                                  <p:stCondLst>
                                    <p:cond delay="250"/>
                                  </p:stCondLst>
                                  <p:childTnLst>
                                    <p:animRot by="21600000">
                                      <p:cBhvr>
                                        <p:cTn id="22" dur="500" fill="hold"/>
                                        <p:tgtEl>
                                          <p:spTgt spid="46"/>
                                        </p:tgtEl>
                                        <p:attrNameLst>
                                          <p:attrName>r</p:attrName>
                                        </p:attrNameLst>
                                      </p:cBhvr>
                                    </p:animRo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p:cTn id="26" dur="300" fill="hold"/>
                                        <p:tgtEl>
                                          <p:spTgt spid="112"/>
                                        </p:tgtEl>
                                        <p:attrNameLst>
                                          <p:attrName>ppt_w</p:attrName>
                                        </p:attrNameLst>
                                      </p:cBhvr>
                                      <p:tavLst>
                                        <p:tav tm="0">
                                          <p:val>
                                            <p:fltVal val="0"/>
                                          </p:val>
                                        </p:tav>
                                        <p:tav tm="100000">
                                          <p:val>
                                            <p:strVal val="#ppt_w"/>
                                          </p:val>
                                        </p:tav>
                                      </p:tavLst>
                                    </p:anim>
                                    <p:anim calcmode="lin" valueType="num">
                                      <p:cBhvr>
                                        <p:cTn id="27" dur="300" fill="hold"/>
                                        <p:tgtEl>
                                          <p:spTgt spid="112"/>
                                        </p:tgtEl>
                                        <p:attrNameLst>
                                          <p:attrName>ppt_h</p:attrName>
                                        </p:attrNameLst>
                                      </p:cBhvr>
                                      <p:tavLst>
                                        <p:tav tm="0">
                                          <p:val>
                                            <p:fltVal val="0"/>
                                          </p:val>
                                        </p:tav>
                                        <p:tav tm="100000">
                                          <p:val>
                                            <p:strVal val="#ppt_h"/>
                                          </p:val>
                                        </p:tav>
                                      </p:tavLst>
                                    </p:anim>
                                    <p:animEffect transition="in" filter="fade">
                                      <p:cBhvr>
                                        <p:cTn id="28" dur="300"/>
                                        <p:tgtEl>
                                          <p:spTgt spid="112"/>
                                        </p:tgtEl>
                                      </p:cBhvr>
                                    </p:animEffect>
                                  </p:childTnLst>
                                </p:cTn>
                              </p:par>
                              <p:par>
                                <p:cTn id="29" presetID="6" presetClass="emph" presetSubtype="0" accel="36600" decel="30000" autoRev="1" fill="hold" nodeType="withEffect">
                                  <p:stCondLst>
                                    <p:cond delay="0"/>
                                  </p:stCondLst>
                                  <p:childTnLst>
                                    <p:animScale>
                                      <p:cBhvr>
                                        <p:cTn id="30" dur="300" fill="hold"/>
                                        <p:tgtEl>
                                          <p:spTgt spid="112"/>
                                        </p:tgtEl>
                                      </p:cBhvr>
                                      <p:by x="120000" y="120000"/>
                                    </p:animScale>
                                  </p:childTnLst>
                                </p:cTn>
                              </p:par>
                              <p:par>
                                <p:cTn id="31" presetID="32" presetClass="emph" presetSubtype="0" fill="hold" nodeType="withEffect">
                                  <p:stCondLst>
                                    <p:cond delay="0"/>
                                  </p:stCondLst>
                                  <p:childTnLst>
                                    <p:animRot by="120000">
                                      <p:cBhvr>
                                        <p:cTn id="32" dur="60" fill="hold">
                                          <p:stCondLst>
                                            <p:cond delay="0"/>
                                          </p:stCondLst>
                                        </p:cTn>
                                        <p:tgtEl>
                                          <p:spTgt spid="112"/>
                                        </p:tgtEl>
                                        <p:attrNameLst>
                                          <p:attrName>r</p:attrName>
                                        </p:attrNameLst>
                                      </p:cBhvr>
                                    </p:animRot>
                                    <p:animRot by="-240000">
                                      <p:cBhvr>
                                        <p:cTn id="33" dur="120" fill="hold">
                                          <p:stCondLst>
                                            <p:cond delay="120"/>
                                          </p:stCondLst>
                                        </p:cTn>
                                        <p:tgtEl>
                                          <p:spTgt spid="112"/>
                                        </p:tgtEl>
                                        <p:attrNameLst>
                                          <p:attrName>r</p:attrName>
                                        </p:attrNameLst>
                                      </p:cBhvr>
                                    </p:animRot>
                                    <p:animRot by="240000">
                                      <p:cBhvr>
                                        <p:cTn id="34" dur="120" fill="hold">
                                          <p:stCondLst>
                                            <p:cond delay="240"/>
                                          </p:stCondLst>
                                        </p:cTn>
                                        <p:tgtEl>
                                          <p:spTgt spid="112"/>
                                        </p:tgtEl>
                                        <p:attrNameLst>
                                          <p:attrName>r</p:attrName>
                                        </p:attrNameLst>
                                      </p:cBhvr>
                                    </p:animRot>
                                    <p:animRot by="-240000">
                                      <p:cBhvr>
                                        <p:cTn id="35" dur="120" fill="hold">
                                          <p:stCondLst>
                                            <p:cond delay="360"/>
                                          </p:stCondLst>
                                        </p:cTn>
                                        <p:tgtEl>
                                          <p:spTgt spid="112"/>
                                        </p:tgtEl>
                                        <p:attrNameLst>
                                          <p:attrName>r</p:attrName>
                                        </p:attrNameLst>
                                      </p:cBhvr>
                                    </p:animRot>
                                    <p:animRot by="120000">
                                      <p:cBhvr>
                                        <p:cTn id="36" dur="120" fill="hold">
                                          <p:stCondLst>
                                            <p:cond delay="480"/>
                                          </p:stCondLst>
                                        </p:cTn>
                                        <p:tgtEl>
                                          <p:spTgt spid="112"/>
                                        </p:tgtEl>
                                        <p:attrNameLst>
                                          <p:attrName>r</p:attrName>
                                        </p:attrNameLst>
                                      </p:cBhvr>
                                    </p:animRot>
                                  </p:childTnLst>
                                </p:cTn>
                              </p:par>
                              <p:par>
                                <p:cTn id="37" presetID="10" presetClass="entr" presetSubtype="0" fill="hold" nodeType="withEffect">
                                  <p:stCondLst>
                                    <p:cond delay="25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8" presetClass="emph" presetSubtype="0" fill="hold" nodeType="withEffect">
                                  <p:stCondLst>
                                    <p:cond delay="250"/>
                                  </p:stCondLst>
                                  <p:childTnLst>
                                    <p:animRot by="21600000">
                                      <p:cBhvr>
                                        <p:cTn id="41" dur="500" fill="hold"/>
                                        <p:tgtEl>
                                          <p:spTgt spid="62"/>
                                        </p:tgtEl>
                                        <p:attrNameLst>
                                          <p:attrName>r</p:attrName>
                                        </p:attrNameLst>
                                      </p:cBhvr>
                                    </p:animRot>
                                  </p:childTnLst>
                                </p:cTn>
                              </p:par>
                            </p:childTnLst>
                          </p:cTn>
                        </p:par>
                        <p:par>
                          <p:cTn id="42" fill="hold">
                            <p:stCondLst>
                              <p:cond delay="1000"/>
                            </p:stCondLst>
                            <p:childTnLst>
                              <p:par>
                                <p:cTn id="43" presetID="53" presetClass="entr" presetSubtype="16" fill="hold" nodeType="afterEffect">
                                  <p:stCondLst>
                                    <p:cond delay="0"/>
                                  </p:stCondLst>
                                  <p:childTnLst>
                                    <p:set>
                                      <p:cBhvr>
                                        <p:cTn id="44" dur="1" fill="hold">
                                          <p:stCondLst>
                                            <p:cond delay="0"/>
                                          </p:stCondLst>
                                        </p:cTn>
                                        <p:tgtEl>
                                          <p:spTgt spid="115"/>
                                        </p:tgtEl>
                                        <p:attrNameLst>
                                          <p:attrName>style.visibility</p:attrName>
                                        </p:attrNameLst>
                                      </p:cBhvr>
                                      <p:to>
                                        <p:strVal val="visible"/>
                                      </p:to>
                                    </p:set>
                                    <p:anim calcmode="lin" valueType="num">
                                      <p:cBhvr>
                                        <p:cTn id="45" dur="300" fill="hold"/>
                                        <p:tgtEl>
                                          <p:spTgt spid="115"/>
                                        </p:tgtEl>
                                        <p:attrNameLst>
                                          <p:attrName>ppt_w</p:attrName>
                                        </p:attrNameLst>
                                      </p:cBhvr>
                                      <p:tavLst>
                                        <p:tav tm="0">
                                          <p:val>
                                            <p:fltVal val="0"/>
                                          </p:val>
                                        </p:tav>
                                        <p:tav tm="100000">
                                          <p:val>
                                            <p:strVal val="#ppt_w"/>
                                          </p:val>
                                        </p:tav>
                                      </p:tavLst>
                                    </p:anim>
                                    <p:anim calcmode="lin" valueType="num">
                                      <p:cBhvr>
                                        <p:cTn id="46" dur="300" fill="hold"/>
                                        <p:tgtEl>
                                          <p:spTgt spid="115"/>
                                        </p:tgtEl>
                                        <p:attrNameLst>
                                          <p:attrName>ppt_h</p:attrName>
                                        </p:attrNameLst>
                                      </p:cBhvr>
                                      <p:tavLst>
                                        <p:tav tm="0">
                                          <p:val>
                                            <p:fltVal val="0"/>
                                          </p:val>
                                        </p:tav>
                                        <p:tav tm="100000">
                                          <p:val>
                                            <p:strVal val="#ppt_h"/>
                                          </p:val>
                                        </p:tav>
                                      </p:tavLst>
                                    </p:anim>
                                    <p:animEffect transition="in" filter="fade">
                                      <p:cBhvr>
                                        <p:cTn id="47" dur="300"/>
                                        <p:tgtEl>
                                          <p:spTgt spid="115"/>
                                        </p:tgtEl>
                                      </p:cBhvr>
                                    </p:animEffect>
                                  </p:childTnLst>
                                </p:cTn>
                              </p:par>
                              <p:par>
                                <p:cTn id="48" presetID="6" presetClass="emph" presetSubtype="0" accel="36600" decel="30000" autoRev="1" fill="hold" nodeType="withEffect">
                                  <p:stCondLst>
                                    <p:cond delay="0"/>
                                  </p:stCondLst>
                                  <p:childTnLst>
                                    <p:animScale>
                                      <p:cBhvr>
                                        <p:cTn id="49" dur="300" fill="hold"/>
                                        <p:tgtEl>
                                          <p:spTgt spid="115"/>
                                        </p:tgtEl>
                                      </p:cBhvr>
                                      <p:by x="120000" y="120000"/>
                                    </p:animScale>
                                  </p:childTnLst>
                                </p:cTn>
                              </p:par>
                              <p:par>
                                <p:cTn id="50" presetID="32" presetClass="emph" presetSubtype="0" fill="hold" nodeType="withEffect">
                                  <p:stCondLst>
                                    <p:cond delay="0"/>
                                  </p:stCondLst>
                                  <p:childTnLst>
                                    <p:animRot by="120000">
                                      <p:cBhvr>
                                        <p:cTn id="51" dur="60" fill="hold">
                                          <p:stCondLst>
                                            <p:cond delay="0"/>
                                          </p:stCondLst>
                                        </p:cTn>
                                        <p:tgtEl>
                                          <p:spTgt spid="115"/>
                                        </p:tgtEl>
                                        <p:attrNameLst>
                                          <p:attrName>r</p:attrName>
                                        </p:attrNameLst>
                                      </p:cBhvr>
                                    </p:animRot>
                                    <p:animRot by="-240000">
                                      <p:cBhvr>
                                        <p:cTn id="52" dur="120" fill="hold">
                                          <p:stCondLst>
                                            <p:cond delay="120"/>
                                          </p:stCondLst>
                                        </p:cTn>
                                        <p:tgtEl>
                                          <p:spTgt spid="115"/>
                                        </p:tgtEl>
                                        <p:attrNameLst>
                                          <p:attrName>r</p:attrName>
                                        </p:attrNameLst>
                                      </p:cBhvr>
                                    </p:animRot>
                                    <p:animRot by="240000">
                                      <p:cBhvr>
                                        <p:cTn id="53" dur="120" fill="hold">
                                          <p:stCondLst>
                                            <p:cond delay="240"/>
                                          </p:stCondLst>
                                        </p:cTn>
                                        <p:tgtEl>
                                          <p:spTgt spid="115"/>
                                        </p:tgtEl>
                                        <p:attrNameLst>
                                          <p:attrName>r</p:attrName>
                                        </p:attrNameLst>
                                      </p:cBhvr>
                                    </p:animRot>
                                    <p:animRot by="-240000">
                                      <p:cBhvr>
                                        <p:cTn id="54" dur="120" fill="hold">
                                          <p:stCondLst>
                                            <p:cond delay="360"/>
                                          </p:stCondLst>
                                        </p:cTn>
                                        <p:tgtEl>
                                          <p:spTgt spid="115"/>
                                        </p:tgtEl>
                                        <p:attrNameLst>
                                          <p:attrName>r</p:attrName>
                                        </p:attrNameLst>
                                      </p:cBhvr>
                                    </p:animRot>
                                    <p:animRot by="120000">
                                      <p:cBhvr>
                                        <p:cTn id="55" dur="120" fill="hold">
                                          <p:stCondLst>
                                            <p:cond delay="480"/>
                                          </p:stCondLst>
                                        </p:cTn>
                                        <p:tgtEl>
                                          <p:spTgt spid="115"/>
                                        </p:tgtEl>
                                        <p:attrNameLst>
                                          <p:attrName>r</p:attrName>
                                        </p:attrNameLst>
                                      </p:cBhvr>
                                    </p:animRot>
                                  </p:childTnLst>
                                </p:cTn>
                              </p:par>
                              <p:par>
                                <p:cTn id="56" presetID="10" presetClass="entr" presetSubtype="0" fill="hold" nodeType="withEffect">
                                  <p:stCondLst>
                                    <p:cond delay="25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8" presetClass="emph" presetSubtype="0" fill="hold" nodeType="withEffect">
                                  <p:stCondLst>
                                    <p:cond delay="250"/>
                                  </p:stCondLst>
                                  <p:childTnLst>
                                    <p:animRot by="21600000">
                                      <p:cBhvr>
                                        <p:cTn id="60" dur="500" fill="hold"/>
                                        <p:tgtEl>
                                          <p:spTgt spid="65"/>
                                        </p:tgtEl>
                                        <p:attrNameLst>
                                          <p:attrName>r</p:attrName>
                                        </p:attrNameLst>
                                      </p:cBhvr>
                                    </p:animRot>
                                  </p:childTnLst>
                                </p:cTn>
                              </p:par>
                            </p:childTnLst>
                          </p:cTn>
                        </p:par>
                        <p:par>
                          <p:cTn id="61" fill="hold">
                            <p:stCondLst>
                              <p:cond delay="1500"/>
                            </p:stCondLst>
                            <p:childTnLst>
                              <p:par>
                                <p:cTn id="62" presetID="53" presetClass="entr" presetSubtype="16" fill="hold" nodeType="afterEffect">
                                  <p:stCondLst>
                                    <p:cond delay="0"/>
                                  </p:stCondLst>
                                  <p:childTnLst>
                                    <p:set>
                                      <p:cBhvr>
                                        <p:cTn id="63" dur="1" fill="hold">
                                          <p:stCondLst>
                                            <p:cond delay="0"/>
                                          </p:stCondLst>
                                        </p:cTn>
                                        <p:tgtEl>
                                          <p:spTgt spid="118"/>
                                        </p:tgtEl>
                                        <p:attrNameLst>
                                          <p:attrName>style.visibility</p:attrName>
                                        </p:attrNameLst>
                                      </p:cBhvr>
                                      <p:to>
                                        <p:strVal val="visible"/>
                                      </p:to>
                                    </p:set>
                                    <p:anim calcmode="lin" valueType="num">
                                      <p:cBhvr>
                                        <p:cTn id="64" dur="300" fill="hold"/>
                                        <p:tgtEl>
                                          <p:spTgt spid="118"/>
                                        </p:tgtEl>
                                        <p:attrNameLst>
                                          <p:attrName>ppt_w</p:attrName>
                                        </p:attrNameLst>
                                      </p:cBhvr>
                                      <p:tavLst>
                                        <p:tav tm="0">
                                          <p:val>
                                            <p:fltVal val="0"/>
                                          </p:val>
                                        </p:tav>
                                        <p:tav tm="100000">
                                          <p:val>
                                            <p:strVal val="#ppt_w"/>
                                          </p:val>
                                        </p:tav>
                                      </p:tavLst>
                                    </p:anim>
                                    <p:anim calcmode="lin" valueType="num">
                                      <p:cBhvr>
                                        <p:cTn id="65" dur="300" fill="hold"/>
                                        <p:tgtEl>
                                          <p:spTgt spid="118"/>
                                        </p:tgtEl>
                                        <p:attrNameLst>
                                          <p:attrName>ppt_h</p:attrName>
                                        </p:attrNameLst>
                                      </p:cBhvr>
                                      <p:tavLst>
                                        <p:tav tm="0">
                                          <p:val>
                                            <p:fltVal val="0"/>
                                          </p:val>
                                        </p:tav>
                                        <p:tav tm="100000">
                                          <p:val>
                                            <p:strVal val="#ppt_h"/>
                                          </p:val>
                                        </p:tav>
                                      </p:tavLst>
                                    </p:anim>
                                    <p:animEffect transition="in" filter="fade">
                                      <p:cBhvr>
                                        <p:cTn id="66" dur="300"/>
                                        <p:tgtEl>
                                          <p:spTgt spid="118"/>
                                        </p:tgtEl>
                                      </p:cBhvr>
                                    </p:animEffect>
                                  </p:childTnLst>
                                </p:cTn>
                              </p:par>
                              <p:par>
                                <p:cTn id="67" presetID="6" presetClass="emph" presetSubtype="0" accel="36600" decel="30000" autoRev="1" fill="hold" nodeType="withEffect">
                                  <p:stCondLst>
                                    <p:cond delay="0"/>
                                  </p:stCondLst>
                                  <p:childTnLst>
                                    <p:animScale>
                                      <p:cBhvr>
                                        <p:cTn id="68" dur="300" fill="hold"/>
                                        <p:tgtEl>
                                          <p:spTgt spid="118"/>
                                        </p:tgtEl>
                                      </p:cBhvr>
                                      <p:by x="120000" y="120000"/>
                                    </p:animScale>
                                  </p:childTnLst>
                                </p:cTn>
                              </p:par>
                              <p:par>
                                <p:cTn id="69" presetID="32" presetClass="emph" presetSubtype="0" fill="hold" nodeType="withEffect">
                                  <p:stCondLst>
                                    <p:cond delay="0"/>
                                  </p:stCondLst>
                                  <p:childTnLst>
                                    <p:animRot by="120000">
                                      <p:cBhvr>
                                        <p:cTn id="70" dur="60" fill="hold">
                                          <p:stCondLst>
                                            <p:cond delay="0"/>
                                          </p:stCondLst>
                                        </p:cTn>
                                        <p:tgtEl>
                                          <p:spTgt spid="118"/>
                                        </p:tgtEl>
                                        <p:attrNameLst>
                                          <p:attrName>r</p:attrName>
                                        </p:attrNameLst>
                                      </p:cBhvr>
                                    </p:animRot>
                                    <p:animRot by="-240000">
                                      <p:cBhvr>
                                        <p:cTn id="71" dur="120" fill="hold">
                                          <p:stCondLst>
                                            <p:cond delay="120"/>
                                          </p:stCondLst>
                                        </p:cTn>
                                        <p:tgtEl>
                                          <p:spTgt spid="118"/>
                                        </p:tgtEl>
                                        <p:attrNameLst>
                                          <p:attrName>r</p:attrName>
                                        </p:attrNameLst>
                                      </p:cBhvr>
                                    </p:animRot>
                                    <p:animRot by="240000">
                                      <p:cBhvr>
                                        <p:cTn id="72" dur="120" fill="hold">
                                          <p:stCondLst>
                                            <p:cond delay="240"/>
                                          </p:stCondLst>
                                        </p:cTn>
                                        <p:tgtEl>
                                          <p:spTgt spid="118"/>
                                        </p:tgtEl>
                                        <p:attrNameLst>
                                          <p:attrName>r</p:attrName>
                                        </p:attrNameLst>
                                      </p:cBhvr>
                                    </p:animRot>
                                    <p:animRot by="-240000">
                                      <p:cBhvr>
                                        <p:cTn id="73" dur="120" fill="hold">
                                          <p:stCondLst>
                                            <p:cond delay="360"/>
                                          </p:stCondLst>
                                        </p:cTn>
                                        <p:tgtEl>
                                          <p:spTgt spid="118"/>
                                        </p:tgtEl>
                                        <p:attrNameLst>
                                          <p:attrName>r</p:attrName>
                                        </p:attrNameLst>
                                      </p:cBhvr>
                                    </p:animRot>
                                    <p:animRot by="120000">
                                      <p:cBhvr>
                                        <p:cTn id="74" dur="120" fill="hold">
                                          <p:stCondLst>
                                            <p:cond delay="480"/>
                                          </p:stCondLst>
                                        </p:cTn>
                                        <p:tgtEl>
                                          <p:spTgt spid="118"/>
                                        </p:tgtEl>
                                        <p:attrNameLst>
                                          <p:attrName>r</p:attrName>
                                        </p:attrNameLst>
                                      </p:cBhvr>
                                    </p:animRot>
                                  </p:childTnLst>
                                </p:cTn>
                              </p:par>
                              <p:par>
                                <p:cTn id="75" presetID="10" presetClass="entr" presetSubtype="0" fill="hold" nodeType="withEffect">
                                  <p:stCondLst>
                                    <p:cond delay="25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8" presetClass="emph" presetSubtype="0" fill="hold" nodeType="withEffect">
                                  <p:stCondLst>
                                    <p:cond delay="250"/>
                                  </p:stCondLst>
                                  <p:childTnLst>
                                    <p:animRot by="21600000">
                                      <p:cBhvr>
                                        <p:cTn id="79" dur="500" fill="hold"/>
                                        <p:tgtEl>
                                          <p:spTgt spid="68"/>
                                        </p:tgtEl>
                                        <p:attrNameLst>
                                          <p:attrName>r</p:attrName>
                                        </p:attrNameLst>
                                      </p:cBhvr>
                                    </p:animRot>
                                  </p:childTnLst>
                                </p:cTn>
                              </p:par>
                            </p:childTnLst>
                          </p:cTn>
                        </p:par>
                        <p:par>
                          <p:cTn id="80" fill="hold">
                            <p:stCondLst>
                              <p:cond delay="2000"/>
                            </p:stCondLst>
                            <p:childTnLst>
                              <p:par>
                                <p:cTn id="81" presetID="2" presetClass="entr" presetSubtype="4"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500" fill="hold"/>
                                        <p:tgtEl>
                                          <p:spTgt spid="71"/>
                                        </p:tgtEl>
                                        <p:attrNameLst>
                                          <p:attrName>ppt_x</p:attrName>
                                        </p:attrNameLst>
                                      </p:cBhvr>
                                      <p:tavLst>
                                        <p:tav tm="0">
                                          <p:val>
                                            <p:strVal val="#ppt_x"/>
                                          </p:val>
                                        </p:tav>
                                        <p:tav tm="100000">
                                          <p:val>
                                            <p:strVal val="#ppt_x"/>
                                          </p:val>
                                        </p:tav>
                                      </p:tavLst>
                                    </p:anim>
                                    <p:anim calcmode="lin" valueType="num">
                                      <p:cBhvr additive="base">
                                        <p:cTn id="84" dur="500" fill="hold"/>
                                        <p:tgtEl>
                                          <p:spTgt spid="7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ppt_x"/>
                                          </p:val>
                                        </p:tav>
                                        <p:tav tm="100000">
                                          <p:val>
                                            <p:strVal val="#ppt_x"/>
                                          </p:val>
                                        </p:tav>
                                      </p:tavLst>
                                    </p:anim>
                                    <p:anim calcmode="lin" valueType="num">
                                      <p:cBhvr additive="base">
                                        <p:cTn id="88" dur="500" fill="hold"/>
                                        <p:tgtEl>
                                          <p:spTgt spid="7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500" fill="hold"/>
                                        <p:tgtEl>
                                          <p:spTgt spid="73"/>
                                        </p:tgtEl>
                                        <p:attrNameLst>
                                          <p:attrName>ppt_x</p:attrName>
                                        </p:attrNameLst>
                                      </p:cBhvr>
                                      <p:tavLst>
                                        <p:tav tm="0">
                                          <p:val>
                                            <p:strVal val="#ppt_x"/>
                                          </p:val>
                                        </p:tav>
                                        <p:tav tm="100000">
                                          <p:val>
                                            <p:strVal val="#ppt_x"/>
                                          </p:val>
                                        </p:tav>
                                      </p:tavLst>
                                    </p:anim>
                                    <p:anim calcmode="lin" valueType="num">
                                      <p:cBhvr additive="base">
                                        <p:cTn id="92" dur="500" fill="hold"/>
                                        <p:tgtEl>
                                          <p:spTgt spid="7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500" fill="hold"/>
                                        <p:tgtEl>
                                          <p:spTgt spid="74"/>
                                        </p:tgtEl>
                                        <p:attrNameLst>
                                          <p:attrName>ppt_x</p:attrName>
                                        </p:attrNameLst>
                                      </p:cBhvr>
                                      <p:tavLst>
                                        <p:tav tm="0">
                                          <p:val>
                                            <p:strVal val="#ppt_x"/>
                                          </p:val>
                                        </p:tav>
                                        <p:tav tm="100000">
                                          <p:val>
                                            <p:strVal val="#ppt_x"/>
                                          </p:val>
                                        </p:tav>
                                      </p:tavLst>
                                    </p:anim>
                                    <p:anim calcmode="lin" valueType="num">
                                      <p:cBhvr additive="base">
                                        <p:cTn id="96" dur="500" fill="hold"/>
                                        <p:tgtEl>
                                          <p:spTgt spid="74"/>
                                        </p:tgtEl>
                                        <p:attrNameLst>
                                          <p:attrName>ppt_y</p:attrName>
                                        </p:attrNameLst>
                                      </p:cBhvr>
                                      <p:tavLst>
                                        <p:tav tm="0">
                                          <p:val>
                                            <p:strVal val="1+#ppt_h/2"/>
                                          </p:val>
                                        </p:tav>
                                        <p:tav tm="100000">
                                          <p:val>
                                            <p:strVal val="#ppt_y"/>
                                          </p:val>
                                        </p:tav>
                                      </p:tavLst>
                                    </p:anim>
                                  </p:childTnLst>
                                </p:cTn>
                              </p:par>
                            </p:childTnLst>
                          </p:cTn>
                        </p:par>
                        <p:par>
                          <p:cTn id="97" fill="hold">
                            <p:stCondLst>
                              <p:cond delay="2500"/>
                            </p:stCondLst>
                            <p:childTnLst>
                              <p:par>
                                <p:cTn id="98" presetID="42" presetClass="entr" presetSubtype="0" fill="hold" grpId="0" nodeType="after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0"/>
                                        <p:tgtEl>
                                          <p:spTgt spid="75"/>
                                        </p:tgtEl>
                                      </p:cBhvr>
                                    </p:animEffect>
                                    <p:anim calcmode="lin" valueType="num">
                                      <p:cBhvr>
                                        <p:cTn id="101" dur="1000" fill="hold"/>
                                        <p:tgtEl>
                                          <p:spTgt spid="75"/>
                                        </p:tgtEl>
                                        <p:attrNameLst>
                                          <p:attrName>ppt_x</p:attrName>
                                        </p:attrNameLst>
                                      </p:cBhvr>
                                      <p:tavLst>
                                        <p:tav tm="0">
                                          <p:val>
                                            <p:strVal val="#ppt_x"/>
                                          </p:val>
                                        </p:tav>
                                        <p:tav tm="100000">
                                          <p:val>
                                            <p:strVal val="#ppt_x"/>
                                          </p:val>
                                        </p:tav>
                                      </p:tavLst>
                                    </p:anim>
                                    <p:anim calcmode="lin" valueType="num">
                                      <p:cBhvr>
                                        <p:cTn id="102" dur="1000" fill="hold"/>
                                        <p:tgtEl>
                                          <p:spTgt spid="7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1000"/>
                                        <p:tgtEl>
                                          <p:spTgt spid="76"/>
                                        </p:tgtEl>
                                      </p:cBhvr>
                                    </p:animEffect>
                                    <p:anim calcmode="lin" valueType="num">
                                      <p:cBhvr>
                                        <p:cTn id="106" dur="1000" fill="hold"/>
                                        <p:tgtEl>
                                          <p:spTgt spid="76"/>
                                        </p:tgtEl>
                                        <p:attrNameLst>
                                          <p:attrName>ppt_x</p:attrName>
                                        </p:attrNameLst>
                                      </p:cBhvr>
                                      <p:tavLst>
                                        <p:tav tm="0">
                                          <p:val>
                                            <p:strVal val="#ppt_x"/>
                                          </p:val>
                                        </p:tav>
                                        <p:tav tm="100000">
                                          <p:val>
                                            <p:strVal val="#ppt_x"/>
                                          </p:val>
                                        </p:tav>
                                      </p:tavLst>
                                    </p:anim>
                                    <p:anim calcmode="lin" valueType="num">
                                      <p:cBhvr>
                                        <p:cTn id="107" dur="1000" fill="hold"/>
                                        <p:tgtEl>
                                          <p:spTgt spid="7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500"/>
                                  </p:stCondLst>
                                  <p:childTnLst>
                                    <p:set>
                                      <p:cBhvr>
                                        <p:cTn id="109" dur="1" fill="hold">
                                          <p:stCondLst>
                                            <p:cond delay="0"/>
                                          </p:stCondLst>
                                        </p:cTn>
                                        <p:tgtEl>
                                          <p:spTgt spid="77"/>
                                        </p:tgtEl>
                                        <p:attrNameLst>
                                          <p:attrName>style.visibility</p:attrName>
                                        </p:attrNameLst>
                                      </p:cBhvr>
                                      <p:to>
                                        <p:strVal val="visible"/>
                                      </p:to>
                                    </p:set>
                                    <p:animEffect transition="in" filter="fade">
                                      <p:cBhvr>
                                        <p:cTn id="110" dur="1000"/>
                                        <p:tgtEl>
                                          <p:spTgt spid="77"/>
                                        </p:tgtEl>
                                      </p:cBhvr>
                                    </p:animEffect>
                                    <p:anim calcmode="lin" valueType="num">
                                      <p:cBhvr>
                                        <p:cTn id="111" dur="1000" fill="hold"/>
                                        <p:tgtEl>
                                          <p:spTgt spid="77"/>
                                        </p:tgtEl>
                                        <p:attrNameLst>
                                          <p:attrName>ppt_x</p:attrName>
                                        </p:attrNameLst>
                                      </p:cBhvr>
                                      <p:tavLst>
                                        <p:tav tm="0">
                                          <p:val>
                                            <p:strVal val="#ppt_x"/>
                                          </p:val>
                                        </p:tav>
                                        <p:tav tm="100000">
                                          <p:val>
                                            <p:strVal val="#ppt_x"/>
                                          </p:val>
                                        </p:tav>
                                      </p:tavLst>
                                    </p:anim>
                                    <p:anim calcmode="lin" valueType="num">
                                      <p:cBhvr>
                                        <p:cTn id="112" dur="1000" fill="hold"/>
                                        <p:tgtEl>
                                          <p:spTgt spid="77"/>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50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1000"/>
                                  </p:stCondLst>
                                  <p:childTnLst>
                                    <p:set>
                                      <p:cBhvr>
                                        <p:cTn id="119" dur="1" fill="hold">
                                          <p:stCondLst>
                                            <p:cond delay="0"/>
                                          </p:stCondLst>
                                        </p:cTn>
                                        <p:tgtEl>
                                          <p:spTgt spid="79"/>
                                        </p:tgtEl>
                                        <p:attrNameLst>
                                          <p:attrName>style.visibility</p:attrName>
                                        </p:attrNameLst>
                                      </p:cBhvr>
                                      <p:to>
                                        <p:strVal val="visible"/>
                                      </p:to>
                                    </p:set>
                                    <p:animEffect transition="in" filter="fade">
                                      <p:cBhvr>
                                        <p:cTn id="120" dur="1000"/>
                                        <p:tgtEl>
                                          <p:spTgt spid="79"/>
                                        </p:tgtEl>
                                      </p:cBhvr>
                                    </p:animEffect>
                                    <p:anim calcmode="lin" valueType="num">
                                      <p:cBhvr>
                                        <p:cTn id="121" dur="1000" fill="hold"/>
                                        <p:tgtEl>
                                          <p:spTgt spid="79"/>
                                        </p:tgtEl>
                                        <p:attrNameLst>
                                          <p:attrName>ppt_x</p:attrName>
                                        </p:attrNameLst>
                                      </p:cBhvr>
                                      <p:tavLst>
                                        <p:tav tm="0">
                                          <p:val>
                                            <p:strVal val="#ppt_x"/>
                                          </p:val>
                                        </p:tav>
                                        <p:tav tm="100000">
                                          <p:val>
                                            <p:strVal val="#ppt_x"/>
                                          </p:val>
                                        </p:tav>
                                      </p:tavLst>
                                    </p:anim>
                                    <p:anim calcmode="lin" valueType="num">
                                      <p:cBhvr>
                                        <p:cTn id="122" dur="1000" fill="hold"/>
                                        <p:tgtEl>
                                          <p:spTgt spid="7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100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1000"/>
                                        <p:tgtEl>
                                          <p:spTgt spid="80"/>
                                        </p:tgtEl>
                                      </p:cBhvr>
                                    </p:animEffect>
                                    <p:anim calcmode="lin" valueType="num">
                                      <p:cBhvr>
                                        <p:cTn id="126" dur="1000" fill="hold"/>
                                        <p:tgtEl>
                                          <p:spTgt spid="80"/>
                                        </p:tgtEl>
                                        <p:attrNameLst>
                                          <p:attrName>ppt_x</p:attrName>
                                        </p:attrNameLst>
                                      </p:cBhvr>
                                      <p:tavLst>
                                        <p:tav tm="0">
                                          <p:val>
                                            <p:strVal val="#ppt_x"/>
                                          </p:val>
                                        </p:tav>
                                        <p:tav tm="100000">
                                          <p:val>
                                            <p:strVal val="#ppt_x"/>
                                          </p:val>
                                        </p:tav>
                                      </p:tavLst>
                                    </p:anim>
                                    <p:anim calcmode="lin" valueType="num">
                                      <p:cBhvr>
                                        <p:cTn id="127" dur="1000" fill="hold"/>
                                        <p:tgtEl>
                                          <p:spTgt spid="8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1500"/>
                                  </p:stCondLst>
                                  <p:childTnLst>
                                    <p:set>
                                      <p:cBhvr>
                                        <p:cTn id="129" dur="1" fill="hold">
                                          <p:stCondLst>
                                            <p:cond delay="0"/>
                                          </p:stCondLst>
                                        </p:cTn>
                                        <p:tgtEl>
                                          <p:spTgt spid="81"/>
                                        </p:tgtEl>
                                        <p:attrNameLst>
                                          <p:attrName>style.visibility</p:attrName>
                                        </p:attrNameLst>
                                      </p:cBhvr>
                                      <p:to>
                                        <p:strVal val="visible"/>
                                      </p:to>
                                    </p:set>
                                    <p:animEffect transition="in" filter="fade">
                                      <p:cBhvr>
                                        <p:cTn id="130" dur="1000"/>
                                        <p:tgtEl>
                                          <p:spTgt spid="81"/>
                                        </p:tgtEl>
                                      </p:cBhvr>
                                    </p:animEffect>
                                    <p:anim calcmode="lin" valueType="num">
                                      <p:cBhvr>
                                        <p:cTn id="131" dur="1000" fill="hold"/>
                                        <p:tgtEl>
                                          <p:spTgt spid="81"/>
                                        </p:tgtEl>
                                        <p:attrNameLst>
                                          <p:attrName>ppt_x</p:attrName>
                                        </p:attrNameLst>
                                      </p:cBhvr>
                                      <p:tavLst>
                                        <p:tav tm="0">
                                          <p:val>
                                            <p:strVal val="#ppt_x"/>
                                          </p:val>
                                        </p:tav>
                                        <p:tav tm="100000">
                                          <p:val>
                                            <p:strVal val="#ppt_x"/>
                                          </p:val>
                                        </p:tav>
                                      </p:tavLst>
                                    </p:anim>
                                    <p:anim calcmode="lin" valueType="num">
                                      <p:cBhvr>
                                        <p:cTn id="132" dur="1000" fill="hold"/>
                                        <p:tgtEl>
                                          <p:spTgt spid="81"/>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1500"/>
                                  </p:stCondLst>
                                  <p:childTnLst>
                                    <p:set>
                                      <p:cBhvr>
                                        <p:cTn id="134" dur="1" fill="hold">
                                          <p:stCondLst>
                                            <p:cond delay="0"/>
                                          </p:stCondLst>
                                        </p:cTn>
                                        <p:tgtEl>
                                          <p:spTgt spid="82"/>
                                        </p:tgtEl>
                                        <p:attrNameLst>
                                          <p:attrName>style.visibility</p:attrName>
                                        </p:attrNameLst>
                                      </p:cBhvr>
                                      <p:to>
                                        <p:strVal val="visible"/>
                                      </p:to>
                                    </p:set>
                                    <p:animEffect transition="in" filter="fade">
                                      <p:cBhvr>
                                        <p:cTn id="135" dur="1000"/>
                                        <p:tgtEl>
                                          <p:spTgt spid="82"/>
                                        </p:tgtEl>
                                      </p:cBhvr>
                                    </p:animEffect>
                                    <p:anim calcmode="lin" valueType="num">
                                      <p:cBhvr>
                                        <p:cTn id="136" dur="1000" fill="hold"/>
                                        <p:tgtEl>
                                          <p:spTgt spid="82"/>
                                        </p:tgtEl>
                                        <p:attrNameLst>
                                          <p:attrName>ppt_x</p:attrName>
                                        </p:attrNameLst>
                                      </p:cBhvr>
                                      <p:tavLst>
                                        <p:tav tm="0">
                                          <p:val>
                                            <p:strVal val="#ppt_x"/>
                                          </p:val>
                                        </p:tav>
                                        <p:tav tm="100000">
                                          <p:val>
                                            <p:strVal val="#ppt_x"/>
                                          </p:val>
                                        </p:tav>
                                      </p:tavLst>
                                    </p:anim>
                                    <p:anim calcmode="lin" valueType="num">
                                      <p:cBhvr>
                                        <p:cTn id="13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p:bldP spid="76" grpId="0"/>
      <p:bldP spid="77" grpId="0"/>
      <p:bldP spid="78" grpId="0"/>
      <p:bldP spid="79" grpId="0"/>
      <p:bldP spid="80" grpId="0"/>
      <p:bldP spid="81" grpId="0"/>
      <p:bldP spid="8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9"/>
</p:tagLst>
</file>

<file path=ppt/tags/tag17.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0"/>
</p:tagLst>
</file>

<file path=ppt/tags/tag18.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1"/>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553D"/>
      </a:accent1>
      <a:accent2>
        <a:srgbClr val="00A777"/>
      </a:accent2>
      <a:accent3>
        <a:srgbClr val="646464"/>
      </a:accent3>
      <a:accent4>
        <a:srgbClr val="7F7F7F"/>
      </a:accent4>
      <a:accent5>
        <a:srgbClr val="A5A5A5"/>
      </a:accent5>
      <a:accent6>
        <a:srgbClr val="C9C9C9"/>
      </a:accent6>
      <a:hlink>
        <a:srgbClr val="00553D"/>
      </a:hlink>
      <a:folHlink>
        <a:srgbClr val="BFBFB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553D"/>
    </a:accent1>
    <a:accent2>
      <a:srgbClr val="00A777"/>
    </a:accent2>
    <a:accent3>
      <a:srgbClr val="646464"/>
    </a:accent3>
    <a:accent4>
      <a:srgbClr val="7F7F7F"/>
    </a:accent4>
    <a:accent5>
      <a:srgbClr val="A5A5A5"/>
    </a:accent5>
    <a:accent6>
      <a:srgbClr val="C9C9C9"/>
    </a:accent6>
    <a:hlink>
      <a:srgbClr val="00553D"/>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553D"/>
    </a:accent1>
    <a:accent2>
      <a:srgbClr val="00A777"/>
    </a:accent2>
    <a:accent3>
      <a:srgbClr val="646464"/>
    </a:accent3>
    <a:accent4>
      <a:srgbClr val="7F7F7F"/>
    </a:accent4>
    <a:accent5>
      <a:srgbClr val="A5A5A5"/>
    </a:accent5>
    <a:accent6>
      <a:srgbClr val="C9C9C9"/>
    </a:accent6>
    <a:hlink>
      <a:srgbClr val="00553D"/>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1710</Words>
  <Application>Microsoft Office PowerPoint</Application>
  <PresentationFormat>宽屏</PresentationFormat>
  <Paragraphs>222</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微软雅黑</vt:lpstr>
      <vt:lpstr>Agency FB</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 旺</dc:creator>
  <cp:lastModifiedBy>天 下</cp:lastModifiedBy>
  <cp:revision>29</cp:revision>
  <dcterms:created xsi:type="dcterms:W3CDTF">2020-01-07T01:18:00Z</dcterms:created>
  <dcterms:modified xsi:type="dcterms:W3CDTF">2021-01-05T16:45:57Z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