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317" r:id="rId2"/>
    <p:sldId id="293" r:id="rId3"/>
    <p:sldId id="264" r:id="rId4"/>
    <p:sldId id="309" r:id="rId5"/>
    <p:sldId id="259" r:id="rId6"/>
    <p:sldId id="274" r:id="rId7"/>
    <p:sldId id="287" r:id="rId8"/>
    <p:sldId id="299" r:id="rId9"/>
    <p:sldId id="278" r:id="rId10"/>
    <p:sldId id="310" r:id="rId11"/>
    <p:sldId id="288" r:id="rId12"/>
    <p:sldId id="289" r:id="rId13"/>
    <p:sldId id="262" r:id="rId14"/>
    <p:sldId id="290" r:id="rId15"/>
    <p:sldId id="277" r:id="rId16"/>
    <p:sldId id="311" r:id="rId17"/>
    <p:sldId id="300" r:id="rId18"/>
    <p:sldId id="267" r:id="rId19"/>
    <p:sldId id="260" r:id="rId20"/>
    <p:sldId id="266" r:id="rId21"/>
    <p:sldId id="272" r:id="rId22"/>
    <p:sldId id="312" r:id="rId23"/>
    <p:sldId id="268" r:id="rId24"/>
    <p:sldId id="270" r:id="rId25"/>
    <p:sldId id="285" r:id="rId26"/>
    <p:sldId id="265" r:id="rId27"/>
    <p:sldId id="269" r:id="rId28"/>
    <p:sldId id="313" r:id="rId29"/>
    <p:sldId id="292" r:id="rId30"/>
    <p:sldId id="281" r:id="rId31"/>
    <p:sldId id="271" r:id="rId32"/>
    <p:sldId id="261" r:id="rId33"/>
    <p:sldId id="301" r:id="rId34"/>
    <p:sldId id="302" r:id="rId35"/>
    <p:sldId id="353" r:id="rId36"/>
    <p:sldId id="275" r:id="rId37"/>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3992DB"/>
    <a:srgbClr val="005DA2"/>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varScale="1">
        <p:scale>
          <a:sx n="78" d="100"/>
          <a:sy n="78" d="100"/>
        </p:scale>
        <p:origin x="54" y="5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lstStyle/>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ppthui.com/kejian/" TargetMode="External"/><Relationship Id="rId3" Type="http://schemas.openxmlformats.org/officeDocument/2006/relationships/hyperlink" Target="https://www.ppthui.com/jingpin/" TargetMode="External"/><Relationship Id="rId7" Type="http://schemas.openxmlformats.org/officeDocument/2006/relationships/hyperlink" Target="https://www.ppthui.com/beijing/"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www.ppthui.com/jieri/" TargetMode="External"/><Relationship Id="rId5" Type="http://schemas.openxmlformats.org/officeDocument/2006/relationships/hyperlink" Target="https://www.ppthui.com/gongzuo/" TargetMode="External"/><Relationship Id="rId4" Type="http://schemas.openxmlformats.org/officeDocument/2006/relationships/hyperlink" Target="https://www.ppthui.com/hangye/" TargetMode="External"/><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34781" y="0"/>
            <a:ext cx="336542" cy="3364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43"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a:solidFill>
                  <a:schemeClr val="accent1"/>
                </a:solidFill>
                <a:latin typeface="微软雅黑" panose="020B0503020204020204" pitchFamily="34" charset="-122"/>
                <a:ea typeface="微软雅黑" panose="020B0503020204020204" pitchFamily="34" charset="-122"/>
              </a:rPr>
              <a:t>述职报告工作总结</a:t>
            </a:r>
            <a:r>
              <a:rPr lang="en-US" altLang="zh-CN" sz="3000" b="1" dirty="0">
                <a:solidFill>
                  <a:schemeClr val="accent1"/>
                </a:solidFill>
                <a:latin typeface="微软雅黑" panose="020B0503020204020204" pitchFamily="34" charset="-122"/>
                <a:ea typeface="微软雅黑" panose="020B0503020204020204" pitchFamily="34" charset="-122"/>
              </a:rPr>
              <a:t>PPT</a:t>
            </a:r>
            <a:r>
              <a:rPr lang="zh-CN" altLang="en-US" sz="3000" b="1" dirty="0">
                <a:solidFill>
                  <a:schemeClr val="accent1"/>
                </a:solidFill>
                <a:latin typeface="微软雅黑" panose="020B0503020204020204" pitchFamily="34" charset="-122"/>
                <a:ea typeface="微软雅黑" panose="020B0503020204020204" pitchFamily="34" charset="-122"/>
              </a:rPr>
              <a:t>模板</a:t>
            </a:r>
          </a:p>
        </p:txBody>
      </p:sp>
      <p:sp>
        <p:nvSpPr>
          <p:cNvPr id="44"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6228184" y="738430"/>
            <a:ext cx="2414745" cy="1177235"/>
          </a:xfrm>
          <a:prstGeom prst="rect">
            <a:avLst/>
          </a:prstGeom>
        </p:spPr>
        <p:txBody>
          <a:bodyPr wrap="none" lIns="68571" tIns="34285" rIns="68571" bIns="34285">
            <a:spAutoFit/>
          </a:bodyPr>
          <a:lstStyle/>
          <a:p>
            <a:pPr algn="r"/>
            <a:r>
              <a:rPr lang="en-US" altLang="zh-CN" sz="7200" b="1" dirty="0">
                <a:solidFill>
                  <a:schemeClr val="accent1"/>
                </a:solidFill>
                <a:latin typeface="微软雅黑" panose="020B0503020204020204" pitchFamily="34" charset="-122"/>
                <a:ea typeface="微软雅黑" panose="020B0503020204020204" pitchFamily="34" charset="-122"/>
              </a:rPr>
              <a:t>2020</a:t>
            </a:r>
          </a:p>
        </p:txBody>
      </p:sp>
      <p:grpSp>
        <p:nvGrpSpPr>
          <p:cNvPr id="49" name="组合 48"/>
          <p:cNvGrpSpPr/>
          <p:nvPr/>
        </p:nvGrpSpPr>
        <p:grpSpPr>
          <a:xfrm>
            <a:off x="8120850" y="3071925"/>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52" name="组合 51"/>
          <p:cNvGrpSpPr/>
          <p:nvPr/>
        </p:nvGrpSpPr>
        <p:grpSpPr>
          <a:xfrm>
            <a:off x="6824706" y="3072318"/>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55" name="组合 54"/>
          <p:cNvGrpSpPr/>
          <p:nvPr/>
        </p:nvGrpSpPr>
        <p:grpSpPr>
          <a:xfrm>
            <a:off x="7472778" y="3071925"/>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58" name="组合 57"/>
          <p:cNvGrpSpPr/>
          <p:nvPr/>
        </p:nvGrpSpPr>
        <p:grpSpPr>
          <a:xfrm>
            <a:off x="5528562" y="3071925"/>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61" name="组合 60"/>
          <p:cNvGrpSpPr/>
          <p:nvPr/>
        </p:nvGrpSpPr>
        <p:grpSpPr>
          <a:xfrm>
            <a:off x="6176634" y="307192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
                                        </p:tgtEl>
                                        <p:attrNameLst>
                                          <p:attrName>ppt_y</p:attrName>
                                        </p:attrNameLst>
                                      </p:cBhvr>
                                      <p:tavLst>
                                        <p:tav tm="0">
                                          <p:val>
                                            <p:strVal val="#ppt_y"/>
                                          </p:val>
                                        </p:tav>
                                        <p:tav tm="100000">
                                          <p:val>
                                            <p:strVal val="#ppt_y"/>
                                          </p:val>
                                        </p:tav>
                                      </p:tavLst>
                                    </p:anim>
                                    <p:anim calcmode="lin" valueType="num">
                                      <p:cBhvr>
                                        <p:cTn id="2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
                                        </p:tgtEl>
                                      </p:cBhvr>
                                    </p:animEffect>
                                  </p:childTnLst>
                                </p:cTn>
                              </p:par>
                            </p:childTnLst>
                          </p:cTn>
                        </p:par>
                        <p:par>
                          <p:cTn id="25" fill="hold">
                            <p:stCondLst>
                              <p:cond delay="2599"/>
                            </p:stCondLst>
                            <p:childTnLst>
                              <p:par>
                                <p:cTn id="26" presetID="22" presetClass="entr" presetSubtype="2"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1000"/>
                                        <p:tgtEl>
                                          <p:spTgt spid="46"/>
                                        </p:tgtEl>
                                      </p:cBhvr>
                                    </p:animEffect>
                                  </p:childTnLst>
                                </p:cTn>
                              </p:par>
                            </p:childTnLst>
                          </p:cTn>
                        </p:par>
                        <p:par>
                          <p:cTn id="29" fill="hold">
                            <p:stCondLst>
                              <p:cond delay="3599"/>
                            </p:stCondLst>
                            <p:childTnLst>
                              <p:par>
                                <p:cTn id="30" presetID="53" presetClass="entr" presetSubtype="16" fill="hold" grpId="0" nodeType="afterEffect">
                                  <p:stCondLst>
                                    <p:cond delay="0"/>
                                  </p:stCondLst>
                                  <p:iterate type="lt">
                                    <p:tmPct val="7000"/>
                                  </p:iterate>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4904"/>
                            </p:stCondLst>
                            <p:childTnLst>
                              <p:par>
                                <p:cTn id="36" presetID="53" presetClass="entr" presetSubtype="16"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par>
                                <p:cTn id="41" presetID="53" presetClass="entr" presetSubtype="16" fill="hold" nodeType="withEffect">
                                  <p:stCondLst>
                                    <p:cond delay="20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53" presetClass="entr" presetSubtype="16" fill="hold" nodeType="withEffect">
                                  <p:stCondLst>
                                    <p:cond delay="4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nodeType="withEffect">
                                  <p:stCondLst>
                                    <p:cond delay="60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par>
                                <p:cTn id="56" presetID="53" presetClass="entr" presetSubtype="16" fill="hold" nodeType="withEffect">
                                  <p:stCondLst>
                                    <p:cond delay="8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1" repeatCount="indefinite" fill="remove" display="0">
                  <p:stCondLst>
                    <p:cond delay="indefinite"/>
                  </p:stCondLst>
                  <p:endCondLst>
                    <p:cond evt="onStopAudio" delay="0">
                      <p:tgtEl>
                        <p:sldTgt/>
                      </p:tgtEl>
                    </p:cond>
                  </p:endCondLst>
                </p:cTn>
                <p:tgtEl>
                  <p:spTgt spid="26"/>
                </p:tgtEl>
              </p:cMediaNode>
            </p:audio>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a:latin typeface="微软雅黑" panose="020B0503020204020204" pitchFamily="34" charset="-122"/>
                <a:ea typeface="微软雅黑" panose="020B0503020204020204" pitchFamily="34" charset="-122"/>
              </a:rPr>
              <a:t>添加内容</a:t>
            </a: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p:nvPr/>
        </p:nvGrpSpPr>
        <p:grpSpPr bwMode="auto">
          <a:xfrm>
            <a:off x="395641" y="986284"/>
            <a:ext cx="4453517" cy="3745706"/>
            <a:chOff x="720" y="839"/>
            <a:chExt cx="3740" cy="3146"/>
          </a:xfrm>
          <a:solidFill>
            <a:schemeClr val="accent1"/>
          </a:solidFill>
        </p:grpSpPr>
        <p:sp>
          <p:nvSpPr>
            <p:cNvPr id="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a:p>
          </p:txBody>
        </p:sp>
        <p:sp>
          <p:nvSpPr>
            <p:cNvPr id="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a:p>
          </p:txBody>
        </p:sp>
        <p:sp>
          <p:nvSpPr>
            <p:cNvPr id="1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a:p>
          </p:txBody>
        </p:sp>
        <p:sp>
          <p:nvSpPr>
            <p:cNvPr id="1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a:p>
          </p:txBody>
        </p:sp>
        <p:sp>
          <p:nvSpPr>
            <p:cNvPr id="1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a:p>
          </p:txBody>
        </p:sp>
        <p:sp>
          <p:nvSpPr>
            <p:cNvPr id="1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a:p>
          </p:txBody>
        </p:sp>
        <p:sp>
          <p:nvSpPr>
            <p:cNvPr id="1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a:p>
          </p:txBody>
        </p:sp>
        <p:sp>
          <p:nvSpPr>
            <p:cNvPr id="1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a:p>
          </p:txBody>
        </p:sp>
        <p:sp>
          <p:nvSpPr>
            <p:cNvPr id="1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a:p>
          </p:txBody>
        </p:sp>
        <p:sp>
          <p:nvSpPr>
            <p:cNvPr id="1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a:p>
          </p:txBody>
        </p:sp>
        <p:sp>
          <p:nvSpPr>
            <p:cNvPr id="1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a:p>
          </p:txBody>
        </p:sp>
        <p:sp>
          <p:nvSpPr>
            <p:cNvPr id="1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a:p>
          </p:txBody>
        </p:sp>
        <p:sp>
          <p:nvSpPr>
            <p:cNvPr id="2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a:p>
          </p:txBody>
        </p:sp>
        <p:sp>
          <p:nvSpPr>
            <p:cNvPr id="2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a:p>
          </p:txBody>
        </p:sp>
        <p:sp>
          <p:nvSpPr>
            <p:cNvPr id="2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a:p>
          </p:txBody>
        </p:sp>
        <p:sp>
          <p:nvSpPr>
            <p:cNvPr id="2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a:p>
          </p:txBody>
        </p:sp>
        <p:sp>
          <p:nvSpPr>
            <p:cNvPr id="2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a:p>
          </p:txBody>
        </p:sp>
        <p:sp>
          <p:nvSpPr>
            <p:cNvPr id="2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a:p>
          </p:txBody>
        </p:sp>
        <p:sp>
          <p:nvSpPr>
            <p:cNvPr id="2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a:p>
          </p:txBody>
        </p:sp>
        <p:sp>
          <p:nvSpPr>
            <p:cNvPr id="2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a:p>
          </p:txBody>
        </p:sp>
        <p:sp>
          <p:nvSpPr>
            <p:cNvPr id="2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a:p>
          </p:txBody>
        </p:sp>
        <p:sp>
          <p:nvSpPr>
            <p:cNvPr id="2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a:p>
          </p:txBody>
        </p:sp>
        <p:sp>
          <p:nvSpPr>
            <p:cNvPr id="3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a:p>
          </p:txBody>
        </p:sp>
        <p:sp>
          <p:nvSpPr>
            <p:cNvPr id="3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a:p>
          </p:txBody>
        </p:sp>
        <p:sp>
          <p:nvSpPr>
            <p:cNvPr id="3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a:p>
          </p:txBody>
        </p:sp>
        <p:sp>
          <p:nvSpPr>
            <p:cNvPr id="3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a:p>
          </p:txBody>
        </p:sp>
        <p:sp>
          <p:nvSpPr>
            <p:cNvPr id="3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a:p>
          </p:txBody>
        </p:sp>
        <p:sp>
          <p:nvSpPr>
            <p:cNvPr id="3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a:p>
          </p:txBody>
        </p:sp>
        <p:sp>
          <p:nvSpPr>
            <p:cNvPr id="3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a:p>
          </p:txBody>
        </p:sp>
        <p:sp>
          <p:nvSpPr>
            <p:cNvPr id="3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a:p>
          </p:txBody>
        </p:sp>
        <p:sp>
          <p:nvSpPr>
            <p:cNvPr id="3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a:p>
          </p:txBody>
        </p:sp>
        <p:sp>
          <p:nvSpPr>
            <p:cNvPr id="3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a:p>
          </p:txBody>
        </p:sp>
        <p:sp>
          <p:nvSpPr>
            <p:cNvPr id="4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a:p>
          </p:txBody>
        </p:sp>
        <p:sp>
          <p:nvSpPr>
            <p:cNvPr id="4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a:p>
          </p:txBody>
        </p:sp>
        <p:sp>
          <p:nvSpPr>
            <p:cNvPr id="4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a:p>
          </p:txBody>
        </p:sp>
        <p:sp>
          <p:nvSpPr>
            <p:cNvPr id="4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a:p>
          </p:txBody>
        </p:sp>
        <p:sp>
          <p:nvSpPr>
            <p:cNvPr id="4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a:p>
          </p:txBody>
        </p:sp>
        <p:sp>
          <p:nvSpPr>
            <p:cNvPr id="4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a:p>
          </p:txBody>
        </p:sp>
        <p:sp>
          <p:nvSpPr>
            <p:cNvPr id="4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a:p>
          </p:txBody>
        </p:sp>
        <p:sp>
          <p:nvSpPr>
            <p:cNvPr id="4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a:p>
          </p:txBody>
        </p:sp>
        <p:sp>
          <p:nvSpPr>
            <p:cNvPr id="4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a:p>
          </p:txBody>
        </p:sp>
        <p:sp>
          <p:nvSpPr>
            <p:cNvPr id="4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a:p>
          </p:txBody>
        </p:sp>
        <p:sp>
          <p:nvSpPr>
            <p:cNvPr id="5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a:p>
          </p:txBody>
        </p:sp>
        <p:sp>
          <p:nvSpPr>
            <p:cNvPr id="5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a:p>
          </p:txBody>
        </p:sp>
        <p:sp>
          <p:nvSpPr>
            <p:cNvPr id="5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a:p>
          </p:txBody>
        </p:sp>
        <p:sp>
          <p:nvSpPr>
            <p:cNvPr id="5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a:p>
          </p:txBody>
        </p:sp>
        <p:sp>
          <p:nvSpPr>
            <p:cNvPr id="5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a:p>
          </p:txBody>
        </p:sp>
        <p:sp>
          <p:nvSpPr>
            <p:cNvPr id="5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a:p>
          </p:txBody>
        </p:sp>
        <p:sp>
          <p:nvSpPr>
            <p:cNvPr id="5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a:p>
          </p:txBody>
        </p:sp>
        <p:sp>
          <p:nvSpPr>
            <p:cNvPr id="5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a:p>
          </p:txBody>
        </p:sp>
        <p:sp>
          <p:nvSpPr>
            <p:cNvPr id="5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a:p>
          </p:txBody>
        </p:sp>
        <p:sp>
          <p:nvSpPr>
            <p:cNvPr id="5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a:p>
          </p:txBody>
        </p:sp>
        <p:sp>
          <p:nvSpPr>
            <p:cNvPr id="6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a:p>
          </p:txBody>
        </p:sp>
        <p:sp>
          <p:nvSpPr>
            <p:cNvPr id="6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a:p>
          </p:txBody>
        </p:sp>
        <p:sp>
          <p:nvSpPr>
            <p:cNvPr id="6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a:p>
          </p:txBody>
        </p:sp>
        <p:sp>
          <p:nvSpPr>
            <p:cNvPr id="6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a:p>
          </p:txBody>
        </p:sp>
        <p:sp>
          <p:nvSpPr>
            <p:cNvPr id="6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a:p>
          </p:txBody>
        </p:sp>
        <p:sp>
          <p:nvSpPr>
            <p:cNvPr id="6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a:p>
          </p:txBody>
        </p:sp>
        <p:sp>
          <p:nvSpPr>
            <p:cNvPr id="6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a:p>
          </p:txBody>
        </p:sp>
        <p:sp>
          <p:nvSpPr>
            <p:cNvPr id="6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a:p>
          </p:txBody>
        </p:sp>
        <p:sp>
          <p:nvSpPr>
            <p:cNvPr id="6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a:p>
          </p:txBody>
        </p:sp>
        <p:sp>
          <p:nvSpPr>
            <p:cNvPr id="6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a:p>
          </p:txBody>
        </p:sp>
      </p:grpSp>
      <p:sp>
        <p:nvSpPr>
          <p:cNvPr id="70" name="Freeform 78"/>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1" name="Freeform 92"/>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2" name="Freeform 100"/>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3" name="Freeform 82"/>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8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p:nvPr/>
        </p:nvSpPr>
        <p:spPr>
          <a:xfrm>
            <a:off x="576268" y="992379"/>
            <a:ext cx="8062181" cy="64326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p:nvPr/>
        </p:nvSpPr>
        <p:spPr>
          <a:xfrm>
            <a:off x="763925"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p:nvPr/>
        </p:nvSpPr>
        <p:spPr>
          <a:xfrm>
            <a:off x="789961"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p:nvPr/>
        </p:nvSpPr>
        <p:spPr>
          <a:xfrm>
            <a:off x="691130"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p:nvPr/>
        </p:nvSpPr>
        <p:spPr>
          <a:xfrm>
            <a:off x="2106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90%</a:t>
            </a:r>
          </a:p>
        </p:txBody>
      </p:sp>
      <p:sp>
        <p:nvSpPr>
          <p:cNvPr id="11" name="Text Placeholder 4"/>
          <p:cNvSpPr txBox="1"/>
          <p:nvPr/>
        </p:nvSpPr>
        <p:spPr>
          <a:xfrm>
            <a:off x="2132892"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p:nvPr/>
        </p:nvSpPr>
        <p:spPr>
          <a:xfrm>
            <a:off x="2034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p:nvPr/>
        </p:nvSpPr>
        <p:spPr>
          <a:xfrm>
            <a:off x="3443362"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p:nvPr/>
        </p:nvSpPr>
        <p:spPr>
          <a:xfrm>
            <a:off x="3469398"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p:nvPr/>
        </p:nvSpPr>
        <p:spPr>
          <a:xfrm>
            <a:off x="3370566"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p:nvPr/>
        </p:nvSpPr>
        <p:spPr>
          <a:xfrm>
            <a:off x="4792719"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p:nvPr/>
        </p:nvSpPr>
        <p:spPr>
          <a:xfrm>
            <a:off x="4818754"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p:nvPr/>
        </p:nvSpPr>
        <p:spPr>
          <a:xfrm>
            <a:off x="4719923"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p:nvPr/>
        </p:nvSpPr>
        <p:spPr>
          <a:xfrm>
            <a:off x="6142076"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p:nvPr/>
        </p:nvSpPr>
        <p:spPr>
          <a:xfrm>
            <a:off x="6168110"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p:nvPr/>
        </p:nvSpPr>
        <p:spPr>
          <a:xfrm>
            <a:off x="6069279"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p:nvPr/>
        </p:nvSpPr>
        <p:spPr>
          <a:xfrm>
            <a:off x="7497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p:nvPr/>
        </p:nvSpPr>
        <p:spPr>
          <a:xfrm>
            <a:off x="7523893"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p:nvPr/>
        </p:nvSpPr>
        <p:spPr>
          <a:xfrm>
            <a:off x="7425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3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8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3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3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8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3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5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6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accent1"/>
                </a:solidFill>
                <a:latin typeface="微软雅黑" panose="020B0503020204020204" pitchFamily="34" charset="-122"/>
                <a:ea typeface="微软雅黑" panose="020B0503020204020204" pitchFamily="34" charset="-122"/>
              </a:rPr>
              <a:t>前言</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832648" cy="1915160"/>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100"/>
                                        <p:tgtEl>
                                          <p:spTgt spid="5"/>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5"/>
                                        </p:tgtEl>
                                      </p:cBhvr>
                                      <p:to x="80000" y="100000"/>
                                    </p:animScale>
                                    <p:anim by="(#ppt_w*0.10)" calcmode="lin" valueType="num">
                                      <p:cBhvr>
                                        <p:cTn id="53" dur="50" autoRev="1" fill="hold">
                                          <p:stCondLst>
                                            <p:cond delay="0"/>
                                          </p:stCondLst>
                                        </p:cTn>
                                        <p:tgtEl>
                                          <p:spTgt spid="5"/>
                                        </p:tgtEl>
                                        <p:attrNameLst>
                                          <p:attrName>ppt_x</p:attrName>
                                        </p:attrNameLst>
                                      </p:cBhvr>
                                    </p:anim>
                                    <p:anim by="(-#ppt_w*0.10)" calcmode="lin" valueType="num">
                                      <p:cBhvr>
                                        <p:cTn id="54" dur="50" autoRev="1" fill="hold">
                                          <p:stCondLst>
                                            <p:cond delay="0"/>
                                          </p:stCondLst>
                                        </p:cTn>
                                        <p:tgtEl>
                                          <p:spTgt spid="5"/>
                                        </p:tgtEl>
                                        <p:attrNameLst>
                                          <p:attrName>ppt_y</p:attrName>
                                        </p:attrNameLst>
                                      </p:cBhvr>
                                    </p:anim>
                                    <p:animRot by="-480000">
                                      <p:cBhvr>
                                        <p:cTn id="55"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850"/>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28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33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38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3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48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9</a:t>
            </a:r>
          </a:p>
        </p:txBody>
      </p:sp>
      <p:sp>
        <p:nvSpPr>
          <p:cNvPr id="4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2" name="组合 53"/>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3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23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8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38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43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53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5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90958" y="2039519"/>
              <a:ext cx="1257300" cy="738505"/>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96%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19"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6953" y="1314546"/>
              <a:ext cx="837565" cy="492125"/>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39%</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5"/>
          <p:cNvSpPr txBox="1"/>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dirty="0">
                <a:solidFill>
                  <a:srgbClr val="FCFCFC"/>
                </a:solidFill>
                <a:latin typeface="微软雅黑" panose="020B0503020204020204" pitchFamily="34" charset="-122"/>
                <a:ea typeface="微软雅黑" panose="020B0503020204020204" pitchFamily="34" charset="-122"/>
              </a:rPr>
              <a:t>Q1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a:solidFill>
                  <a:srgbClr val="FCFCFC"/>
                </a:solidFill>
                <a:latin typeface="微软雅黑" panose="020B0503020204020204" pitchFamily="34" charset="-122"/>
                <a:ea typeface="微软雅黑" panose="020B0503020204020204" pitchFamily="34" charset="-122"/>
              </a:rPr>
              <a:t> ?</a:t>
            </a:r>
          </a:p>
        </p:txBody>
      </p:sp>
      <p:sp>
        <p:nvSpPr>
          <p:cNvPr id="9" name="Text Placeholder 5"/>
          <p:cNvSpPr txBox="1"/>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Q3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Q2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 Placeholder 4"/>
          <p:cNvSpPr txBox="1"/>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 Placeholder 4"/>
          <p:cNvSpPr txBox="1"/>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85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28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43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75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75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7699"/>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11"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200" b="1" dirty="0">
                <a:solidFill>
                  <a:schemeClr val="accent1"/>
                </a:solidFill>
                <a:latin typeface="微软雅黑" panose="020B0503020204020204" pitchFamily="34" charset="-122"/>
                <a:ea typeface="微软雅黑" panose="020B0503020204020204" pitchFamily="34" charset="-122"/>
              </a:rPr>
              <a:t>汇报完毕 感谢观看</a:t>
            </a:r>
          </a:p>
        </p:txBody>
      </p:sp>
      <p:sp>
        <p:nvSpPr>
          <p:cNvPr id="12"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cxnSp>
        <p:nvCxnSpPr>
          <p:cNvPr id="13"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9"/>
          <p:cNvSpPr>
            <a:spLocks noChangeArrowheads="1"/>
          </p:cNvSpPr>
          <p:nvPr/>
        </p:nvSpPr>
        <p:spPr bwMode="auto">
          <a:xfrm>
            <a:off x="8727444"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20850" y="3071925"/>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27" name="组合 26"/>
          <p:cNvGrpSpPr/>
          <p:nvPr/>
        </p:nvGrpSpPr>
        <p:grpSpPr>
          <a:xfrm>
            <a:off x="6824706" y="3072318"/>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30" name="组合 29"/>
          <p:cNvGrpSpPr/>
          <p:nvPr/>
        </p:nvGrpSpPr>
        <p:grpSpPr>
          <a:xfrm>
            <a:off x="7472778" y="3071925"/>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33" name="组合 32"/>
          <p:cNvGrpSpPr/>
          <p:nvPr/>
        </p:nvGrpSpPr>
        <p:grpSpPr>
          <a:xfrm>
            <a:off x="5528562" y="3071925"/>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36" name="组合 35"/>
          <p:cNvGrpSpPr/>
          <p:nvPr/>
        </p:nvGrpSpPr>
        <p:grpSpPr>
          <a:xfrm>
            <a:off x="6176634" y="3071925"/>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399"/>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399"/>
                            </p:stCondLst>
                            <p:childTnLst>
                              <p:par>
                                <p:cTn id="21" presetID="53" presetClass="entr" presetSubtype="16" fill="hold" grpId="0" nodeType="afterEffect">
                                  <p:stCondLst>
                                    <p:cond delay="0"/>
                                  </p:stCondLst>
                                  <p:iterate type="lt">
                                    <p:tmPct val="7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704"/>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nodeType="withEffect">
                                  <p:stCondLst>
                                    <p:cond delay="4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nodeType="withEffect">
                                  <p:stCondLst>
                                    <p:cond delay="6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8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p:bldP spid="1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405740" y="2300410"/>
            <a:ext cx="335606" cy="369524"/>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1" rIns="68544" bIns="34271" anchor="ctr"/>
          <a:lstStyle/>
          <a:p>
            <a:pPr algn="ctr" fontAlgn="base">
              <a:defRPr/>
            </a:pPr>
            <a:endParaRPr lang="zh-CN" altLang="en-US" sz="100" strike="noStrike" noProof="1">
              <a:solidFill>
                <a:prstClr val="white"/>
              </a:solidFill>
            </a:endParaRPr>
          </a:p>
        </p:txBody>
      </p:sp>
      <p:sp>
        <p:nvSpPr>
          <p:cNvPr id="4" name="矩形 3"/>
          <p:cNvSpPr/>
          <p:nvPr/>
        </p:nvSpPr>
        <p:spPr>
          <a:xfrm>
            <a:off x="2736881" y="230219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xiazaii    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4542" y="187108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p>
        </p:txBody>
      </p:sp>
      <p:sp>
        <p:nvSpPr>
          <p:cNvPr id="6" name="直角三角形 5"/>
          <p:cNvSpPr/>
          <p:nvPr/>
        </p:nvSpPr>
        <p:spPr>
          <a:xfrm>
            <a:off x="6380342" y="186840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1" rIns="68544" bIns="34271" anchor="ctr"/>
          <a:lstStyle/>
          <a:p>
            <a:pPr algn="ctr" fontAlgn="base">
              <a:defRPr/>
            </a:pPr>
            <a:endParaRPr lang="zh-CN" altLang="en-US" sz="100" strike="noStrike" noProof="1">
              <a:solidFill>
                <a:prstClr val="white"/>
              </a:solidFill>
            </a:endParaRPr>
          </a:p>
        </p:txBody>
      </p:sp>
      <p:sp>
        <p:nvSpPr>
          <p:cNvPr id="38917" name="矩形 11"/>
          <p:cNvSpPr/>
          <p:nvPr/>
        </p:nvSpPr>
        <p:spPr>
          <a:xfrm>
            <a:off x="2187061" y="2848447"/>
            <a:ext cx="4701153" cy="951479"/>
          </a:xfrm>
          <a:prstGeom prst="rect">
            <a:avLst/>
          </a:prstGeom>
          <a:noFill/>
          <a:ln w="25400">
            <a:noFill/>
          </a:ln>
        </p:spPr>
        <p:txBody>
          <a:bodyPr lIns="68544" tIns="34271" rIns="68544" bIns="34271" anchor="ctr"/>
          <a:lstStyle/>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模板下载：</a:t>
            </a:r>
            <a:r>
              <a:rPr lang="en-US" altLang="zh-CN" sz="790" b="1" dirty="0">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dirty="0">
                <a:solidFill>
                  <a:srgbClr val="FFC000"/>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行业</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dirty="0">
                <a:solidFill>
                  <a:srgbClr val="4A452A"/>
                </a:solidFill>
                <a:latin typeface="微软雅黑" panose="020B0503020204020204" pitchFamily="34" charset="-122"/>
                <a:ea typeface="微软雅黑" panose="020B0503020204020204" pitchFamily="34" charset="-122"/>
              </a:rPr>
              <a:t>工作</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dirty="0">
                <a:solidFill>
                  <a:srgbClr val="4A452A"/>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节日</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背景图片：</a:t>
            </a:r>
            <a:r>
              <a:rPr lang="en-US" altLang="zh-CN" sz="790" b="1" dirty="0">
                <a:solidFill>
                  <a:srgbClr val="4A452A"/>
                </a:solidFill>
                <a:latin typeface="微软雅黑" panose="020B0503020204020204" pitchFamily="34" charset="-122"/>
                <a:ea typeface="微软雅黑" panose="020B0503020204020204" pitchFamily="34" charset="-122"/>
              </a:rPr>
              <a:t> </a:t>
            </a:r>
            <a:r>
              <a:rPr lang="en-US" altLang="zh-CN" sz="790" b="1" dirty="0">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dirty="0">
                <a:solidFill>
                  <a:srgbClr val="4A452A"/>
                </a:solidFill>
                <a:latin typeface="微软雅黑" panose="020B0503020204020204" pitchFamily="34" charset="-122"/>
                <a:ea typeface="微软雅黑" panose="020B0503020204020204" pitchFamily="34" charset="-122"/>
              </a:rPr>
              <a:t>            PPT</a:t>
            </a:r>
            <a:r>
              <a:rPr lang="zh-CN" altLang="en-US" sz="790" b="1" dirty="0">
                <a:solidFill>
                  <a:srgbClr val="4A452A"/>
                </a:solidFill>
                <a:latin typeface="微软雅黑" panose="020B0503020204020204" pitchFamily="34" charset="-122"/>
                <a:ea typeface="微软雅黑" panose="020B0503020204020204" pitchFamily="34" charset="-122"/>
              </a:rPr>
              <a:t>课件模板：</a:t>
            </a:r>
            <a:r>
              <a:rPr lang="en-US" altLang="zh-CN" sz="790" b="1" dirty="0">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7003" y="731276"/>
            <a:ext cx="2142163" cy="1071082"/>
          </a:xfrm>
          <a:prstGeom prst="rect">
            <a:avLst/>
          </a:prstGeom>
          <a:noFill/>
          <a:ln w="9525">
            <a:noFill/>
          </a:ln>
        </p:spPr>
      </p:pic>
    </p:spTree>
  </p:cSld>
  <p:clrMapOvr>
    <a:masterClrMapping/>
  </p:clrMapOvr>
  <p:transition spd="med" advClick="0" advTm="0">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组合 143"/>
          <p:cNvGrpSpPr/>
          <p:nvPr/>
        </p:nvGrpSpPr>
        <p:grpSpPr>
          <a:xfrm>
            <a:off x="558958" y="578978"/>
            <a:ext cx="8033500" cy="3928159"/>
            <a:chOff x="558958" y="578978"/>
            <a:chExt cx="8033500" cy="3928159"/>
          </a:xfrm>
        </p:grpSpPr>
        <p:sp>
          <p:nvSpPr>
            <p:cNvPr id="2" name="Shape 3975"/>
            <p:cNvSpPr/>
            <p:nvPr/>
          </p:nvSpPr>
          <p:spPr>
            <a:xfrm>
              <a:off x="579721" y="621237"/>
              <a:ext cx="190716" cy="190719"/>
            </a:xfrm>
            <a:custGeom>
              <a:avLst/>
              <a:gdLst/>
              <a:ahLst/>
              <a:cxnLst>
                <a:cxn ang="0">
                  <a:pos x="wd2" y="hd2"/>
                </a:cxn>
                <a:cxn ang="5400000">
                  <a:pos x="wd2" y="hd2"/>
                </a:cxn>
                <a:cxn ang="10800000">
                  <a:pos x="wd2" y="hd2"/>
                </a:cxn>
                <a:cxn ang="16200000">
                  <a:pos x="wd2" y="hd2"/>
                </a:cxn>
              </a:cxnLst>
              <a:rect l="0" t="0" r="r" b="b"/>
              <a:pathLst>
                <a:path w="19314" h="19315" extrusionOk="0">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solidFill>
              <a:schemeClr val="accent1"/>
            </a:solidFill>
            <a:ln w="12700">
              <a:miter lim="400000"/>
            </a:ln>
          </p:spPr>
          <p:txBody>
            <a:bodyPr lIns="0" tIns="0" rIns="0" bIns="0" anchor="ctr"/>
            <a:lstStyle/>
            <a:p>
              <a:pPr lvl="0"/>
              <a:endParaRPr sz="1300"/>
            </a:p>
          </p:txBody>
        </p:sp>
        <p:sp>
          <p:nvSpPr>
            <p:cNvPr id="3" name="Shape 3976"/>
            <p:cNvSpPr/>
            <p:nvPr/>
          </p:nvSpPr>
          <p:spPr>
            <a:xfrm>
              <a:off x="2637317" y="641766"/>
              <a:ext cx="232241" cy="149662"/>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accent1"/>
            </a:solidFill>
            <a:ln w="12700">
              <a:miter lim="400000"/>
            </a:ln>
          </p:spPr>
          <p:txBody>
            <a:bodyPr lIns="0" tIns="0" rIns="0" bIns="0" anchor="ctr"/>
            <a:lstStyle/>
            <a:p>
              <a:pPr lvl="0"/>
              <a:endParaRPr sz="1300"/>
            </a:p>
          </p:txBody>
        </p:sp>
        <p:sp>
          <p:nvSpPr>
            <p:cNvPr id="4" name="Shape 3977"/>
            <p:cNvSpPr/>
            <p:nvPr/>
          </p:nvSpPr>
          <p:spPr>
            <a:xfrm>
              <a:off x="2117728" y="612086"/>
              <a:ext cx="232241" cy="209022"/>
            </a:xfrm>
            <a:custGeom>
              <a:avLst/>
              <a:gdLst/>
              <a:ahLst/>
              <a:cxnLst>
                <a:cxn ang="0">
                  <a:pos x="wd2" y="hd2"/>
                </a:cxn>
                <a:cxn ang="5400000">
                  <a:pos x="wd2" y="hd2"/>
                </a:cxn>
                <a:cxn ang="10800000">
                  <a:pos x="wd2" y="hd2"/>
                </a:cxn>
                <a:cxn ang="16200000">
                  <a:pos x="wd2" y="hd2"/>
                </a:cxn>
              </a:cxnLst>
              <a:rect l="0" t="0" r="r" b="b"/>
              <a:pathLst>
                <a:path w="21600" h="21600" extrusionOk="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solidFill>
              <a:schemeClr val="accent1"/>
            </a:solidFill>
            <a:ln w="12700">
              <a:miter lim="400000"/>
            </a:ln>
          </p:spPr>
          <p:txBody>
            <a:bodyPr lIns="0" tIns="0" rIns="0" bIns="0" anchor="ctr"/>
            <a:lstStyle/>
            <a:p>
              <a:pPr lvl="0"/>
              <a:endParaRPr sz="1300"/>
            </a:p>
          </p:txBody>
        </p:sp>
        <p:sp>
          <p:nvSpPr>
            <p:cNvPr id="5" name="Shape 3978"/>
            <p:cNvSpPr/>
            <p:nvPr/>
          </p:nvSpPr>
          <p:spPr>
            <a:xfrm>
              <a:off x="1637190" y="578978"/>
              <a:ext cx="154135" cy="275238"/>
            </a:xfrm>
            <a:custGeom>
              <a:avLst/>
              <a:gdLst/>
              <a:ahLst/>
              <a:cxnLst>
                <a:cxn ang="0">
                  <a:pos x="wd2" y="hd2"/>
                </a:cxn>
                <a:cxn ang="5400000">
                  <a:pos x="wd2" y="hd2"/>
                </a:cxn>
                <a:cxn ang="10800000">
                  <a:pos x="wd2" y="hd2"/>
                </a:cxn>
                <a:cxn ang="16200000">
                  <a:pos x="wd2" y="hd2"/>
                </a:cxn>
              </a:cxnLst>
              <a:rect l="0" t="0" r="r" b="b"/>
              <a:pathLst>
                <a:path w="20049" h="20949" extrusionOk="0">
                  <a:moveTo>
                    <a:pt x="8055" y="9346"/>
                  </a:moveTo>
                  <a:cubicBezTo>
                    <a:pt x="6749" y="9597"/>
                    <a:pt x="5350" y="9166"/>
                    <a:pt x="4932" y="8382"/>
                  </a:cubicBezTo>
                  <a:cubicBezTo>
                    <a:pt x="4512" y="7599"/>
                    <a:pt x="5231" y="6759"/>
                    <a:pt x="6538" y="6508"/>
                  </a:cubicBezTo>
                  <a:cubicBezTo>
                    <a:pt x="7844" y="6257"/>
                    <a:pt x="9245" y="6688"/>
                    <a:pt x="9663" y="7472"/>
                  </a:cubicBezTo>
                  <a:cubicBezTo>
                    <a:pt x="10081" y="8256"/>
                    <a:pt x="9361" y="9094"/>
                    <a:pt x="8055" y="9346"/>
                  </a:cubicBezTo>
                  <a:close/>
                  <a:moveTo>
                    <a:pt x="19695" y="15087"/>
                  </a:moveTo>
                  <a:lnTo>
                    <a:pt x="14994" y="7192"/>
                  </a:lnTo>
                  <a:cubicBezTo>
                    <a:pt x="13700" y="5020"/>
                    <a:pt x="9685" y="3820"/>
                    <a:pt x="5880" y="4413"/>
                  </a:cubicBezTo>
                  <a:lnTo>
                    <a:pt x="2341" y="397"/>
                  </a:lnTo>
                  <a:cubicBezTo>
                    <a:pt x="2020" y="33"/>
                    <a:pt x="1270" y="-106"/>
                    <a:pt x="662" y="86"/>
                  </a:cubicBezTo>
                  <a:cubicBezTo>
                    <a:pt x="56" y="278"/>
                    <a:pt x="-177" y="730"/>
                    <a:pt x="145" y="1093"/>
                  </a:cubicBezTo>
                  <a:lnTo>
                    <a:pt x="3598" y="5013"/>
                  </a:lnTo>
                  <a:cubicBezTo>
                    <a:pt x="845" y="6081"/>
                    <a:pt x="-584" y="8106"/>
                    <a:pt x="321" y="10013"/>
                  </a:cubicBezTo>
                  <a:lnTo>
                    <a:pt x="4152" y="18075"/>
                  </a:lnTo>
                  <a:cubicBezTo>
                    <a:pt x="5229" y="20340"/>
                    <a:pt x="9665" y="21494"/>
                    <a:pt x="14125" y="20697"/>
                  </a:cubicBezTo>
                  <a:cubicBezTo>
                    <a:pt x="18526" y="19791"/>
                    <a:pt x="21016" y="17305"/>
                    <a:pt x="19695" y="15087"/>
                  </a:cubicBezTo>
                  <a:close/>
                </a:path>
              </a:pathLst>
            </a:custGeom>
            <a:solidFill>
              <a:schemeClr val="accent1"/>
            </a:solidFill>
            <a:ln w="12700">
              <a:miter lim="400000"/>
            </a:ln>
          </p:spPr>
          <p:txBody>
            <a:bodyPr lIns="0" tIns="0" rIns="0" bIns="0" anchor="ctr"/>
            <a:lstStyle/>
            <a:p>
              <a:pPr lvl="0"/>
              <a:endParaRPr sz="1300"/>
            </a:p>
          </p:txBody>
        </p:sp>
        <p:sp>
          <p:nvSpPr>
            <p:cNvPr id="6" name="Shape 3979"/>
            <p:cNvSpPr/>
            <p:nvPr/>
          </p:nvSpPr>
          <p:spPr>
            <a:xfrm>
              <a:off x="1132817" y="612086"/>
              <a:ext cx="123703" cy="209022"/>
            </a:xfrm>
            <a:custGeom>
              <a:avLst/>
              <a:gdLst/>
              <a:ahLst/>
              <a:cxnLst>
                <a:cxn ang="0">
                  <a:pos x="wd2" y="hd2"/>
                </a:cxn>
                <a:cxn ang="5400000">
                  <a:pos x="wd2" y="hd2"/>
                </a:cxn>
                <a:cxn ang="10800000">
                  <a:pos x="wd2" y="hd2"/>
                </a:cxn>
                <a:cxn ang="16200000">
                  <a:pos x="wd2" y="hd2"/>
                </a:cxn>
              </a:cxnLst>
              <a:rect l="0" t="0" r="r" b="b"/>
              <a:pathLst>
                <a:path w="21600" h="21600" extrusionOk="0">
                  <a:moveTo>
                    <a:pt x="18620" y="17413"/>
                  </a:moveTo>
                  <a:lnTo>
                    <a:pt x="2980" y="17413"/>
                  </a:lnTo>
                  <a:lnTo>
                    <a:pt x="2980" y="2866"/>
                  </a:lnTo>
                  <a:lnTo>
                    <a:pt x="18620" y="2866"/>
                  </a:lnTo>
                  <a:cubicBezTo>
                    <a:pt x="18620" y="2866"/>
                    <a:pt x="18620" y="17413"/>
                    <a:pt x="18620" y="17413"/>
                  </a:cubicBezTo>
                  <a:close/>
                  <a:moveTo>
                    <a:pt x="10801" y="20719"/>
                  </a:moveTo>
                  <a:cubicBezTo>
                    <a:pt x="9362" y="20719"/>
                    <a:pt x="8193" y="20225"/>
                    <a:pt x="8193" y="19617"/>
                  </a:cubicBezTo>
                  <a:cubicBezTo>
                    <a:pt x="8193" y="19008"/>
                    <a:pt x="9362" y="18515"/>
                    <a:pt x="10801" y="18515"/>
                  </a:cubicBezTo>
                  <a:cubicBezTo>
                    <a:pt x="12238" y="18515"/>
                    <a:pt x="13407" y="19008"/>
                    <a:pt x="13407" y="19617"/>
                  </a:cubicBezTo>
                  <a:cubicBezTo>
                    <a:pt x="13407" y="20225"/>
                    <a:pt x="12238" y="20719"/>
                    <a:pt x="10801" y="20719"/>
                  </a:cubicBezTo>
                  <a:close/>
                  <a:moveTo>
                    <a:pt x="17876" y="0"/>
                  </a:moveTo>
                  <a:lnTo>
                    <a:pt x="3724" y="0"/>
                  </a:lnTo>
                  <a:cubicBezTo>
                    <a:pt x="1675" y="0"/>
                    <a:pt x="0" y="992"/>
                    <a:pt x="0" y="2204"/>
                  </a:cubicBezTo>
                  <a:lnTo>
                    <a:pt x="0" y="19396"/>
                  </a:lnTo>
                  <a:cubicBezTo>
                    <a:pt x="0" y="20608"/>
                    <a:pt x="1675" y="21600"/>
                    <a:pt x="3724" y="21600"/>
                  </a:cubicBezTo>
                  <a:lnTo>
                    <a:pt x="17876" y="21600"/>
                  </a:lnTo>
                  <a:cubicBezTo>
                    <a:pt x="19925" y="21600"/>
                    <a:pt x="21600" y="20608"/>
                    <a:pt x="21600" y="19396"/>
                  </a:cubicBezTo>
                  <a:lnTo>
                    <a:pt x="21600" y="2204"/>
                  </a:lnTo>
                  <a:cubicBezTo>
                    <a:pt x="21600" y="992"/>
                    <a:pt x="19925" y="0"/>
                    <a:pt x="17876" y="0"/>
                  </a:cubicBezTo>
                  <a:close/>
                </a:path>
              </a:pathLst>
            </a:custGeom>
            <a:solidFill>
              <a:schemeClr val="accent1"/>
            </a:solidFill>
            <a:ln w="12700">
              <a:miter lim="400000"/>
            </a:ln>
          </p:spPr>
          <p:txBody>
            <a:bodyPr lIns="0" tIns="0" rIns="0" bIns="0" anchor="ctr"/>
            <a:lstStyle/>
            <a:p>
              <a:pPr lvl="0"/>
              <a:endParaRPr sz="1300"/>
            </a:p>
          </p:txBody>
        </p:sp>
        <p:sp>
          <p:nvSpPr>
            <p:cNvPr id="7" name="Shape 3980"/>
            <p:cNvSpPr/>
            <p:nvPr/>
          </p:nvSpPr>
          <p:spPr>
            <a:xfrm>
              <a:off x="3699220" y="623194"/>
              <a:ext cx="186793" cy="186805"/>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1"/>
            </a:solidFill>
            <a:ln w="12700">
              <a:miter lim="400000"/>
            </a:ln>
          </p:spPr>
          <p:txBody>
            <a:bodyPr lIns="0" tIns="0" rIns="0" bIns="0" anchor="ctr"/>
            <a:lstStyle/>
            <a:p>
              <a:pPr lvl="0"/>
              <a:endParaRPr sz="1300"/>
            </a:p>
          </p:txBody>
        </p:sp>
        <p:sp>
          <p:nvSpPr>
            <p:cNvPr id="8" name="Shape 3981"/>
            <p:cNvSpPr/>
            <p:nvPr/>
          </p:nvSpPr>
          <p:spPr>
            <a:xfrm>
              <a:off x="4743009" y="623194"/>
              <a:ext cx="177574" cy="186805"/>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chemeClr val="accent1"/>
            </a:solidFill>
            <a:ln w="12700">
              <a:miter lim="400000"/>
            </a:ln>
          </p:spPr>
          <p:txBody>
            <a:bodyPr lIns="0" tIns="0" rIns="0" bIns="0" anchor="ctr"/>
            <a:lstStyle/>
            <a:p>
              <a:pPr lvl="0"/>
              <a:endParaRPr sz="1300"/>
            </a:p>
          </p:txBody>
        </p:sp>
        <p:sp>
          <p:nvSpPr>
            <p:cNvPr id="9" name="Shape 3982"/>
            <p:cNvSpPr/>
            <p:nvPr/>
          </p:nvSpPr>
          <p:spPr>
            <a:xfrm>
              <a:off x="5235265" y="664342"/>
              <a:ext cx="232241" cy="104510"/>
            </a:xfrm>
            <a:custGeom>
              <a:avLst/>
              <a:gdLst/>
              <a:ahLst/>
              <a:cxnLst>
                <a:cxn ang="0">
                  <a:pos x="wd2" y="hd2"/>
                </a:cxn>
                <a:cxn ang="5400000">
                  <a:pos x="wd2" y="hd2"/>
                </a:cxn>
                <a:cxn ang="10800000">
                  <a:pos x="wd2" y="hd2"/>
                </a:cxn>
                <a:cxn ang="16200000">
                  <a:pos x="wd2" y="hd2"/>
                </a:cxn>
              </a:cxnLst>
              <a:rect l="0" t="0" r="r" b="b"/>
              <a:pathLst>
                <a:path w="21395" h="21600" extrusionOk="0">
                  <a:moveTo>
                    <a:pt x="15028" y="10101"/>
                  </a:moveTo>
                  <a:cubicBezTo>
                    <a:pt x="14918" y="10101"/>
                    <a:pt x="14820" y="10225"/>
                    <a:pt x="14771" y="10420"/>
                  </a:cubicBezTo>
                  <a:lnTo>
                    <a:pt x="13897" y="15304"/>
                  </a:lnTo>
                  <a:lnTo>
                    <a:pt x="7497" y="15304"/>
                  </a:lnTo>
                  <a:lnTo>
                    <a:pt x="6623" y="10420"/>
                  </a:lnTo>
                  <a:cubicBezTo>
                    <a:pt x="6574" y="10225"/>
                    <a:pt x="6476" y="10101"/>
                    <a:pt x="6366" y="10101"/>
                  </a:cubicBezTo>
                  <a:lnTo>
                    <a:pt x="2575" y="10101"/>
                  </a:lnTo>
                  <a:lnTo>
                    <a:pt x="4757" y="4560"/>
                  </a:lnTo>
                  <a:lnTo>
                    <a:pt x="16637" y="4560"/>
                  </a:lnTo>
                  <a:lnTo>
                    <a:pt x="18819" y="10101"/>
                  </a:lnTo>
                  <a:cubicBezTo>
                    <a:pt x="18819" y="10101"/>
                    <a:pt x="15028" y="10101"/>
                    <a:pt x="15028" y="10101"/>
                  </a:cubicBezTo>
                  <a:close/>
                  <a:moveTo>
                    <a:pt x="20687" y="8502"/>
                  </a:moveTo>
                  <a:cubicBezTo>
                    <a:pt x="20268" y="7502"/>
                    <a:pt x="18243" y="3050"/>
                    <a:pt x="17318" y="1017"/>
                  </a:cubicBezTo>
                  <a:cubicBezTo>
                    <a:pt x="17035" y="396"/>
                    <a:pt x="16628" y="0"/>
                    <a:pt x="16203" y="0"/>
                  </a:cubicBezTo>
                  <a:cubicBezTo>
                    <a:pt x="15779" y="0"/>
                    <a:pt x="10697" y="0"/>
                    <a:pt x="10697" y="0"/>
                  </a:cubicBezTo>
                  <a:cubicBezTo>
                    <a:pt x="10697" y="0"/>
                    <a:pt x="5615" y="0"/>
                    <a:pt x="5191" y="0"/>
                  </a:cubicBezTo>
                  <a:cubicBezTo>
                    <a:pt x="4766" y="0"/>
                    <a:pt x="4359" y="396"/>
                    <a:pt x="4076" y="1017"/>
                  </a:cubicBezTo>
                  <a:cubicBezTo>
                    <a:pt x="3151" y="3050"/>
                    <a:pt x="1126" y="7502"/>
                    <a:pt x="707" y="8502"/>
                  </a:cubicBezTo>
                  <a:cubicBezTo>
                    <a:pt x="183" y="9749"/>
                    <a:pt x="-103" y="10747"/>
                    <a:pt x="34" y="11981"/>
                  </a:cubicBezTo>
                  <a:lnTo>
                    <a:pt x="633" y="19357"/>
                  </a:lnTo>
                  <a:cubicBezTo>
                    <a:pt x="769" y="20591"/>
                    <a:pt x="1372" y="21600"/>
                    <a:pt x="1972" y="21600"/>
                  </a:cubicBezTo>
                  <a:lnTo>
                    <a:pt x="19422" y="21600"/>
                  </a:lnTo>
                  <a:cubicBezTo>
                    <a:pt x="20022" y="21600"/>
                    <a:pt x="20625" y="20591"/>
                    <a:pt x="20761" y="19357"/>
                  </a:cubicBezTo>
                  <a:lnTo>
                    <a:pt x="21360" y="11981"/>
                  </a:lnTo>
                  <a:cubicBezTo>
                    <a:pt x="21497" y="10747"/>
                    <a:pt x="21211" y="9749"/>
                    <a:pt x="20687" y="8502"/>
                  </a:cubicBezTo>
                  <a:close/>
                </a:path>
              </a:pathLst>
            </a:custGeom>
            <a:solidFill>
              <a:schemeClr val="accent1"/>
            </a:solidFill>
            <a:ln w="12700">
              <a:miter lim="400000"/>
            </a:ln>
          </p:spPr>
          <p:txBody>
            <a:bodyPr lIns="0" tIns="0" rIns="0" bIns="0" anchor="ctr"/>
            <a:lstStyle/>
            <a:p>
              <a:pPr lvl="0"/>
              <a:endParaRPr sz="1300"/>
            </a:p>
          </p:txBody>
        </p:sp>
        <p:sp>
          <p:nvSpPr>
            <p:cNvPr id="10" name="Shape 3983"/>
            <p:cNvSpPr/>
            <p:nvPr/>
          </p:nvSpPr>
          <p:spPr>
            <a:xfrm>
              <a:off x="4246824" y="623194"/>
              <a:ext cx="130764" cy="186805"/>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accent1"/>
            </a:solidFill>
            <a:ln w="12700">
              <a:miter lim="400000"/>
            </a:ln>
          </p:spPr>
          <p:txBody>
            <a:bodyPr lIns="0" tIns="0" rIns="0" bIns="0" anchor="ctr"/>
            <a:lstStyle/>
            <a:p>
              <a:pPr lvl="0"/>
              <a:endParaRPr sz="1300"/>
            </a:p>
          </p:txBody>
        </p:sp>
        <p:sp>
          <p:nvSpPr>
            <p:cNvPr id="11" name="Shape 3984"/>
            <p:cNvSpPr/>
            <p:nvPr/>
          </p:nvSpPr>
          <p:spPr>
            <a:xfrm>
              <a:off x="3156907" y="623194"/>
              <a:ext cx="232241" cy="18680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p>
          </p:txBody>
        </p:sp>
        <p:sp>
          <p:nvSpPr>
            <p:cNvPr id="12" name="Shape 3985"/>
            <p:cNvSpPr/>
            <p:nvPr/>
          </p:nvSpPr>
          <p:spPr>
            <a:xfrm>
              <a:off x="7313623" y="605412"/>
              <a:ext cx="232241" cy="222370"/>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p>
          </p:txBody>
        </p:sp>
        <p:sp>
          <p:nvSpPr>
            <p:cNvPr id="13" name="Shape 3986"/>
            <p:cNvSpPr/>
            <p:nvPr/>
          </p:nvSpPr>
          <p:spPr>
            <a:xfrm>
              <a:off x="7822987" y="605412"/>
              <a:ext cx="252692" cy="222370"/>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accent1"/>
            </a:solidFill>
            <a:ln w="12700">
              <a:miter lim="400000"/>
            </a:ln>
          </p:spPr>
          <p:txBody>
            <a:bodyPr lIns="0" tIns="0" rIns="0" bIns="0" anchor="ctr"/>
            <a:lstStyle/>
            <a:p>
              <a:pPr lvl="0"/>
              <a:endParaRPr sz="1300"/>
            </a:p>
          </p:txBody>
        </p:sp>
        <p:sp>
          <p:nvSpPr>
            <p:cNvPr id="14" name="Shape 3987"/>
            <p:cNvSpPr/>
            <p:nvPr/>
          </p:nvSpPr>
          <p:spPr>
            <a:xfrm>
              <a:off x="5754854" y="628863"/>
              <a:ext cx="232241" cy="1754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solidFill>
              <a:schemeClr val="accent1"/>
            </a:solidFill>
            <a:ln w="12700">
              <a:miter lim="400000"/>
            </a:ln>
          </p:spPr>
          <p:txBody>
            <a:bodyPr lIns="0" tIns="0" rIns="0" bIns="0" anchor="ctr"/>
            <a:lstStyle/>
            <a:p>
              <a:pPr lvl="0"/>
              <a:endParaRPr sz="1300"/>
            </a:p>
          </p:txBody>
        </p:sp>
        <p:sp>
          <p:nvSpPr>
            <p:cNvPr id="15" name="Shape 3988"/>
            <p:cNvSpPr/>
            <p:nvPr/>
          </p:nvSpPr>
          <p:spPr>
            <a:xfrm>
              <a:off x="6794033" y="628863"/>
              <a:ext cx="232241" cy="175467"/>
            </a:xfrm>
            <a:custGeom>
              <a:avLst/>
              <a:gdLst/>
              <a:ahLst/>
              <a:cxnLst>
                <a:cxn ang="0">
                  <a:pos x="wd2" y="hd2"/>
                </a:cxn>
                <a:cxn ang="5400000">
                  <a:pos x="wd2" y="hd2"/>
                </a:cxn>
                <a:cxn ang="10800000">
                  <a:pos x="wd2" y="hd2"/>
                </a:cxn>
                <a:cxn ang="16200000">
                  <a:pos x="wd2" y="hd2"/>
                </a:cxn>
              </a:cxnLst>
              <a:rect l="0" t="0" r="r" b="b"/>
              <a:pathLst>
                <a:path w="21600" h="21600" extrusionOk="0">
                  <a:moveTo>
                    <a:pt x="12929" y="13957"/>
                  </a:moveTo>
                  <a:lnTo>
                    <a:pt x="12929" y="20878"/>
                  </a:lnTo>
                  <a:lnTo>
                    <a:pt x="21600" y="10253"/>
                  </a:lnTo>
                  <a:lnTo>
                    <a:pt x="12929" y="0"/>
                  </a:lnTo>
                  <a:lnTo>
                    <a:pt x="12929" y="6141"/>
                  </a:lnTo>
                  <a:cubicBezTo>
                    <a:pt x="2400" y="6141"/>
                    <a:pt x="0" y="21600"/>
                    <a:pt x="0" y="21600"/>
                  </a:cubicBezTo>
                  <a:cubicBezTo>
                    <a:pt x="2981" y="14627"/>
                    <a:pt x="7214" y="13957"/>
                    <a:pt x="12929" y="13957"/>
                  </a:cubicBezTo>
                  <a:close/>
                </a:path>
              </a:pathLst>
            </a:custGeom>
            <a:solidFill>
              <a:schemeClr val="accent1"/>
            </a:solidFill>
            <a:ln w="12700">
              <a:miter lim="400000"/>
            </a:ln>
          </p:spPr>
          <p:txBody>
            <a:bodyPr lIns="0" tIns="0" rIns="0" bIns="0" anchor="ctr"/>
            <a:lstStyle/>
            <a:p>
              <a:pPr lvl="0"/>
              <a:endParaRPr sz="1300"/>
            </a:p>
          </p:txBody>
        </p:sp>
        <p:sp>
          <p:nvSpPr>
            <p:cNvPr id="16" name="Shape 3989"/>
            <p:cNvSpPr/>
            <p:nvPr/>
          </p:nvSpPr>
          <p:spPr>
            <a:xfrm>
              <a:off x="6261541" y="628863"/>
              <a:ext cx="258046" cy="175467"/>
            </a:xfrm>
            <a:custGeom>
              <a:avLst/>
              <a:gdLst/>
              <a:ahLst/>
              <a:cxnLst>
                <a:cxn ang="0">
                  <a:pos x="wd2" y="hd2"/>
                </a:cxn>
                <a:cxn ang="5400000">
                  <a:pos x="wd2" y="hd2"/>
                </a:cxn>
                <a:cxn ang="10800000">
                  <a:pos x="wd2" y="hd2"/>
                </a:cxn>
                <a:cxn ang="16200000">
                  <a:pos x="wd2" y="hd2"/>
                </a:cxn>
              </a:cxnLst>
              <a:rect l="0" t="0" r="r" b="b"/>
              <a:pathLst>
                <a:path w="21600" h="21600" extrusionOk="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solidFill>
              <a:schemeClr val="accent1"/>
            </a:solidFill>
            <a:ln w="12700">
              <a:miter lim="400000"/>
            </a:ln>
          </p:spPr>
          <p:txBody>
            <a:bodyPr lIns="0" tIns="0" rIns="0" bIns="0" anchor="ctr"/>
            <a:lstStyle/>
            <a:p>
              <a:pPr lvl="0"/>
              <a:endParaRPr sz="1300"/>
            </a:p>
          </p:txBody>
        </p:sp>
        <p:sp>
          <p:nvSpPr>
            <p:cNvPr id="17" name="Shape 3990"/>
            <p:cNvSpPr/>
            <p:nvPr/>
          </p:nvSpPr>
          <p:spPr>
            <a:xfrm>
              <a:off x="1129347" y="1158904"/>
              <a:ext cx="130645" cy="209022"/>
            </a:xfrm>
            <a:custGeom>
              <a:avLst/>
              <a:gdLst/>
              <a:ahLst/>
              <a:cxnLst>
                <a:cxn ang="0">
                  <a:pos x="wd2" y="hd2"/>
                </a:cxn>
                <a:cxn ang="5400000">
                  <a:pos x="wd2" y="hd2"/>
                </a:cxn>
                <a:cxn ang="10800000">
                  <a:pos x="wd2" y="hd2"/>
                </a:cxn>
                <a:cxn ang="16200000">
                  <a:pos x="wd2" y="hd2"/>
                </a:cxn>
              </a:cxnLst>
              <a:rect l="0" t="0"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8" name="Shape 3991"/>
            <p:cNvSpPr/>
            <p:nvPr/>
          </p:nvSpPr>
          <p:spPr>
            <a:xfrm>
              <a:off x="1583616" y="1158904"/>
              <a:ext cx="261284" cy="209022"/>
            </a:xfrm>
            <a:custGeom>
              <a:avLst/>
              <a:gdLst/>
              <a:ahLst/>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accent1"/>
            </a:solidFill>
            <a:ln w="12700">
              <a:miter lim="400000"/>
            </a:ln>
          </p:spPr>
          <p:txBody>
            <a:bodyPr lIns="0" tIns="0" rIns="0" bIns="0" anchor="ctr"/>
            <a:lstStyle/>
            <a:p>
              <a:pPr lvl="0"/>
              <a:endParaRPr sz="1300"/>
            </a:p>
          </p:txBody>
        </p:sp>
        <p:sp>
          <p:nvSpPr>
            <p:cNvPr id="19" name="Shape 3992"/>
            <p:cNvSpPr/>
            <p:nvPr/>
          </p:nvSpPr>
          <p:spPr>
            <a:xfrm>
              <a:off x="558958" y="1152769"/>
              <a:ext cx="232241" cy="181148"/>
            </a:xfrm>
            <a:custGeom>
              <a:avLst/>
              <a:gdLst/>
              <a:ahLst/>
              <a:cxnLst>
                <a:cxn ang="0">
                  <a:pos x="wd2" y="hd2"/>
                </a:cxn>
                <a:cxn ang="5400000">
                  <a:pos x="wd2" y="hd2"/>
                </a:cxn>
                <a:cxn ang="10800000">
                  <a:pos x="wd2" y="hd2"/>
                </a:cxn>
                <a:cxn ang="16200000">
                  <a:pos x="wd2" y="hd2"/>
                </a:cxn>
              </a:cxnLst>
              <a:rect l="0" t="0" r="r" b="b"/>
              <a:pathLst>
                <a:path w="21600" h="21600" extrusionOk="0">
                  <a:moveTo>
                    <a:pt x="14432" y="9208"/>
                  </a:moveTo>
                  <a:lnTo>
                    <a:pt x="14432" y="14123"/>
                  </a:lnTo>
                  <a:lnTo>
                    <a:pt x="21600" y="6923"/>
                  </a:lnTo>
                  <a:lnTo>
                    <a:pt x="14432" y="0"/>
                  </a:lnTo>
                  <a:lnTo>
                    <a:pt x="14432" y="4335"/>
                  </a:lnTo>
                  <a:cubicBezTo>
                    <a:pt x="5725" y="4335"/>
                    <a:pt x="5725" y="15369"/>
                    <a:pt x="5725" y="15369"/>
                  </a:cubicBezTo>
                  <a:cubicBezTo>
                    <a:pt x="8188" y="10180"/>
                    <a:pt x="9706" y="9208"/>
                    <a:pt x="14432" y="9208"/>
                  </a:cubicBezTo>
                  <a:close/>
                  <a:moveTo>
                    <a:pt x="16200" y="18831"/>
                  </a:moveTo>
                  <a:lnTo>
                    <a:pt x="2160" y="18831"/>
                  </a:lnTo>
                  <a:lnTo>
                    <a:pt x="2160" y="6369"/>
                  </a:lnTo>
                  <a:lnTo>
                    <a:pt x="4963" y="6369"/>
                  </a:lnTo>
                  <a:cubicBezTo>
                    <a:pt x="4963" y="6369"/>
                    <a:pt x="5708" y="5128"/>
                    <a:pt x="7306" y="3600"/>
                  </a:cubicBezTo>
                  <a:lnTo>
                    <a:pt x="1081" y="3600"/>
                  </a:lnTo>
                  <a:cubicBezTo>
                    <a:pt x="484" y="3600"/>
                    <a:pt x="0" y="4220"/>
                    <a:pt x="0" y="4984"/>
                  </a:cubicBezTo>
                  <a:lnTo>
                    <a:pt x="0" y="20216"/>
                  </a:lnTo>
                  <a:cubicBezTo>
                    <a:pt x="0" y="20981"/>
                    <a:pt x="484" y="21600"/>
                    <a:pt x="1081" y="21600"/>
                  </a:cubicBezTo>
                  <a:lnTo>
                    <a:pt x="17280" y="21600"/>
                  </a:lnTo>
                  <a:cubicBezTo>
                    <a:pt x="17877" y="21600"/>
                    <a:pt x="18360" y="20981"/>
                    <a:pt x="18360" y="20216"/>
                  </a:cubicBezTo>
                  <a:lnTo>
                    <a:pt x="18360" y="15028"/>
                  </a:lnTo>
                  <a:lnTo>
                    <a:pt x="16200" y="17306"/>
                  </a:lnTo>
                  <a:cubicBezTo>
                    <a:pt x="16200" y="17306"/>
                    <a:pt x="16200" y="18831"/>
                    <a:pt x="16200" y="18831"/>
                  </a:cubicBezTo>
                  <a:close/>
                </a:path>
              </a:pathLst>
            </a:custGeom>
            <a:solidFill>
              <a:schemeClr val="accent1"/>
            </a:solidFill>
            <a:ln w="12700">
              <a:miter lim="400000"/>
            </a:ln>
          </p:spPr>
          <p:txBody>
            <a:bodyPr lIns="0" tIns="0" rIns="0" bIns="0" anchor="ctr"/>
            <a:lstStyle/>
            <a:p>
              <a:pPr lvl="0"/>
              <a:endParaRPr sz="1300"/>
            </a:p>
          </p:txBody>
        </p:sp>
        <p:sp>
          <p:nvSpPr>
            <p:cNvPr id="20" name="Shape 3993"/>
            <p:cNvSpPr/>
            <p:nvPr/>
          </p:nvSpPr>
          <p:spPr>
            <a:xfrm>
              <a:off x="8345386" y="605412"/>
              <a:ext cx="247072" cy="222370"/>
            </a:xfrm>
            <a:custGeom>
              <a:avLst/>
              <a:gdLst/>
              <a:ahLst/>
              <a:cxnLst>
                <a:cxn ang="0">
                  <a:pos x="wd2" y="hd2"/>
                </a:cxn>
                <a:cxn ang="5400000">
                  <a:pos x="wd2" y="hd2"/>
                </a:cxn>
                <a:cxn ang="10800000">
                  <a:pos x="wd2" y="hd2"/>
                </a:cxn>
                <a:cxn ang="16200000">
                  <a:pos x="wd2" y="hd2"/>
                </a:cxn>
              </a:cxnLst>
              <a:rect l="0" t="0" r="r" b="b"/>
              <a:pathLst>
                <a:path w="21600" h="21600" extrusionOk="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solidFill>
              <a:schemeClr val="accent1"/>
            </a:solidFill>
            <a:ln w="12700">
              <a:miter lim="400000"/>
            </a:ln>
          </p:spPr>
          <p:txBody>
            <a:bodyPr lIns="0" tIns="0" rIns="0" bIns="0" anchor="ctr"/>
            <a:lstStyle/>
            <a:p>
              <a:pPr lvl="0"/>
              <a:endParaRPr sz="1300"/>
            </a:p>
          </p:txBody>
        </p:sp>
        <p:sp>
          <p:nvSpPr>
            <p:cNvPr id="21" name="Shape 3994"/>
            <p:cNvSpPr/>
            <p:nvPr/>
          </p:nvSpPr>
          <p:spPr>
            <a:xfrm>
              <a:off x="4197455" y="1170013"/>
              <a:ext cx="229503" cy="186806"/>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accent1"/>
            </a:solidFill>
            <a:ln w="12700">
              <a:miter lim="400000"/>
            </a:ln>
          </p:spPr>
          <p:txBody>
            <a:bodyPr lIns="0" tIns="0" rIns="0" bIns="0" anchor="ctr"/>
            <a:lstStyle/>
            <a:p>
              <a:pPr lvl="0"/>
              <a:endParaRPr sz="1300"/>
            </a:p>
          </p:txBody>
        </p:sp>
        <p:sp>
          <p:nvSpPr>
            <p:cNvPr id="22" name="Shape 3995"/>
            <p:cNvSpPr/>
            <p:nvPr/>
          </p:nvSpPr>
          <p:spPr>
            <a:xfrm>
              <a:off x="2117728" y="1147297"/>
              <a:ext cx="232241" cy="232237"/>
            </a:xfrm>
            <a:custGeom>
              <a:avLst/>
              <a:gdLst/>
              <a:ahLst/>
              <a:cxnLst>
                <a:cxn ang="0">
                  <a:pos x="wd2" y="hd2"/>
                </a:cxn>
                <a:cxn ang="5400000">
                  <a:pos x="wd2" y="hd2"/>
                </a:cxn>
                <a:cxn ang="10800000">
                  <a:pos x="wd2" y="hd2"/>
                </a:cxn>
                <a:cxn ang="16200000">
                  <a:pos x="wd2" y="hd2"/>
                </a:cxn>
              </a:cxnLst>
              <a:rect l="0" t="0" r="r" b="b"/>
              <a:pathLst>
                <a:path w="21176" h="21176" extrusionOk="0">
                  <a:moveTo>
                    <a:pt x="18635" y="2703"/>
                  </a:moveTo>
                  <a:lnTo>
                    <a:pt x="11841" y="15322"/>
                  </a:lnTo>
                  <a:lnTo>
                    <a:pt x="11150" y="9587"/>
                  </a:lnTo>
                  <a:cubicBezTo>
                    <a:pt x="11150" y="9587"/>
                    <a:pt x="18635" y="2703"/>
                    <a:pt x="18635" y="2703"/>
                  </a:cubicBezTo>
                  <a:close/>
                  <a:moveTo>
                    <a:pt x="20880" y="297"/>
                  </a:moveTo>
                  <a:cubicBezTo>
                    <a:pt x="2015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solidFill>
              <a:schemeClr val="accent1"/>
            </a:solidFill>
            <a:ln w="12700">
              <a:miter lim="400000"/>
            </a:ln>
          </p:spPr>
          <p:txBody>
            <a:bodyPr lIns="0" tIns="0" rIns="0" bIns="0" anchor="ctr"/>
            <a:lstStyle/>
            <a:p>
              <a:pPr lvl="0"/>
              <a:endParaRPr sz="1300"/>
            </a:p>
          </p:txBody>
        </p:sp>
        <p:sp>
          <p:nvSpPr>
            <p:cNvPr id="23" name="Shape 3996"/>
            <p:cNvSpPr/>
            <p:nvPr/>
          </p:nvSpPr>
          <p:spPr>
            <a:xfrm>
              <a:off x="3167372" y="1144549"/>
              <a:ext cx="211310" cy="237733"/>
            </a:xfrm>
            <a:custGeom>
              <a:avLst/>
              <a:gdLst/>
              <a:ahLst/>
              <a:cxnLst>
                <a:cxn ang="0">
                  <a:pos x="wd2" y="hd2"/>
                </a:cxn>
                <a:cxn ang="5400000">
                  <a:pos x="wd2" y="hd2"/>
                </a:cxn>
                <a:cxn ang="10800000">
                  <a:pos x="wd2" y="hd2"/>
                </a:cxn>
                <a:cxn ang="16200000">
                  <a:pos x="wd2" y="hd2"/>
                </a:cxn>
              </a:cxnLst>
              <a:rect l="0" t="0" r="r" b="b"/>
              <a:pathLst>
                <a:path w="21600" h="21600" extrusionOk="0">
                  <a:moveTo>
                    <a:pt x="17551" y="14400"/>
                  </a:moveTo>
                  <a:cubicBezTo>
                    <a:pt x="16622" y="14400"/>
                    <a:pt x="15770" y="14680"/>
                    <a:pt x="15088" y="15147"/>
                  </a:cubicBezTo>
                  <a:lnTo>
                    <a:pt x="8042" y="11389"/>
                  </a:lnTo>
                  <a:cubicBezTo>
                    <a:pt x="8076" y="11197"/>
                    <a:pt x="8101" y="11000"/>
                    <a:pt x="8101" y="10800"/>
                  </a:cubicBezTo>
                  <a:cubicBezTo>
                    <a:pt x="8101" y="10599"/>
                    <a:pt x="8076" y="10403"/>
                    <a:pt x="8042" y="10211"/>
                  </a:cubicBezTo>
                  <a:lnTo>
                    <a:pt x="15088" y="6452"/>
                  </a:lnTo>
                  <a:cubicBezTo>
                    <a:pt x="15770" y="6920"/>
                    <a:pt x="16622" y="7200"/>
                    <a:pt x="17551" y="7200"/>
                  </a:cubicBezTo>
                  <a:cubicBezTo>
                    <a:pt x="19787" y="7200"/>
                    <a:pt x="21600" y="5588"/>
                    <a:pt x="21600" y="3600"/>
                  </a:cubicBezTo>
                  <a:cubicBezTo>
                    <a:pt x="21600" y="1612"/>
                    <a:pt x="19787" y="0"/>
                    <a:pt x="17551" y="0"/>
                  </a:cubicBezTo>
                  <a:cubicBezTo>
                    <a:pt x="15314" y="0"/>
                    <a:pt x="13499" y="1612"/>
                    <a:pt x="13499" y="3600"/>
                  </a:cubicBezTo>
                  <a:cubicBezTo>
                    <a:pt x="13499" y="3801"/>
                    <a:pt x="13524" y="3997"/>
                    <a:pt x="13560" y="4189"/>
                  </a:cubicBezTo>
                  <a:lnTo>
                    <a:pt x="6512" y="7947"/>
                  </a:lnTo>
                  <a:cubicBezTo>
                    <a:pt x="5830" y="7480"/>
                    <a:pt x="4978" y="7200"/>
                    <a:pt x="4049" y="7200"/>
                  </a:cubicBezTo>
                  <a:cubicBezTo>
                    <a:pt x="1813" y="7200"/>
                    <a:pt x="0" y="8812"/>
                    <a:pt x="0" y="10800"/>
                  </a:cubicBezTo>
                  <a:cubicBezTo>
                    <a:pt x="0" y="12788"/>
                    <a:pt x="1813" y="14400"/>
                    <a:pt x="4049" y="14400"/>
                  </a:cubicBezTo>
                  <a:cubicBezTo>
                    <a:pt x="4978" y="14400"/>
                    <a:pt x="5830" y="14119"/>
                    <a:pt x="6512" y="13653"/>
                  </a:cubicBezTo>
                  <a:lnTo>
                    <a:pt x="13560" y="17410"/>
                  </a:lnTo>
                  <a:cubicBezTo>
                    <a:pt x="13524" y="17603"/>
                    <a:pt x="13499" y="17798"/>
                    <a:pt x="13499" y="18000"/>
                  </a:cubicBezTo>
                  <a:cubicBezTo>
                    <a:pt x="13499" y="19987"/>
                    <a:pt x="15314" y="21600"/>
                    <a:pt x="17551" y="21600"/>
                  </a:cubicBezTo>
                  <a:cubicBezTo>
                    <a:pt x="19787" y="21600"/>
                    <a:pt x="21600" y="19987"/>
                    <a:pt x="21600" y="18000"/>
                  </a:cubicBezTo>
                  <a:cubicBezTo>
                    <a:pt x="21600" y="16012"/>
                    <a:pt x="19787" y="14400"/>
                    <a:pt x="17551" y="14400"/>
                  </a:cubicBezTo>
                  <a:close/>
                </a:path>
              </a:pathLst>
            </a:custGeom>
            <a:solidFill>
              <a:schemeClr val="accent1"/>
            </a:solidFill>
            <a:ln w="12700">
              <a:miter lim="400000"/>
            </a:ln>
          </p:spPr>
          <p:txBody>
            <a:bodyPr lIns="0" tIns="0" rIns="0" bIns="0" anchor="ctr"/>
            <a:lstStyle/>
            <a:p>
              <a:pPr lvl="0"/>
              <a:endParaRPr sz="1300"/>
            </a:p>
          </p:txBody>
        </p:sp>
        <p:sp>
          <p:nvSpPr>
            <p:cNvPr id="24" name="Shape 3997"/>
            <p:cNvSpPr/>
            <p:nvPr/>
          </p:nvSpPr>
          <p:spPr>
            <a:xfrm>
              <a:off x="2623224" y="1113121"/>
              <a:ext cx="260426" cy="260444"/>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25" name="Shape 3998"/>
            <p:cNvSpPr/>
            <p:nvPr/>
          </p:nvSpPr>
          <p:spPr>
            <a:xfrm>
              <a:off x="3658872" y="1155803"/>
              <a:ext cx="261287" cy="20902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a:miter lim="400000"/>
            </a:ln>
          </p:spPr>
          <p:txBody>
            <a:bodyPr lIns="0" tIns="0" rIns="0" bIns="0" anchor="ctr"/>
            <a:lstStyle/>
            <a:p>
              <a:pPr lvl="0"/>
              <a:endParaRPr sz="1300"/>
            </a:p>
          </p:txBody>
        </p:sp>
        <p:sp>
          <p:nvSpPr>
            <p:cNvPr id="26" name="Shape 3999"/>
            <p:cNvSpPr/>
            <p:nvPr/>
          </p:nvSpPr>
          <p:spPr>
            <a:xfrm>
              <a:off x="5233878" y="1124476"/>
              <a:ext cx="237749" cy="23773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13730" y="8251"/>
                  </a:lnTo>
                  <a:lnTo>
                    <a:pt x="21600" y="8251"/>
                  </a:lnTo>
                  <a:lnTo>
                    <a:pt x="15179" y="13096"/>
                  </a:lnTo>
                  <a:lnTo>
                    <a:pt x="17474" y="21600"/>
                  </a:lnTo>
                  <a:lnTo>
                    <a:pt x="10799" y="16501"/>
                  </a:lnTo>
                  <a:lnTo>
                    <a:pt x="4126" y="21600"/>
                  </a:lnTo>
                  <a:lnTo>
                    <a:pt x="6421" y="13096"/>
                  </a:lnTo>
                  <a:lnTo>
                    <a:pt x="0" y="8251"/>
                  </a:lnTo>
                  <a:lnTo>
                    <a:pt x="7869" y="8251"/>
                  </a:lnTo>
                  <a:cubicBezTo>
                    <a:pt x="7869" y="8251"/>
                    <a:pt x="10799" y="0"/>
                    <a:pt x="10799" y="0"/>
                  </a:cubicBezTo>
                  <a:close/>
                </a:path>
              </a:pathLst>
            </a:custGeom>
            <a:solidFill>
              <a:schemeClr val="accent1"/>
            </a:solidFill>
            <a:ln w="12700">
              <a:miter lim="400000"/>
            </a:ln>
          </p:spPr>
          <p:txBody>
            <a:bodyPr lIns="0" tIns="0" rIns="0" bIns="0" anchor="ctr"/>
            <a:lstStyle/>
            <a:p>
              <a:pPr lvl="0"/>
              <a:endParaRPr sz="1300"/>
            </a:p>
          </p:txBody>
        </p:sp>
        <p:sp>
          <p:nvSpPr>
            <p:cNvPr id="27" name="Shape 4000"/>
            <p:cNvSpPr/>
            <p:nvPr/>
          </p:nvSpPr>
          <p:spPr>
            <a:xfrm>
              <a:off x="5752108" y="1144549"/>
              <a:ext cx="237733" cy="237733"/>
            </a:xfrm>
            <a:custGeom>
              <a:avLst/>
              <a:gdLst/>
              <a:ahLst/>
              <a:cxnLst>
                <a:cxn ang="0">
                  <a:pos x="wd2" y="hd2"/>
                </a:cxn>
                <a:cxn ang="5400000">
                  <a:pos x="wd2" y="hd2"/>
                </a:cxn>
                <a:cxn ang="10800000">
                  <a:pos x="wd2" y="hd2"/>
                </a:cxn>
                <a:cxn ang="16200000">
                  <a:pos x="wd2" y="hd2"/>
                </a:cxn>
              </a:cxnLst>
              <a:rect l="0" t="0" r="r" b="b"/>
              <a:pathLst>
                <a:path w="21600" h="21600" extrusionOk="0">
                  <a:moveTo>
                    <a:pt x="10800" y="14093"/>
                  </a:moveTo>
                  <a:lnTo>
                    <a:pt x="7102" y="17164"/>
                  </a:lnTo>
                  <a:lnTo>
                    <a:pt x="8628" y="12791"/>
                  </a:lnTo>
                  <a:lnTo>
                    <a:pt x="5128" y="9969"/>
                  </a:lnTo>
                  <a:lnTo>
                    <a:pt x="9451" y="10091"/>
                  </a:lnTo>
                  <a:lnTo>
                    <a:pt x="10800" y="5133"/>
                  </a:lnTo>
                  <a:lnTo>
                    <a:pt x="12149" y="10091"/>
                  </a:lnTo>
                  <a:lnTo>
                    <a:pt x="16470" y="9969"/>
                  </a:lnTo>
                  <a:lnTo>
                    <a:pt x="12972" y="12791"/>
                  </a:lnTo>
                  <a:lnTo>
                    <a:pt x="14498" y="17164"/>
                  </a:lnTo>
                  <a:cubicBezTo>
                    <a:pt x="14498" y="17164"/>
                    <a:pt x="10800" y="14093"/>
                    <a:pt x="10800" y="14093"/>
                  </a:cubicBezTo>
                  <a:close/>
                  <a:moveTo>
                    <a:pt x="21600" y="8250"/>
                  </a:moveTo>
                  <a:lnTo>
                    <a:pt x="13731" y="8250"/>
                  </a:lnTo>
                  <a:lnTo>
                    <a:pt x="10800" y="0"/>
                  </a:lnTo>
                  <a:lnTo>
                    <a:pt x="7869" y="8250"/>
                  </a:lnTo>
                  <a:lnTo>
                    <a:pt x="0" y="8250"/>
                  </a:lnTo>
                  <a:lnTo>
                    <a:pt x="6420" y="13095"/>
                  </a:lnTo>
                  <a:lnTo>
                    <a:pt x="4125" y="21600"/>
                  </a:lnTo>
                  <a:lnTo>
                    <a:pt x="10800" y="16501"/>
                  </a:lnTo>
                  <a:lnTo>
                    <a:pt x="17474" y="21600"/>
                  </a:lnTo>
                  <a:lnTo>
                    <a:pt x="15179" y="13095"/>
                  </a:lnTo>
                  <a:cubicBezTo>
                    <a:pt x="15179" y="13095"/>
                    <a:pt x="21600" y="8250"/>
                    <a:pt x="21600" y="8250"/>
                  </a:cubicBezTo>
                  <a:close/>
                </a:path>
              </a:pathLst>
            </a:custGeom>
            <a:solidFill>
              <a:schemeClr val="accent1"/>
            </a:solidFill>
            <a:ln w="12700">
              <a:miter lim="400000"/>
            </a:ln>
          </p:spPr>
          <p:txBody>
            <a:bodyPr lIns="0" tIns="0" rIns="0" bIns="0" anchor="ctr"/>
            <a:lstStyle/>
            <a:p>
              <a:pPr lvl="0"/>
              <a:endParaRPr sz="1300"/>
            </a:p>
          </p:txBody>
        </p:sp>
        <p:sp>
          <p:nvSpPr>
            <p:cNvPr id="28" name="Shape 4001"/>
            <p:cNvSpPr/>
            <p:nvPr/>
          </p:nvSpPr>
          <p:spPr>
            <a:xfrm>
              <a:off x="4724007" y="1175681"/>
              <a:ext cx="215578" cy="175467"/>
            </a:xfrm>
            <a:custGeom>
              <a:avLst/>
              <a:gdLst/>
              <a:ahLst/>
              <a:cxnLst>
                <a:cxn ang="0">
                  <a:pos x="wd2" y="hd2"/>
                </a:cxn>
                <a:cxn ang="5400000">
                  <a:pos x="wd2" y="hd2"/>
                </a:cxn>
                <a:cxn ang="10800000">
                  <a:pos x="wd2" y="hd2"/>
                </a:cxn>
                <a:cxn ang="16200000">
                  <a:pos x="wd2" y="hd2"/>
                </a:cxn>
              </a:cxnLst>
              <a:rect l="0" t="0" r="r" b="b"/>
              <a:pathLst>
                <a:path w="20481" h="21024" extrusionOk="0">
                  <a:moveTo>
                    <a:pt x="17533" y="9574"/>
                  </a:moveTo>
                  <a:lnTo>
                    <a:pt x="10241" y="18154"/>
                  </a:lnTo>
                  <a:lnTo>
                    <a:pt x="2948" y="9574"/>
                  </a:lnTo>
                  <a:cubicBezTo>
                    <a:pt x="2213" y="8723"/>
                    <a:pt x="1928" y="7603"/>
                    <a:pt x="1928" y="6421"/>
                  </a:cubicBezTo>
                  <a:cubicBezTo>
                    <a:pt x="1928" y="5239"/>
                    <a:pt x="2093" y="4270"/>
                    <a:pt x="2828" y="3419"/>
                  </a:cubicBezTo>
                  <a:cubicBezTo>
                    <a:pt x="3478" y="2666"/>
                    <a:pt x="4351" y="2252"/>
                    <a:pt x="5284" y="2252"/>
                  </a:cubicBezTo>
                  <a:cubicBezTo>
                    <a:pt x="6219" y="2252"/>
                    <a:pt x="7091" y="2967"/>
                    <a:pt x="7742" y="3720"/>
                  </a:cubicBezTo>
                  <a:lnTo>
                    <a:pt x="10241" y="6463"/>
                  </a:lnTo>
                  <a:lnTo>
                    <a:pt x="12740" y="3720"/>
                  </a:lnTo>
                  <a:cubicBezTo>
                    <a:pt x="13389" y="2967"/>
                    <a:pt x="14262" y="2252"/>
                    <a:pt x="15197" y="2252"/>
                  </a:cubicBezTo>
                  <a:cubicBezTo>
                    <a:pt x="16132" y="2252"/>
                    <a:pt x="17004" y="2666"/>
                    <a:pt x="17653" y="3419"/>
                  </a:cubicBezTo>
                  <a:cubicBezTo>
                    <a:pt x="18389" y="4270"/>
                    <a:pt x="18552" y="5239"/>
                    <a:pt x="18554" y="6421"/>
                  </a:cubicBezTo>
                  <a:cubicBezTo>
                    <a:pt x="18554" y="7603"/>
                    <a:pt x="18268" y="8723"/>
                    <a:pt x="17533" y="9574"/>
                  </a:cubicBezTo>
                  <a:close/>
                  <a:moveTo>
                    <a:pt x="18802" y="1728"/>
                  </a:moveTo>
                  <a:cubicBezTo>
                    <a:pt x="16810" y="-576"/>
                    <a:pt x="13583" y="-576"/>
                    <a:pt x="11593" y="1728"/>
                  </a:cubicBezTo>
                  <a:lnTo>
                    <a:pt x="10241" y="3293"/>
                  </a:lnTo>
                  <a:lnTo>
                    <a:pt x="8889" y="1728"/>
                  </a:lnTo>
                  <a:cubicBezTo>
                    <a:pt x="6899" y="-576"/>
                    <a:pt x="3671" y="-576"/>
                    <a:pt x="1680" y="1728"/>
                  </a:cubicBezTo>
                  <a:cubicBezTo>
                    <a:pt x="-560" y="4320"/>
                    <a:pt x="-560" y="8523"/>
                    <a:pt x="1680" y="11115"/>
                  </a:cubicBezTo>
                  <a:lnTo>
                    <a:pt x="10241" y="21024"/>
                  </a:lnTo>
                  <a:lnTo>
                    <a:pt x="18802" y="11115"/>
                  </a:lnTo>
                  <a:cubicBezTo>
                    <a:pt x="21040" y="8523"/>
                    <a:pt x="21040" y="4320"/>
                    <a:pt x="18802" y="1728"/>
                  </a:cubicBezTo>
                  <a:close/>
                </a:path>
              </a:pathLst>
            </a:custGeom>
            <a:solidFill>
              <a:schemeClr val="accent1"/>
            </a:solidFill>
            <a:ln w="12700">
              <a:miter lim="400000"/>
            </a:ln>
          </p:spPr>
          <p:txBody>
            <a:bodyPr lIns="0" tIns="0" rIns="0" bIns="0" anchor="ctr"/>
            <a:lstStyle/>
            <a:p>
              <a:pPr lvl="0"/>
              <a:endParaRPr sz="1300"/>
            </a:p>
          </p:txBody>
        </p:sp>
        <p:sp>
          <p:nvSpPr>
            <p:cNvPr id="29" name="Shape 4002"/>
            <p:cNvSpPr/>
            <p:nvPr/>
          </p:nvSpPr>
          <p:spPr>
            <a:xfrm>
              <a:off x="6295177" y="1127224"/>
              <a:ext cx="206426" cy="232237"/>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accent1"/>
            </a:solidFill>
            <a:ln w="12700">
              <a:miter lim="400000"/>
            </a:ln>
          </p:spPr>
          <p:txBody>
            <a:bodyPr lIns="0" tIns="0" rIns="0" bIns="0" anchor="ctr"/>
            <a:lstStyle/>
            <a:p>
              <a:pPr lvl="0"/>
              <a:endParaRPr sz="1300"/>
            </a:p>
          </p:txBody>
        </p:sp>
        <p:sp>
          <p:nvSpPr>
            <p:cNvPr id="30" name="Shape 4003"/>
            <p:cNvSpPr/>
            <p:nvPr/>
          </p:nvSpPr>
          <p:spPr>
            <a:xfrm>
              <a:off x="6806940" y="1147297"/>
              <a:ext cx="206427" cy="232237"/>
            </a:xfrm>
            <a:custGeom>
              <a:avLst/>
              <a:gdLst/>
              <a:ahLst/>
              <a:cxnLst>
                <a:cxn ang="0">
                  <a:pos x="wd2" y="hd2"/>
                </a:cxn>
                <a:cxn ang="5400000">
                  <a:pos x="wd2" y="hd2"/>
                </a:cxn>
                <a:cxn ang="10800000">
                  <a:pos x="wd2" y="hd2"/>
                </a:cxn>
                <a:cxn ang="16200000">
                  <a:pos x="wd2" y="hd2"/>
                </a:cxn>
              </a:cxnLst>
              <a:rect l="0" t="0" r="r" b="b"/>
              <a:pathLst>
                <a:path w="21600" h="20959" extrusionOk="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solidFill>
              <a:schemeClr val="accent1"/>
            </a:solidFill>
            <a:ln w="12700">
              <a:miter lim="400000"/>
            </a:ln>
          </p:spPr>
          <p:txBody>
            <a:bodyPr lIns="0" tIns="0" rIns="0" bIns="0" anchor="ctr"/>
            <a:lstStyle/>
            <a:p>
              <a:pPr lvl="0"/>
              <a:endParaRPr sz="1300"/>
            </a:p>
          </p:txBody>
        </p:sp>
        <p:sp>
          <p:nvSpPr>
            <p:cNvPr id="31" name="Shape 4004"/>
            <p:cNvSpPr/>
            <p:nvPr/>
          </p:nvSpPr>
          <p:spPr>
            <a:xfrm>
              <a:off x="7846119" y="1173107"/>
              <a:ext cx="206427" cy="180615"/>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32" name="Shape 4005"/>
            <p:cNvSpPr/>
            <p:nvPr/>
          </p:nvSpPr>
          <p:spPr>
            <a:xfrm>
              <a:off x="7313623" y="1158907"/>
              <a:ext cx="232241" cy="209017"/>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accent1"/>
            </a:solidFill>
            <a:ln w="12700">
              <a:miter lim="400000"/>
            </a:ln>
          </p:spPr>
          <p:txBody>
            <a:bodyPr lIns="0" tIns="0" rIns="0" bIns="0" anchor="ctr"/>
            <a:lstStyle/>
            <a:p>
              <a:pPr lvl="0"/>
              <a:endParaRPr sz="1300"/>
            </a:p>
          </p:txBody>
        </p:sp>
        <p:sp>
          <p:nvSpPr>
            <p:cNvPr id="33" name="Shape 4006"/>
            <p:cNvSpPr/>
            <p:nvPr/>
          </p:nvSpPr>
          <p:spPr>
            <a:xfrm>
              <a:off x="8377980" y="1164367"/>
              <a:ext cx="181885" cy="157951"/>
            </a:xfrm>
            <a:custGeom>
              <a:avLst/>
              <a:gdLst/>
              <a:ahLst/>
              <a:cxnLst>
                <a:cxn ang="0">
                  <a:pos x="wd2" y="hd2"/>
                </a:cxn>
                <a:cxn ang="5400000">
                  <a:pos x="wd2" y="hd2"/>
                </a:cxn>
                <a:cxn ang="10800000">
                  <a:pos x="wd2" y="hd2"/>
                </a:cxn>
                <a:cxn ang="16200000">
                  <a:pos x="wd2" y="hd2"/>
                </a:cxn>
              </a:cxnLst>
              <a:rect l="0" t="0" r="r" b="b"/>
              <a:pathLst>
                <a:path w="18182" h="21600" extrusionOk="0">
                  <a:moveTo>
                    <a:pt x="13535" y="0"/>
                  </a:moveTo>
                  <a:cubicBezTo>
                    <a:pt x="11609" y="0"/>
                    <a:pt x="10048" y="2198"/>
                    <a:pt x="10048" y="4909"/>
                  </a:cubicBezTo>
                  <a:cubicBezTo>
                    <a:pt x="10048" y="7621"/>
                    <a:pt x="11609" y="9819"/>
                    <a:pt x="13535" y="9819"/>
                  </a:cubicBezTo>
                  <a:cubicBezTo>
                    <a:pt x="17024" y="9819"/>
                    <a:pt x="14698" y="19309"/>
                    <a:pt x="10048" y="19309"/>
                  </a:cubicBezTo>
                  <a:lnTo>
                    <a:pt x="10048" y="21600"/>
                  </a:lnTo>
                  <a:cubicBezTo>
                    <a:pt x="18348" y="21600"/>
                    <a:pt x="21600" y="0"/>
                    <a:pt x="13535" y="0"/>
                  </a:cubicBezTo>
                  <a:close/>
                  <a:moveTo>
                    <a:pt x="3489" y="0"/>
                  </a:moveTo>
                  <a:cubicBezTo>
                    <a:pt x="1561" y="0"/>
                    <a:pt x="0" y="2198"/>
                    <a:pt x="0" y="4909"/>
                  </a:cubicBezTo>
                  <a:cubicBezTo>
                    <a:pt x="0" y="7621"/>
                    <a:pt x="1561" y="9819"/>
                    <a:pt x="3489" y="9819"/>
                  </a:cubicBezTo>
                  <a:cubicBezTo>
                    <a:pt x="6976" y="9819"/>
                    <a:pt x="4651" y="19309"/>
                    <a:pt x="0" y="19309"/>
                  </a:cubicBezTo>
                  <a:lnTo>
                    <a:pt x="0" y="21600"/>
                  </a:lnTo>
                  <a:cubicBezTo>
                    <a:pt x="8299" y="21600"/>
                    <a:pt x="11552" y="0"/>
                    <a:pt x="3489" y="0"/>
                  </a:cubicBezTo>
                  <a:close/>
                </a:path>
              </a:pathLst>
            </a:custGeom>
            <a:solidFill>
              <a:schemeClr val="accent1"/>
            </a:solidFill>
            <a:ln w="12700">
              <a:miter lim="400000"/>
            </a:ln>
          </p:spPr>
          <p:txBody>
            <a:bodyPr lIns="0" tIns="0" rIns="0" bIns="0" anchor="ctr"/>
            <a:lstStyle/>
            <a:p>
              <a:pPr lvl="0"/>
              <a:endParaRPr sz="1300"/>
            </a:p>
          </p:txBody>
        </p:sp>
        <p:sp>
          <p:nvSpPr>
            <p:cNvPr id="34" name="Shape 4007"/>
            <p:cNvSpPr/>
            <p:nvPr/>
          </p:nvSpPr>
          <p:spPr>
            <a:xfrm>
              <a:off x="1145840" y="1679514"/>
              <a:ext cx="141173" cy="141166"/>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3565" y="0"/>
                  </a:lnTo>
                  <a:cubicBezTo>
                    <a:pt x="1584" y="0"/>
                    <a:pt x="0" y="1584"/>
                    <a:pt x="0" y="3564"/>
                  </a:cubicBezTo>
                  <a:lnTo>
                    <a:pt x="0" y="18000"/>
                  </a:lnTo>
                  <a:cubicBezTo>
                    <a:pt x="0" y="19980"/>
                    <a:pt x="1621" y="21600"/>
                    <a:pt x="3600" y="21600"/>
                  </a:cubicBezTo>
                  <a:lnTo>
                    <a:pt x="18000" y="21600"/>
                  </a:lnTo>
                  <a:cubicBezTo>
                    <a:pt x="19979" y="21600"/>
                    <a:pt x="21600" y="19980"/>
                    <a:pt x="21600" y="18000"/>
                  </a:cubicBezTo>
                  <a:lnTo>
                    <a:pt x="21600" y="3600"/>
                  </a:lnTo>
                  <a:cubicBezTo>
                    <a:pt x="21600" y="1620"/>
                    <a:pt x="19979" y="0"/>
                    <a:pt x="18000" y="0"/>
                  </a:cubicBezTo>
                  <a:close/>
                </a:path>
              </a:pathLst>
            </a:custGeom>
            <a:solidFill>
              <a:schemeClr val="accent1"/>
            </a:solidFill>
            <a:ln w="12700">
              <a:miter lim="400000"/>
            </a:ln>
          </p:spPr>
          <p:txBody>
            <a:bodyPr lIns="0" tIns="0" rIns="0" bIns="0" anchor="ctr"/>
            <a:lstStyle/>
            <a:p>
              <a:pPr lvl="0"/>
              <a:endParaRPr sz="1300"/>
            </a:p>
          </p:txBody>
        </p:sp>
        <p:sp>
          <p:nvSpPr>
            <p:cNvPr id="35" name="Shape 4008"/>
            <p:cNvSpPr/>
            <p:nvPr/>
          </p:nvSpPr>
          <p:spPr>
            <a:xfrm>
              <a:off x="1102324" y="1766546"/>
              <a:ext cx="94116" cy="9411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0" y="16200"/>
                  </a:lnTo>
                  <a:cubicBezTo>
                    <a:pt x="0" y="19170"/>
                    <a:pt x="2432" y="21600"/>
                    <a:pt x="5400" y="21600"/>
                  </a:cubicBezTo>
                  <a:lnTo>
                    <a:pt x="21600" y="21600"/>
                  </a:lnTo>
                  <a:lnTo>
                    <a:pt x="21600" y="16200"/>
                  </a:lnTo>
                  <a:lnTo>
                    <a:pt x="5400" y="16200"/>
                  </a:lnTo>
                  <a:cubicBezTo>
                    <a:pt x="5400" y="16200"/>
                    <a:pt x="5400" y="0"/>
                    <a:pt x="5400" y="0"/>
                  </a:cubicBezTo>
                  <a:close/>
                </a:path>
              </a:pathLst>
            </a:custGeom>
            <a:solidFill>
              <a:schemeClr val="accent1"/>
            </a:solidFill>
            <a:ln w="12700">
              <a:miter lim="400000"/>
            </a:ln>
          </p:spPr>
          <p:txBody>
            <a:bodyPr lIns="0" tIns="0" rIns="0" bIns="0" anchor="ctr"/>
            <a:lstStyle/>
            <a:p>
              <a:pPr lvl="0"/>
              <a:endParaRPr sz="1300"/>
            </a:p>
          </p:txBody>
        </p:sp>
        <p:sp>
          <p:nvSpPr>
            <p:cNvPr id="36" name="Shape 4009"/>
            <p:cNvSpPr/>
            <p:nvPr/>
          </p:nvSpPr>
          <p:spPr>
            <a:xfrm>
              <a:off x="573317" y="1679066"/>
              <a:ext cx="203523" cy="182045"/>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chemeClr val="accent1"/>
            </a:solidFill>
            <a:ln w="12700">
              <a:miter lim="400000"/>
            </a:ln>
          </p:spPr>
          <p:txBody>
            <a:bodyPr lIns="0" tIns="0" rIns="0" bIns="0" anchor="ctr"/>
            <a:lstStyle/>
            <a:p>
              <a:pPr lvl="0"/>
              <a:endParaRPr sz="1300"/>
            </a:p>
          </p:txBody>
        </p:sp>
        <p:sp>
          <p:nvSpPr>
            <p:cNvPr id="37" name="Shape 4010"/>
            <p:cNvSpPr/>
            <p:nvPr/>
          </p:nvSpPr>
          <p:spPr>
            <a:xfrm>
              <a:off x="3688102" y="1665578"/>
              <a:ext cx="209028" cy="209022"/>
            </a:xfrm>
            <a:custGeom>
              <a:avLst/>
              <a:gdLst/>
              <a:ahLst/>
              <a:cxnLst>
                <a:cxn ang="0">
                  <a:pos x="wd2" y="hd2"/>
                </a:cxn>
                <a:cxn ang="5400000">
                  <a:pos x="wd2" y="hd2"/>
                </a:cxn>
                <a:cxn ang="10800000">
                  <a:pos x="wd2" y="hd2"/>
                </a:cxn>
                <a:cxn ang="16200000">
                  <a:pos x="wd2" y="hd2"/>
                </a:cxn>
              </a:cxnLst>
              <a:rect l="0" t="0" r="r" b="b"/>
              <a:pathLst>
                <a:path w="21600" h="21062" extrusionOk="0">
                  <a:moveTo>
                    <a:pt x="20103" y="1592"/>
                  </a:moveTo>
                  <a:cubicBezTo>
                    <a:pt x="18016" y="-428"/>
                    <a:pt x="15096" y="-538"/>
                    <a:pt x="13165" y="1332"/>
                  </a:cubicBezTo>
                  <a:lnTo>
                    <a:pt x="11803" y="2650"/>
                  </a:lnTo>
                  <a:cubicBezTo>
                    <a:pt x="11278" y="3158"/>
                    <a:pt x="11275" y="3984"/>
                    <a:pt x="11796" y="4495"/>
                  </a:cubicBezTo>
                  <a:cubicBezTo>
                    <a:pt x="12317" y="5007"/>
                    <a:pt x="13164" y="5010"/>
                    <a:pt x="13689" y="4503"/>
                  </a:cubicBezTo>
                  <a:lnTo>
                    <a:pt x="15051" y="3184"/>
                  </a:lnTo>
                  <a:cubicBezTo>
                    <a:pt x="16052" y="2215"/>
                    <a:pt x="17362" y="2617"/>
                    <a:pt x="18217" y="3444"/>
                  </a:cubicBezTo>
                  <a:cubicBezTo>
                    <a:pt x="18672" y="3884"/>
                    <a:pt x="18923" y="4469"/>
                    <a:pt x="18923" y="5091"/>
                  </a:cubicBezTo>
                  <a:cubicBezTo>
                    <a:pt x="18923" y="5714"/>
                    <a:pt x="18672" y="6298"/>
                    <a:pt x="18217" y="6739"/>
                  </a:cubicBezTo>
                  <a:lnTo>
                    <a:pt x="13924" y="10890"/>
                  </a:lnTo>
                  <a:cubicBezTo>
                    <a:pt x="11962" y="12789"/>
                    <a:pt x="11042" y="11899"/>
                    <a:pt x="10649" y="11518"/>
                  </a:cubicBezTo>
                  <a:cubicBezTo>
                    <a:pt x="10124" y="11010"/>
                    <a:pt x="9277" y="11013"/>
                    <a:pt x="8757" y="11525"/>
                  </a:cubicBezTo>
                  <a:cubicBezTo>
                    <a:pt x="8235" y="12037"/>
                    <a:pt x="8238" y="12862"/>
                    <a:pt x="8763" y="13370"/>
                  </a:cubicBezTo>
                  <a:cubicBezTo>
                    <a:pt x="9664" y="14242"/>
                    <a:pt x="10693" y="14674"/>
                    <a:pt x="11770" y="14674"/>
                  </a:cubicBezTo>
                  <a:cubicBezTo>
                    <a:pt x="13090" y="14674"/>
                    <a:pt x="14485" y="14026"/>
                    <a:pt x="15810" y="12743"/>
                  </a:cubicBezTo>
                  <a:lnTo>
                    <a:pt x="20103" y="8591"/>
                  </a:lnTo>
                  <a:cubicBezTo>
                    <a:pt x="21068" y="7657"/>
                    <a:pt x="21600" y="6413"/>
                    <a:pt x="21600" y="5091"/>
                  </a:cubicBezTo>
                  <a:cubicBezTo>
                    <a:pt x="21600" y="3769"/>
                    <a:pt x="21068" y="2526"/>
                    <a:pt x="20103" y="1592"/>
                  </a:cubicBezTo>
                  <a:close/>
                  <a:moveTo>
                    <a:pt x="7910" y="16710"/>
                  </a:moveTo>
                  <a:lnTo>
                    <a:pt x="6817" y="17768"/>
                  </a:lnTo>
                  <a:cubicBezTo>
                    <a:pt x="5870" y="18684"/>
                    <a:pt x="4329" y="18684"/>
                    <a:pt x="3383" y="17768"/>
                  </a:cubicBezTo>
                  <a:cubicBezTo>
                    <a:pt x="2928" y="17328"/>
                    <a:pt x="2677" y="16743"/>
                    <a:pt x="2677" y="16121"/>
                  </a:cubicBezTo>
                  <a:cubicBezTo>
                    <a:pt x="2677" y="15499"/>
                    <a:pt x="2928" y="14914"/>
                    <a:pt x="3383" y="14474"/>
                  </a:cubicBezTo>
                  <a:lnTo>
                    <a:pt x="7406" y="10581"/>
                  </a:lnTo>
                  <a:cubicBezTo>
                    <a:pt x="8240" y="9775"/>
                    <a:pt x="9807" y="8588"/>
                    <a:pt x="10951" y="9694"/>
                  </a:cubicBezTo>
                  <a:cubicBezTo>
                    <a:pt x="11475" y="10202"/>
                    <a:pt x="12323" y="10199"/>
                    <a:pt x="12843" y="9687"/>
                  </a:cubicBezTo>
                  <a:cubicBezTo>
                    <a:pt x="13363" y="9175"/>
                    <a:pt x="13360" y="8350"/>
                    <a:pt x="12837" y="7842"/>
                  </a:cubicBezTo>
                  <a:cubicBezTo>
                    <a:pt x="10893" y="5962"/>
                    <a:pt x="8022" y="6310"/>
                    <a:pt x="5520" y="8729"/>
                  </a:cubicBezTo>
                  <a:lnTo>
                    <a:pt x="1497" y="12621"/>
                  </a:lnTo>
                  <a:cubicBezTo>
                    <a:pt x="532" y="13556"/>
                    <a:pt x="0" y="14799"/>
                    <a:pt x="0" y="16121"/>
                  </a:cubicBezTo>
                  <a:cubicBezTo>
                    <a:pt x="0" y="17443"/>
                    <a:pt x="532" y="18686"/>
                    <a:pt x="1497" y="19620"/>
                  </a:cubicBezTo>
                  <a:cubicBezTo>
                    <a:pt x="2490" y="20582"/>
                    <a:pt x="3796" y="21062"/>
                    <a:pt x="5099" y="21062"/>
                  </a:cubicBezTo>
                  <a:cubicBezTo>
                    <a:pt x="6405" y="21062"/>
                    <a:pt x="7710" y="20582"/>
                    <a:pt x="8703" y="19620"/>
                  </a:cubicBezTo>
                  <a:lnTo>
                    <a:pt x="9797" y="18562"/>
                  </a:lnTo>
                  <a:cubicBezTo>
                    <a:pt x="10320" y="18054"/>
                    <a:pt x="10324" y="17228"/>
                    <a:pt x="9804" y="16716"/>
                  </a:cubicBezTo>
                  <a:cubicBezTo>
                    <a:pt x="9283" y="16205"/>
                    <a:pt x="8435" y="16202"/>
                    <a:pt x="7910" y="16710"/>
                  </a:cubicBezTo>
                  <a:close/>
                </a:path>
              </a:pathLst>
            </a:custGeom>
            <a:solidFill>
              <a:schemeClr val="accent1"/>
            </a:solidFill>
            <a:ln w="12700">
              <a:miter lim="400000"/>
            </a:ln>
          </p:spPr>
          <p:txBody>
            <a:bodyPr lIns="0" tIns="0" rIns="0" bIns="0" anchor="ctr"/>
            <a:lstStyle/>
            <a:p>
              <a:pPr lvl="0"/>
              <a:endParaRPr sz="1300"/>
            </a:p>
          </p:txBody>
        </p:sp>
        <p:sp>
          <p:nvSpPr>
            <p:cNvPr id="38" name="Shape 4011"/>
            <p:cNvSpPr/>
            <p:nvPr/>
          </p:nvSpPr>
          <p:spPr>
            <a:xfrm>
              <a:off x="2140444" y="1676686"/>
              <a:ext cx="186806" cy="18680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accent1"/>
            </a:solidFill>
            <a:ln w="12700">
              <a:miter lim="400000"/>
            </a:ln>
          </p:spPr>
          <p:txBody>
            <a:bodyPr lIns="0" tIns="0" rIns="0" bIns="0" anchor="ctr"/>
            <a:lstStyle/>
            <a:p>
              <a:pPr lvl="0"/>
              <a:endParaRPr sz="1300"/>
            </a:p>
          </p:txBody>
        </p:sp>
        <p:sp>
          <p:nvSpPr>
            <p:cNvPr id="39" name="Shape 4012"/>
            <p:cNvSpPr/>
            <p:nvPr/>
          </p:nvSpPr>
          <p:spPr>
            <a:xfrm>
              <a:off x="3168076" y="1653970"/>
              <a:ext cx="209901" cy="232237"/>
            </a:xfrm>
            <a:custGeom>
              <a:avLst/>
              <a:gdLst/>
              <a:ahLst/>
              <a:cxnLst>
                <a:cxn ang="0">
                  <a:pos x="wd2" y="hd2"/>
                </a:cxn>
                <a:cxn ang="5400000">
                  <a:pos x="wd2" y="hd2"/>
                </a:cxn>
                <a:cxn ang="10800000">
                  <a:pos x="wd2" y="hd2"/>
                </a:cxn>
                <a:cxn ang="16200000">
                  <a:pos x="wd2" y="hd2"/>
                </a:cxn>
              </a:cxnLst>
              <a:rect l="0" t="0" r="r" b="b"/>
              <a:pathLst>
                <a:path w="20177" h="20479" extrusionOk="0">
                  <a:moveTo>
                    <a:pt x="15952" y="8520"/>
                  </a:moveTo>
                  <a:cubicBezTo>
                    <a:pt x="13076" y="2843"/>
                    <a:pt x="11582" y="687"/>
                    <a:pt x="6884" y="777"/>
                  </a:cubicBezTo>
                  <a:cubicBezTo>
                    <a:pt x="5211" y="808"/>
                    <a:pt x="5613" y="-335"/>
                    <a:pt x="4336" y="99"/>
                  </a:cubicBezTo>
                  <a:cubicBezTo>
                    <a:pt x="3062" y="533"/>
                    <a:pt x="4155" y="1167"/>
                    <a:pt x="2851" y="2149"/>
                  </a:cubicBezTo>
                  <a:cubicBezTo>
                    <a:pt x="-810" y="4906"/>
                    <a:pt x="-471" y="7455"/>
                    <a:pt x="1226" y="13532"/>
                  </a:cubicBezTo>
                  <a:cubicBezTo>
                    <a:pt x="1941" y="16091"/>
                    <a:pt x="-499" y="16217"/>
                    <a:pt x="467" y="18699"/>
                  </a:cubicBezTo>
                  <a:cubicBezTo>
                    <a:pt x="1172" y="20508"/>
                    <a:pt x="6366" y="21265"/>
                    <a:pt x="11848" y="19399"/>
                  </a:cubicBezTo>
                  <a:cubicBezTo>
                    <a:pt x="17329" y="17534"/>
                    <a:pt x="20790" y="13831"/>
                    <a:pt x="20085" y="12021"/>
                  </a:cubicBezTo>
                  <a:cubicBezTo>
                    <a:pt x="19120" y="9540"/>
                    <a:pt x="17164" y="10910"/>
                    <a:pt x="15952" y="8520"/>
                  </a:cubicBezTo>
                  <a:close/>
                </a:path>
              </a:pathLst>
            </a:custGeom>
            <a:solidFill>
              <a:schemeClr val="accent1"/>
            </a:solidFill>
            <a:ln w="12700">
              <a:miter lim="400000"/>
            </a:ln>
          </p:spPr>
          <p:txBody>
            <a:bodyPr lIns="0" tIns="0" rIns="0" bIns="0" anchor="ctr"/>
            <a:lstStyle/>
            <a:p>
              <a:pPr lvl="0"/>
              <a:endParaRPr sz="1300"/>
            </a:p>
          </p:txBody>
        </p:sp>
        <p:sp>
          <p:nvSpPr>
            <p:cNvPr id="40" name="Shape 4013"/>
            <p:cNvSpPr/>
            <p:nvPr/>
          </p:nvSpPr>
          <p:spPr>
            <a:xfrm>
              <a:off x="2653462" y="1676686"/>
              <a:ext cx="199559" cy="55946"/>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chemeClr val="accent1"/>
            </a:solidFill>
            <a:ln w="12700">
              <a:miter lim="400000"/>
            </a:ln>
          </p:spPr>
          <p:txBody>
            <a:bodyPr lIns="0" tIns="0" rIns="0" bIns="0" anchor="ctr"/>
            <a:lstStyle/>
            <a:p>
              <a:pPr lvl="0"/>
              <a:endParaRPr sz="1300"/>
            </a:p>
          </p:txBody>
        </p:sp>
        <p:sp>
          <p:nvSpPr>
            <p:cNvPr id="41" name="Shape 4014"/>
            <p:cNvSpPr/>
            <p:nvPr/>
          </p:nvSpPr>
          <p:spPr>
            <a:xfrm>
              <a:off x="2643792" y="1741539"/>
              <a:ext cx="219292" cy="121952"/>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chemeClr val="accent1"/>
            </a:solidFill>
            <a:ln w="12700">
              <a:miter lim="400000"/>
            </a:ln>
          </p:spPr>
          <p:txBody>
            <a:bodyPr lIns="0" tIns="0" rIns="0" bIns="0" anchor="ctr"/>
            <a:lstStyle/>
            <a:p>
              <a:pPr lvl="0"/>
              <a:endParaRPr sz="1300"/>
            </a:p>
          </p:txBody>
        </p:sp>
        <p:sp>
          <p:nvSpPr>
            <p:cNvPr id="42" name="Shape 4015"/>
            <p:cNvSpPr/>
            <p:nvPr/>
          </p:nvSpPr>
          <p:spPr>
            <a:xfrm>
              <a:off x="1620855" y="1676686"/>
              <a:ext cx="186805" cy="1868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1"/>
            </a:solidFill>
            <a:ln w="12700">
              <a:miter lim="400000"/>
            </a:ln>
          </p:spPr>
          <p:txBody>
            <a:bodyPr lIns="0" tIns="0" rIns="0" bIns="0" anchor="ctr"/>
            <a:lstStyle/>
            <a:p>
              <a:pPr lvl="0"/>
              <a:endParaRPr sz="1300"/>
            </a:p>
          </p:txBody>
        </p:sp>
        <p:sp>
          <p:nvSpPr>
            <p:cNvPr id="43" name="Shape 4016"/>
            <p:cNvSpPr/>
            <p:nvPr/>
          </p:nvSpPr>
          <p:spPr>
            <a:xfrm>
              <a:off x="6292835" y="1668289"/>
              <a:ext cx="195458" cy="203600"/>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1"/>
            </a:solidFill>
            <a:ln w="12700">
              <a:miter lim="400000"/>
            </a:ln>
          </p:spPr>
          <p:txBody>
            <a:bodyPr lIns="0" tIns="0" rIns="0" bIns="0" anchor="ctr"/>
            <a:lstStyle/>
            <a:p>
              <a:pPr lvl="0"/>
              <a:endParaRPr sz="1300"/>
            </a:p>
          </p:txBody>
        </p:sp>
        <p:sp>
          <p:nvSpPr>
            <p:cNvPr id="44" name="Shape 4017"/>
            <p:cNvSpPr/>
            <p:nvPr/>
          </p:nvSpPr>
          <p:spPr>
            <a:xfrm>
              <a:off x="5771394" y="1668289"/>
              <a:ext cx="199163" cy="20360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1"/>
            </a:solidFill>
            <a:ln w="12700">
              <a:miter lim="400000"/>
            </a:ln>
          </p:spPr>
          <p:txBody>
            <a:bodyPr lIns="0" tIns="0" rIns="0" bIns="0" anchor="ctr"/>
            <a:lstStyle/>
            <a:p>
              <a:pPr lvl="0"/>
              <a:endParaRPr sz="1300"/>
            </a:p>
          </p:txBody>
        </p:sp>
        <p:sp>
          <p:nvSpPr>
            <p:cNvPr id="45" name="Shape 4018"/>
            <p:cNvSpPr/>
            <p:nvPr/>
          </p:nvSpPr>
          <p:spPr>
            <a:xfrm>
              <a:off x="4729988" y="1668289"/>
              <a:ext cx="203615" cy="203600"/>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accent1"/>
            </a:solidFill>
            <a:ln w="12700">
              <a:miter lim="400000"/>
            </a:ln>
          </p:spPr>
          <p:txBody>
            <a:bodyPr lIns="0" tIns="0" rIns="0" bIns="0" anchor="ctr"/>
            <a:lstStyle/>
            <a:p>
              <a:pPr lvl="0"/>
              <a:endParaRPr sz="1300"/>
            </a:p>
          </p:txBody>
        </p:sp>
        <p:sp>
          <p:nvSpPr>
            <p:cNvPr id="46" name="Shape 4019"/>
            <p:cNvSpPr/>
            <p:nvPr/>
          </p:nvSpPr>
          <p:spPr>
            <a:xfrm>
              <a:off x="4204417" y="1668289"/>
              <a:ext cx="215578" cy="203600"/>
            </a:xfrm>
            <a:custGeom>
              <a:avLst/>
              <a:gdLst/>
              <a:ahLst/>
              <a:cxnLst>
                <a:cxn ang="0">
                  <a:pos x="wd2" y="hd2"/>
                </a:cxn>
                <a:cxn ang="5400000">
                  <a:pos x="wd2" y="hd2"/>
                </a:cxn>
                <a:cxn ang="10800000">
                  <a:pos x="wd2" y="hd2"/>
                </a:cxn>
                <a:cxn ang="16200000">
                  <a:pos x="wd2" y="hd2"/>
                </a:cxn>
              </a:cxnLst>
              <a:rect l="0" t="0" r="r" b="b"/>
              <a:pathLst>
                <a:path w="21431" h="16922"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chemeClr val="accent1"/>
            </a:solidFill>
            <a:ln w="12700">
              <a:miter lim="400000"/>
            </a:ln>
          </p:spPr>
          <p:txBody>
            <a:bodyPr lIns="0" tIns="0" rIns="0" bIns="0" anchor="ctr"/>
            <a:lstStyle/>
            <a:p>
              <a:pPr lvl="0"/>
              <a:endParaRPr sz="1300"/>
            </a:p>
          </p:txBody>
        </p:sp>
        <p:sp>
          <p:nvSpPr>
            <p:cNvPr id="47" name="Shape 4020"/>
            <p:cNvSpPr/>
            <p:nvPr/>
          </p:nvSpPr>
          <p:spPr>
            <a:xfrm>
              <a:off x="5256463" y="1682355"/>
              <a:ext cx="197252" cy="175467"/>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accent1"/>
            </a:solidFill>
            <a:ln w="12700">
              <a:miter lim="400000"/>
            </a:ln>
          </p:spPr>
          <p:txBody>
            <a:bodyPr lIns="0" tIns="0" rIns="0" bIns="0" anchor="ctr"/>
            <a:lstStyle/>
            <a:p>
              <a:pPr lvl="0"/>
              <a:endParaRPr sz="1300"/>
            </a:p>
          </p:txBody>
        </p:sp>
        <p:sp>
          <p:nvSpPr>
            <p:cNvPr id="48" name="Shape 4021"/>
            <p:cNvSpPr/>
            <p:nvPr/>
          </p:nvSpPr>
          <p:spPr>
            <a:xfrm>
              <a:off x="8412896" y="1668289"/>
              <a:ext cx="125626" cy="203600"/>
            </a:xfrm>
            <a:custGeom>
              <a:avLst/>
              <a:gdLst/>
              <a:ahLst/>
              <a:cxnLst>
                <a:cxn ang="0">
                  <a:pos x="wd2" y="hd2"/>
                </a:cxn>
                <a:cxn ang="5400000">
                  <a:pos x="wd2" y="hd2"/>
                </a:cxn>
                <a:cxn ang="10800000">
                  <a:pos x="wd2" y="hd2"/>
                </a:cxn>
                <a:cxn ang="16200000">
                  <a:pos x="wd2" y="hd2"/>
                </a:cxn>
              </a:cxnLst>
              <a:rect l="0" t="0" r="r" b="b"/>
              <a:pathLst>
                <a:path w="17648" h="21126" extrusionOk="0">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solidFill>
              <a:schemeClr val="accent1"/>
            </a:solidFill>
            <a:ln w="12700">
              <a:miter lim="400000"/>
            </a:ln>
          </p:spPr>
          <p:txBody>
            <a:bodyPr lIns="0" tIns="0" rIns="0" bIns="0" anchor="ctr"/>
            <a:lstStyle/>
            <a:p>
              <a:pPr lvl="0"/>
              <a:endParaRPr sz="1300"/>
            </a:p>
          </p:txBody>
        </p:sp>
        <p:sp>
          <p:nvSpPr>
            <p:cNvPr id="49" name="Shape 4022"/>
            <p:cNvSpPr/>
            <p:nvPr/>
          </p:nvSpPr>
          <p:spPr>
            <a:xfrm>
              <a:off x="7339434" y="1679781"/>
              <a:ext cx="180619" cy="180615"/>
            </a:xfrm>
            <a:custGeom>
              <a:avLst/>
              <a:gdLst/>
              <a:ahLst/>
              <a:cxnLst>
                <a:cxn ang="0">
                  <a:pos x="wd2" y="hd2"/>
                </a:cxn>
                <a:cxn ang="5400000">
                  <a:pos x="wd2" y="hd2"/>
                </a:cxn>
                <a:cxn ang="10800000">
                  <a:pos x="wd2" y="hd2"/>
                </a:cxn>
                <a:cxn ang="16200000">
                  <a:pos x="wd2" y="hd2"/>
                </a:cxn>
              </a:cxnLst>
              <a:rect l="0" t="0" r="r" b="b"/>
              <a:pathLst>
                <a:path w="20530" h="20529" extrusionOk="0">
                  <a:moveTo>
                    <a:pt x="13105" y="13105"/>
                  </a:moveTo>
                  <a:cubicBezTo>
                    <a:pt x="9555" y="16656"/>
                    <a:pt x="4175" y="17259"/>
                    <a:pt x="0" y="14920"/>
                  </a:cubicBezTo>
                  <a:cubicBezTo>
                    <a:pt x="481" y="15779"/>
                    <a:pt x="1084" y="16587"/>
                    <a:pt x="1815" y="17318"/>
                  </a:cubicBezTo>
                  <a:cubicBezTo>
                    <a:pt x="6096" y="21600"/>
                    <a:pt x="13037" y="21600"/>
                    <a:pt x="17319" y="17318"/>
                  </a:cubicBezTo>
                  <a:cubicBezTo>
                    <a:pt x="21600" y="13037"/>
                    <a:pt x="21600" y="6096"/>
                    <a:pt x="17319" y="1813"/>
                  </a:cubicBezTo>
                  <a:cubicBezTo>
                    <a:pt x="16588" y="1084"/>
                    <a:pt x="15779" y="481"/>
                    <a:pt x="14920" y="0"/>
                  </a:cubicBezTo>
                  <a:cubicBezTo>
                    <a:pt x="17259" y="4175"/>
                    <a:pt x="16656" y="9555"/>
                    <a:pt x="13105" y="13105"/>
                  </a:cubicBezTo>
                  <a:close/>
                </a:path>
              </a:pathLst>
            </a:custGeom>
            <a:solidFill>
              <a:schemeClr val="accent1"/>
            </a:solidFill>
            <a:ln w="12700">
              <a:miter lim="400000"/>
            </a:ln>
          </p:spPr>
          <p:txBody>
            <a:bodyPr lIns="0" tIns="0" rIns="0" bIns="0" anchor="ctr"/>
            <a:lstStyle/>
            <a:p>
              <a:pPr lvl="0"/>
              <a:endParaRPr sz="1300"/>
            </a:p>
          </p:txBody>
        </p:sp>
        <p:sp>
          <p:nvSpPr>
            <p:cNvPr id="50" name="Shape 4023"/>
            <p:cNvSpPr/>
            <p:nvPr/>
          </p:nvSpPr>
          <p:spPr>
            <a:xfrm>
              <a:off x="7830433" y="1674289"/>
              <a:ext cx="247072" cy="191600"/>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accent1"/>
            </a:solidFill>
            <a:ln w="12700">
              <a:miter lim="400000"/>
            </a:ln>
          </p:spPr>
          <p:txBody>
            <a:bodyPr lIns="0" tIns="0" rIns="0" bIns="0" anchor="ctr"/>
            <a:lstStyle/>
            <a:p>
              <a:pPr lvl="0"/>
              <a:endParaRPr sz="1300"/>
            </a:p>
          </p:txBody>
        </p:sp>
        <p:sp>
          <p:nvSpPr>
            <p:cNvPr id="51" name="Shape 4024"/>
            <p:cNvSpPr/>
            <p:nvPr/>
          </p:nvSpPr>
          <p:spPr>
            <a:xfrm>
              <a:off x="7837885" y="2209101"/>
              <a:ext cx="222896" cy="175467"/>
            </a:xfrm>
            <a:custGeom>
              <a:avLst/>
              <a:gdLst/>
              <a:ahLst/>
              <a:cxnLst>
                <a:cxn ang="0">
                  <a:pos x="wd2" y="hd2"/>
                </a:cxn>
                <a:cxn ang="5400000">
                  <a:pos x="wd2" y="hd2"/>
                </a:cxn>
                <a:cxn ang="10800000">
                  <a:pos x="wd2" y="hd2"/>
                </a:cxn>
                <a:cxn ang="16200000">
                  <a:pos x="wd2" y="hd2"/>
                </a:cxn>
              </a:cxnLst>
              <a:rect l="0" t="0" r="r" b="b"/>
              <a:pathLst>
                <a:path w="20317" h="19134" extrusionOk="0">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accent1"/>
            </a:solidFill>
            <a:ln w="12700">
              <a:miter lim="400000"/>
            </a:ln>
          </p:spPr>
          <p:txBody>
            <a:bodyPr lIns="0" tIns="0" rIns="0" bIns="0" anchor="ctr"/>
            <a:lstStyle/>
            <a:p>
              <a:pPr lvl="0"/>
              <a:endParaRPr sz="1300"/>
            </a:p>
          </p:txBody>
        </p:sp>
        <p:sp>
          <p:nvSpPr>
            <p:cNvPr id="52" name="Shape 4025"/>
            <p:cNvSpPr/>
            <p:nvPr/>
          </p:nvSpPr>
          <p:spPr>
            <a:xfrm>
              <a:off x="6812879" y="1668289"/>
              <a:ext cx="194550" cy="203600"/>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accent1"/>
            </a:solidFill>
            <a:ln w="12700">
              <a:miter lim="400000"/>
            </a:ln>
          </p:spPr>
          <p:txBody>
            <a:bodyPr lIns="0" tIns="0" rIns="0" bIns="0" anchor="ctr"/>
            <a:lstStyle/>
            <a:p>
              <a:pPr lvl="0"/>
              <a:endParaRPr sz="1300"/>
            </a:p>
          </p:txBody>
        </p:sp>
        <p:sp>
          <p:nvSpPr>
            <p:cNvPr id="53" name="Shape 4026"/>
            <p:cNvSpPr/>
            <p:nvPr/>
          </p:nvSpPr>
          <p:spPr>
            <a:xfrm>
              <a:off x="1604612" y="2213504"/>
              <a:ext cx="219291" cy="166661"/>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1"/>
            </a:solidFill>
            <a:ln w="12700">
              <a:miter lim="400000"/>
            </a:ln>
          </p:spPr>
          <p:txBody>
            <a:bodyPr lIns="0" tIns="0" rIns="0" bIns="0" anchor="ctr"/>
            <a:lstStyle/>
            <a:p>
              <a:pPr lvl="0"/>
              <a:endParaRPr sz="1300"/>
            </a:p>
          </p:txBody>
        </p:sp>
        <p:sp>
          <p:nvSpPr>
            <p:cNvPr id="54" name="Shape 4027"/>
            <p:cNvSpPr/>
            <p:nvPr/>
          </p:nvSpPr>
          <p:spPr>
            <a:xfrm>
              <a:off x="602797" y="2203432"/>
              <a:ext cx="144563" cy="186805"/>
            </a:xfrm>
            <a:custGeom>
              <a:avLst/>
              <a:gdLst/>
              <a:ahLst/>
              <a:cxnLst>
                <a:cxn ang="0">
                  <a:pos x="wd2" y="hd2"/>
                </a:cxn>
                <a:cxn ang="5400000">
                  <a:pos x="wd2" y="hd2"/>
                </a:cxn>
                <a:cxn ang="10800000">
                  <a:pos x="wd2" y="hd2"/>
                </a:cxn>
                <a:cxn ang="16200000">
                  <a:pos x="wd2" y="hd2"/>
                </a:cxn>
              </a:cxnLst>
              <a:rect l="0" t="0"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chemeClr val="accent1"/>
            </a:solidFill>
            <a:ln w="12700">
              <a:miter lim="400000"/>
            </a:ln>
          </p:spPr>
          <p:txBody>
            <a:bodyPr lIns="0" tIns="0" rIns="0" bIns="0" anchor="ctr"/>
            <a:lstStyle/>
            <a:p>
              <a:pPr lvl="0"/>
              <a:endParaRPr sz="1300"/>
            </a:p>
          </p:txBody>
        </p:sp>
        <p:sp>
          <p:nvSpPr>
            <p:cNvPr id="55" name="Shape 4028"/>
            <p:cNvSpPr/>
            <p:nvPr/>
          </p:nvSpPr>
          <p:spPr>
            <a:xfrm>
              <a:off x="1102324" y="2198332"/>
              <a:ext cx="184689" cy="197006"/>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chemeClr val="accent1"/>
            </a:solidFill>
            <a:ln w="12700">
              <a:miter lim="400000"/>
            </a:ln>
          </p:spPr>
          <p:txBody>
            <a:bodyPr lIns="0" tIns="0" rIns="0" bIns="0" anchor="ctr"/>
            <a:lstStyle/>
            <a:p>
              <a:pPr lvl="0"/>
              <a:endParaRPr sz="1300"/>
            </a:p>
          </p:txBody>
        </p:sp>
        <p:sp>
          <p:nvSpPr>
            <p:cNvPr id="56" name="Shape 4029"/>
            <p:cNvSpPr/>
            <p:nvPr/>
          </p:nvSpPr>
          <p:spPr>
            <a:xfrm>
              <a:off x="2162564" y="2198332"/>
              <a:ext cx="142567" cy="197006"/>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chemeClr val="accent1"/>
            </a:solidFill>
            <a:ln w="12700">
              <a:miter lim="400000"/>
            </a:ln>
          </p:spPr>
          <p:txBody>
            <a:bodyPr lIns="0" tIns="0" rIns="0" bIns="0" anchor="ctr"/>
            <a:lstStyle/>
            <a:p>
              <a:pPr lvl="0"/>
              <a:endParaRPr sz="1300"/>
            </a:p>
          </p:txBody>
        </p:sp>
        <p:sp>
          <p:nvSpPr>
            <p:cNvPr id="57" name="Shape 4030"/>
            <p:cNvSpPr/>
            <p:nvPr/>
          </p:nvSpPr>
          <p:spPr>
            <a:xfrm>
              <a:off x="3688105" y="2192324"/>
              <a:ext cx="209022" cy="209022"/>
            </a:xfrm>
            <a:custGeom>
              <a:avLst/>
              <a:gdLst/>
              <a:ahLst/>
              <a:cxnLst>
                <a:cxn ang="0">
                  <a:pos x="wd2" y="hd2"/>
                </a:cxn>
                <a:cxn ang="5400000">
                  <a:pos x="wd2" y="hd2"/>
                </a:cxn>
                <a:cxn ang="10800000">
                  <a:pos x="wd2" y="hd2"/>
                </a:cxn>
                <a:cxn ang="16200000">
                  <a:pos x="wd2" y="hd2"/>
                </a:cxn>
              </a:cxnLst>
              <a:rect l="0" t="0" r="r" b="b"/>
              <a:pathLst>
                <a:path w="21443" h="21443" extrusionOk="0">
                  <a:moveTo>
                    <a:pt x="16588" y="13582"/>
                  </a:moveTo>
                  <a:cubicBezTo>
                    <a:pt x="17009" y="12718"/>
                    <a:pt x="17248" y="11747"/>
                    <a:pt x="17248" y="10721"/>
                  </a:cubicBezTo>
                  <a:cubicBezTo>
                    <a:pt x="17248" y="9695"/>
                    <a:pt x="17009" y="8724"/>
                    <a:pt x="16588" y="7861"/>
                  </a:cubicBezTo>
                  <a:lnTo>
                    <a:pt x="18992" y="6418"/>
                  </a:lnTo>
                  <a:cubicBezTo>
                    <a:pt x="19643" y="7670"/>
                    <a:pt x="20024" y="9089"/>
                    <a:pt x="20043" y="10596"/>
                  </a:cubicBezTo>
                  <a:cubicBezTo>
                    <a:pt x="20064" y="12193"/>
                    <a:pt x="19683" y="13702"/>
                    <a:pt x="18992" y="15025"/>
                  </a:cubicBezTo>
                  <a:cubicBezTo>
                    <a:pt x="18992" y="15025"/>
                    <a:pt x="16588" y="13582"/>
                    <a:pt x="16588" y="13582"/>
                  </a:cubicBezTo>
                  <a:close/>
                  <a:moveTo>
                    <a:pt x="10721" y="15849"/>
                  </a:moveTo>
                  <a:cubicBezTo>
                    <a:pt x="7889" y="15849"/>
                    <a:pt x="5593" y="13553"/>
                    <a:pt x="5593" y="10721"/>
                  </a:cubicBezTo>
                  <a:cubicBezTo>
                    <a:pt x="5593" y="7889"/>
                    <a:pt x="7889" y="5593"/>
                    <a:pt x="10721" y="5593"/>
                  </a:cubicBezTo>
                  <a:cubicBezTo>
                    <a:pt x="13553" y="5593"/>
                    <a:pt x="15849" y="7889"/>
                    <a:pt x="15849" y="10721"/>
                  </a:cubicBezTo>
                  <a:cubicBezTo>
                    <a:pt x="15849" y="13553"/>
                    <a:pt x="13553" y="15849"/>
                    <a:pt x="10721" y="15849"/>
                  </a:cubicBezTo>
                  <a:close/>
                  <a:moveTo>
                    <a:pt x="10846" y="20043"/>
                  </a:moveTo>
                  <a:cubicBezTo>
                    <a:pt x="9249" y="20064"/>
                    <a:pt x="7740" y="19683"/>
                    <a:pt x="6417" y="18992"/>
                  </a:cubicBezTo>
                  <a:lnTo>
                    <a:pt x="7861" y="16587"/>
                  </a:lnTo>
                  <a:cubicBezTo>
                    <a:pt x="8724" y="17009"/>
                    <a:pt x="9695" y="17248"/>
                    <a:pt x="10721" y="17248"/>
                  </a:cubicBezTo>
                  <a:cubicBezTo>
                    <a:pt x="11747" y="17248"/>
                    <a:pt x="12718" y="17009"/>
                    <a:pt x="13581" y="16588"/>
                  </a:cubicBezTo>
                  <a:lnTo>
                    <a:pt x="15024" y="18991"/>
                  </a:lnTo>
                  <a:cubicBezTo>
                    <a:pt x="13772" y="19643"/>
                    <a:pt x="12354" y="20024"/>
                    <a:pt x="10846" y="20043"/>
                  </a:cubicBezTo>
                  <a:close/>
                  <a:moveTo>
                    <a:pt x="4855" y="13582"/>
                  </a:moveTo>
                  <a:lnTo>
                    <a:pt x="2451" y="15024"/>
                  </a:lnTo>
                  <a:cubicBezTo>
                    <a:pt x="1799" y="13772"/>
                    <a:pt x="1418" y="12353"/>
                    <a:pt x="1399" y="10846"/>
                  </a:cubicBezTo>
                  <a:cubicBezTo>
                    <a:pt x="1378" y="9249"/>
                    <a:pt x="1759" y="7740"/>
                    <a:pt x="2450" y="6417"/>
                  </a:cubicBezTo>
                  <a:lnTo>
                    <a:pt x="4855" y="7861"/>
                  </a:lnTo>
                  <a:cubicBezTo>
                    <a:pt x="4433" y="8724"/>
                    <a:pt x="4196" y="9695"/>
                    <a:pt x="4196" y="10721"/>
                  </a:cubicBezTo>
                  <a:cubicBezTo>
                    <a:pt x="4196" y="11747"/>
                    <a:pt x="4433" y="12718"/>
                    <a:pt x="4855" y="13582"/>
                  </a:cubicBezTo>
                  <a:close/>
                  <a:moveTo>
                    <a:pt x="10596" y="1399"/>
                  </a:moveTo>
                  <a:cubicBezTo>
                    <a:pt x="12193" y="1378"/>
                    <a:pt x="13702" y="1759"/>
                    <a:pt x="15025" y="2450"/>
                  </a:cubicBezTo>
                  <a:lnTo>
                    <a:pt x="13582" y="4855"/>
                  </a:lnTo>
                  <a:cubicBezTo>
                    <a:pt x="12718" y="4433"/>
                    <a:pt x="11747" y="4194"/>
                    <a:pt x="10721" y="4194"/>
                  </a:cubicBezTo>
                  <a:cubicBezTo>
                    <a:pt x="9695" y="4194"/>
                    <a:pt x="8724" y="4433"/>
                    <a:pt x="7860" y="4855"/>
                  </a:cubicBezTo>
                  <a:lnTo>
                    <a:pt x="6418" y="2451"/>
                  </a:lnTo>
                  <a:cubicBezTo>
                    <a:pt x="7670" y="1799"/>
                    <a:pt x="9088" y="1418"/>
                    <a:pt x="10596" y="1399"/>
                  </a:cubicBezTo>
                  <a:close/>
                  <a:moveTo>
                    <a:pt x="10578" y="1"/>
                  </a:moveTo>
                  <a:cubicBezTo>
                    <a:pt x="4657" y="80"/>
                    <a:pt x="-79" y="4944"/>
                    <a:pt x="1" y="10864"/>
                  </a:cubicBezTo>
                  <a:cubicBezTo>
                    <a:pt x="80" y="16786"/>
                    <a:pt x="4944" y="21521"/>
                    <a:pt x="10864" y="21442"/>
                  </a:cubicBezTo>
                  <a:cubicBezTo>
                    <a:pt x="16786" y="21362"/>
                    <a:pt x="21521" y="16498"/>
                    <a:pt x="21442" y="10578"/>
                  </a:cubicBezTo>
                  <a:cubicBezTo>
                    <a:pt x="21362" y="4656"/>
                    <a:pt x="16498" y="-79"/>
                    <a:pt x="10578" y="1"/>
                  </a:cubicBezTo>
                  <a:close/>
                </a:path>
              </a:pathLst>
            </a:custGeom>
            <a:solidFill>
              <a:schemeClr val="accent1"/>
            </a:solidFill>
            <a:ln w="12700">
              <a:miter lim="400000"/>
            </a:ln>
          </p:spPr>
          <p:txBody>
            <a:bodyPr lIns="0" tIns="0" rIns="0" bIns="0" anchor="ctr"/>
            <a:lstStyle/>
            <a:p>
              <a:pPr lvl="0"/>
              <a:endParaRPr sz="1300"/>
            </a:p>
          </p:txBody>
        </p:sp>
        <p:sp>
          <p:nvSpPr>
            <p:cNvPr id="58" name="Shape 4031"/>
            <p:cNvSpPr/>
            <p:nvPr/>
          </p:nvSpPr>
          <p:spPr>
            <a:xfrm>
              <a:off x="2668123" y="2213504"/>
              <a:ext cx="170627" cy="166661"/>
            </a:xfrm>
            <a:custGeom>
              <a:avLst/>
              <a:gdLst/>
              <a:ahLst/>
              <a:cxnLst>
                <a:cxn ang="0">
                  <a:pos x="wd2" y="hd2"/>
                </a:cxn>
                <a:cxn ang="5400000">
                  <a:pos x="wd2" y="hd2"/>
                </a:cxn>
                <a:cxn ang="10800000">
                  <a:pos x="wd2" y="hd2"/>
                </a:cxn>
                <a:cxn ang="16200000">
                  <a:pos x="wd2" y="hd2"/>
                </a:cxn>
              </a:cxnLst>
              <a:rect l="0" t="0" r="r" b="b"/>
              <a:pathLst>
                <a:path w="21439" h="21600" extrusionOk="0">
                  <a:moveTo>
                    <a:pt x="1949" y="4372"/>
                  </a:moveTo>
                  <a:lnTo>
                    <a:pt x="4697" y="1415"/>
                  </a:lnTo>
                  <a:lnTo>
                    <a:pt x="16741" y="1415"/>
                  </a:lnTo>
                  <a:lnTo>
                    <a:pt x="19491" y="4372"/>
                  </a:lnTo>
                  <a:cubicBezTo>
                    <a:pt x="19491" y="4372"/>
                    <a:pt x="1949" y="4372"/>
                    <a:pt x="1949" y="4372"/>
                  </a:cubicBezTo>
                  <a:close/>
                  <a:moveTo>
                    <a:pt x="10719" y="13845"/>
                  </a:moveTo>
                  <a:cubicBezTo>
                    <a:pt x="6671" y="13845"/>
                    <a:pt x="5805" y="7934"/>
                    <a:pt x="5625" y="6717"/>
                  </a:cubicBezTo>
                  <a:lnTo>
                    <a:pt x="7914" y="6717"/>
                  </a:lnTo>
                  <a:cubicBezTo>
                    <a:pt x="8259" y="8493"/>
                    <a:pt x="9043" y="11531"/>
                    <a:pt x="10719" y="11531"/>
                  </a:cubicBezTo>
                  <a:cubicBezTo>
                    <a:pt x="12396" y="11531"/>
                    <a:pt x="13179" y="8493"/>
                    <a:pt x="13526" y="6717"/>
                  </a:cubicBezTo>
                  <a:lnTo>
                    <a:pt x="15815" y="6717"/>
                  </a:lnTo>
                  <a:cubicBezTo>
                    <a:pt x="15635" y="7934"/>
                    <a:pt x="14767" y="13845"/>
                    <a:pt x="10719" y="13845"/>
                  </a:cubicBezTo>
                  <a:close/>
                  <a:moveTo>
                    <a:pt x="20843" y="2658"/>
                  </a:moveTo>
                  <a:cubicBezTo>
                    <a:pt x="20474" y="2330"/>
                    <a:pt x="18467" y="762"/>
                    <a:pt x="18092" y="429"/>
                  </a:cubicBezTo>
                  <a:cubicBezTo>
                    <a:pt x="17718" y="94"/>
                    <a:pt x="17131" y="0"/>
                    <a:pt x="16718" y="0"/>
                  </a:cubicBezTo>
                  <a:lnTo>
                    <a:pt x="4722" y="0"/>
                  </a:lnTo>
                  <a:cubicBezTo>
                    <a:pt x="4309" y="0"/>
                    <a:pt x="3722" y="94"/>
                    <a:pt x="3347" y="429"/>
                  </a:cubicBezTo>
                  <a:cubicBezTo>
                    <a:pt x="2973" y="762"/>
                    <a:pt x="965" y="2330"/>
                    <a:pt x="597" y="2658"/>
                  </a:cubicBezTo>
                  <a:cubicBezTo>
                    <a:pt x="228" y="2986"/>
                    <a:pt x="-80" y="3482"/>
                    <a:pt x="19" y="4189"/>
                  </a:cubicBezTo>
                  <a:cubicBezTo>
                    <a:pt x="118" y="4897"/>
                    <a:pt x="2433" y="20868"/>
                    <a:pt x="2433" y="20868"/>
                  </a:cubicBezTo>
                  <a:cubicBezTo>
                    <a:pt x="2563" y="21270"/>
                    <a:pt x="3007" y="21600"/>
                    <a:pt x="3420" y="21600"/>
                  </a:cubicBezTo>
                  <a:lnTo>
                    <a:pt x="18020" y="21600"/>
                  </a:lnTo>
                  <a:cubicBezTo>
                    <a:pt x="18433" y="21600"/>
                    <a:pt x="18877" y="21270"/>
                    <a:pt x="19007" y="20868"/>
                  </a:cubicBezTo>
                  <a:cubicBezTo>
                    <a:pt x="19007" y="20868"/>
                    <a:pt x="21322" y="4897"/>
                    <a:pt x="21421" y="4189"/>
                  </a:cubicBezTo>
                  <a:cubicBezTo>
                    <a:pt x="21520" y="3482"/>
                    <a:pt x="21212" y="2986"/>
                    <a:pt x="20843" y="2658"/>
                  </a:cubicBezTo>
                  <a:close/>
                </a:path>
              </a:pathLst>
            </a:custGeom>
            <a:solidFill>
              <a:schemeClr val="accent1"/>
            </a:solidFill>
            <a:ln w="12700">
              <a:miter lim="400000"/>
            </a:ln>
          </p:spPr>
          <p:txBody>
            <a:bodyPr lIns="0" tIns="0" rIns="0" bIns="0" anchor="ctr"/>
            <a:lstStyle/>
            <a:p>
              <a:pPr lvl="0"/>
              <a:endParaRPr sz="1300"/>
            </a:p>
          </p:txBody>
        </p:sp>
        <p:sp>
          <p:nvSpPr>
            <p:cNvPr id="59" name="Shape 4032"/>
            <p:cNvSpPr/>
            <p:nvPr/>
          </p:nvSpPr>
          <p:spPr>
            <a:xfrm>
              <a:off x="3161841" y="2192324"/>
              <a:ext cx="222371" cy="209022"/>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1"/>
            </a:solidFill>
            <a:ln w="12700">
              <a:miter lim="400000"/>
            </a:ln>
          </p:spPr>
          <p:txBody>
            <a:bodyPr lIns="0" tIns="0" rIns="0" bIns="0" anchor="ctr"/>
            <a:lstStyle/>
            <a:p>
              <a:pPr lvl="0"/>
              <a:endParaRPr sz="1300"/>
            </a:p>
          </p:txBody>
        </p:sp>
        <p:sp>
          <p:nvSpPr>
            <p:cNvPr id="60" name="Shape 4033"/>
            <p:cNvSpPr/>
            <p:nvPr/>
          </p:nvSpPr>
          <p:spPr>
            <a:xfrm>
              <a:off x="4213579" y="2198209"/>
              <a:ext cx="197252" cy="197252"/>
            </a:xfrm>
            <a:custGeom>
              <a:avLst/>
              <a:gdLst/>
              <a:ahLst/>
              <a:cxnLst>
                <a:cxn ang="0">
                  <a:pos x="wd2" y="hd2"/>
                </a:cxn>
                <a:cxn ang="5400000">
                  <a:pos x="wd2" y="hd2"/>
                </a:cxn>
                <a:cxn ang="10800000">
                  <a:pos x="wd2" y="hd2"/>
                </a:cxn>
                <a:cxn ang="16200000">
                  <a:pos x="wd2" y="hd2"/>
                </a:cxn>
              </a:cxnLst>
              <a:rect l="0" t="0" r="r" b="b"/>
              <a:pathLst>
                <a:path w="21600" h="21600" extrusionOk="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solidFill>
              <a:schemeClr val="accent1"/>
            </a:solidFill>
            <a:ln w="12700">
              <a:miter lim="400000"/>
            </a:ln>
          </p:spPr>
          <p:txBody>
            <a:bodyPr lIns="0" tIns="0" rIns="0" bIns="0" anchor="ctr"/>
            <a:lstStyle/>
            <a:p>
              <a:pPr lvl="0"/>
              <a:endParaRPr sz="1300"/>
            </a:p>
          </p:txBody>
        </p:sp>
        <p:sp>
          <p:nvSpPr>
            <p:cNvPr id="61" name="Shape 4034"/>
            <p:cNvSpPr/>
            <p:nvPr/>
          </p:nvSpPr>
          <p:spPr>
            <a:xfrm>
              <a:off x="4306111" y="2237866"/>
              <a:ext cx="47120" cy="95360"/>
            </a:xfrm>
            <a:custGeom>
              <a:avLst/>
              <a:gdLst/>
              <a:ahLst/>
              <a:cxnLst>
                <a:cxn ang="0">
                  <a:pos x="wd2" y="hd2"/>
                </a:cxn>
                <a:cxn ang="5400000">
                  <a:pos x="wd2" y="hd2"/>
                </a:cxn>
                <a:cxn ang="10800000">
                  <a:pos x="wd2" y="hd2"/>
                </a:cxn>
                <a:cxn ang="16200000">
                  <a:pos x="wd2" y="hd2"/>
                </a:cxn>
              </a:cxnLst>
              <a:rect l="0" t="0" r="r" b="b"/>
              <a:pathLst>
                <a:path w="21600" h="21600" extrusionOk="0">
                  <a:moveTo>
                    <a:pt x="6876" y="0"/>
                  </a:moveTo>
                  <a:lnTo>
                    <a:pt x="0" y="0"/>
                  </a:lnTo>
                  <a:lnTo>
                    <a:pt x="0" y="13331"/>
                  </a:lnTo>
                  <a:lnTo>
                    <a:pt x="16736" y="21600"/>
                  </a:lnTo>
                  <a:lnTo>
                    <a:pt x="21600" y="19196"/>
                  </a:lnTo>
                  <a:lnTo>
                    <a:pt x="6876" y="11921"/>
                  </a:lnTo>
                  <a:cubicBezTo>
                    <a:pt x="6876" y="11921"/>
                    <a:pt x="6876" y="0"/>
                    <a:pt x="6876" y="0"/>
                  </a:cubicBezTo>
                  <a:close/>
                </a:path>
              </a:pathLst>
            </a:custGeom>
            <a:solidFill>
              <a:schemeClr val="accent1"/>
            </a:solidFill>
            <a:ln w="12700">
              <a:miter lim="400000"/>
            </a:ln>
          </p:spPr>
          <p:txBody>
            <a:bodyPr lIns="0" tIns="0" rIns="0" bIns="0" anchor="ctr"/>
            <a:lstStyle/>
            <a:p>
              <a:pPr lvl="0"/>
              <a:endParaRPr sz="1300"/>
            </a:p>
          </p:txBody>
        </p:sp>
        <p:sp>
          <p:nvSpPr>
            <p:cNvPr id="62" name="Shape 4035"/>
            <p:cNvSpPr/>
            <p:nvPr/>
          </p:nvSpPr>
          <p:spPr>
            <a:xfrm>
              <a:off x="4758757" y="2262953"/>
              <a:ext cx="146078" cy="145610"/>
            </a:xfrm>
            <a:custGeom>
              <a:avLst/>
              <a:gdLst/>
              <a:ahLst/>
              <a:cxnLst>
                <a:cxn ang="0">
                  <a:pos x="wd2" y="hd2"/>
                </a:cxn>
                <a:cxn ang="5400000">
                  <a:pos x="wd2" y="hd2"/>
                </a:cxn>
                <a:cxn ang="10800000">
                  <a:pos x="wd2" y="hd2"/>
                </a:cxn>
                <a:cxn ang="16200000">
                  <a:pos x="wd2" y="hd2"/>
                </a:cxn>
              </a:cxnLst>
              <a:rect l="0" t="0" r="r" b="b"/>
              <a:pathLst>
                <a:path w="21600" h="21600" extrusionOk="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solidFill>
              <a:schemeClr val="accent1"/>
            </a:solidFill>
            <a:ln w="12700">
              <a:miter lim="400000"/>
            </a:ln>
          </p:spPr>
          <p:txBody>
            <a:bodyPr lIns="0" tIns="0" rIns="0" bIns="0" anchor="ctr"/>
            <a:lstStyle/>
            <a:p>
              <a:pPr lvl="0"/>
              <a:endParaRPr sz="1300"/>
            </a:p>
          </p:txBody>
        </p:sp>
        <p:sp>
          <p:nvSpPr>
            <p:cNvPr id="63" name="Shape 4036"/>
            <p:cNvSpPr/>
            <p:nvPr/>
          </p:nvSpPr>
          <p:spPr>
            <a:xfrm>
              <a:off x="4798054" y="2262953"/>
              <a:ext cx="68483" cy="54300"/>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solidFill>
              <a:schemeClr val="accent1"/>
            </a:solidFill>
            <a:ln w="12700">
              <a:miter lim="400000"/>
            </a:ln>
          </p:spPr>
          <p:txBody>
            <a:bodyPr lIns="0" tIns="0" rIns="0" bIns="0" anchor="ctr"/>
            <a:lstStyle/>
            <a:p>
              <a:pPr lvl="0"/>
              <a:endParaRPr sz="1300"/>
            </a:p>
          </p:txBody>
        </p:sp>
        <p:sp>
          <p:nvSpPr>
            <p:cNvPr id="64" name="Shape 4037"/>
            <p:cNvSpPr/>
            <p:nvPr/>
          </p:nvSpPr>
          <p:spPr>
            <a:xfrm>
              <a:off x="4798054" y="2178516"/>
              <a:ext cx="68483" cy="66697"/>
            </a:xfrm>
            <a:custGeom>
              <a:avLst/>
              <a:gdLst/>
              <a:ahLst/>
              <a:cxnLst>
                <a:cxn ang="0">
                  <a:pos x="wd2" y="hd2"/>
                </a:cxn>
                <a:cxn ang="5400000">
                  <a:pos x="wd2" y="hd2"/>
                </a:cxn>
                <a:cxn ang="10800000">
                  <a:pos x="wd2" y="hd2"/>
                </a:cxn>
                <a:cxn ang="16200000">
                  <a:pos x="wd2" y="hd2"/>
                </a:cxn>
              </a:cxnLst>
              <a:rect l="0" t="0" r="r" b="b"/>
              <a:pathLst>
                <a:path w="21600" h="21600" extrusionOk="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solidFill>
              <a:schemeClr val="accent1"/>
            </a:solidFill>
            <a:ln w="12700">
              <a:miter lim="400000"/>
            </a:ln>
          </p:spPr>
          <p:txBody>
            <a:bodyPr lIns="0" tIns="0" rIns="0" bIns="0" anchor="ctr"/>
            <a:lstStyle/>
            <a:p>
              <a:pPr lvl="0"/>
              <a:endParaRPr sz="1300"/>
            </a:p>
          </p:txBody>
        </p:sp>
        <p:sp>
          <p:nvSpPr>
            <p:cNvPr id="65" name="Shape 4038"/>
            <p:cNvSpPr/>
            <p:nvPr/>
          </p:nvSpPr>
          <p:spPr>
            <a:xfrm>
              <a:off x="5818144" y="2177968"/>
              <a:ext cx="105661" cy="237733"/>
            </a:xfrm>
            <a:custGeom>
              <a:avLst/>
              <a:gdLst/>
              <a:ahLst/>
              <a:cxnLst>
                <a:cxn ang="0">
                  <a:pos x="wd2" y="hd2"/>
                </a:cxn>
                <a:cxn ang="5400000">
                  <a:pos x="wd2" y="hd2"/>
                </a:cxn>
                <a:cxn ang="10800000">
                  <a:pos x="wd2" y="hd2"/>
                </a:cxn>
                <a:cxn ang="16200000">
                  <a:pos x="wd2" y="hd2"/>
                </a:cxn>
              </a:cxnLst>
              <a:rect l="0" t="0" r="r" b="b"/>
              <a:pathLst>
                <a:path w="20870" h="21269" extrusionOk="0">
                  <a:moveTo>
                    <a:pt x="2094" y="21267"/>
                  </a:moveTo>
                  <a:cubicBezTo>
                    <a:pt x="1588" y="21117"/>
                    <a:pt x="10321" y="12806"/>
                    <a:pt x="10020" y="12442"/>
                  </a:cubicBezTo>
                  <a:cubicBezTo>
                    <a:pt x="9721" y="12078"/>
                    <a:pt x="461" y="10745"/>
                    <a:pt x="8" y="10103"/>
                  </a:cubicBezTo>
                  <a:cubicBezTo>
                    <a:pt x="-444" y="9461"/>
                    <a:pt x="18291" y="-184"/>
                    <a:pt x="18781" y="2"/>
                  </a:cubicBezTo>
                  <a:cubicBezTo>
                    <a:pt x="19274" y="187"/>
                    <a:pt x="10620" y="8555"/>
                    <a:pt x="10855" y="8827"/>
                  </a:cubicBezTo>
                  <a:cubicBezTo>
                    <a:pt x="11091" y="9099"/>
                    <a:pt x="20581" y="10487"/>
                    <a:pt x="20867" y="11166"/>
                  </a:cubicBezTo>
                  <a:cubicBezTo>
                    <a:pt x="21156" y="11845"/>
                    <a:pt x="2600" y="21416"/>
                    <a:pt x="2094" y="21267"/>
                  </a:cubicBezTo>
                  <a:close/>
                </a:path>
              </a:pathLst>
            </a:custGeom>
            <a:solidFill>
              <a:schemeClr val="accent1"/>
            </a:solidFill>
            <a:ln w="12700">
              <a:miter lim="400000"/>
            </a:ln>
          </p:spPr>
          <p:txBody>
            <a:bodyPr lIns="0" tIns="0" rIns="0" bIns="0" anchor="ctr"/>
            <a:lstStyle/>
            <a:p>
              <a:pPr lvl="0"/>
              <a:endParaRPr sz="1300"/>
            </a:p>
          </p:txBody>
        </p:sp>
        <p:sp>
          <p:nvSpPr>
            <p:cNvPr id="66" name="Shape 4039"/>
            <p:cNvSpPr/>
            <p:nvPr/>
          </p:nvSpPr>
          <p:spPr>
            <a:xfrm>
              <a:off x="5260339" y="2228380"/>
              <a:ext cx="182091" cy="162172"/>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67" name="Shape 4040"/>
            <p:cNvSpPr/>
            <p:nvPr/>
          </p:nvSpPr>
          <p:spPr>
            <a:xfrm>
              <a:off x="5297760" y="2203432"/>
              <a:ext cx="105201" cy="34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chemeClr val="accent1"/>
            </a:solidFill>
            <a:ln w="12700">
              <a:miter lim="400000"/>
            </a:ln>
          </p:spPr>
          <p:txBody>
            <a:bodyPr lIns="0" tIns="0" rIns="0" bIns="0" anchor="ctr"/>
            <a:lstStyle/>
            <a:p>
              <a:pPr lvl="0"/>
              <a:endParaRPr sz="1300"/>
            </a:p>
          </p:txBody>
        </p:sp>
        <p:sp>
          <p:nvSpPr>
            <p:cNvPr id="68" name="Shape 4041"/>
            <p:cNvSpPr/>
            <p:nvPr/>
          </p:nvSpPr>
          <p:spPr>
            <a:xfrm>
              <a:off x="7359318" y="2203432"/>
              <a:ext cx="186805" cy="186805"/>
            </a:xfrm>
            <a:custGeom>
              <a:avLst/>
              <a:gdLst/>
              <a:ahLst/>
              <a:cxnLst>
                <a:cxn ang="0">
                  <a:pos x="wd2" y="hd2"/>
                </a:cxn>
                <a:cxn ang="5400000">
                  <a:pos x="wd2" y="hd2"/>
                </a:cxn>
                <a:cxn ang="10800000">
                  <a:pos x="wd2" y="hd2"/>
                </a:cxn>
                <a:cxn ang="16200000">
                  <a:pos x="wd2" y="hd2"/>
                </a:cxn>
              </a:cxnLst>
              <a:rect l="0" t="0" r="r" b="b"/>
              <a:pathLst>
                <a:path w="21600" h="21600" extrusionOk="0">
                  <a:moveTo>
                    <a:pt x="10800" y="14321"/>
                  </a:moveTo>
                  <a:cubicBezTo>
                    <a:pt x="8855" y="14321"/>
                    <a:pt x="7279" y="12745"/>
                    <a:pt x="7279" y="10800"/>
                  </a:cubicBezTo>
                  <a:cubicBezTo>
                    <a:pt x="7279" y="8855"/>
                    <a:pt x="8855" y="7279"/>
                    <a:pt x="10800" y="7279"/>
                  </a:cubicBezTo>
                  <a:cubicBezTo>
                    <a:pt x="12745" y="7279"/>
                    <a:pt x="14321" y="8855"/>
                    <a:pt x="14321" y="10800"/>
                  </a:cubicBezTo>
                  <a:cubicBezTo>
                    <a:pt x="14321" y="12745"/>
                    <a:pt x="12745" y="14321"/>
                    <a:pt x="10800" y="14321"/>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path>
              </a:pathLst>
            </a:custGeom>
            <a:solidFill>
              <a:schemeClr val="accent1"/>
            </a:solidFill>
            <a:ln w="12700">
              <a:miter lim="400000"/>
            </a:ln>
          </p:spPr>
          <p:txBody>
            <a:bodyPr lIns="0" tIns="0" rIns="0" bIns="0" anchor="ctr"/>
            <a:lstStyle/>
            <a:p>
              <a:pPr lvl="0"/>
              <a:endParaRPr sz="1300"/>
            </a:p>
          </p:txBody>
        </p:sp>
        <p:sp>
          <p:nvSpPr>
            <p:cNvPr id="69" name="Shape 4042"/>
            <p:cNvSpPr/>
            <p:nvPr/>
          </p:nvSpPr>
          <p:spPr>
            <a:xfrm>
              <a:off x="6265811" y="2215749"/>
              <a:ext cx="249506" cy="162172"/>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solidFill>
              <a:schemeClr val="accent1"/>
            </a:solidFill>
            <a:ln w="12700">
              <a:miter lim="400000"/>
            </a:ln>
          </p:spPr>
          <p:txBody>
            <a:bodyPr lIns="0" tIns="0" rIns="0" bIns="0" anchor="ctr"/>
            <a:lstStyle/>
            <a:p>
              <a:pPr lvl="0"/>
              <a:endParaRPr sz="1300"/>
            </a:p>
          </p:txBody>
        </p:sp>
        <p:sp>
          <p:nvSpPr>
            <p:cNvPr id="70" name="Shape 4043"/>
            <p:cNvSpPr/>
            <p:nvPr/>
          </p:nvSpPr>
          <p:spPr>
            <a:xfrm>
              <a:off x="6849190" y="2192326"/>
              <a:ext cx="121928" cy="209017"/>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accent1"/>
            </a:solidFill>
            <a:ln w="12700">
              <a:miter lim="400000"/>
            </a:ln>
          </p:spPr>
          <p:txBody>
            <a:bodyPr lIns="0" tIns="0" rIns="0" bIns="0" anchor="ctr"/>
            <a:lstStyle/>
            <a:p>
              <a:pPr lvl="0"/>
              <a:endParaRPr sz="1300"/>
            </a:p>
          </p:txBody>
        </p:sp>
        <p:sp>
          <p:nvSpPr>
            <p:cNvPr id="71" name="Shape 4044"/>
            <p:cNvSpPr/>
            <p:nvPr/>
          </p:nvSpPr>
          <p:spPr>
            <a:xfrm>
              <a:off x="2135344" y="2725077"/>
              <a:ext cx="197006" cy="1970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a:miter lim="400000"/>
            </a:ln>
          </p:spPr>
          <p:txBody>
            <a:bodyPr lIns="0" tIns="0" rIns="0" bIns="0" anchor="ctr"/>
            <a:lstStyle/>
            <a:p>
              <a:pPr lvl="0"/>
              <a:endParaRPr sz="1300"/>
            </a:p>
          </p:txBody>
        </p:sp>
        <p:sp>
          <p:nvSpPr>
            <p:cNvPr id="72" name="Shape 4045"/>
            <p:cNvSpPr/>
            <p:nvPr/>
          </p:nvSpPr>
          <p:spPr>
            <a:xfrm>
              <a:off x="8362353" y="2234771"/>
              <a:ext cx="186806" cy="124127"/>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accent1"/>
            </a:solidFill>
            <a:ln w="12700">
              <a:miter lim="400000"/>
            </a:ln>
          </p:spPr>
          <p:txBody>
            <a:bodyPr lIns="0" tIns="0" rIns="0" bIns="0" anchor="ctr"/>
            <a:lstStyle/>
            <a:p>
              <a:pPr lvl="0"/>
              <a:endParaRPr sz="1300"/>
            </a:p>
          </p:txBody>
        </p:sp>
        <p:sp>
          <p:nvSpPr>
            <p:cNvPr id="73" name="Shape 4046"/>
            <p:cNvSpPr/>
            <p:nvPr/>
          </p:nvSpPr>
          <p:spPr>
            <a:xfrm>
              <a:off x="1647274" y="2703752"/>
              <a:ext cx="134200" cy="239657"/>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chemeClr val="accent1"/>
            </a:solidFill>
            <a:ln w="12700">
              <a:miter lim="400000"/>
            </a:ln>
          </p:spPr>
          <p:txBody>
            <a:bodyPr lIns="0" tIns="0" rIns="0" bIns="0" anchor="ctr"/>
            <a:lstStyle/>
            <a:p>
              <a:pPr lvl="0"/>
              <a:endParaRPr sz="1300"/>
            </a:p>
          </p:txBody>
        </p:sp>
        <p:sp>
          <p:nvSpPr>
            <p:cNvPr id="74" name="Shape 4047"/>
            <p:cNvSpPr/>
            <p:nvPr/>
          </p:nvSpPr>
          <p:spPr>
            <a:xfrm>
              <a:off x="582734" y="2743562"/>
              <a:ext cx="184690" cy="101580"/>
            </a:xfrm>
            <a:custGeom>
              <a:avLst/>
              <a:gdLst/>
              <a:ahLst/>
              <a:cxnLst>
                <a:cxn ang="0">
                  <a:pos x="wd2" y="hd2"/>
                </a:cxn>
                <a:cxn ang="5400000">
                  <a:pos x="wd2" y="hd2"/>
                </a:cxn>
                <a:cxn ang="10800000">
                  <a:pos x="wd2" y="hd2"/>
                </a:cxn>
                <a:cxn ang="16200000">
                  <a:pos x="wd2" y="hd2"/>
                </a:cxn>
              </a:cxnLst>
              <a:rect l="0" t="0" r="r" b="b"/>
              <a:pathLst>
                <a:path w="21600" h="21600" extrusionOk="0">
                  <a:moveTo>
                    <a:pt x="9828" y="17673"/>
                  </a:moveTo>
                  <a:lnTo>
                    <a:pt x="11772" y="17673"/>
                  </a:lnTo>
                  <a:lnTo>
                    <a:pt x="11772" y="21600"/>
                  </a:lnTo>
                  <a:lnTo>
                    <a:pt x="21600" y="21600"/>
                  </a:lnTo>
                  <a:cubicBezTo>
                    <a:pt x="21600" y="21600"/>
                    <a:pt x="21440" y="12847"/>
                    <a:pt x="21384" y="10106"/>
                  </a:cubicBezTo>
                  <a:cubicBezTo>
                    <a:pt x="21331" y="7503"/>
                    <a:pt x="20818" y="5892"/>
                    <a:pt x="19224" y="5892"/>
                  </a:cubicBezTo>
                  <a:lnTo>
                    <a:pt x="15759" y="5892"/>
                  </a:lnTo>
                  <a:cubicBezTo>
                    <a:pt x="15222" y="4050"/>
                    <a:pt x="14645" y="2071"/>
                    <a:pt x="14467" y="1464"/>
                  </a:cubicBezTo>
                  <a:cubicBezTo>
                    <a:pt x="14109" y="239"/>
                    <a:pt x="13988" y="0"/>
                    <a:pt x="13194" y="0"/>
                  </a:cubicBezTo>
                  <a:lnTo>
                    <a:pt x="8406" y="0"/>
                  </a:lnTo>
                  <a:cubicBezTo>
                    <a:pt x="7612" y="0"/>
                    <a:pt x="7491" y="239"/>
                    <a:pt x="7133" y="1464"/>
                  </a:cubicBezTo>
                  <a:cubicBezTo>
                    <a:pt x="6955" y="2071"/>
                    <a:pt x="6378" y="4050"/>
                    <a:pt x="5841" y="5892"/>
                  </a:cubicBezTo>
                  <a:lnTo>
                    <a:pt x="2376" y="5892"/>
                  </a:lnTo>
                  <a:cubicBezTo>
                    <a:pt x="782" y="5892"/>
                    <a:pt x="274" y="7503"/>
                    <a:pt x="216" y="10106"/>
                  </a:cubicBezTo>
                  <a:cubicBezTo>
                    <a:pt x="156" y="12709"/>
                    <a:pt x="0" y="21600"/>
                    <a:pt x="0" y="21600"/>
                  </a:cubicBezTo>
                  <a:lnTo>
                    <a:pt x="9828" y="21600"/>
                  </a:lnTo>
                  <a:cubicBezTo>
                    <a:pt x="9828" y="21600"/>
                    <a:pt x="9828" y="17673"/>
                    <a:pt x="9828" y="17673"/>
                  </a:cubicBezTo>
                  <a:close/>
                </a:path>
              </a:pathLst>
            </a:custGeom>
            <a:solidFill>
              <a:schemeClr val="accent1"/>
            </a:solidFill>
            <a:ln w="12700">
              <a:miter lim="400000"/>
            </a:ln>
          </p:spPr>
          <p:txBody>
            <a:bodyPr lIns="0" tIns="0" rIns="0" bIns="0" anchor="ctr"/>
            <a:lstStyle/>
            <a:p>
              <a:pPr lvl="0"/>
              <a:endParaRPr sz="1300"/>
            </a:p>
          </p:txBody>
        </p:sp>
        <p:sp>
          <p:nvSpPr>
            <p:cNvPr id="75" name="Shape 4048"/>
            <p:cNvSpPr/>
            <p:nvPr/>
          </p:nvSpPr>
          <p:spPr>
            <a:xfrm>
              <a:off x="586525" y="2857429"/>
              <a:ext cx="175460" cy="46170"/>
            </a:xfrm>
            <a:custGeom>
              <a:avLst/>
              <a:gdLst/>
              <a:ahLst/>
              <a:cxnLst>
                <a:cxn ang="0">
                  <a:pos x="wd2" y="hd2"/>
                </a:cxn>
                <a:cxn ang="5400000">
                  <a:pos x="wd2" y="hd2"/>
                </a:cxn>
                <a:cxn ang="10800000">
                  <a:pos x="wd2" y="hd2"/>
                </a:cxn>
                <a:cxn ang="16200000">
                  <a:pos x="wd2" y="hd2"/>
                </a:cxn>
              </a:cxnLst>
              <a:rect l="0" t="0" r="r" b="b"/>
              <a:pathLst>
                <a:path w="21600" h="21600" extrusionOk="0">
                  <a:moveTo>
                    <a:pt x="11823" y="8641"/>
                  </a:moveTo>
                  <a:lnTo>
                    <a:pt x="9777" y="8641"/>
                  </a:lnTo>
                  <a:lnTo>
                    <a:pt x="9777" y="0"/>
                  </a:lnTo>
                  <a:lnTo>
                    <a:pt x="0" y="0"/>
                  </a:lnTo>
                  <a:cubicBezTo>
                    <a:pt x="0" y="0"/>
                    <a:pt x="141" y="7767"/>
                    <a:pt x="227" y="14353"/>
                  </a:cubicBezTo>
                  <a:cubicBezTo>
                    <a:pt x="263" y="17084"/>
                    <a:pt x="475" y="21600"/>
                    <a:pt x="2272" y="21600"/>
                  </a:cubicBezTo>
                  <a:lnTo>
                    <a:pt x="19328" y="21600"/>
                  </a:lnTo>
                  <a:cubicBezTo>
                    <a:pt x="21125" y="21600"/>
                    <a:pt x="21332" y="17084"/>
                    <a:pt x="21373" y="14353"/>
                  </a:cubicBezTo>
                  <a:cubicBezTo>
                    <a:pt x="21471" y="7580"/>
                    <a:pt x="21600" y="0"/>
                    <a:pt x="21600" y="0"/>
                  </a:cubicBezTo>
                  <a:lnTo>
                    <a:pt x="11823" y="0"/>
                  </a:lnTo>
                  <a:cubicBezTo>
                    <a:pt x="11823" y="0"/>
                    <a:pt x="11823" y="8641"/>
                    <a:pt x="11823" y="8641"/>
                  </a:cubicBezTo>
                  <a:close/>
                </a:path>
              </a:pathLst>
            </a:custGeom>
            <a:solidFill>
              <a:schemeClr val="accent1"/>
            </a:solidFill>
            <a:ln w="12700">
              <a:miter lim="400000"/>
            </a:ln>
          </p:spPr>
          <p:txBody>
            <a:bodyPr lIns="0" tIns="0" rIns="0" bIns="0" anchor="ctr"/>
            <a:lstStyle/>
            <a:p>
              <a:pPr lvl="0"/>
              <a:endParaRPr sz="1300"/>
            </a:p>
          </p:txBody>
        </p:sp>
        <p:sp>
          <p:nvSpPr>
            <p:cNvPr id="76" name="Shape 4049"/>
            <p:cNvSpPr/>
            <p:nvPr/>
          </p:nvSpPr>
          <p:spPr>
            <a:xfrm>
              <a:off x="1097353" y="2743562"/>
              <a:ext cx="194630" cy="160037"/>
            </a:xfrm>
            <a:custGeom>
              <a:avLst/>
              <a:gdLst/>
              <a:ahLst/>
              <a:cxnLst>
                <a:cxn ang="0">
                  <a:pos x="wd2" y="hd2"/>
                </a:cxn>
                <a:cxn ang="5400000">
                  <a:pos x="wd2" y="hd2"/>
                </a:cxn>
                <a:cxn ang="10800000">
                  <a:pos x="wd2" y="hd2"/>
                </a:cxn>
                <a:cxn ang="16200000">
                  <a:pos x="wd2" y="hd2"/>
                </a:cxn>
              </a:cxnLst>
              <a:rect l="0" t="0" r="r" b="b"/>
              <a:pathLst>
                <a:path w="21314" h="19739" extrusionOk="0">
                  <a:moveTo>
                    <a:pt x="19367" y="14727"/>
                  </a:moveTo>
                  <a:cubicBezTo>
                    <a:pt x="17298" y="16728"/>
                    <a:pt x="15664" y="18310"/>
                    <a:pt x="11228" y="15488"/>
                  </a:cubicBezTo>
                  <a:cubicBezTo>
                    <a:pt x="5371" y="11759"/>
                    <a:pt x="2626" y="14415"/>
                    <a:pt x="422" y="16548"/>
                  </a:cubicBezTo>
                  <a:cubicBezTo>
                    <a:pt x="-78" y="17033"/>
                    <a:pt x="-144" y="17892"/>
                    <a:pt x="278" y="18467"/>
                  </a:cubicBezTo>
                  <a:cubicBezTo>
                    <a:pt x="699" y="19042"/>
                    <a:pt x="1446" y="19117"/>
                    <a:pt x="1946" y="18633"/>
                  </a:cubicBezTo>
                  <a:cubicBezTo>
                    <a:pt x="4015" y="16631"/>
                    <a:pt x="5649" y="15050"/>
                    <a:pt x="10084" y="17871"/>
                  </a:cubicBezTo>
                  <a:cubicBezTo>
                    <a:pt x="12212" y="19227"/>
                    <a:pt x="13932" y="19739"/>
                    <a:pt x="15362" y="19739"/>
                  </a:cubicBezTo>
                  <a:cubicBezTo>
                    <a:pt x="17866" y="19739"/>
                    <a:pt x="19488" y="18168"/>
                    <a:pt x="20891" y="16811"/>
                  </a:cubicBezTo>
                  <a:cubicBezTo>
                    <a:pt x="21392" y="16326"/>
                    <a:pt x="21456" y="15467"/>
                    <a:pt x="21035" y="14892"/>
                  </a:cubicBezTo>
                  <a:cubicBezTo>
                    <a:pt x="20615" y="14316"/>
                    <a:pt x="19868" y="14242"/>
                    <a:pt x="19367" y="14727"/>
                  </a:cubicBezTo>
                  <a:close/>
                  <a:moveTo>
                    <a:pt x="19367" y="7916"/>
                  </a:moveTo>
                  <a:cubicBezTo>
                    <a:pt x="17298" y="9917"/>
                    <a:pt x="15664" y="11499"/>
                    <a:pt x="11228" y="8677"/>
                  </a:cubicBezTo>
                  <a:cubicBezTo>
                    <a:pt x="5371" y="4950"/>
                    <a:pt x="2626" y="7604"/>
                    <a:pt x="422" y="9737"/>
                  </a:cubicBezTo>
                  <a:cubicBezTo>
                    <a:pt x="-78" y="10222"/>
                    <a:pt x="-144" y="11081"/>
                    <a:pt x="278" y="11656"/>
                  </a:cubicBezTo>
                  <a:cubicBezTo>
                    <a:pt x="699" y="12233"/>
                    <a:pt x="1446" y="12307"/>
                    <a:pt x="1946" y="11822"/>
                  </a:cubicBezTo>
                  <a:cubicBezTo>
                    <a:pt x="4015" y="9821"/>
                    <a:pt x="5649" y="8239"/>
                    <a:pt x="10084" y="11060"/>
                  </a:cubicBezTo>
                  <a:cubicBezTo>
                    <a:pt x="12212" y="12416"/>
                    <a:pt x="13932" y="12928"/>
                    <a:pt x="15362" y="12928"/>
                  </a:cubicBezTo>
                  <a:cubicBezTo>
                    <a:pt x="17866" y="12928"/>
                    <a:pt x="19488" y="11359"/>
                    <a:pt x="20891" y="10001"/>
                  </a:cubicBezTo>
                  <a:cubicBezTo>
                    <a:pt x="21392" y="9516"/>
                    <a:pt x="21456" y="8656"/>
                    <a:pt x="21035" y="8081"/>
                  </a:cubicBezTo>
                  <a:cubicBezTo>
                    <a:pt x="20615" y="7505"/>
                    <a:pt x="19868" y="7431"/>
                    <a:pt x="19367" y="7916"/>
                  </a:cubicBezTo>
                  <a:close/>
                  <a:moveTo>
                    <a:pt x="1946" y="5012"/>
                  </a:moveTo>
                  <a:cubicBezTo>
                    <a:pt x="4015" y="3011"/>
                    <a:pt x="5649" y="1428"/>
                    <a:pt x="10084" y="4251"/>
                  </a:cubicBezTo>
                  <a:cubicBezTo>
                    <a:pt x="12212" y="5607"/>
                    <a:pt x="13932" y="6117"/>
                    <a:pt x="15362" y="6117"/>
                  </a:cubicBezTo>
                  <a:cubicBezTo>
                    <a:pt x="17866" y="6117"/>
                    <a:pt x="19488" y="4548"/>
                    <a:pt x="20891" y="3190"/>
                  </a:cubicBezTo>
                  <a:cubicBezTo>
                    <a:pt x="21392" y="2706"/>
                    <a:pt x="21456" y="1847"/>
                    <a:pt x="21035" y="1271"/>
                  </a:cubicBezTo>
                  <a:cubicBezTo>
                    <a:pt x="20615" y="696"/>
                    <a:pt x="19868" y="620"/>
                    <a:pt x="19367" y="1105"/>
                  </a:cubicBezTo>
                  <a:cubicBezTo>
                    <a:pt x="17298" y="3108"/>
                    <a:pt x="15664" y="4688"/>
                    <a:pt x="11228" y="1866"/>
                  </a:cubicBezTo>
                  <a:cubicBezTo>
                    <a:pt x="5371" y="-1861"/>
                    <a:pt x="2626" y="794"/>
                    <a:pt x="422" y="2926"/>
                  </a:cubicBezTo>
                  <a:cubicBezTo>
                    <a:pt x="-78" y="3411"/>
                    <a:pt x="-144" y="4271"/>
                    <a:pt x="278" y="4847"/>
                  </a:cubicBezTo>
                  <a:cubicBezTo>
                    <a:pt x="699" y="5422"/>
                    <a:pt x="1446" y="5496"/>
                    <a:pt x="1946" y="5012"/>
                  </a:cubicBezTo>
                  <a:close/>
                </a:path>
              </a:pathLst>
            </a:custGeom>
            <a:solidFill>
              <a:schemeClr val="accent1"/>
            </a:solidFill>
            <a:ln w="12700">
              <a:miter lim="400000"/>
            </a:ln>
          </p:spPr>
          <p:txBody>
            <a:bodyPr lIns="0" tIns="0" rIns="0" bIns="0" anchor="ctr"/>
            <a:lstStyle/>
            <a:p>
              <a:pPr lvl="0"/>
              <a:endParaRPr sz="1300"/>
            </a:p>
          </p:txBody>
        </p:sp>
        <p:sp>
          <p:nvSpPr>
            <p:cNvPr id="77" name="Shape 4050"/>
            <p:cNvSpPr/>
            <p:nvPr/>
          </p:nvSpPr>
          <p:spPr>
            <a:xfrm>
              <a:off x="3174401" y="2765115"/>
              <a:ext cx="185154" cy="116931"/>
            </a:xfrm>
            <a:custGeom>
              <a:avLst/>
              <a:gdLst/>
              <a:ahLst/>
              <a:cxnLst>
                <a:cxn ang="0">
                  <a:pos x="wd2" y="hd2"/>
                </a:cxn>
                <a:cxn ang="5400000">
                  <a:pos x="wd2" y="hd2"/>
                </a:cxn>
                <a:cxn ang="10800000">
                  <a:pos x="wd2" y="hd2"/>
                </a:cxn>
                <a:cxn ang="16200000">
                  <a:pos x="wd2" y="hd2"/>
                </a:cxn>
              </a:cxnLst>
              <a:rect l="0" t="0" r="r" b="b"/>
              <a:pathLst>
                <a:path w="21600" h="21600" extrusionOk="0">
                  <a:moveTo>
                    <a:pt x="17517" y="10801"/>
                  </a:moveTo>
                  <a:cubicBezTo>
                    <a:pt x="17517" y="5822"/>
                    <a:pt x="18968" y="3024"/>
                    <a:pt x="20105" y="3024"/>
                  </a:cubicBezTo>
                  <a:cubicBezTo>
                    <a:pt x="20520" y="3024"/>
                    <a:pt x="21600" y="3024"/>
                    <a:pt x="21600" y="3024"/>
                  </a:cubicBezTo>
                  <a:cubicBezTo>
                    <a:pt x="20840" y="1116"/>
                    <a:pt x="20212" y="0"/>
                    <a:pt x="17443" y="0"/>
                  </a:cubicBezTo>
                  <a:lnTo>
                    <a:pt x="6064" y="0"/>
                  </a:lnTo>
                  <a:cubicBezTo>
                    <a:pt x="1819" y="0"/>
                    <a:pt x="0" y="6195"/>
                    <a:pt x="0" y="10801"/>
                  </a:cubicBezTo>
                  <a:cubicBezTo>
                    <a:pt x="0" y="15405"/>
                    <a:pt x="1819" y="21600"/>
                    <a:pt x="6064" y="21600"/>
                  </a:cubicBezTo>
                  <a:lnTo>
                    <a:pt x="17443" y="21600"/>
                  </a:lnTo>
                  <a:cubicBezTo>
                    <a:pt x="20212" y="21600"/>
                    <a:pt x="20840" y="20484"/>
                    <a:pt x="21600" y="18576"/>
                  </a:cubicBezTo>
                  <a:cubicBezTo>
                    <a:pt x="21600" y="18576"/>
                    <a:pt x="21241" y="18576"/>
                    <a:pt x="20105" y="18576"/>
                  </a:cubicBezTo>
                  <a:cubicBezTo>
                    <a:pt x="18968" y="18576"/>
                    <a:pt x="17517" y="15778"/>
                    <a:pt x="17517" y="10801"/>
                  </a:cubicBezTo>
                  <a:close/>
                </a:path>
              </a:pathLst>
            </a:custGeom>
            <a:solidFill>
              <a:schemeClr val="accent1"/>
            </a:solidFill>
            <a:ln w="12700">
              <a:miter lim="400000"/>
            </a:ln>
          </p:spPr>
          <p:txBody>
            <a:bodyPr lIns="0" tIns="0" rIns="0" bIns="0" anchor="ctr"/>
            <a:lstStyle/>
            <a:p>
              <a:pPr lvl="0"/>
              <a:endParaRPr sz="1300"/>
            </a:p>
          </p:txBody>
        </p:sp>
        <p:sp>
          <p:nvSpPr>
            <p:cNvPr id="78" name="Shape 4051"/>
            <p:cNvSpPr/>
            <p:nvPr/>
          </p:nvSpPr>
          <p:spPr>
            <a:xfrm>
              <a:off x="3342622" y="2801162"/>
              <a:ext cx="29031" cy="38594"/>
            </a:xfrm>
            <a:custGeom>
              <a:avLst/>
              <a:gdLst/>
              <a:ahLst/>
              <a:cxnLst>
                <a:cxn ang="0">
                  <a:pos x="wd2" y="hd2"/>
                </a:cxn>
                <a:cxn ang="5400000">
                  <a:pos x="wd2" y="hd2"/>
                </a:cxn>
                <a:cxn ang="10800000">
                  <a:pos x="wd2" y="hd2"/>
                </a:cxn>
                <a:cxn ang="16200000">
                  <a:pos x="wd2" y="hd2"/>
                </a:cxn>
              </a:cxnLst>
              <a:rect l="0" t="0" r="r" b="b"/>
              <a:pathLst>
                <a:path w="21600" h="21600" extrusionOk="0">
                  <a:moveTo>
                    <a:pt x="13437" y="0"/>
                  </a:moveTo>
                  <a:lnTo>
                    <a:pt x="8015" y="0"/>
                  </a:lnTo>
                  <a:cubicBezTo>
                    <a:pt x="3964" y="0"/>
                    <a:pt x="0" y="4118"/>
                    <a:pt x="0" y="10803"/>
                  </a:cubicBezTo>
                  <a:cubicBezTo>
                    <a:pt x="0" y="17482"/>
                    <a:pt x="3964" y="21600"/>
                    <a:pt x="8015" y="21600"/>
                  </a:cubicBezTo>
                  <a:lnTo>
                    <a:pt x="13437" y="21600"/>
                  </a:lnTo>
                  <a:cubicBezTo>
                    <a:pt x="17497" y="21600"/>
                    <a:pt x="21600" y="17482"/>
                    <a:pt x="21600" y="10803"/>
                  </a:cubicBezTo>
                  <a:cubicBezTo>
                    <a:pt x="21600" y="4118"/>
                    <a:pt x="17497" y="0"/>
                    <a:pt x="13437" y="0"/>
                  </a:cubicBezTo>
                  <a:close/>
                </a:path>
              </a:pathLst>
            </a:custGeom>
            <a:solidFill>
              <a:schemeClr val="accent1"/>
            </a:solidFill>
            <a:ln w="12700">
              <a:miter lim="400000"/>
            </a:ln>
          </p:spPr>
          <p:txBody>
            <a:bodyPr lIns="0" tIns="0" rIns="0" bIns="0" anchor="ctr"/>
            <a:lstStyle/>
            <a:p>
              <a:pPr lvl="0"/>
              <a:endParaRPr sz="1300"/>
            </a:p>
          </p:txBody>
        </p:sp>
        <p:sp>
          <p:nvSpPr>
            <p:cNvPr id="79" name="Shape 4052"/>
            <p:cNvSpPr/>
            <p:nvPr/>
          </p:nvSpPr>
          <p:spPr>
            <a:xfrm>
              <a:off x="2675035" y="2725077"/>
              <a:ext cx="156803" cy="19700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accent1"/>
            </a:solidFill>
            <a:ln w="12700">
              <a:miter lim="400000"/>
            </a:ln>
          </p:spPr>
          <p:txBody>
            <a:bodyPr lIns="0" tIns="0" rIns="0" bIns="0" anchor="ctr"/>
            <a:lstStyle/>
            <a:p>
              <a:pPr lvl="0"/>
              <a:endParaRPr sz="1300"/>
            </a:p>
          </p:txBody>
        </p:sp>
        <p:sp>
          <p:nvSpPr>
            <p:cNvPr id="80" name="Shape 4053"/>
            <p:cNvSpPr/>
            <p:nvPr/>
          </p:nvSpPr>
          <p:spPr>
            <a:xfrm>
              <a:off x="3693452" y="2730178"/>
              <a:ext cx="198329" cy="186805"/>
            </a:xfrm>
            <a:custGeom>
              <a:avLst/>
              <a:gdLst/>
              <a:ahLst/>
              <a:cxnLst>
                <a:cxn ang="0">
                  <a:pos x="wd2" y="hd2"/>
                </a:cxn>
                <a:cxn ang="5400000">
                  <a:pos x="wd2" y="hd2"/>
                </a:cxn>
                <a:cxn ang="10800000">
                  <a:pos x="wd2" y="hd2"/>
                </a:cxn>
                <a:cxn ang="16200000">
                  <a:pos x="wd2" y="hd2"/>
                </a:cxn>
              </a:cxnLst>
              <a:rect l="0" t="0" r="r" b="b"/>
              <a:pathLst>
                <a:path w="21255" h="21600" extrusionOk="0">
                  <a:moveTo>
                    <a:pt x="12176" y="6435"/>
                  </a:moveTo>
                  <a:cubicBezTo>
                    <a:pt x="7996" y="6432"/>
                    <a:pt x="5032" y="4758"/>
                    <a:pt x="5032" y="4133"/>
                  </a:cubicBezTo>
                  <a:cubicBezTo>
                    <a:pt x="5030" y="3512"/>
                    <a:pt x="7998" y="1836"/>
                    <a:pt x="12176" y="1839"/>
                  </a:cubicBezTo>
                  <a:cubicBezTo>
                    <a:pt x="16354" y="1836"/>
                    <a:pt x="19322" y="3512"/>
                    <a:pt x="19320" y="4133"/>
                  </a:cubicBezTo>
                  <a:cubicBezTo>
                    <a:pt x="19320" y="4758"/>
                    <a:pt x="16356" y="6432"/>
                    <a:pt x="12176" y="6435"/>
                  </a:cubicBezTo>
                  <a:close/>
                  <a:moveTo>
                    <a:pt x="1634" y="11787"/>
                  </a:moveTo>
                  <a:cubicBezTo>
                    <a:pt x="1569" y="10981"/>
                    <a:pt x="2162" y="9905"/>
                    <a:pt x="3872" y="9099"/>
                  </a:cubicBezTo>
                  <a:cubicBezTo>
                    <a:pt x="4119" y="10783"/>
                    <a:pt x="4385" y="12612"/>
                    <a:pt x="4621" y="14219"/>
                  </a:cubicBezTo>
                  <a:cubicBezTo>
                    <a:pt x="2754" y="13822"/>
                    <a:pt x="1712" y="12773"/>
                    <a:pt x="1634" y="11787"/>
                  </a:cubicBezTo>
                  <a:close/>
                  <a:moveTo>
                    <a:pt x="12176" y="0"/>
                  </a:moveTo>
                  <a:lnTo>
                    <a:pt x="12176" y="0"/>
                  </a:lnTo>
                  <a:cubicBezTo>
                    <a:pt x="6463" y="0"/>
                    <a:pt x="2866" y="2123"/>
                    <a:pt x="3108" y="3829"/>
                  </a:cubicBezTo>
                  <a:cubicBezTo>
                    <a:pt x="3177" y="4316"/>
                    <a:pt x="3369" y="5644"/>
                    <a:pt x="3613" y="7313"/>
                  </a:cubicBezTo>
                  <a:cubicBezTo>
                    <a:pt x="813" y="8485"/>
                    <a:pt x="-114" y="10388"/>
                    <a:pt x="11" y="11938"/>
                  </a:cubicBezTo>
                  <a:cubicBezTo>
                    <a:pt x="158" y="13772"/>
                    <a:pt x="1687" y="15738"/>
                    <a:pt x="5048" y="16077"/>
                  </a:cubicBezTo>
                  <a:cubicBezTo>
                    <a:pt x="6967" y="16271"/>
                    <a:pt x="9276" y="15135"/>
                    <a:pt x="10772" y="13196"/>
                  </a:cubicBezTo>
                  <a:cubicBezTo>
                    <a:pt x="10629" y="12935"/>
                    <a:pt x="10546" y="12632"/>
                    <a:pt x="10546" y="12307"/>
                  </a:cubicBezTo>
                  <a:cubicBezTo>
                    <a:pt x="10546" y="11336"/>
                    <a:pt x="11275" y="10548"/>
                    <a:pt x="12176" y="10548"/>
                  </a:cubicBezTo>
                  <a:cubicBezTo>
                    <a:pt x="13076" y="10548"/>
                    <a:pt x="13805" y="11336"/>
                    <a:pt x="13805" y="12307"/>
                  </a:cubicBezTo>
                  <a:cubicBezTo>
                    <a:pt x="13805" y="13264"/>
                    <a:pt x="13096" y="14042"/>
                    <a:pt x="12212" y="14064"/>
                  </a:cubicBezTo>
                  <a:cubicBezTo>
                    <a:pt x="10431" y="16541"/>
                    <a:pt x="7721" y="18036"/>
                    <a:pt x="5152" y="17862"/>
                  </a:cubicBezTo>
                  <a:cubicBezTo>
                    <a:pt x="5212" y="18271"/>
                    <a:pt x="5235" y="18426"/>
                    <a:pt x="5264" y="18631"/>
                  </a:cubicBezTo>
                  <a:cubicBezTo>
                    <a:pt x="5369" y="19359"/>
                    <a:pt x="7996" y="21597"/>
                    <a:pt x="12176" y="21600"/>
                  </a:cubicBezTo>
                  <a:lnTo>
                    <a:pt x="12176" y="21600"/>
                  </a:lnTo>
                  <a:cubicBezTo>
                    <a:pt x="16356" y="21597"/>
                    <a:pt x="18983" y="19359"/>
                    <a:pt x="19086" y="18631"/>
                  </a:cubicBezTo>
                  <a:cubicBezTo>
                    <a:pt x="19191" y="17910"/>
                    <a:pt x="20998" y="5562"/>
                    <a:pt x="21244" y="3829"/>
                  </a:cubicBezTo>
                  <a:cubicBezTo>
                    <a:pt x="21486" y="2123"/>
                    <a:pt x="17888" y="0"/>
                    <a:pt x="12176" y="0"/>
                  </a:cubicBezTo>
                  <a:close/>
                </a:path>
              </a:pathLst>
            </a:custGeom>
            <a:solidFill>
              <a:schemeClr val="accent1"/>
            </a:solidFill>
            <a:ln w="12700">
              <a:miter lim="400000"/>
            </a:ln>
          </p:spPr>
          <p:txBody>
            <a:bodyPr lIns="0" tIns="0" rIns="0" bIns="0" anchor="ctr"/>
            <a:lstStyle/>
            <a:p>
              <a:pPr lvl="0"/>
              <a:endParaRPr sz="1300"/>
            </a:p>
          </p:txBody>
        </p:sp>
        <p:sp>
          <p:nvSpPr>
            <p:cNvPr id="81" name="Shape 4054"/>
            <p:cNvSpPr/>
            <p:nvPr/>
          </p:nvSpPr>
          <p:spPr>
            <a:xfrm>
              <a:off x="4227145" y="2740250"/>
              <a:ext cx="155282" cy="166661"/>
            </a:xfrm>
            <a:custGeom>
              <a:avLst/>
              <a:gdLst/>
              <a:ahLst/>
              <a:cxnLst>
                <a:cxn ang="0">
                  <a:pos x="wd2" y="hd2"/>
                </a:cxn>
                <a:cxn ang="5400000">
                  <a:pos x="wd2" y="hd2"/>
                </a:cxn>
                <a:cxn ang="10800000">
                  <a:pos x="wd2" y="hd2"/>
                </a:cxn>
                <a:cxn ang="16200000">
                  <a:pos x="wd2" y="hd2"/>
                </a:cxn>
              </a:cxnLst>
              <a:rect l="0" t="0" r="r" b="b"/>
              <a:pathLst>
                <a:path w="21600" h="21569" extrusionOk="0">
                  <a:moveTo>
                    <a:pt x="40" y="10273"/>
                  </a:moveTo>
                  <a:lnTo>
                    <a:pt x="463" y="14427"/>
                  </a:lnTo>
                  <a:lnTo>
                    <a:pt x="7286" y="13905"/>
                  </a:lnTo>
                  <a:lnTo>
                    <a:pt x="6864" y="9755"/>
                  </a:lnTo>
                  <a:cubicBezTo>
                    <a:pt x="6853" y="9655"/>
                    <a:pt x="6848" y="9552"/>
                    <a:pt x="6848" y="9450"/>
                  </a:cubicBezTo>
                  <a:cubicBezTo>
                    <a:pt x="6848" y="7543"/>
                    <a:pt x="8622" y="5992"/>
                    <a:pt x="10801" y="5992"/>
                  </a:cubicBezTo>
                  <a:cubicBezTo>
                    <a:pt x="12978" y="5992"/>
                    <a:pt x="14752" y="7543"/>
                    <a:pt x="14752" y="9450"/>
                  </a:cubicBezTo>
                  <a:cubicBezTo>
                    <a:pt x="14752" y="9552"/>
                    <a:pt x="14747" y="9655"/>
                    <a:pt x="14737" y="9755"/>
                  </a:cubicBezTo>
                  <a:lnTo>
                    <a:pt x="14314" y="13905"/>
                  </a:lnTo>
                  <a:lnTo>
                    <a:pt x="21137" y="14427"/>
                  </a:lnTo>
                  <a:lnTo>
                    <a:pt x="21560" y="10273"/>
                  </a:lnTo>
                  <a:cubicBezTo>
                    <a:pt x="21587" y="9999"/>
                    <a:pt x="21600" y="9723"/>
                    <a:pt x="21600" y="9450"/>
                  </a:cubicBezTo>
                  <a:cubicBezTo>
                    <a:pt x="21600" y="4239"/>
                    <a:pt x="16755" y="0"/>
                    <a:pt x="10801" y="0"/>
                  </a:cubicBezTo>
                  <a:cubicBezTo>
                    <a:pt x="4845" y="0"/>
                    <a:pt x="0" y="4239"/>
                    <a:pt x="0" y="9450"/>
                  </a:cubicBezTo>
                  <a:cubicBezTo>
                    <a:pt x="0" y="9723"/>
                    <a:pt x="13" y="9999"/>
                    <a:pt x="40" y="10273"/>
                  </a:cubicBezTo>
                  <a:close/>
                  <a:moveTo>
                    <a:pt x="717" y="16911"/>
                  </a:moveTo>
                  <a:lnTo>
                    <a:pt x="1126" y="20937"/>
                  </a:lnTo>
                  <a:cubicBezTo>
                    <a:pt x="1164" y="21317"/>
                    <a:pt x="1550" y="21600"/>
                    <a:pt x="1983" y="21566"/>
                  </a:cubicBezTo>
                  <a:lnTo>
                    <a:pt x="7232" y="21165"/>
                  </a:lnTo>
                  <a:cubicBezTo>
                    <a:pt x="7664" y="21131"/>
                    <a:pt x="7987" y="20794"/>
                    <a:pt x="7949" y="20415"/>
                  </a:cubicBezTo>
                  <a:lnTo>
                    <a:pt x="7540" y="16388"/>
                  </a:lnTo>
                  <a:cubicBezTo>
                    <a:pt x="7540" y="16388"/>
                    <a:pt x="717" y="16911"/>
                    <a:pt x="717" y="16911"/>
                  </a:cubicBezTo>
                  <a:close/>
                  <a:moveTo>
                    <a:pt x="13651" y="20415"/>
                  </a:moveTo>
                  <a:cubicBezTo>
                    <a:pt x="13613" y="20794"/>
                    <a:pt x="13936" y="21131"/>
                    <a:pt x="14369" y="21165"/>
                  </a:cubicBezTo>
                  <a:lnTo>
                    <a:pt x="19617" y="21566"/>
                  </a:lnTo>
                  <a:cubicBezTo>
                    <a:pt x="20050" y="21600"/>
                    <a:pt x="20436" y="21317"/>
                    <a:pt x="20474" y="20937"/>
                  </a:cubicBezTo>
                  <a:lnTo>
                    <a:pt x="20883" y="16911"/>
                  </a:lnTo>
                  <a:lnTo>
                    <a:pt x="14062" y="16388"/>
                  </a:lnTo>
                  <a:cubicBezTo>
                    <a:pt x="14062" y="16388"/>
                    <a:pt x="13651" y="20415"/>
                    <a:pt x="13651" y="20415"/>
                  </a:cubicBezTo>
                  <a:close/>
                </a:path>
              </a:pathLst>
            </a:custGeom>
            <a:solidFill>
              <a:schemeClr val="accent1"/>
            </a:solidFill>
            <a:ln w="12700">
              <a:miter lim="400000"/>
            </a:ln>
          </p:spPr>
          <p:txBody>
            <a:bodyPr lIns="0" tIns="0" rIns="0" bIns="0" anchor="ctr"/>
            <a:lstStyle/>
            <a:p>
              <a:pPr lvl="0"/>
              <a:endParaRPr sz="1300"/>
            </a:p>
          </p:txBody>
        </p:sp>
        <p:sp>
          <p:nvSpPr>
            <p:cNvPr id="82" name="Shape 4055"/>
            <p:cNvSpPr/>
            <p:nvPr/>
          </p:nvSpPr>
          <p:spPr>
            <a:xfrm>
              <a:off x="4734489" y="2742495"/>
              <a:ext cx="194614" cy="162172"/>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57"/>
                  </a:lnTo>
                  <a:cubicBezTo>
                    <a:pt x="956" y="20950"/>
                    <a:pt x="1589" y="21600"/>
                    <a:pt x="2254" y="21600"/>
                  </a:cubicBezTo>
                  <a:lnTo>
                    <a:pt x="19198" y="21600"/>
                  </a:lnTo>
                  <a:cubicBezTo>
                    <a:pt x="19863" y="21600"/>
                    <a:pt x="20496" y="20950"/>
                    <a:pt x="20606" y="20157"/>
                  </a:cubicBezTo>
                  <a:lnTo>
                    <a:pt x="21417" y="14850"/>
                  </a:lnTo>
                  <a:cubicBezTo>
                    <a:pt x="21526" y="14056"/>
                    <a:pt x="21372" y="12817"/>
                    <a:pt x="21075" y="12098"/>
                  </a:cubicBezTo>
                  <a:close/>
                </a:path>
              </a:pathLst>
            </a:custGeom>
            <a:solidFill>
              <a:schemeClr val="accent1"/>
            </a:solidFill>
            <a:ln w="12700">
              <a:miter lim="400000"/>
            </a:ln>
          </p:spPr>
          <p:txBody>
            <a:bodyPr lIns="0" tIns="0" rIns="0" bIns="0" anchor="ctr"/>
            <a:lstStyle/>
            <a:p>
              <a:pPr lvl="0"/>
              <a:endParaRPr sz="1300"/>
            </a:p>
          </p:txBody>
        </p:sp>
        <p:sp>
          <p:nvSpPr>
            <p:cNvPr id="83" name="Shape 4056"/>
            <p:cNvSpPr/>
            <p:nvPr/>
          </p:nvSpPr>
          <p:spPr>
            <a:xfrm>
              <a:off x="6803365" y="2759539"/>
              <a:ext cx="213576" cy="160185"/>
            </a:xfrm>
            <a:custGeom>
              <a:avLst/>
              <a:gdLst/>
              <a:ahLst/>
              <a:cxnLst>
                <a:cxn ang="0">
                  <a:pos x="wd2" y="hd2"/>
                </a:cxn>
                <a:cxn ang="5400000">
                  <a:pos x="wd2" y="hd2"/>
                </a:cxn>
                <a:cxn ang="10800000">
                  <a:pos x="wd2" y="hd2"/>
                </a:cxn>
                <a:cxn ang="16200000">
                  <a:pos x="wd2" y="hd2"/>
                </a:cxn>
              </a:cxnLst>
              <a:rect l="0" t="0" r="r" b="b"/>
              <a:pathLst>
                <a:path w="21600" h="21600" extrusionOk="0">
                  <a:moveTo>
                    <a:pt x="0" y="2880"/>
                  </a:moveTo>
                  <a:lnTo>
                    <a:pt x="0" y="18720"/>
                  </a:lnTo>
                  <a:cubicBezTo>
                    <a:pt x="0" y="20303"/>
                    <a:pt x="973" y="21600"/>
                    <a:pt x="2160" y="21600"/>
                  </a:cubicBezTo>
                  <a:lnTo>
                    <a:pt x="3241" y="21600"/>
                  </a:lnTo>
                  <a:lnTo>
                    <a:pt x="3241" y="0"/>
                  </a:lnTo>
                  <a:lnTo>
                    <a:pt x="2160" y="0"/>
                  </a:lnTo>
                  <a:cubicBezTo>
                    <a:pt x="973" y="0"/>
                    <a:pt x="0" y="1295"/>
                    <a:pt x="0" y="2880"/>
                  </a:cubicBezTo>
                  <a:close/>
                  <a:moveTo>
                    <a:pt x="19441" y="0"/>
                  </a:moveTo>
                  <a:lnTo>
                    <a:pt x="18360" y="0"/>
                  </a:lnTo>
                  <a:lnTo>
                    <a:pt x="18360" y="21600"/>
                  </a:lnTo>
                  <a:lnTo>
                    <a:pt x="19441" y="21600"/>
                  </a:lnTo>
                  <a:cubicBezTo>
                    <a:pt x="20629" y="21600"/>
                    <a:pt x="21600" y="20303"/>
                    <a:pt x="21600" y="18720"/>
                  </a:cubicBezTo>
                  <a:lnTo>
                    <a:pt x="21600" y="2880"/>
                  </a:lnTo>
                  <a:cubicBezTo>
                    <a:pt x="21600" y="1295"/>
                    <a:pt x="20629" y="0"/>
                    <a:pt x="19441" y="0"/>
                  </a:cubicBezTo>
                  <a:close/>
                </a:path>
              </a:pathLst>
            </a:custGeom>
            <a:solidFill>
              <a:schemeClr val="accent1"/>
            </a:solidFill>
            <a:ln w="12700">
              <a:miter lim="400000"/>
            </a:ln>
          </p:spPr>
          <p:txBody>
            <a:bodyPr lIns="0" tIns="0" rIns="0" bIns="0" anchor="ctr"/>
            <a:lstStyle/>
            <a:p>
              <a:pPr lvl="0"/>
              <a:endParaRPr sz="1300"/>
            </a:p>
          </p:txBody>
        </p:sp>
        <p:sp>
          <p:nvSpPr>
            <p:cNvPr id="84" name="Shape 4057"/>
            <p:cNvSpPr/>
            <p:nvPr/>
          </p:nvSpPr>
          <p:spPr>
            <a:xfrm>
              <a:off x="6850268" y="2727437"/>
              <a:ext cx="119603" cy="192230"/>
            </a:xfrm>
            <a:custGeom>
              <a:avLst/>
              <a:gdLst/>
              <a:ahLst/>
              <a:cxnLst>
                <a:cxn ang="0">
                  <a:pos x="wd2" y="hd2"/>
                </a:cxn>
                <a:cxn ang="5400000">
                  <a:pos x="wd2" y="hd2"/>
                </a:cxn>
                <a:cxn ang="10800000">
                  <a:pos x="wd2" y="hd2"/>
                </a:cxn>
                <a:cxn ang="16200000">
                  <a:pos x="wd2" y="hd2"/>
                </a:cxn>
              </a:cxnLst>
              <a:rect l="0" t="0" r="r" b="b"/>
              <a:pathLst>
                <a:path w="21600" h="21600" extrusionOk="0">
                  <a:moveTo>
                    <a:pt x="17357" y="1088"/>
                  </a:moveTo>
                  <a:cubicBezTo>
                    <a:pt x="16045" y="708"/>
                    <a:pt x="13948" y="0"/>
                    <a:pt x="10801" y="0"/>
                  </a:cubicBezTo>
                  <a:cubicBezTo>
                    <a:pt x="7654" y="0"/>
                    <a:pt x="5557" y="708"/>
                    <a:pt x="4243" y="1088"/>
                  </a:cubicBezTo>
                  <a:lnTo>
                    <a:pt x="4243" y="3601"/>
                  </a:lnTo>
                  <a:lnTo>
                    <a:pt x="0" y="3601"/>
                  </a:lnTo>
                  <a:lnTo>
                    <a:pt x="0" y="21600"/>
                  </a:lnTo>
                  <a:lnTo>
                    <a:pt x="21600" y="21600"/>
                  </a:lnTo>
                  <a:lnTo>
                    <a:pt x="21600" y="3601"/>
                  </a:lnTo>
                  <a:lnTo>
                    <a:pt x="17357" y="3601"/>
                  </a:lnTo>
                  <a:cubicBezTo>
                    <a:pt x="17357" y="3601"/>
                    <a:pt x="17357" y="1088"/>
                    <a:pt x="17357" y="1088"/>
                  </a:cubicBezTo>
                  <a:close/>
                </a:path>
              </a:pathLst>
            </a:custGeom>
            <a:solidFill>
              <a:schemeClr val="accent1"/>
            </a:solidFill>
            <a:ln w="12700">
              <a:miter lim="400000"/>
            </a:ln>
          </p:spPr>
          <p:txBody>
            <a:bodyPr lIns="0" tIns="0" rIns="0" bIns="0" anchor="ctr"/>
            <a:lstStyle/>
            <a:p>
              <a:pPr lvl="0"/>
              <a:endParaRPr sz="1300"/>
            </a:p>
          </p:txBody>
        </p:sp>
        <p:sp>
          <p:nvSpPr>
            <p:cNvPr id="85" name="Shape 4058"/>
            <p:cNvSpPr/>
            <p:nvPr/>
          </p:nvSpPr>
          <p:spPr>
            <a:xfrm>
              <a:off x="5772786" y="2723102"/>
              <a:ext cx="196378" cy="200957"/>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lvl="0"/>
              <a:endParaRPr sz="1300"/>
            </a:p>
          </p:txBody>
        </p:sp>
        <p:sp>
          <p:nvSpPr>
            <p:cNvPr id="86" name="Shape 4059"/>
            <p:cNvSpPr/>
            <p:nvPr/>
          </p:nvSpPr>
          <p:spPr>
            <a:xfrm>
              <a:off x="6292376" y="2727437"/>
              <a:ext cx="196378" cy="192287"/>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chemeClr val="accent1"/>
            </a:solidFill>
            <a:ln w="12700">
              <a:miter lim="400000"/>
            </a:ln>
          </p:spPr>
          <p:txBody>
            <a:bodyPr lIns="0" tIns="0" rIns="0" bIns="0" anchor="ctr"/>
            <a:lstStyle/>
            <a:p>
              <a:pPr lvl="0"/>
              <a:endParaRPr sz="1300"/>
            </a:p>
          </p:txBody>
        </p:sp>
        <p:sp>
          <p:nvSpPr>
            <p:cNvPr id="87" name="Shape 4060"/>
            <p:cNvSpPr/>
            <p:nvPr/>
          </p:nvSpPr>
          <p:spPr>
            <a:xfrm>
              <a:off x="7330117" y="2730178"/>
              <a:ext cx="199250" cy="18680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accent1"/>
            </a:solidFill>
            <a:ln w="12700">
              <a:miter lim="400000"/>
            </a:ln>
          </p:spPr>
          <p:txBody>
            <a:bodyPr lIns="0" tIns="0" rIns="0" bIns="0" anchor="ctr"/>
            <a:lstStyle/>
            <a:p>
              <a:pPr lvl="0"/>
              <a:endParaRPr sz="1300"/>
            </a:p>
          </p:txBody>
        </p:sp>
        <p:sp>
          <p:nvSpPr>
            <p:cNvPr id="88" name="Shape 4061"/>
            <p:cNvSpPr/>
            <p:nvPr/>
          </p:nvSpPr>
          <p:spPr>
            <a:xfrm>
              <a:off x="5268058" y="2723102"/>
              <a:ext cx="166655" cy="200957"/>
            </a:xfrm>
            <a:custGeom>
              <a:avLst/>
              <a:gdLst/>
              <a:ahLst/>
              <a:cxnLst>
                <a:cxn ang="0">
                  <a:pos x="wd2" y="hd2"/>
                </a:cxn>
                <a:cxn ang="5400000">
                  <a:pos x="wd2" y="hd2"/>
                </a:cxn>
                <a:cxn ang="10800000">
                  <a:pos x="wd2" y="hd2"/>
                </a:cxn>
                <a:cxn ang="16200000">
                  <a:pos x="wd2" y="hd2"/>
                </a:cxn>
              </a:cxnLst>
              <a:rect l="0" t="0" r="r" b="b"/>
              <a:pathLst>
                <a:path w="21168" h="21600" extrusionOk="0">
                  <a:moveTo>
                    <a:pt x="10585" y="5651"/>
                  </a:moveTo>
                  <a:cubicBezTo>
                    <a:pt x="5710" y="5648"/>
                    <a:pt x="2252" y="4179"/>
                    <a:pt x="2252" y="3629"/>
                  </a:cubicBezTo>
                  <a:cubicBezTo>
                    <a:pt x="2250" y="3083"/>
                    <a:pt x="5710" y="1611"/>
                    <a:pt x="10585" y="1615"/>
                  </a:cubicBezTo>
                  <a:cubicBezTo>
                    <a:pt x="15458" y="1611"/>
                    <a:pt x="18918" y="3083"/>
                    <a:pt x="18916" y="3629"/>
                  </a:cubicBezTo>
                  <a:cubicBezTo>
                    <a:pt x="18916" y="4179"/>
                    <a:pt x="15458" y="5648"/>
                    <a:pt x="10585" y="5651"/>
                  </a:cubicBezTo>
                  <a:close/>
                  <a:moveTo>
                    <a:pt x="10585" y="0"/>
                  </a:moveTo>
                  <a:cubicBezTo>
                    <a:pt x="3924" y="0"/>
                    <a:pt x="-216" y="1857"/>
                    <a:pt x="9" y="3364"/>
                  </a:cubicBezTo>
                  <a:lnTo>
                    <a:pt x="2252" y="18994"/>
                  </a:lnTo>
                  <a:cubicBezTo>
                    <a:pt x="2342" y="19602"/>
                    <a:pt x="5710" y="21597"/>
                    <a:pt x="10585" y="21600"/>
                  </a:cubicBezTo>
                  <a:cubicBezTo>
                    <a:pt x="15458" y="21597"/>
                    <a:pt x="18826" y="19602"/>
                    <a:pt x="18916" y="18994"/>
                  </a:cubicBezTo>
                  <a:lnTo>
                    <a:pt x="21159" y="3364"/>
                  </a:lnTo>
                  <a:cubicBezTo>
                    <a:pt x="21384" y="1857"/>
                    <a:pt x="17246" y="0"/>
                    <a:pt x="10585" y="0"/>
                  </a:cubicBezTo>
                  <a:close/>
                </a:path>
              </a:pathLst>
            </a:custGeom>
            <a:solidFill>
              <a:schemeClr val="accent1"/>
            </a:solidFill>
            <a:ln w="12700">
              <a:miter lim="400000"/>
            </a:ln>
          </p:spPr>
          <p:txBody>
            <a:bodyPr lIns="0" tIns="0" rIns="0" bIns="0" anchor="ctr"/>
            <a:lstStyle/>
            <a:p>
              <a:pPr lvl="0"/>
              <a:endParaRPr sz="1300"/>
            </a:p>
          </p:txBody>
        </p:sp>
        <p:sp>
          <p:nvSpPr>
            <p:cNvPr id="89" name="Shape 4062"/>
            <p:cNvSpPr/>
            <p:nvPr/>
          </p:nvSpPr>
          <p:spPr>
            <a:xfrm>
              <a:off x="576576" y="3251823"/>
              <a:ext cx="197006" cy="197006"/>
            </a:xfrm>
            <a:custGeom>
              <a:avLst/>
              <a:gdLst/>
              <a:ahLst/>
              <a:cxnLst>
                <a:cxn ang="0">
                  <a:pos x="wd2" y="hd2"/>
                </a:cxn>
                <a:cxn ang="5400000">
                  <a:pos x="wd2" y="hd2"/>
                </a:cxn>
                <a:cxn ang="10800000">
                  <a:pos x="wd2" y="hd2"/>
                </a:cxn>
                <a:cxn ang="16200000">
                  <a:pos x="wd2" y="hd2"/>
                </a:cxn>
              </a:cxnLst>
              <a:rect l="0" t="0" r="r" b="b"/>
              <a:pathLst>
                <a:path w="21600" h="21600" extrusionOk="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solidFill>
              <a:schemeClr val="accent1"/>
            </a:solidFill>
            <a:ln w="12700">
              <a:miter lim="400000"/>
            </a:ln>
          </p:spPr>
          <p:txBody>
            <a:bodyPr lIns="0" tIns="0" rIns="0" bIns="0" anchor="ctr"/>
            <a:lstStyle/>
            <a:p>
              <a:pPr lvl="0"/>
              <a:endParaRPr sz="1300"/>
            </a:p>
          </p:txBody>
        </p:sp>
        <p:sp>
          <p:nvSpPr>
            <p:cNvPr id="90" name="Shape 4063"/>
            <p:cNvSpPr/>
            <p:nvPr/>
          </p:nvSpPr>
          <p:spPr>
            <a:xfrm>
              <a:off x="1086580" y="3285476"/>
              <a:ext cx="216177" cy="129701"/>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0" tIns="0" rIns="0" bIns="0" anchor="ctr"/>
            <a:lstStyle/>
            <a:p>
              <a:pPr lvl="0"/>
              <a:endParaRPr sz="1300"/>
            </a:p>
          </p:txBody>
        </p:sp>
        <p:sp>
          <p:nvSpPr>
            <p:cNvPr id="91" name="Shape 4064"/>
            <p:cNvSpPr/>
            <p:nvPr/>
          </p:nvSpPr>
          <p:spPr>
            <a:xfrm>
              <a:off x="8351722" y="2740348"/>
              <a:ext cx="208067" cy="166465"/>
            </a:xfrm>
            <a:custGeom>
              <a:avLst/>
              <a:gdLst/>
              <a:ahLst/>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92" name="Shape 4065"/>
            <p:cNvSpPr/>
            <p:nvPr/>
          </p:nvSpPr>
          <p:spPr>
            <a:xfrm>
              <a:off x="7853055" y="2735848"/>
              <a:ext cx="192555" cy="153857"/>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 y="0"/>
                  </a:lnTo>
                  <a:cubicBezTo>
                    <a:pt x="971" y="0"/>
                    <a:pt x="0" y="1216"/>
                    <a:pt x="0" y="2703"/>
                  </a:cubicBezTo>
                  <a:lnTo>
                    <a:pt x="0" y="18923"/>
                  </a:lnTo>
                  <a:cubicBezTo>
                    <a:pt x="0" y="20410"/>
                    <a:pt x="971" y="21600"/>
                    <a:pt x="2160" y="21600"/>
                  </a:cubicBezTo>
                  <a:lnTo>
                    <a:pt x="6458" y="21600"/>
                  </a:lnTo>
                  <a:lnTo>
                    <a:pt x="6458" y="18950"/>
                  </a:lnTo>
                  <a:lnTo>
                    <a:pt x="2138" y="18950"/>
                  </a:lnTo>
                  <a:lnTo>
                    <a:pt x="2138" y="6488"/>
                  </a:lnTo>
                  <a:lnTo>
                    <a:pt x="19461" y="6488"/>
                  </a:lnTo>
                  <a:lnTo>
                    <a:pt x="19461" y="18950"/>
                  </a:lnTo>
                  <a:lnTo>
                    <a:pt x="15142" y="18950"/>
                  </a:lnTo>
                  <a:lnTo>
                    <a:pt x="15142" y="21600"/>
                  </a:lnTo>
                  <a:lnTo>
                    <a:pt x="19440" y="21600"/>
                  </a:lnTo>
                  <a:cubicBezTo>
                    <a:pt x="20627" y="21600"/>
                    <a:pt x="21600" y="20410"/>
                    <a:pt x="21600" y="18923"/>
                  </a:cubicBezTo>
                  <a:lnTo>
                    <a:pt x="21600" y="2703"/>
                  </a:lnTo>
                  <a:cubicBezTo>
                    <a:pt x="21600" y="1216"/>
                    <a:pt x="20627" y="0"/>
                    <a:pt x="19440" y="0"/>
                  </a:cubicBezTo>
                  <a:close/>
                </a:path>
              </a:pathLst>
            </a:custGeom>
            <a:solidFill>
              <a:schemeClr val="accent1"/>
            </a:solidFill>
            <a:ln w="12700">
              <a:miter lim="400000"/>
            </a:ln>
          </p:spPr>
          <p:txBody>
            <a:bodyPr lIns="0" tIns="0" rIns="0" bIns="0" anchor="ctr"/>
            <a:lstStyle/>
            <a:p>
              <a:pPr lvl="0"/>
              <a:endParaRPr sz="1300"/>
            </a:p>
          </p:txBody>
        </p:sp>
        <p:sp>
          <p:nvSpPr>
            <p:cNvPr id="93" name="Shape 4066"/>
            <p:cNvSpPr/>
            <p:nvPr/>
          </p:nvSpPr>
          <p:spPr>
            <a:xfrm>
              <a:off x="7900541" y="2807077"/>
              <a:ext cx="93420" cy="1042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9622"/>
                  </a:lnTo>
                  <a:lnTo>
                    <a:pt x="6677" y="9622"/>
                  </a:lnTo>
                  <a:lnTo>
                    <a:pt x="6677" y="21600"/>
                  </a:lnTo>
                  <a:lnTo>
                    <a:pt x="14923" y="21600"/>
                  </a:lnTo>
                  <a:lnTo>
                    <a:pt x="14923" y="9622"/>
                  </a:lnTo>
                  <a:lnTo>
                    <a:pt x="21600" y="9622"/>
                  </a:lnTo>
                  <a:cubicBezTo>
                    <a:pt x="21600" y="9622"/>
                    <a:pt x="10800" y="0"/>
                    <a:pt x="10800" y="0"/>
                  </a:cubicBezTo>
                  <a:close/>
                </a:path>
              </a:pathLst>
            </a:custGeom>
            <a:solidFill>
              <a:schemeClr val="accent1"/>
            </a:solidFill>
            <a:ln w="12700">
              <a:miter lim="400000"/>
            </a:ln>
          </p:spPr>
          <p:txBody>
            <a:bodyPr lIns="0" tIns="0" rIns="0" bIns="0" anchor="ctr"/>
            <a:lstStyle/>
            <a:p>
              <a:pPr lvl="0"/>
              <a:endParaRPr sz="1300"/>
            </a:p>
          </p:txBody>
        </p:sp>
        <p:sp>
          <p:nvSpPr>
            <p:cNvPr id="94" name="Shape 4067"/>
            <p:cNvSpPr/>
            <p:nvPr/>
          </p:nvSpPr>
          <p:spPr>
            <a:xfrm>
              <a:off x="1665212" y="3301290"/>
              <a:ext cx="98820" cy="98820"/>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12" y="0"/>
                    <a:pt x="0" y="4808"/>
                    <a:pt x="0" y="10798"/>
                  </a:cubicBezTo>
                  <a:cubicBezTo>
                    <a:pt x="0" y="16788"/>
                    <a:pt x="4812" y="21600"/>
                    <a:pt x="10802" y="21600"/>
                  </a:cubicBezTo>
                  <a:cubicBezTo>
                    <a:pt x="16788" y="21600"/>
                    <a:pt x="21600" y="16788"/>
                    <a:pt x="21600" y="10798"/>
                  </a:cubicBezTo>
                  <a:cubicBezTo>
                    <a:pt x="21600" y="4808"/>
                    <a:pt x="16788" y="0"/>
                    <a:pt x="10802" y="0"/>
                  </a:cubicBezTo>
                  <a:close/>
                </a:path>
              </a:pathLst>
            </a:custGeom>
            <a:solidFill>
              <a:schemeClr val="accent1"/>
            </a:solidFill>
            <a:ln w="12700">
              <a:miter lim="400000"/>
            </a:ln>
          </p:spPr>
          <p:txBody>
            <a:bodyPr lIns="0" tIns="0" rIns="0" bIns="0" anchor="ctr"/>
            <a:lstStyle/>
            <a:p>
              <a:pPr lvl="0"/>
              <a:endParaRPr sz="1300"/>
            </a:p>
          </p:txBody>
        </p:sp>
        <p:sp>
          <p:nvSpPr>
            <p:cNvPr id="95" name="Shape 4068"/>
            <p:cNvSpPr/>
            <p:nvPr/>
          </p:nvSpPr>
          <p:spPr>
            <a:xfrm>
              <a:off x="1606169" y="3242248"/>
              <a:ext cx="216177" cy="216158"/>
            </a:xfrm>
            <a:custGeom>
              <a:avLst/>
              <a:gdLst/>
              <a:ahLst/>
              <a:cxnLst>
                <a:cxn ang="0">
                  <a:pos x="wd2" y="hd2"/>
                </a:cxn>
                <a:cxn ang="5400000">
                  <a:pos x="wd2" y="hd2"/>
                </a:cxn>
                <a:cxn ang="10800000">
                  <a:pos x="wd2" y="hd2"/>
                </a:cxn>
                <a:cxn ang="16200000">
                  <a:pos x="wd2" y="hd2"/>
                </a:cxn>
              </a:cxnLst>
              <a:rect l="0" t="0" r="r" b="b"/>
              <a:pathLst>
                <a:path w="21600" h="21600" extrusionOk="0">
                  <a:moveTo>
                    <a:pt x="10801" y="3086"/>
                  </a:moveTo>
                  <a:cubicBezTo>
                    <a:pt x="11481" y="3086"/>
                    <a:pt x="12034" y="2395"/>
                    <a:pt x="12034" y="1542"/>
                  </a:cubicBezTo>
                  <a:cubicBezTo>
                    <a:pt x="12034" y="689"/>
                    <a:pt x="11481" y="0"/>
                    <a:pt x="10801" y="0"/>
                  </a:cubicBezTo>
                  <a:cubicBezTo>
                    <a:pt x="10119" y="0"/>
                    <a:pt x="9566" y="689"/>
                    <a:pt x="9566" y="1542"/>
                  </a:cubicBezTo>
                  <a:cubicBezTo>
                    <a:pt x="9566" y="2395"/>
                    <a:pt x="10119" y="3086"/>
                    <a:pt x="10801" y="3086"/>
                  </a:cubicBezTo>
                  <a:close/>
                  <a:moveTo>
                    <a:pt x="16486" y="18230"/>
                  </a:moveTo>
                  <a:cubicBezTo>
                    <a:pt x="17088" y="18832"/>
                    <a:pt x="17966" y="18930"/>
                    <a:pt x="18447" y="18449"/>
                  </a:cubicBezTo>
                  <a:cubicBezTo>
                    <a:pt x="18930" y="17966"/>
                    <a:pt x="18832" y="17087"/>
                    <a:pt x="18230" y="16485"/>
                  </a:cubicBezTo>
                  <a:cubicBezTo>
                    <a:pt x="17628" y="15881"/>
                    <a:pt x="16748" y="15785"/>
                    <a:pt x="16266" y="16266"/>
                  </a:cubicBezTo>
                  <a:cubicBezTo>
                    <a:pt x="15785" y="16749"/>
                    <a:pt x="15882" y="17628"/>
                    <a:pt x="16486" y="18230"/>
                  </a:cubicBezTo>
                  <a:close/>
                  <a:moveTo>
                    <a:pt x="3153" y="3305"/>
                  </a:moveTo>
                  <a:cubicBezTo>
                    <a:pt x="2670" y="3788"/>
                    <a:pt x="2768" y="4667"/>
                    <a:pt x="3370" y="5271"/>
                  </a:cubicBezTo>
                  <a:cubicBezTo>
                    <a:pt x="3974" y="5873"/>
                    <a:pt x="4852" y="5969"/>
                    <a:pt x="5335" y="5488"/>
                  </a:cubicBezTo>
                  <a:cubicBezTo>
                    <a:pt x="5817" y="5005"/>
                    <a:pt x="5720" y="4126"/>
                    <a:pt x="5116" y="3524"/>
                  </a:cubicBezTo>
                  <a:cubicBezTo>
                    <a:pt x="4514" y="2922"/>
                    <a:pt x="3634" y="2824"/>
                    <a:pt x="3153" y="3305"/>
                  </a:cubicBezTo>
                  <a:close/>
                  <a:moveTo>
                    <a:pt x="3448" y="16561"/>
                  </a:moveTo>
                  <a:cubicBezTo>
                    <a:pt x="2846" y="17163"/>
                    <a:pt x="2748" y="18044"/>
                    <a:pt x="3229" y="18525"/>
                  </a:cubicBezTo>
                  <a:cubicBezTo>
                    <a:pt x="3712" y="19008"/>
                    <a:pt x="4590" y="18910"/>
                    <a:pt x="5192" y="18308"/>
                  </a:cubicBezTo>
                  <a:cubicBezTo>
                    <a:pt x="5796" y="17704"/>
                    <a:pt x="5893" y="16825"/>
                    <a:pt x="5412" y="16344"/>
                  </a:cubicBezTo>
                  <a:cubicBezTo>
                    <a:pt x="4930" y="15861"/>
                    <a:pt x="4050" y="15959"/>
                    <a:pt x="3448" y="16561"/>
                  </a:cubicBezTo>
                  <a:close/>
                  <a:moveTo>
                    <a:pt x="10801" y="18514"/>
                  </a:moveTo>
                  <a:cubicBezTo>
                    <a:pt x="10119" y="18514"/>
                    <a:pt x="9566" y="19205"/>
                    <a:pt x="9566" y="20058"/>
                  </a:cubicBezTo>
                  <a:cubicBezTo>
                    <a:pt x="9566" y="20911"/>
                    <a:pt x="10119" y="21600"/>
                    <a:pt x="10801" y="21600"/>
                  </a:cubicBezTo>
                  <a:cubicBezTo>
                    <a:pt x="11481" y="21600"/>
                    <a:pt x="12034" y="20911"/>
                    <a:pt x="12034" y="20058"/>
                  </a:cubicBezTo>
                  <a:cubicBezTo>
                    <a:pt x="12034" y="19205"/>
                    <a:pt x="11481" y="18514"/>
                    <a:pt x="10801" y="18514"/>
                  </a:cubicBezTo>
                  <a:close/>
                  <a:moveTo>
                    <a:pt x="20056" y="9566"/>
                  </a:moveTo>
                  <a:cubicBezTo>
                    <a:pt x="19205" y="9566"/>
                    <a:pt x="18544" y="10118"/>
                    <a:pt x="18544" y="10800"/>
                  </a:cubicBezTo>
                  <a:cubicBezTo>
                    <a:pt x="18544" y="11482"/>
                    <a:pt x="19205" y="12034"/>
                    <a:pt x="20056" y="12034"/>
                  </a:cubicBezTo>
                  <a:cubicBezTo>
                    <a:pt x="20909" y="12034"/>
                    <a:pt x="21600" y="11482"/>
                    <a:pt x="21600" y="10800"/>
                  </a:cubicBezTo>
                  <a:cubicBezTo>
                    <a:pt x="21600" y="10118"/>
                    <a:pt x="20909" y="9566"/>
                    <a:pt x="20056" y="9566"/>
                  </a:cubicBezTo>
                  <a:close/>
                  <a:moveTo>
                    <a:pt x="18371" y="3229"/>
                  </a:moveTo>
                  <a:cubicBezTo>
                    <a:pt x="17888" y="2746"/>
                    <a:pt x="17010" y="2844"/>
                    <a:pt x="16408" y="3446"/>
                  </a:cubicBezTo>
                  <a:cubicBezTo>
                    <a:pt x="15806" y="4050"/>
                    <a:pt x="15707" y="4929"/>
                    <a:pt x="16190" y="5410"/>
                  </a:cubicBezTo>
                  <a:cubicBezTo>
                    <a:pt x="16671" y="5893"/>
                    <a:pt x="17550" y="5795"/>
                    <a:pt x="18154" y="5193"/>
                  </a:cubicBezTo>
                  <a:cubicBezTo>
                    <a:pt x="18756" y="4591"/>
                    <a:pt x="18852" y="3710"/>
                    <a:pt x="18371" y="3229"/>
                  </a:cubicBezTo>
                  <a:close/>
                  <a:moveTo>
                    <a:pt x="1544" y="9566"/>
                  </a:moveTo>
                  <a:cubicBezTo>
                    <a:pt x="691" y="9566"/>
                    <a:pt x="0" y="10118"/>
                    <a:pt x="0" y="10800"/>
                  </a:cubicBezTo>
                  <a:cubicBezTo>
                    <a:pt x="0" y="11482"/>
                    <a:pt x="691" y="12034"/>
                    <a:pt x="1544" y="12034"/>
                  </a:cubicBezTo>
                  <a:cubicBezTo>
                    <a:pt x="2396" y="12034"/>
                    <a:pt x="3056" y="11482"/>
                    <a:pt x="3056" y="10800"/>
                  </a:cubicBezTo>
                  <a:cubicBezTo>
                    <a:pt x="3056" y="10118"/>
                    <a:pt x="2396" y="9566"/>
                    <a:pt x="1544" y="9566"/>
                  </a:cubicBezTo>
                  <a:close/>
                </a:path>
              </a:pathLst>
            </a:custGeom>
            <a:solidFill>
              <a:schemeClr val="accent1"/>
            </a:solidFill>
            <a:ln w="12700">
              <a:miter lim="400000"/>
            </a:ln>
          </p:spPr>
          <p:txBody>
            <a:bodyPr lIns="0" tIns="0" rIns="0" bIns="0" anchor="ctr"/>
            <a:lstStyle/>
            <a:p>
              <a:pPr lvl="0"/>
              <a:endParaRPr sz="1300"/>
            </a:p>
          </p:txBody>
        </p:sp>
        <p:sp>
          <p:nvSpPr>
            <p:cNvPr id="96" name="Shape 4069"/>
            <p:cNvSpPr/>
            <p:nvPr/>
          </p:nvSpPr>
          <p:spPr>
            <a:xfrm>
              <a:off x="2157324" y="3275825"/>
              <a:ext cx="152929" cy="1529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1" y="0"/>
                    <a:pt x="0" y="4809"/>
                    <a:pt x="0" y="10799"/>
                  </a:cubicBezTo>
                  <a:cubicBezTo>
                    <a:pt x="0" y="16788"/>
                    <a:pt x="4811" y="21600"/>
                    <a:pt x="10800" y="21600"/>
                  </a:cubicBezTo>
                  <a:cubicBezTo>
                    <a:pt x="16789" y="21600"/>
                    <a:pt x="21600" y="16788"/>
                    <a:pt x="21600" y="10799"/>
                  </a:cubicBezTo>
                  <a:cubicBezTo>
                    <a:pt x="21600" y="4809"/>
                    <a:pt x="16789" y="0"/>
                    <a:pt x="10800" y="0"/>
                  </a:cubicBezTo>
                  <a:close/>
                </a:path>
              </a:pathLst>
            </a:custGeom>
            <a:solidFill>
              <a:schemeClr val="accent1"/>
            </a:solidFill>
            <a:ln w="12700">
              <a:miter lim="400000"/>
            </a:ln>
          </p:spPr>
          <p:txBody>
            <a:bodyPr lIns="0" tIns="0" rIns="0" bIns="0" anchor="ctr"/>
            <a:lstStyle/>
            <a:p>
              <a:pPr lvl="0"/>
              <a:endParaRPr sz="1300"/>
            </a:p>
          </p:txBody>
        </p:sp>
        <p:sp>
          <p:nvSpPr>
            <p:cNvPr id="97" name="Shape 4070"/>
            <p:cNvSpPr/>
            <p:nvPr/>
          </p:nvSpPr>
          <p:spPr>
            <a:xfrm>
              <a:off x="2094829" y="3211308"/>
              <a:ext cx="278036" cy="278036"/>
            </a:xfrm>
            <a:custGeom>
              <a:avLst/>
              <a:gdLst/>
              <a:ahLst/>
              <a:cxnLst>
                <a:cxn ang="0">
                  <a:pos x="wd2" y="hd2"/>
                </a:cxn>
                <a:cxn ang="5400000">
                  <a:pos x="wd2" y="hd2"/>
                </a:cxn>
                <a:cxn ang="10800000">
                  <a:pos x="wd2" y="hd2"/>
                </a:cxn>
                <a:cxn ang="16200000">
                  <a:pos x="wd2" y="hd2"/>
                </a:cxn>
              </a:cxnLst>
              <a:rect l="0" t="0" r="r" b="b"/>
              <a:pathLst>
                <a:path w="21600" h="21600" extrusionOk="0">
                  <a:moveTo>
                    <a:pt x="16777" y="17999"/>
                  </a:moveTo>
                  <a:cubicBezTo>
                    <a:pt x="16894" y="18115"/>
                    <a:pt x="17417" y="18639"/>
                    <a:pt x="17534" y="18755"/>
                  </a:cubicBezTo>
                  <a:cubicBezTo>
                    <a:pt x="17955" y="19176"/>
                    <a:pt x="18570" y="19245"/>
                    <a:pt x="18908" y="18908"/>
                  </a:cubicBezTo>
                  <a:cubicBezTo>
                    <a:pt x="19245" y="18570"/>
                    <a:pt x="19176" y="17955"/>
                    <a:pt x="18755" y="17534"/>
                  </a:cubicBezTo>
                  <a:cubicBezTo>
                    <a:pt x="18639" y="17417"/>
                    <a:pt x="18115" y="16894"/>
                    <a:pt x="17999" y="16777"/>
                  </a:cubicBezTo>
                  <a:cubicBezTo>
                    <a:pt x="17578" y="16355"/>
                    <a:pt x="16961" y="16286"/>
                    <a:pt x="16625" y="16625"/>
                  </a:cubicBezTo>
                  <a:cubicBezTo>
                    <a:pt x="16286" y="16961"/>
                    <a:pt x="16355" y="17578"/>
                    <a:pt x="16777" y="17999"/>
                  </a:cubicBezTo>
                  <a:close/>
                  <a:moveTo>
                    <a:pt x="4068" y="2845"/>
                  </a:moveTo>
                  <a:cubicBezTo>
                    <a:pt x="3646" y="2424"/>
                    <a:pt x="3030" y="2355"/>
                    <a:pt x="2693" y="2693"/>
                  </a:cubicBezTo>
                  <a:cubicBezTo>
                    <a:pt x="2355" y="3030"/>
                    <a:pt x="2424" y="3645"/>
                    <a:pt x="2845" y="4068"/>
                  </a:cubicBezTo>
                  <a:cubicBezTo>
                    <a:pt x="2962" y="4183"/>
                    <a:pt x="3485" y="4708"/>
                    <a:pt x="3601" y="4823"/>
                  </a:cubicBezTo>
                  <a:cubicBezTo>
                    <a:pt x="4024" y="5245"/>
                    <a:pt x="4639" y="5314"/>
                    <a:pt x="4975" y="4975"/>
                  </a:cubicBezTo>
                  <a:cubicBezTo>
                    <a:pt x="5314" y="4639"/>
                    <a:pt x="5245" y="4024"/>
                    <a:pt x="4823" y="3601"/>
                  </a:cubicBezTo>
                  <a:cubicBezTo>
                    <a:pt x="4708" y="3485"/>
                    <a:pt x="4183" y="2962"/>
                    <a:pt x="4068" y="2845"/>
                  </a:cubicBezTo>
                  <a:close/>
                  <a:moveTo>
                    <a:pt x="3601" y="16777"/>
                  </a:moveTo>
                  <a:cubicBezTo>
                    <a:pt x="3485" y="16894"/>
                    <a:pt x="2961" y="17417"/>
                    <a:pt x="2845" y="17534"/>
                  </a:cubicBezTo>
                  <a:cubicBezTo>
                    <a:pt x="2424" y="17955"/>
                    <a:pt x="2355" y="18570"/>
                    <a:pt x="2692" y="18907"/>
                  </a:cubicBezTo>
                  <a:cubicBezTo>
                    <a:pt x="3030" y="19245"/>
                    <a:pt x="3645" y="19176"/>
                    <a:pt x="4066" y="18755"/>
                  </a:cubicBezTo>
                  <a:cubicBezTo>
                    <a:pt x="4183" y="18639"/>
                    <a:pt x="4706" y="18115"/>
                    <a:pt x="4823" y="17999"/>
                  </a:cubicBezTo>
                  <a:cubicBezTo>
                    <a:pt x="5245" y="17578"/>
                    <a:pt x="5314" y="16961"/>
                    <a:pt x="4975" y="16625"/>
                  </a:cubicBezTo>
                  <a:cubicBezTo>
                    <a:pt x="4639" y="16286"/>
                    <a:pt x="4022" y="16355"/>
                    <a:pt x="3601" y="16777"/>
                  </a:cubicBezTo>
                  <a:close/>
                  <a:moveTo>
                    <a:pt x="18755" y="4068"/>
                  </a:moveTo>
                  <a:cubicBezTo>
                    <a:pt x="19176" y="3646"/>
                    <a:pt x="19245" y="3030"/>
                    <a:pt x="18907" y="2693"/>
                  </a:cubicBezTo>
                  <a:cubicBezTo>
                    <a:pt x="18570" y="2355"/>
                    <a:pt x="17955" y="2424"/>
                    <a:pt x="17532" y="2845"/>
                  </a:cubicBezTo>
                  <a:cubicBezTo>
                    <a:pt x="17417" y="2962"/>
                    <a:pt x="16894" y="3485"/>
                    <a:pt x="16777" y="3601"/>
                  </a:cubicBezTo>
                  <a:cubicBezTo>
                    <a:pt x="16355" y="4024"/>
                    <a:pt x="16286" y="4639"/>
                    <a:pt x="16625" y="4975"/>
                  </a:cubicBezTo>
                  <a:cubicBezTo>
                    <a:pt x="16961" y="5314"/>
                    <a:pt x="17578" y="5245"/>
                    <a:pt x="17999" y="4823"/>
                  </a:cubicBezTo>
                  <a:cubicBezTo>
                    <a:pt x="18115" y="4708"/>
                    <a:pt x="18639" y="4183"/>
                    <a:pt x="18755" y="4068"/>
                  </a:cubicBezTo>
                  <a:close/>
                  <a:moveTo>
                    <a:pt x="10800" y="18359"/>
                  </a:moveTo>
                  <a:cubicBezTo>
                    <a:pt x="10323" y="18359"/>
                    <a:pt x="9937" y="18843"/>
                    <a:pt x="9937" y="19440"/>
                  </a:cubicBezTo>
                  <a:cubicBezTo>
                    <a:pt x="9937" y="19638"/>
                    <a:pt x="9937" y="20322"/>
                    <a:pt x="9937" y="20519"/>
                  </a:cubicBezTo>
                  <a:cubicBezTo>
                    <a:pt x="9937" y="21116"/>
                    <a:pt x="10323" y="21600"/>
                    <a:pt x="10800" y="21600"/>
                  </a:cubicBezTo>
                  <a:cubicBezTo>
                    <a:pt x="11277" y="21600"/>
                    <a:pt x="11663" y="21116"/>
                    <a:pt x="11663" y="20519"/>
                  </a:cubicBezTo>
                  <a:cubicBezTo>
                    <a:pt x="11663" y="20322"/>
                    <a:pt x="11663" y="19638"/>
                    <a:pt x="11663" y="19440"/>
                  </a:cubicBezTo>
                  <a:cubicBezTo>
                    <a:pt x="11663" y="18843"/>
                    <a:pt x="11277" y="18359"/>
                    <a:pt x="10800" y="18359"/>
                  </a:cubicBezTo>
                  <a:close/>
                  <a:moveTo>
                    <a:pt x="10800" y="3241"/>
                  </a:moveTo>
                  <a:cubicBezTo>
                    <a:pt x="11277" y="3241"/>
                    <a:pt x="11663" y="2757"/>
                    <a:pt x="11663" y="2160"/>
                  </a:cubicBezTo>
                  <a:cubicBezTo>
                    <a:pt x="11663" y="1962"/>
                    <a:pt x="11663" y="1278"/>
                    <a:pt x="11663" y="1081"/>
                  </a:cubicBezTo>
                  <a:cubicBezTo>
                    <a:pt x="11663" y="484"/>
                    <a:pt x="11277" y="0"/>
                    <a:pt x="10800" y="0"/>
                  </a:cubicBezTo>
                  <a:cubicBezTo>
                    <a:pt x="10323" y="0"/>
                    <a:pt x="9937" y="484"/>
                    <a:pt x="9937" y="1081"/>
                  </a:cubicBezTo>
                  <a:cubicBezTo>
                    <a:pt x="9937" y="1278"/>
                    <a:pt x="9937" y="1962"/>
                    <a:pt x="9937" y="2160"/>
                  </a:cubicBezTo>
                  <a:cubicBezTo>
                    <a:pt x="9937" y="2757"/>
                    <a:pt x="10323" y="3241"/>
                    <a:pt x="10800" y="3241"/>
                  </a:cubicBezTo>
                  <a:close/>
                  <a:moveTo>
                    <a:pt x="3219" y="10800"/>
                  </a:moveTo>
                  <a:cubicBezTo>
                    <a:pt x="3219" y="10323"/>
                    <a:pt x="2757" y="9937"/>
                    <a:pt x="2160" y="9937"/>
                  </a:cubicBezTo>
                  <a:cubicBezTo>
                    <a:pt x="1961" y="9937"/>
                    <a:pt x="1280" y="9937"/>
                    <a:pt x="1081" y="9937"/>
                  </a:cubicBezTo>
                  <a:cubicBezTo>
                    <a:pt x="484" y="9937"/>
                    <a:pt x="0" y="10323"/>
                    <a:pt x="0" y="10800"/>
                  </a:cubicBezTo>
                  <a:cubicBezTo>
                    <a:pt x="0" y="11277"/>
                    <a:pt x="484" y="11663"/>
                    <a:pt x="1081" y="11663"/>
                  </a:cubicBezTo>
                  <a:cubicBezTo>
                    <a:pt x="1280" y="11663"/>
                    <a:pt x="1961" y="11663"/>
                    <a:pt x="2160" y="11663"/>
                  </a:cubicBezTo>
                  <a:cubicBezTo>
                    <a:pt x="2757" y="11663"/>
                    <a:pt x="3219" y="11277"/>
                    <a:pt x="3219" y="10800"/>
                  </a:cubicBezTo>
                  <a:close/>
                  <a:moveTo>
                    <a:pt x="20519" y="9937"/>
                  </a:moveTo>
                  <a:cubicBezTo>
                    <a:pt x="20324" y="9937"/>
                    <a:pt x="19657" y="9937"/>
                    <a:pt x="19461" y="9937"/>
                  </a:cubicBezTo>
                  <a:cubicBezTo>
                    <a:pt x="18865" y="9937"/>
                    <a:pt x="18381" y="10323"/>
                    <a:pt x="18381" y="10800"/>
                  </a:cubicBezTo>
                  <a:cubicBezTo>
                    <a:pt x="18381" y="11277"/>
                    <a:pt x="18865" y="11663"/>
                    <a:pt x="19461" y="11663"/>
                  </a:cubicBezTo>
                  <a:cubicBezTo>
                    <a:pt x="19657" y="11663"/>
                    <a:pt x="20324" y="11663"/>
                    <a:pt x="20519" y="11663"/>
                  </a:cubicBezTo>
                  <a:cubicBezTo>
                    <a:pt x="21116" y="11663"/>
                    <a:pt x="21600" y="11277"/>
                    <a:pt x="21600" y="10800"/>
                  </a:cubicBezTo>
                  <a:cubicBezTo>
                    <a:pt x="21600" y="10323"/>
                    <a:pt x="21116" y="9937"/>
                    <a:pt x="20519" y="9937"/>
                  </a:cubicBezTo>
                  <a:close/>
                </a:path>
              </a:pathLst>
            </a:custGeom>
            <a:solidFill>
              <a:schemeClr val="accent1"/>
            </a:solidFill>
            <a:ln w="12700">
              <a:miter lim="400000"/>
            </a:ln>
          </p:spPr>
          <p:txBody>
            <a:bodyPr lIns="0" tIns="0" rIns="0" bIns="0" anchor="ctr"/>
            <a:lstStyle/>
            <a:p>
              <a:pPr lvl="0"/>
              <a:endParaRPr sz="1300"/>
            </a:p>
          </p:txBody>
        </p:sp>
        <p:sp>
          <p:nvSpPr>
            <p:cNvPr id="98" name="Shape 4071"/>
            <p:cNvSpPr/>
            <p:nvPr/>
          </p:nvSpPr>
          <p:spPr>
            <a:xfrm>
              <a:off x="2663685" y="3296474"/>
              <a:ext cx="179506" cy="107706"/>
            </a:xfrm>
            <a:custGeom>
              <a:avLst/>
              <a:gdLst/>
              <a:ahLst/>
              <a:cxnLst>
                <a:cxn ang="0">
                  <a:pos x="wd2" y="hd2"/>
                </a:cxn>
                <a:cxn ang="5400000">
                  <a:pos x="wd2" y="hd2"/>
                </a:cxn>
                <a:cxn ang="10800000">
                  <a:pos x="wd2" y="hd2"/>
                </a:cxn>
                <a:cxn ang="16200000">
                  <a:pos x="wd2" y="hd2"/>
                </a:cxn>
              </a:cxnLst>
              <a:rect l="0" t="0" r="r" b="b"/>
              <a:pathLst>
                <a:path w="21600" h="21293" extrusionOk="0">
                  <a:moveTo>
                    <a:pt x="14708" y="460"/>
                  </a:moveTo>
                  <a:cubicBezTo>
                    <a:pt x="14311" y="-153"/>
                    <a:pt x="13775" y="-153"/>
                    <a:pt x="13379" y="460"/>
                  </a:cubicBezTo>
                  <a:cubicBezTo>
                    <a:pt x="12982" y="1075"/>
                    <a:pt x="13003" y="2071"/>
                    <a:pt x="13401" y="2684"/>
                  </a:cubicBezTo>
                  <a:lnTo>
                    <a:pt x="18729" y="10647"/>
                  </a:lnTo>
                  <a:lnTo>
                    <a:pt x="13401" y="18610"/>
                  </a:lnTo>
                  <a:cubicBezTo>
                    <a:pt x="13003" y="19223"/>
                    <a:pt x="12982" y="20219"/>
                    <a:pt x="13379" y="20832"/>
                  </a:cubicBezTo>
                  <a:cubicBezTo>
                    <a:pt x="13775" y="21447"/>
                    <a:pt x="14311" y="21447"/>
                    <a:pt x="14708" y="20832"/>
                  </a:cubicBezTo>
                  <a:lnTo>
                    <a:pt x="21600" y="10647"/>
                  </a:lnTo>
                  <a:cubicBezTo>
                    <a:pt x="21600" y="10647"/>
                    <a:pt x="14708" y="460"/>
                    <a:pt x="14708" y="460"/>
                  </a:cubicBezTo>
                  <a:close/>
                  <a:moveTo>
                    <a:pt x="8221" y="460"/>
                  </a:moveTo>
                  <a:cubicBezTo>
                    <a:pt x="7825" y="-153"/>
                    <a:pt x="7289" y="-153"/>
                    <a:pt x="6892" y="460"/>
                  </a:cubicBezTo>
                  <a:lnTo>
                    <a:pt x="0" y="10647"/>
                  </a:lnTo>
                  <a:lnTo>
                    <a:pt x="6892" y="20832"/>
                  </a:lnTo>
                  <a:cubicBezTo>
                    <a:pt x="7289" y="21447"/>
                    <a:pt x="7825" y="21447"/>
                    <a:pt x="8221" y="20832"/>
                  </a:cubicBezTo>
                  <a:cubicBezTo>
                    <a:pt x="8618" y="20219"/>
                    <a:pt x="8618" y="19223"/>
                    <a:pt x="8221" y="18610"/>
                  </a:cubicBezTo>
                  <a:lnTo>
                    <a:pt x="2871" y="10647"/>
                  </a:lnTo>
                  <a:lnTo>
                    <a:pt x="8221" y="2684"/>
                  </a:lnTo>
                  <a:cubicBezTo>
                    <a:pt x="8618" y="2071"/>
                    <a:pt x="8618" y="1075"/>
                    <a:pt x="8221" y="460"/>
                  </a:cubicBezTo>
                  <a:close/>
                </a:path>
              </a:pathLst>
            </a:custGeom>
            <a:solidFill>
              <a:schemeClr val="accent1"/>
            </a:solidFill>
            <a:ln w="12700">
              <a:miter lim="400000"/>
            </a:ln>
          </p:spPr>
          <p:txBody>
            <a:bodyPr lIns="0" tIns="0" rIns="0" bIns="0" anchor="ctr"/>
            <a:lstStyle/>
            <a:p>
              <a:pPr lvl="0"/>
              <a:endParaRPr sz="1300"/>
            </a:p>
          </p:txBody>
        </p:sp>
        <p:sp>
          <p:nvSpPr>
            <p:cNvPr id="99" name="Shape 4072"/>
            <p:cNvSpPr/>
            <p:nvPr/>
          </p:nvSpPr>
          <p:spPr>
            <a:xfrm>
              <a:off x="3195793" y="3282361"/>
              <a:ext cx="154467" cy="135931"/>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100" name="Shape 4073"/>
            <p:cNvSpPr/>
            <p:nvPr/>
          </p:nvSpPr>
          <p:spPr>
            <a:xfrm>
              <a:off x="3697022" y="3310269"/>
              <a:ext cx="182091" cy="80116"/>
            </a:xfrm>
            <a:custGeom>
              <a:avLst/>
              <a:gdLst/>
              <a:ahLst/>
              <a:cxnLst>
                <a:cxn ang="0">
                  <a:pos x="wd2" y="hd2"/>
                </a:cxn>
                <a:cxn ang="5400000">
                  <a:pos x="wd2" y="hd2"/>
                </a:cxn>
                <a:cxn ang="10800000">
                  <a:pos x="wd2" y="hd2"/>
                </a:cxn>
                <a:cxn ang="16200000">
                  <a:pos x="wd2" y="hd2"/>
                </a:cxn>
              </a:cxnLst>
              <a:rect l="0" t="0" r="r" b="b"/>
              <a:pathLst>
                <a:path w="21600" h="21600" extrusionOk="0">
                  <a:moveTo>
                    <a:pt x="17175" y="17282"/>
                  </a:moveTo>
                  <a:cubicBezTo>
                    <a:pt x="15368" y="17282"/>
                    <a:pt x="13271" y="14616"/>
                    <a:pt x="11985" y="10800"/>
                  </a:cubicBezTo>
                  <a:cubicBezTo>
                    <a:pt x="13271" y="6984"/>
                    <a:pt x="15368" y="4321"/>
                    <a:pt x="17175" y="4321"/>
                  </a:cubicBezTo>
                  <a:cubicBezTo>
                    <a:pt x="18808" y="4321"/>
                    <a:pt x="19635" y="6500"/>
                    <a:pt x="19635" y="10800"/>
                  </a:cubicBezTo>
                  <a:cubicBezTo>
                    <a:pt x="19635" y="15100"/>
                    <a:pt x="18808" y="17282"/>
                    <a:pt x="17175" y="17282"/>
                  </a:cubicBezTo>
                  <a:close/>
                  <a:moveTo>
                    <a:pt x="4425" y="17282"/>
                  </a:moveTo>
                  <a:cubicBezTo>
                    <a:pt x="2792" y="17282"/>
                    <a:pt x="1964" y="15100"/>
                    <a:pt x="1964" y="10800"/>
                  </a:cubicBezTo>
                  <a:cubicBezTo>
                    <a:pt x="1964" y="6500"/>
                    <a:pt x="2792" y="4321"/>
                    <a:pt x="4425" y="4321"/>
                  </a:cubicBezTo>
                  <a:cubicBezTo>
                    <a:pt x="6232" y="4321"/>
                    <a:pt x="8328" y="6984"/>
                    <a:pt x="9615" y="10800"/>
                  </a:cubicBezTo>
                  <a:cubicBezTo>
                    <a:pt x="8328" y="14616"/>
                    <a:pt x="6232" y="17282"/>
                    <a:pt x="4425" y="17282"/>
                  </a:cubicBezTo>
                  <a:close/>
                  <a:moveTo>
                    <a:pt x="17175" y="0"/>
                  </a:moveTo>
                  <a:cubicBezTo>
                    <a:pt x="14929" y="0"/>
                    <a:pt x="12468" y="2843"/>
                    <a:pt x="10800" y="7156"/>
                  </a:cubicBezTo>
                  <a:cubicBezTo>
                    <a:pt x="9132" y="2843"/>
                    <a:pt x="6670" y="0"/>
                    <a:pt x="4425" y="0"/>
                  </a:cubicBezTo>
                  <a:cubicBezTo>
                    <a:pt x="2286" y="0"/>
                    <a:pt x="0" y="2837"/>
                    <a:pt x="0" y="10800"/>
                  </a:cubicBezTo>
                  <a:cubicBezTo>
                    <a:pt x="0" y="18763"/>
                    <a:pt x="2286" y="21600"/>
                    <a:pt x="4425" y="21600"/>
                  </a:cubicBezTo>
                  <a:lnTo>
                    <a:pt x="4425" y="21600"/>
                  </a:lnTo>
                  <a:cubicBezTo>
                    <a:pt x="6671" y="21600"/>
                    <a:pt x="9132" y="18757"/>
                    <a:pt x="10800" y="14444"/>
                  </a:cubicBezTo>
                  <a:cubicBezTo>
                    <a:pt x="12468" y="18757"/>
                    <a:pt x="14929" y="21600"/>
                    <a:pt x="17175" y="21600"/>
                  </a:cubicBezTo>
                  <a:cubicBezTo>
                    <a:pt x="19314" y="21600"/>
                    <a:pt x="21600" y="18763"/>
                    <a:pt x="21600" y="10800"/>
                  </a:cubicBezTo>
                  <a:cubicBezTo>
                    <a:pt x="21600" y="2837"/>
                    <a:pt x="19314" y="0"/>
                    <a:pt x="17175" y="0"/>
                  </a:cubicBezTo>
                  <a:close/>
                </a:path>
              </a:pathLst>
            </a:custGeom>
            <a:solidFill>
              <a:schemeClr val="accent1"/>
            </a:solidFill>
            <a:ln w="12700">
              <a:miter lim="400000"/>
            </a:ln>
          </p:spPr>
          <p:txBody>
            <a:bodyPr lIns="0" tIns="0" rIns="0" bIns="0" anchor="ctr"/>
            <a:lstStyle/>
            <a:p>
              <a:pPr lvl="0"/>
              <a:endParaRPr sz="1300"/>
            </a:p>
          </p:txBody>
        </p:sp>
        <p:sp>
          <p:nvSpPr>
            <p:cNvPr id="101" name="Shape 4074"/>
            <p:cNvSpPr/>
            <p:nvPr/>
          </p:nvSpPr>
          <p:spPr>
            <a:xfrm>
              <a:off x="4237903" y="3256924"/>
              <a:ext cx="148604" cy="18680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1"/>
            </a:solidFill>
            <a:ln w="12700">
              <a:miter lim="400000"/>
            </a:ln>
          </p:spPr>
          <p:txBody>
            <a:bodyPr lIns="0" tIns="0" rIns="0" bIns="0" anchor="ctr"/>
            <a:lstStyle/>
            <a:p>
              <a:pPr lvl="0"/>
              <a:endParaRPr sz="1300"/>
            </a:p>
          </p:txBody>
        </p:sp>
        <p:sp>
          <p:nvSpPr>
            <p:cNvPr id="102" name="Shape 4075"/>
            <p:cNvSpPr/>
            <p:nvPr/>
          </p:nvSpPr>
          <p:spPr>
            <a:xfrm>
              <a:off x="4802342" y="3424774"/>
              <a:ext cx="58359" cy="30064"/>
            </a:xfrm>
            <a:custGeom>
              <a:avLst/>
              <a:gdLst/>
              <a:ahLst/>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solidFill>
              <a:schemeClr val="accent1"/>
            </a:solidFill>
            <a:ln w="12700">
              <a:miter lim="400000"/>
            </a:ln>
          </p:spPr>
          <p:txBody>
            <a:bodyPr lIns="0" tIns="0" rIns="0" bIns="0" anchor="ctr"/>
            <a:lstStyle/>
            <a:p>
              <a:pPr lvl="0"/>
              <a:endParaRPr sz="1300"/>
            </a:p>
          </p:txBody>
        </p:sp>
        <p:sp>
          <p:nvSpPr>
            <p:cNvPr id="103" name="Shape 4076"/>
            <p:cNvSpPr/>
            <p:nvPr/>
          </p:nvSpPr>
          <p:spPr>
            <a:xfrm>
              <a:off x="4759231" y="3245815"/>
              <a:ext cx="145127" cy="164840"/>
            </a:xfrm>
            <a:custGeom>
              <a:avLst/>
              <a:gdLst/>
              <a:ahLst/>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solidFill>
              <a:schemeClr val="accent1"/>
            </a:solidFill>
            <a:ln w="12700">
              <a:miter lim="400000"/>
            </a:ln>
          </p:spPr>
          <p:txBody>
            <a:bodyPr lIns="0" tIns="0" rIns="0" bIns="0" anchor="ctr"/>
            <a:lstStyle/>
            <a:p>
              <a:pPr lvl="0"/>
              <a:endParaRPr sz="1300"/>
            </a:p>
          </p:txBody>
        </p:sp>
        <p:sp>
          <p:nvSpPr>
            <p:cNvPr id="104" name="Shape 4077"/>
            <p:cNvSpPr/>
            <p:nvPr/>
          </p:nvSpPr>
          <p:spPr>
            <a:xfrm>
              <a:off x="7861293" y="3278459"/>
              <a:ext cx="176079" cy="143735"/>
            </a:xfrm>
            <a:custGeom>
              <a:avLst/>
              <a:gdLst/>
              <a:ahLst/>
              <a:cxnLst>
                <a:cxn ang="0">
                  <a:pos x="wd2" y="hd2"/>
                </a:cxn>
                <a:cxn ang="5400000">
                  <a:pos x="wd2" y="hd2"/>
                </a:cxn>
                <a:cxn ang="10800000">
                  <a:pos x="wd2" y="hd2"/>
                </a:cxn>
                <a:cxn ang="16200000">
                  <a:pos x="wd2" y="hd2"/>
                </a:cxn>
              </a:cxnLst>
              <a:rect l="0" t="0" r="r" b="b"/>
              <a:pathLst>
                <a:path w="21600" h="19900" extrusionOk="0">
                  <a:moveTo>
                    <a:pt x="0" y="5100"/>
                  </a:moveTo>
                  <a:lnTo>
                    <a:pt x="1543" y="6859"/>
                  </a:lnTo>
                  <a:cubicBezTo>
                    <a:pt x="6655" y="1030"/>
                    <a:pt x="14945" y="1030"/>
                    <a:pt x="20058" y="6859"/>
                  </a:cubicBezTo>
                  <a:lnTo>
                    <a:pt x="21600" y="5100"/>
                  </a:lnTo>
                  <a:cubicBezTo>
                    <a:pt x="15636" y="-1700"/>
                    <a:pt x="5965" y="-1700"/>
                    <a:pt x="0" y="5100"/>
                  </a:cubicBezTo>
                  <a:close/>
                  <a:moveTo>
                    <a:pt x="3087" y="8618"/>
                  </a:moveTo>
                  <a:lnTo>
                    <a:pt x="4629" y="10376"/>
                  </a:lnTo>
                  <a:cubicBezTo>
                    <a:pt x="8038" y="6491"/>
                    <a:pt x="13564" y="6491"/>
                    <a:pt x="16971" y="10376"/>
                  </a:cubicBezTo>
                  <a:lnTo>
                    <a:pt x="18515" y="8618"/>
                  </a:lnTo>
                  <a:cubicBezTo>
                    <a:pt x="14254" y="3761"/>
                    <a:pt x="7346" y="3761"/>
                    <a:pt x="3087" y="8618"/>
                  </a:cubicBezTo>
                  <a:close/>
                  <a:moveTo>
                    <a:pt x="6172" y="12136"/>
                  </a:moveTo>
                  <a:lnTo>
                    <a:pt x="7715" y="13894"/>
                  </a:lnTo>
                  <a:cubicBezTo>
                    <a:pt x="9419" y="11952"/>
                    <a:pt x="12182" y="11952"/>
                    <a:pt x="13886" y="13894"/>
                  </a:cubicBezTo>
                  <a:lnTo>
                    <a:pt x="15429" y="12136"/>
                  </a:lnTo>
                  <a:cubicBezTo>
                    <a:pt x="12873" y="9221"/>
                    <a:pt x="8728" y="9221"/>
                    <a:pt x="6172" y="12136"/>
                  </a:cubicBezTo>
                  <a:close/>
                  <a:moveTo>
                    <a:pt x="10801" y="14925"/>
                  </a:moveTo>
                  <a:cubicBezTo>
                    <a:pt x="9596" y="14925"/>
                    <a:pt x="8619" y="16039"/>
                    <a:pt x="8619" y="17412"/>
                  </a:cubicBezTo>
                  <a:cubicBezTo>
                    <a:pt x="8619" y="18787"/>
                    <a:pt x="9596" y="19900"/>
                    <a:pt x="10801" y="19900"/>
                  </a:cubicBezTo>
                  <a:cubicBezTo>
                    <a:pt x="12006" y="19900"/>
                    <a:pt x="12982" y="18787"/>
                    <a:pt x="12982" y="17412"/>
                  </a:cubicBezTo>
                  <a:cubicBezTo>
                    <a:pt x="12982" y="16039"/>
                    <a:pt x="12006" y="14925"/>
                    <a:pt x="10801" y="14925"/>
                  </a:cubicBezTo>
                  <a:close/>
                </a:path>
              </a:pathLst>
            </a:custGeom>
            <a:solidFill>
              <a:schemeClr val="accent1"/>
            </a:solidFill>
            <a:ln w="12700">
              <a:miter lim="400000"/>
            </a:ln>
          </p:spPr>
          <p:txBody>
            <a:bodyPr lIns="0" tIns="0" rIns="0" bIns="0" anchor="ctr"/>
            <a:lstStyle/>
            <a:p>
              <a:pPr lvl="0"/>
              <a:endParaRPr sz="1300"/>
            </a:p>
          </p:txBody>
        </p:sp>
        <p:sp>
          <p:nvSpPr>
            <p:cNvPr id="105" name="Shape 4078"/>
            <p:cNvSpPr/>
            <p:nvPr/>
          </p:nvSpPr>
          <p:spPr>
            <a:xfrm>
              <a:off x="7360193" y="3278459"/>
              <a:ext cx="143735" cy="143735"/>
            </a:xfrm>
            <a:custGeom>
              <a:avLst/>
              <a:gdLst/>
              <a:ahLst/>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56"/>
                    <a:pt x="1444" y="21600"/>
                    <a:pt x="3226" y="21600"/>
                  </a:cubicBezTo>
                  <a:cubicBezTo>
                    <a:pt x="5007" y="21600"/>
                    <a:pt x="6451" y="2015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accent1"/>
            </a:solidFill>
            <a:ln w="12700">
              <a:miter lim="400000"/>
            </a:ln>
          </p:spPr>
          <p:txBody>
            <a:bodyPr lIns="0" tIns="0" rIns="0" bIns="0" anchor="ctr"/>
            <a:lstStyle/>
            <a:p>
              <a:pPr lvl="0"/>
              <a:endParaRPr sz="1300"/>
            </a:p>
          </p:txBody>
        </p:sp>
        <p:sp>
          <p:nvSpPr>
            <p:cNvPr id="106" name="Shape 4079"/>
            <p:cNvSpPr/>
            <p:nvPr/>
          </p:nvSpPr>
          <p:spPr>
            <a:xfrm>
              <a:off x="6826826" y="3266994"/>
              <a:ext cx="166655" cy="166666"/>
            </a:xfrm>
            <a:custGeom>
              <a:avLst/>
              <a:gdLst/>
              <a:ahLst/>
              <a:cxnLst>
                <a:cxn ang="0">
                  <a:pos x="wd2" y="hd2"/>
                </a:cxn>
                <a:cxn ang="5400000">
                  <a:pos x="wd2" y="hd2"/>
                </a:cxn>
                <a:cxn ang="10800000">
                  <a:pos x="wd2" y="hd2"/>
                </a:cxn>
                <a:cxn ang="16200000">
                  <a:pos x="wd2" y="hd2"/>
                </a:cxn>
              </a:cxnLst>
              <a:rect l="0" t="0" r="r" b="b"/>
              <a:pathLst>
                <a:path w="21376" h="21376" extrusionOk="0">
                  <a:moveTo>
                    <a:pt x="21040" y="6895"/>
                  </a:moveTo>
                  <a:lnTo>
                    <a:pt x="19322" y="5177"/>
                  </a:lnTo>
                  <a:cubicBezTo>
                    <a:pt x="18995" y="5355"/>
                    <a:pt x="18620" y="5457"/>
                    <a:pt x="18221" y="5457"/>
                  </a:cubicBezTo>
                  <a:cubicBezTo>
                    <a:pt x="16949" y="5457"/>
                    <a:pt x="15918" y="4427"/>
                    <a:pt x="15918" y="3156"/>
                  </a:cubicBezTo>
                  <a:cubicBezTo>
                    <a:pt x="15918" y="2756"/>
                    <a:pt x="16021" y="2381"/>
                    <a:pt x="16199" y="2055"/>
                  </a:cubicBezTo>
                  <a:lnTo>
                    <a:pt x="14481" y="336"/>
                  </a:lnTo>
                  <a:cubicBezTo>
                    <a:pt x="14033" y="-112"/>
                    <a:pt x="13300" y="-112"/>
                    <a:pt x="12853" y="336"/>
                  </a:cubicBezTo>
                  <a:lnTo>
                    <a:pt x="336" y="12853"/>
                  </a:lnTo>
                  <a:cubicBezTo>
                    <a:pt x="-112" y="13301"/>
                    <a:pt x="-112" y="14033"/>
                    <a:pt x="336" y="14481"/>
                  </a:cubicBezTo>
                  <a:lnTo>
                    <a:pt x="2054" y="16199"/>
                  </a:lnTo>
                  <a:cubicBezTo>
                    <a:pt x="2381" y="16021"/>
                    <a:pt x="2756" y="15919"/>
                    <a:pt x="3155" y="15919"/>
                  </a:cubicBezTo>
                  <a:cubicBezTo>
                    <a:pt x="4425" y="15919"/>
                    <a:pt x="5456" y="16949"/>
                    <a:pt x="5456" y="18221"/>
                  </a:cubicBezTo>
                  <a:cubicBezTo>
                    <a:pt x="5456" y="18620"/>
                    <a:pt x="5355" y="18995"/>
                    <a:pt x="5176" y="19322"/>
                  </a:cubicBezTo>
                  <a:lnTo>
                    <a:pt x="6894" y="21040"/>
                  </a:lnTo>
                  <a:cubicBezTo>
                    <a:pt x="7342" y="21488"/>
                    <a:pt x="8074" y="21488"/>
                    <a:pt x="8522" y="21040"/>
                  </a:cubicBezTo>
                  <a:lnTo>
                    <a:pt x="21040" y="8523"/>
                  </a:lnTo>
                  <a:cubicBezTo>
                    <a:pt x="21488" y="8075"/>
                    <a:pt x="21488" y="7343"/>
                    <a:pt x="21040" y="6895"/>
                  </a:cubicBezTo>
                  <a:close/>
                </a:path>
              </a:pathLst>
            </a:custGeom>
            <a:solidFill>
              <a:schemeClr val="accent1"/>
            </a:solidFill>
            <a:ln w="12700">
              <a:miter lim="400000"/>
            </a:ln>
          </p:spPr>
          <p:txBody>
            <a:bodyPr lIns="0" tIns="0" rIns="0" bIns="0" anchor="ctr"/>
            <a:lstStyle/>
            <a:p>
              <a:pPr lvl="0"/>
              <a:endParaRPr sz="1300"/>
            </a:p>
          </p:txBody>
        </p:sp>
        <p:sp>
          <p:nvSpPr>
            <p:cNvPr id="107" name="Shape 4080"/>
            <p:cNvSpPr/>
            <p:nvPr/>
          </p:nvSpPr>
          <p:spPr>
            <a:xfrm>
              <a:off x="6305618" y="3269241"/>
              <a:ext cx="162172" cy="162172"/>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accent1"/>
            </a:solidFill>
            <a:ln w="12700">
              <a:miter lim="400000"/>
            </a:ln>
          </p:spPr>
          <p:txBody>
            <a:bodyPr lIns="0" tIns="0" rIns="0" bIns="0" anchor="ctr"/>
            <a:lstStyle/>
            <a:p>
              <a:pPr lvl="0"/>
              <a:endParaRPr sz="1300"/>
            </a:p>
          </p:txBody>
        </p:sp>
        <p:sp>
          <p:nvSpPr>
            <p:cNvPr id="108" name="Shape 4081"/>
            <p:cNvSpPr/>
            <p:nvPr/>
          </p:nvSpPr>
          <p:spPr>
            <a:xfrm>
              <a:off x="5807083" y="3279433"/>
              <a:ext cx="127782" cy="16429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accent1"/>
            </a:solidFill>
            <a:ln w="12700">
              <a:miter lim="400000"/>
            </a:ln>
          </p:spPr>
          <p:txBody>
            <a:bodyPr lIns="0" tIns="0" rIns="0" bIns="0" anchor="ctr"/>
            <a:lstStyle/>
            <a:p>
              <a:pPr lvl="0"/>
              <a:endParaRPr sz="1300"/>
            </a:p>
          </p:txBody>
        </p:sp>
        <p:sp>
          <p:nvSpPr>
            <p:cNvPr id="109" name="Shape 4082"/>
            <p:cNvSpPr/>
            <p:nvPr/>
          </p:nvSpPr>
          <p:spPr>
            <a:xfrm>
              <a:off x="5829592" y="3256924"/>
              <a:ext cx="82148" cy="36512"/>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accent1"/>
            </a:solidFill>
            <a:ln w="12700">
              <a:miter lim="400000"/>
            </a:ln>
          </p:spPr>
          <p:txBody>
            <a:bodyPr lIns="0" tIns="0" rIns="0" bIns="0" anchor="ctr"/>
            <a:lstStyle/>
            <a:p>
              <a:pPr lvl="0"/>
              <a:endParaRPr sz="1300"/>
            </a:p>
          </p:txBody>
        </p:sp>
        <p:sp>
          <p:nvSpPr>
            <p:cNvPr id="110" name="Shape 4083"/>
            <p:cNvSpPr/>
            <p:nvPr/>
          </p:nvSpPr>
          <p:spPr>
            <a:xfrm>
              <a:off x="594365" y="3791208"/>
              <a:ext cx="161428" cy="171728"/>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chemeClr val="accent1"/>
            </a:solidFill>
            <a:ln w="12700">
              <a:miter lim="400000"/>
            </a:ln>
          </p:spPr>
          <p:txBody>
            <a:bodyPr lIns="0" tIns="0" rIns="0" bIns="0" anchor="ctr"/>
            <a:lstStyle/>
            <a:p>
              <a:pPr lvl="0"/>
              <a:endParaRPr sz="1300"/>
            </a:p>
          </p:txBody>
        </p:sp>
        <p:sp>
          <p:nvSpPr>
            <p:cNvPr id="111" name="Shape 4084"/>
            <p:cNvSpPr/>
            <p:nvPr/>
          </p:nvSpPr>
          <p:spPr>
            <a:xfrm>
              <a:off x="8421550" y="3262593"/>
              <a:ext cx="94743" cy="175467"/>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accent1"/>
            </a:solidFill>
            <a:ln w="12700">
              <a:miter lim="400000"/>
            </a:ln>
          </p:spPr>
          <p:txBody>
            <a:bodyPr lIns="0" tIns="0" rIns="0" bIns="0" anchor="ctr"/>
            <a:lstStyle/>
            <a:p>
              <a:pPr lvl="0"/>
              <a:endParaRPr sz="1300"/>
            </a:p>
          </p:txBody>
        </p:sp>
        <p:sp>
          <p:nvSpPr>
            <p:cNvPr id="112" name="Shape 4085"/>
            <p:cNvSpPr/>
            <p:nvPr/>
          </p:nvSpPr>
          <p:spPr>
            <a:xfrm>
              <a:off x="5244597" y="3301198"/>
              <a:ext cx="213576" cy="98256"/>
            </a:xfrm>
            <a:custGeom>
              <a:avLst/>
              <a:gdLst/>
              <a:ahLst/>
              <a:cxnLst>
                <a:cxn ang="0">
                  <a:pos x="wd2" y="hd2"/>
                </a:cxn>
                <a:cxn ang="5400000">
                  <a:pos x="wd2" y="hd2"/>
                </a:cxn>
                <a:cxn ang="10800000">
                  <a:pos x="wd2" y="hd2"/>
                </a:cxn>
                <a:cxn ang="16200000">
                  <a:pos x="wd2" y="hd2"/>
                </a:cxn>
              </a:cxnLst>
              <a:rect l="0" t="0" r="r" b="b"/>
              <a:pathLst>
                <a:path w="21600" h="21600" extrusionOk="0">
                  <a:moveTo>
                    <a:pt x="16632" y="16905"/>
                  </a:moveTo>
                  <a:cubicBezTo>
                    <a:pt x="15082" y="16905"/>
                    <a:pt x="13824" y="14171"/>
                    <a:pt x="13824" y="10801"/>
                  </a:cubicBezTo>
                  <a:cubicBezTo>
                    <a:pt x="13824" y="7429"/>
                    <a:pt x="15082" y="4695"/>
                    <a:pt x="16632" y="4695"/>
                  </a:cubicBezTo>
                  <a:cubicBezTo>
                    <a:pt x="18184" y="4695"/>
                    <a:pt x="19440" y="7429"/>
                    <a:pt x="19440" y="10801"/>
                  </a:cubicBezTo>
                  <a:cubicBezTo>
                    <a:pt x="19440" y="14171"/>
                    <a:pt x="18184" y="16905"/>
                    <a:pt x="16632" y="16905"/>
                  </a:cubicBezTo>
                  <a:close/>
                  <a:moveTo>
                    <a:pt x="2160" y="10801"/>
                  </a:moveTo>
                  <a:cubicBezTo>
                    <a:pt x="2160" y="7429"/>
                    <a:pt x="3418" y="4695"/>
                    <a:pt x="4968" y="4695"/>
                  </a:cubicBezTo>
                  <a:cubicBezTo>
                    <a:pt x="6519" y="4695"/>
                    <a:pt x="7777" y="7429"/>
                    <a:pt x="7777" y="10801"/>
                  </a:cubicBezTo>
                  <a:cubicBezTo>
                    <a:pt x="7777" y="14171"/>
                    <a:pt x="6519" y="16905"/>
                    <a:pt x="4968" y="16905"/>
                  </a:cubicBezTo>
                  <a:cubicBezTo>
                    <a:pt x="3418" y="16905"/>
                    <a:pt x="2160" y="14171"/>
                    <a:pt x="2160" y="10801"/>
                  </a:cubicBezTo>
                  <a:close/>
                  <a:moveTo>
                    <a:pt x="16632" y="0"/>
                  </a:moveTo>
                  <a:cubicBezTo>
                    <a:pt x="13889" y="0"/>
                    <a:pt x="11664" y="4837"/>
                    <a:pt x="11664" y="10801"/>
                  </a:cubicBezTo>
                  <a:cubicBezTo>
                    <a:pt x="11664" y="13066"/>
                    <a:pt x="11987" y="15166"/>
                    <a:pt x="12534" y="16905"/>
                  </a:cubicBezTo>
                  <a:lnTo>
                    <a:pt x="9067" y="16905"/>
                  </a:lnTo>
                  <a:cubicBezTo>
                    <a:pt x="9615" y="15166"/>
                    <a:pt x="9936" y="13066"/>
                    <a:pt x="9936" y="10801"/>
                  </a:cubicBezTo>
                  <a:cubicBezTo>
                    <a:pt x="9936" y="4837"/>
                    <a:pt x="7712" y="0"/>
                    <a:pt x="4968" y="0"/>
                  </a:cubicBezTo>
                  <a:cubicBezTo>
                    <a:pt x="2225" y="0"/>
                    <a:pt x="0" y="4837"/>
                    <a:pt x="0" y="10801"/>
                  </a:cubicBezTo>
                  <a:cubicBezTo>
                    <a:pt x="0" y="16763"/>
                    <a:pt x="2225" y="21600"/>
                    <a:pt x="4968" y="21600"/>
                  </a:cubicBezTo>
                  <a:lnTo>
                    <a:pt x="16632" y="21600"/>
                  </a:lnTo>
                  <a:cubicBezTo>
                    <a:pt x="19376" y="21600"/>
                    <a:pt x="21600" y="16763"/>
                    <a:pt x="21600" y="10801"/>
                  </a:cubicBezTo>
                  <a:cubicBezTo>
                    <a:pt x="21600" y="4837"/>
                    <a:pt x="19376" y="0"/>
                    <a:pt x="16632" y="0"/>
                  </a:cubicBezTo>
                  <a:close/>
                </a:path>
              </a:pathLst>
            </a:custGeom>
            <a:solidFill>
              <a:schemeClr val="accent1"/>
            </a:solidFill>
            <a:ln w="12700">
              <a:miter lim="400000"/>
            </a:ln>
          </p:spPr>
          <p:txBody>
            <a:bodyPr lIns="0" tIns="0" rIns="0" bIns="0" anchor="ctr"/>
            <a:lstStyle/>
            <a:p>
              <a:pPr lvl="0"/>
              <a:endParaRPr sz="1300"/>
            </a:p>
          </p:txBody>
        </p:sp>
        <p:sp>
          <p:nvSpPr>
            <p:cNvPr id="113" name="Shape 4086"/>
            <p:cNvSpPr/>
            <p:nvPr/>
          </p:nvSpPr>
          <p:spPr>
            <a:xfrm>
              <a:off x="7855092" y="3793739"/>
              <a:ext cx="166654" cy="166666"/>
            </a:xfrm>
            <a:custGeom>
              <a:avLst/>
              <a:gdLst/>
              <a:ahLst/>
              <a:cxnLst>
                <a:cxn ang="0">
                  <a:pos x="wd2" y="hd2"/>
                </a:cxn>
                <a:cxn ang="5400000">
                  <a:pos x="wd2" y="hd2"/>
                </a:cxn>
                <a:cxn ang="10800000">
                  <a:pos x="wd2" y="hd2"/>
                </a:cxn>
                <a:cxn ang="16200000">
                  <a:pos x="wd2" y="hd2"/>
                </a:cxn>
              </a:cxnLst>
              <a:rect l="0" t="0" r="r" b="b"/>
              <a:pathLst>
                <a:path w="21600" h="21600" extrusionOk="0">
                  <a:moveTo>
                    <a:pt x="17293" y="9486"/>
                  </a:moveTo>
                  <a:lnTo>
                    <a:pt x="17293" y="12114"/>
                  </a:lnTo>
                  <a:lnTo>
                    <a:pt x="4307" y="12114"/>
                  </a:lnTo>
                  <a:lnTo>
                    <a:pt x="4307" y="9486"/>
                  </a:lnTo>
                  <a:cubicBezTo>
                    <a:pt x="4307" y="9486"/>
                    <a:pt x="17293" y="9486"/>
                    <a:pt x="17293" y="9486"/>
                  </a:cubicBezTo>
                  <a:close/>
                  <a:moveTo>
                    <a:pt x="10801" y="0"/>
                  </a:moveTo>
                  <a:cubicBezTo>
                    <a:pt x="4835" y="0"/>
                    <a:pt x="0" y="4836"/>
                    <a:pt x="0" y="10800"/>
                  </a:cubicBezTo>
                  <a:cubicBezTo>
                    <a:pt x="0" y="16765"/>
                    <a:pt x="4835" y="21600"/>
                    <a:pt x="10801" y="21600"/>
                  </a:cubicBezTo>
                  <a:cubicBezTo>
                    <a:pt x="16765" y="21600"/>
                    <a:pt x="21600" y="16765"/>
                    <a:pt x="21600" y="10800"/>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14" name="Shape 4087"/>
            <p:cNvSpPr/>
            <p:nvPr/>
          </p:nvSpPr>
          <p:spPr>
            <a:xfrm>
              <a:off x="3705760" y="3793593"/>
              <a:ext cx="161918" cy="169852"/>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0" tIns="0" rIns="0" bIns="0" anchor="ctr"/>
            <a:lstStyle/>
            <a:p>
              <a:pPr lvl="0"/>
              <a:endParaRPr sz="1300"/>
            </a:p>
          </p:txBody>
        </p:sp>
        <p:sp>
          <p:nvSpPr>
            <p:cNvPr id="115" name="Shape 4088"/>
            <p:cNvSpPr/>
            <p:nvPr/>
          </p:nvSpPr>
          <p:spPr>
            <a:xfrm>
              <a:off x="1642471" y="3791353"/>
              <a:ext cx="143573" cy="174332"/>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accent1"/>
            </a:solidFill>
            <a:ln w="12700">
              <a:miter lim="400000"/>
            </a:ln>
          </p:spPr>
          <p:txBody>
            <a:bodyPr lIns="0" tIns="0" rIns="0" bIns="0" anchor="ctr"/>
            <a:lstStyle/>
            <a:p>
              <a:pPr lvl="0"/>
              <a:endParaRPr sz="1300"/>
            </a:p>
          </p:txBody>
        </p:sp>
        <p:sp>
          <p:nvSpPr>
            <p:cNvPr id="116" name="Shape 4089"/>
            <p:cNvSpPr/>
            <p:nvPr/>
          </p:nvSpPr>
          <p:spPr>
            <a:xfrm>
              <a:off x="4239643" y="3796786"/>
              <a:ext cx="145127" cy="160573"/>
            </a:xfrm>
            <a:custGeom>
              <a:avLst/>
              <a:gdLst/>
              <a:ahLst/>
              <a:cxnLst>
                <a:cxn ang="0">
                  <a:pos x="wd2" y="hd2"/>
                </a:cxn>
                <a:cxn ang="5400000">
                  <a:pos x="wd2" y="hd2"/>
                </a:cxn>
                <a:cxn ang="10800000">
                  <a:pos x="wd2" y="hd2"/>
                </a:cxn>
                <a:cxn ang="16200000">
                  <a:pos x="wd2" y="hd2"/>
                </a:cxn>
              </a:cxnLst>
              <a:rect l="0" t="0" r="r" b="b"/>
              <a:pathLst>
                <a:path w="21075" h="21124" extrusionOk="0">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solidFill>
              <a:schemeClr val="accent1"/>
            </a:solidFill>
            <a:ln w="12700">
              <a:miter lim="400000"/>
            </a:ln>
          </p:spPr>
          <p:txBody>
            <a:bodyPr lIns="0" tIns="0" rIns="0" bIns="0" anchor="ctr"/>
            <a:lstStyle/>
            <a:p>
              <a:pPr lvl="0"/>
              <a:endParaRPr sz="1300"/>
            </a:p>
          </p:txBody>
        </p:sp>
        <p:sp>
          <p:nvSpPr>
            <p:cNvPr id="117" name="Shape 4090"/>
            <p:cNvSpPr/>
            <p:nvPr/>
          </p:nvSpPr>
          <p:spPr>
            <a:xfrm>
              <a:off x="2161322" y="3785279"/>
              <a:ext cx="145050" cy="186481"/>
            </a:xfrm>
            <a:custGeom>
              <a:avLst/>
              <a:gdLst/>
              <a:ahLst/>
              <a:cxnLst>
                <a:cxn ang="0">
                  <a:pos x="wd2" y="hd2"/>
                </a:cxn>
                <a:cxn ang="5400000">
                  <a:pos x="wd2" y="hd2"/>
                </a:cxn>
                <a:cxn ang="10800000">
                  <a:pos x="wd2" y="hd2"/>
                </a:cxn>
                <a:cxn ang="16200000">
                  <a:pos x="wd2" y="hd2"/>
                </a:cxn>
              </a:cxnLst>
              <a:rect l="0" t="0" r="r" b="b"/>
              <a:pathLst>
                <a:path w="21600" h="21600" extrusionOk="0">
                  <a:moveTo>
                    <a:pt x="19748" y="8400"/>
                  </a:moveTo>
                  <a:lnTo>
                    <a:pt x="16971" y="8400"/>
                  </a:lnTo>
                  <a:lnTo>
                    <a:pt x="16971" y="5520"/>
                  </a:lnTo>
                  <a:cubicBezTo>
                    <a:pt x="16971" y="2043"/>
                    <a:pt x="14912" y="0"/>
                    <a:pt x="10799" y="0"/>
                  </a:cubicBezTo>
                  <a:cubicBezTo>
                    <a:pt x="6688" y="0"/>
                    <a:pt x="4628" y="2043"/>
                    <a:pt x="4628" y="5520"/>
                  </a:cubicBezTo>
                  <a:lnTo>
                    <a:pt x="4628" y="6000"/>
                  </a:lnTo>
                  <a:lnTo>
                    <a:pt x="7713" y="6000"/>
                  </a:lnTo>
                  <a:lnTo>
                    <a:pt x="7713" y="5040"/>
                  </a:lnTo>
                  <a:cubicBezTo>
                    <a:pt x="7713" y="3306"/>
                    <a:pt x="8943" y="2400"/>
                    <a:pt x="10799" y="2400"/>
                  </a:cubicBezTo>
                  <a:cubicBezTo>
                    <a:pt x="12655" y="2400"/>
                    <a:pt x="13885" y="3306"/>
                    <a:pt x="13885" y="5040"/>
                  </a:cubicBezTo>
                  <a:lnTo>
                    <a:pt x="13885" y="8400"/>
                  </a:lnTo>
                  <a:lnTo>
                    <a:pt x="1542" y="8400"/>
                  </a:lnTo>
                  <a:cubicBezTo>
                    <a:pt x="691" y="8400"/>
                    <a:pt x="0" y="9177"/>
                    <a:pt x="0" y="9841"/>
                  </a:cubicBezTo>
                  <a:lnTo>
                    <a:pt x="0" y="19200"/>
                  </a:lnTo>
                  <a:cubicBezTo>
                    <a:pt x="0" y="19860"/>
                    <a:pt x="661" y="20565"/>
                    <a:pt x="1468" y="20769"/>
                  </a:cubicBezTo>
                  <a:lnTo>
                    <a:pt x="3314" y="21232"/>
                  </a:lnTo>
                  <a:cubicBezTo>
                    <a:pt x="4122" y="21435"/>
                    <a:pt x="5477" y="21600"/>
                    <a:pt x="6326" y="21600"/>
                  </a:cubicBezTo>
                  <a:lnTo>
                    <a:pt x="15274" y="21600"/>
                  </a:lnTo>
                  <a:cubicBezTo>
                    <a:pt x="16122" y="21600"/>
                    <a:pt x="17478" y="21435"/>
                    <a:pt x="18284" y="21232"/>
                  </a:cubicBezTo>
                  <a:lnTo>
                    <a:pt x="20131" y="20769"/>
                  </a:lnTo>
                  <a:cubicBezTo>
                    <a:pt x="20939" y="20565"/>
                    <a:pt x="21600" y="19860"/>
                    <a:pt x="21600" y="19200"/>
                  </a:cubicBezTo>
                  <a:lnTo>
                    <a:pt x="21600" y="9841"/>
                  </a:lnTo>
                  <a:cubicBezTo>
                    <a:pt x="21600" y="9177"/>
                    <a:pt x="20601" y="8400"/>
                    <a:pt x="19748" y="8400"/>
                  </a:cubicBezTo>
                  <a:close/>
                </a:path>
              </a:pathLst>
            </a:custGeom>
            <a:solidFill>
              <a:schemeClr val="accent1"/>
            </a:solidFill>
            <a:ln w="12700">
              <a:miter lim="400000"/>
            </a:ln>
          </p:spPr>
          <p:txBody>
            <a:bodyPr lIns="0" tIns="0" rIns="0" bIns="0" anchor="ctr"/>
            <a:lstStyle/>
            <a:p>
              <a:pPr lvl="0"/>
              <a:endParaRPr sz="1300"/>
            </a:p>
          </p:txBody>
        </p:sp>
        <p:sp>
          <p:nvSpPr>
            <p:cNvPr id="118" name="Shape 4091"/>
            <p:cNvSpPr/>
            <p:nvPr/>
          </p:nvSpPr>
          <p:spPr>
            <a:xfrm>
              <a:off x="3185969" y="3794552"/>
              <a:ext cx="167934" cy="167934"/>
            </a:xfrm>
            <a:custGeom>
              <a:avLst/>
              <a:gdLst/>
              <a:ahLst/>
              <a:cxnLst>
                <a:cxn ang="0">
                  <a:pos x="wd2" y="hd2"/>
                </a:cxn>
                <a:cxn ang="5400000">
                  <a:pos x="wd2" y="hd2"/>
                </a:cxn>
                <a:cxn ang="10800000">
                  <a:pos x="wd2" y="hd2"/>
                </a:cxn>
                <a:cxn ang="16200000">
                  <a:pos x="wd2" y="hd2"/>
                </a:cxn>
              </a:cxnLst>
              <a:rect l="0" t="0" r="r" b="b"/>
              <a:pathLst>
                <a:path w="21600" h="21600" extrusionOk="0">
                  <a:moveTo>
                    <a:pt x="10800" y="16080"/>
                  </a:moveTo>
                  <a:lnTo>
                    <a:pt x="15600" y="11400"/>
                  </a:lnTo>
                  <a:lnTo>
                    <a:pt x="10800" y="6719"/>
                  </a:lnTo>
                  <a:lnTo>
                    <a:pt x="10800" y="9601"/>
                  </a:lnTo>
                  <a:lnTo>
                    <a:pt x="0" y="9601"/>
                  </a:lnTo>
                  <a:lnTo>
                    <a:pt x="0" y="13200"/>
                  </a:lnTo>
                  <a:lnTo>
                    <a:pt x="10800" y="13200"/>
                  </a:lnTo>
                  <a:cubicBezTo>
                    <a:pt x="10800" y="13200"/>
                    <a:pt x="10800" y="16080"/>
                    <a:pt x="10800" y="16080"/>
                  </a:cubicBezTo>
                  <a:close/>
                  <a:moveTo>
                    <a:pt x="19200" y="0"/>
                  </a:moveTo>
                  <a:lnTo>
                    <a:pt x="8400" y="0"/>
                  </a:lnTo>
                  <a:cubicBezTo>
                    <a:pt x="7081" y="0"/>
                    <a:pt x="6024" y="1079"/>
                    <a:pt x="6024" y="2400"/>
                  </a:cubicBezTo>
                  <a:lnTo>
                    <a:pt x="6024" y="6000"/>
                  </a:lnTo>
                  <a:lnTo>
                    <a:pt x="8400" y="6000"/>
                  </a:lnTo>
                  <a:lnTo>
                    <a:pt x="8400" y="2400"/>
                  </a:lnTo>
                  <a:lnTo>
                    <a:pt x="19200" y="2400"/>
                  </a:lnTo>
                  <a:lnTo>
                    <a:pt x="19200" y="19200"/>
                  </a:lnTo>
                  <a:lnTo>
                    <a:pt x="8400" y="19200"/>
                  </a:lnTo>
                  <a:lnTo>
                    <a:pt x="8400" y="16800"/>
                  </a:lnTo>
                  <a:lnTo>
                    <a:pt x="6024" y="16800"/>
                  </a:lnTo>
                  <a:lnTo>
                    <a:pt x="6024" y="19200"/>
                  </a:lnTo>
                  <a:cubicBezTo>
                    <a:pt x="6024" y="20521"/>
                    <a:pt x="7081" y="21600"/>
                    <a:pt x="8400" y="21600"/>
                  </a:cubicBezTo>
                  <a:lnTo>
                    <a:pt x="19200" y="21600"/>
                  </a:lnTo>
                  <a:cubicBezTo>
                    <a:pt x="20521" y="21600"/>
                    <a:pt x="21600" y="20521"/>
                    <a:pt x="21600" y="19200"/>
                  </a:cubicBezTo>
                  <a:lnTo>
                    <a:pt x="21600" y="2400"/>
                  </a:lnTo>
                  <a:cubicBezTo>
                    <a:pt x="21600" y="1079"/>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119" name="Shape 4092"/>
            <p:cNvSpPr/>
            <p:nvPr/>
          </p:nvSpPr>
          <p:spPr>
            <a:xfrm>
              <a:off x="2669464" y="3794552"/>
              <a:ext cx="167945" cy="167934"/>
            </a:xfrm>
            <a:custGeom>
              <a:avLst/>
              <a:gdLst/>
              <a:ahLst/>
              <a:cxnLst>
                <a:cxn ang="0">
                  <a:pos x="wd2" y="hd2"/>
                </a:cxn>
                <a:cxn ang="5400000">
                  <a:pos x="wd2" y="hd2"/>
                </a:cxn>
                <a:cxn ang="10800000">
                  <a:pos x="wd2" y="hd2"/>
                </a:cxn>
                <a:cxn ang="16200000">
                  <a:pos x="wd2" y="hd2"/>
                </a:cxn>
              </a:cxnLst>
              <a:rect l="0" t="0" r="r" b="b"/>
              <a:pathLst>
                <a:path w="21600" h="21600" extrusionOk="0">
                  <a:moveTo>
                    <a:pt x="21600" y="11400"/>
                  </a:moveTo>
                  <a:lnTo>
                    <a:pt x="16823" y="6719"/>
                  </a:lnTo>
                  <a:lnTo>
                    <a:pt x="16823" y="9601"/>
                  </a:lnTo>
                  <a:lnTo>
                    <a:pt x="6024" y="9601"/>
                  </a:lnTo>
                  <a:lnTo>
                    <a:pt x="6024" y="13200"/>
                  </a:lnTo>
                  <a:lnTo>
                    <a:pt x="16823" y="13200"/>
                  </a:lnTo>
                  <a:lnTo>
                    <a:pt x="16823" y="16080"/>
                  </a:lnTo>
                  <a:cubicBezTo>
                    <a:pt x="16823" y="16080"/>
                    <a:pt x="21600" y="11400"/>
                    <a:pt x="21600" y="11400"/>
                  </a:cubicBezTo>
                  <a:close/>
                  <a:moveTo>
                    <a:pt x="12025" y="19200"/>
                  </a:moveTo>
                  <a:lnTo>
                    <a:pt x="2377" y="19200"/>
                  </a:lnTo>
                  <a:lnTo>
                    <a:pt x="2377" y="2400"/>
                  </a:lnTo>
                  <a:lnTo>
                    <a:pt x="12025" y="2400"/>
                  </a:lnTo>
                  <a:lnTo>
                    <a:pt x="12025" y="6000"/>
                  </a:lnTo>
                  <a:lnTo>
                    <a:pt x="14400" y="6000"/>
                  </a:lnTo>
                  <a:lnTo>
                    <a:pt x="14400" y="2400"/>
                  </a:lnTo>
                  <a:cubicBezTo>
                    <a:pt x="14400" y="1079"/>
                    <a:pt x="13321" y="0"/>
                    <a:pt x="12000" y="0"/>
                  </a:cubicBezTo>
                  <a:lnTo>
                    <a:pt x="2400" y="0"/>
                  </a:lnTo>
                  <a:cubicBezTo>
                    <a:pt x="1081" y="0"/>
                    <a:pt x="0" y="1079"/>
                    <a:pt x="0" y="2400"/>
                  </a:cubicBezTo>
                  <a:lnTo>
                    <a:pt x="0" y="19200"/>
                  </a:lnTo>
                  <a:cubicBezTo>
                    <a:pt x="0" y="20521"/>
                    <a:pt x="1081" y="21600"/>
                    <a:pt x="2400" y="21600"/>
                  </a:cubicBezTo>
                  <a:lnTo>
                    <a:pt x="12000" y="21600"/>
                  </a:lnTo>
                  <a:cubicBezTo>
                    <a:pt x="13321" y="21600"/>
                    <a:pt x="14400" y="20521"/>
                    <a:pt x="14400" y="19200"/>
                  </a:cubicBezTo>
                  <a:lnTo>
                    <a:pt x="14400" y="16800"/>
                  </a:lnTo>
                  <a:lnTo>
                    <a:pt x="12025" y="16800"/>
                  </a:lnTo>
                  <a:cubicBezTo>
                    <a:pt x="12025" y="16800"/>
                    <a:pt x="12025" y="19200"/>
                    <a:pt x="12025" y="19200"/>
                  </a:cubicBezTo>
                  <a:close/>
                </a:path>
              </a:pathLst>
            </a:custGeom>
            <a:solidFill>
              <a:schemeClr val="accent1"/>
            </a:solidFill>
            <a:ln w="12700">
              <a:miter lim="400000"/>
            </a:ln>
          </p:spPr>
          <p:txBody>
            <a:bodyPr lIns="0" tIns="0" rIns="0" bIns="0" anchor="ctr"/>
            <a:lstStyle/>
            <a:p>
              <a:pPr lvl="0"/>
              <a:endParaRPr sz="1300"/>
            </a:p>
          </p:txBody>
        </p:sp>
        <p:sp>
          <p:nvSpPr>
            <p:cNvPr id="120" name="Shape 4093"/>
            <p:cNvSpPr/>
            <p:nvPr/>
          </p:nvSpPr>
          <p:spPr>
            <a:xfrm>
              <a:off x="6829068" y="3795987"/>
              <a:ext cx="162172" cy="162172"/>
            </a:xfrm>
            <a:custGeom>
              <a:avLst/>
              <a:gdLst/>
              <a:ahLst/>
              <a:cxnLst>
                <a:cxn ang="0">
                  <a:pos x="wd2" y="hd2"/>
                </a:cxn>
                <a:cxn ang="5400000">
                  <a:pos x="wd2" y="hd2"/>
                </a:cxn>
                <a:cxn ang="10800000">
                  <a:pos x="wd2" y="hd2"/>
                </a:cxn>
                <a:cxn ang="16200000">
                  <a:pos x="wd2" y="hd2"/>
                </a:cxn>
              </a:cxnLst>
              <a:rect l="0" t="0" r="r" b="b"/>
              <a:pathLst>
                <a:path w="21600" h="21600" extrusionOk="0">
                  <a:moveTo>
                    <a:pt x="17549" y="12149"/>
                  </a:moveTo>
                  <a:lnTo>
                    <a:pt x="12149" y="12149"/>
                  </a:lnTo>
                  <a:lnTo>
                    <a:pt x="12149" y="17549"/>
                  </a:lnTo>
                  <a:lnTo>
                    <a:pt x="9451" y="17549"/>
                  </a:lnTo>
                  <a:lnTo>
                    <a:pt x="9451" y="12149"/>
                  </a:lnTo>
                  <a:lnTo>
                    <a:pt x="4051" y="12149"/>
                  </a:lnTo>
                  <a:lnTo>
                    <a:pt x="4051" y="9451"/>
                  </a:lnTo>
                  <a:lnTo>
                    <a:pt x="9451" y="9451"/>
                  </a:lnTo>
                  <a:lnTo>
                    <a:pt x="9451" y="4051"/>
                  </a:lnTo>
                  <a:lnTo>
                    <a:pt x="12149" y="4051"/>
                  </a:lnTo>
                  <a:lnTo>
                    <a:pt x="12149" y="9451"/>
                  </a:lnTo>
                  <a:lnTo>
                    <a:pt x="17549" y="9451"/>
                  </a:lnTo>
                  <a:cubicBezTo>
                    <a:pt x="17549" y="9451"/>
                    <a:pt x="17549" y="12149"/>
                    <a:pt x="17549" y="12149"/>
                  </a:cubicBezTo>
                  <a:close/>
                  <a:moveTo>
                    <a:pt x="18900" y="0"/>
                  </a:moveTo>
                  <a:lnTo>
                    <a:pt x="2700" y="0"/>
                  </a:lnTo>
                  <a:cubicBezTo>
                    <a:pt x="1216" y="0"/>
                    <a:pt x="0" y="1216"/>
                    <a:pt x="0" y="2700"/>
                  </a:cubicBezTo>
                  <a:lnTo>
                    <a:pt x="0" y="18900"/>
                  </a:lnTo>
                  <a:cubicBezTo>
                    <a:pt x="0" y="20384"/>
                    <a:pt x="1216" y="21600"/>
                    <a:pt x="2700" y="21600"/>
                  </a:cubicBezTo>
                  <a:lnTo>
                    <a:pt x="18900" y="21600"/>
                  </a:lnTo>
                  <a:cubicBezTo>
                    <a:pt x="20384" y="21600"/>
                    <a:pt x="21600" y="20384"/>
                    <a:pt x="21600" y="18900"/>
                  </a:cubicBezTo>
                  <a:lnTo>
                    <a:pt x="21600" y="2700"/>
                  </a:lnTo>
                  <a:cubicBezTo>
                    <a:pt x="21600" y="1216"/>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121" name="Shape 4094"/>
            <p:cNvSpPr/>
            <p:nvPr/>
          </p:nvSpPr>
          <p:spPr>
            <a:xfrm>
              <a:off x="6309484" y="3795987"/>
              <a:ext cx="162160" cy="162172"/>
            </a:xfrm>
            <a:custGeom>
              <a:avLst/>
              <a:gdLst/>
              <a:ahLst/>
              <a:cxnLst>
                <a:cxn ang="0">
                  <a:pos x="wd2" y="hd2"/>
                </a:cxn>
                <a:cxn ang="5400000">
                  <a:pos x="wd2" y="hd2"/>
                </a:cxn>
                <a:cxn ang="10800000">
                  <a:pos x="wd2" y="hd2"/>
                </a:cxn>
                <a:cxn ang="16200000">
                  <a:pos x="wd2" y="hd2"/>
                </a:cxn>
              </a:cxnLst>
              <a:rect l="0" t="0" r="r" b="b"/>
              <a:pathLst>
                <a:path w="21600" h="21600" extrusionOk="0">
                  <a:moveTo>
                    <a:pt x="17551" y="12149"/>
                  </a:moveTo>
                  <a:lnTo>
                    <a:pt x="4049" y="12149"/>
                  </a:lnTo>
                  <a:lnTo>
                    <a:pt x="4049" y="9451"/>
                  </a:lnTo>
                  <a:lnTo>
                    <a:pt x="17551" y="9451"/>
                  </a:lnTo>
                  <a:cubicBezTo>
                    <a:pt x="17551" y="9451"/>
                    <a:pt x="17551" y="12149"/>
                    <a:pt x="17551" y="12149"/>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2" name="Shape 4095"/>
            <p:cNvSpPr/>
            <p:nvPr/>
          </p:nvSpPr>
          <p:spPr>
            <a:xfrm>
              <a:off x="7351672" y="3793739"/>
              <a:ext cx="166653" cy="166666"/>
            </a:xfrm>
            <a:custGeom>
              <a:avLst/>
              <a:gdLst/>
              <a:ahLst/>
              <a:cxnLst>
                <a:cxn ang="0">
                  <a:pos x="wd2" y="hd2"/>
                </a:cxn>
                <a:cxn ang="5400000">
                  <a:pos x="wd2" y="hd2"/>
                </a:cxn>
                <a:cxn ang="10800000">
                  <a:pos x="wd2" y="hd2"/>
                </a:cxn>
                <a:cxn ang="16200000">
                  <a:pos x="wd2" y="hd2"/>
                </a:cxn>
              </a:cxnLst>
              <a:rect l="0" t="0" r="r" b="b"/>
              <a:pathLst>
                <a:path w="21600" h="21600" extrusionOk="0">
                  <a:moveTo>
                    <a:pt x="14932" y="17265"/>
                  </a:moveTo>
                  <a:lnTo>
                    <a:pt x="10799" y="13133"/>
                  </a:lnTo>
                  <a:lnTo>
                    <a:pt x="6668" y="17265"/>
                  </a:lnTo>
                  <a:lnTo>
                    <a:pt x="4336" y="14932"/>
                  </a:lnTo>
                  <a:lnTo>
                    <a:pt x="8466" y="10800"/>
                  </a:lnTo>
                  <a:lnTo>
                    <a:pt x="4336" y="6670"/>
                  </a:lnTo>
                  <a:lnTo>
                    <a:pt x="6668" y="4335"/>
                  </a:lnTo>
                  <a:lnTo>
                    <a:pt x="10799" y="8466"/>
                  </a:lnTo>
                  <a:lnTo>
                    <a:pt x="14932" y="4337"/>
                  </a:lnTo>
                  <a:lnTo>
                    <a:pt x="17264" y="6670"/>
                  </a:lnTo>
                  <a:lnTo>
                    <a:pt x="13134" y="10800"/>
                  </a:lnTo>
                  <a:lnTo>
                    <a:pt x="17264" y="14932"/>
                  </a:lnTo>
                  <a:cubicBezTo>
                    <a:pt x="17264" y="14932"/>
                    <a:pt x="14932" y="17265"/>
                    <a:pt x="14932" y="17265"/>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3" name="Shape 4096"/>
            <p:cNvSpPr/>
            <p:nvPr/>
          </p:nvSpPr>
          <p:spPr>
            <a:xfrm>
              <a:off x="5798903" y="3795987"/>
              <a:ext cx="144143" cy="162172"/>
            </a:xfrm>
            <a:custGeom>
              <a:avLst/>
              <a:gdLst/>
              <a:ahLst/>
              <a:cxnLst>
                <a:cxn ang="0">
                  <a:pos x="wd2" y="hd2"/>
                </a:cxn>
                <a:cxn ang="5400000">
                  <a:pos x="wd2" y="hd2"/>
                </a:cxn>
                <a:cxn ang="10800000">
                  <a:pos x="wd2" y="hd2"/>
                </a:cxn>
                <a:cxn ang="16200000">
                  <a:pos x="wd2" y="hd2"/>
                </a:cxn>
              </a:cxnLst>
              <a:rect l="0" t="0"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chemeClr val="accent1"/>
            </a:solidFill>
            <a:ln w="12700">
              <a:miter lim="400000"/>
            </a:ln>
          </p:spPr>
          <p:txBody>
            <a:bodyPr lIns="0" tIns="0" rIns="0" bIns="0" anchor="ctr"/>
            <a:lstStyle/>
            <a:p>
              <a:pPr lvl="0"/>
              <a:endParaRPr sz="1300"/>
            </a:p>
          </p:txBody>
        </p:sp>
        <p:sp>
          <p:nvSpPr>
            <p:cNvPr id="124" name="Shape 4097"/>
            <p:cNvSpPr/>
            <p:nvPr/>
          </p:nvSpPr>
          <p:spPr>
            <a:xfrm>
              <a:off x="5270293" y="3795051"/>
              <a:ext cx="162184" cy="162172"/>
            </a:xfrm>
            <a:custGeom>
              <a:avLst/>
              <a:gdLst/>
              <a:ahLst/>
              <a:cxnLst>
                <a:cxn ang="0">
                  <a:pos x="wd2" y="hd2"/>
                </a:cxn>
                <a:cxn ang="5400000">
                  <a:pos x="wd2" y="hd2"/>
                </a:cxn>
                <a:cxn ang="10800000">
                  <a:pos x="wd2" y="hd2"/>
                </a:cxn>
                <a:cxn ang="16200000">
                  <a:pos x="wd2" y="hd2"/>
                </a:cxn>
              </a:cxnLst>
              <a:rect l="0" t="0" r="r" b="b"/>
              <a:pathLst>
                <a:path w="21600" h="21600" extrusionOk="0">
                  <a:moveTo>
                    <a:pt x="12179" y="17"/>
                  </a:moveTo>
                  <a:lnTo>
                    <a:pt x="12179" y="10889"/>
                  </a:lnTo>
                  <a:cubicBezTo>
                    <a:pt x="12179" y="11601"/>
                    <a:pt x="11602" y="12179"/>
                    <a:pt x="10888" y="12179"/>
                  </a:cubicBezTo>
                  <a:lnTo>
                    <a:pt x="19" y="12179"/>
                  </a:lnTo>
                  <a:cubicBezTo>
                    <a:pt x="714" y="17496"/>
                    <a:pt x="5256" y="21600"/>
                    <a:pt x="10760" y="21600"/>
                  </a:cubicBezTo>
                  <a:cubicBezTo>
                    <a:pt x="16747" y="21600"/>
                    <a:pt x="21600" y="16748"/>
                    <a:pt x="21600" y="10761"/>
                  </a:cubicBezTo>
                  <a:cubicBezTo>
                    <a:pt x="21600" y="5256"/>
                    <a:pt x="17494" y="714"/>
                    <a:pt x="12179" y="17"/>
                  </a:cubicBezTo>
                  <a:close/>
                  <a:moveTo>
                    <a:pt x="9470" y="0"/>
                  </a:moveTo>
                  <a:cubicBezTo>
                    <a:pt x="4516" y="588"/>
                    <a:pt x="588" y="4516"/>
                    <a:pt x="0" y="9469"/>
                  </a:cubicBezTo>
                  <a:lnTo>
                    <a:pt x="9470" y="9469"/>
                  </a:lnTo>
                  <a:cubicBezTo>
                    <a:pt x="9470" y="9469"/>
                    <a:pt x="9470" y="0"/>
                    <a:pt x="9470" y="0"/>
                  </a:cubicBezTo>
                  <a:close/>
                </a:path>
              </a:pathLst>
            </a:custGeom>
            <a:solidFill>
              <a:schemeClr val="accent1"/>
            </a:solidFill>
            <a:ln w="12700">
              <a:miter lim="400000"/>
            </a:ln>
          </p:spPr>
          <p:txBody>
            <a:bodyPr lIns="0" tIns="0" rIns="0" bIns="0" anchor="ctr"/>
            <a:lstStyle/>
            <a:p>
              <a:pPr lvl="0"/>
              <a:endParaRPr sz="1300"/>
            </a:p>
          </p:txBody>
        </p:sp>
        <p:sp>
          <p:nvSpPr>
            <p:cNvPr id="125" name="Shape 4098"/>
            <p:cNvSpPr/>
            <p:nvPr/>
          </p:nvSpPr>
          <p:spPr>
            <a:xfrm>
              <a:off x="4740821" y="3807686"/>
              <a:ext cx="159185" cy="136902"/>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accent1"/>
            </a:solidFill>
            <a:ln w="12700">
              <a:miter lim="400000"/>
            </a:ln>
          </p:spPr>
          <p:txBody>
            <a:bodyPr lIns="0" tIns="0" rIns="0" bIns="0" anchor="ctr"/>
            <a:lstStyle/>
            <a:p>
              <a:pPr lvl="0"/>
              <a:endParaRPr sz="1300"/>
            </a:p>
          </p:txBody>
        </p:sp>
        <p:sp>
          <p:nvSpPr>
            <p:cNvPr id="126" name="Shape 4099"/>
            <p:cNvSpPr/>
            <p:nvPr/>
          </p:nvSpPr>
          <p:spPr>
            <a:xfrm>
              <a:off x="1085944" y="3791981"/>
              <a:ext cx="217448" cy="173075"/>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chemeClr val="accent1"/>
            </a:solidFill>
            <a:ln w="12700">
              <a:miter lim="400000"/>
            </a:ln>
          </p:spPr>
          <p:txBody>
            <a:bodyPr lIns="0" tIns="0" rIns="0" bIns="0" anchor="ctr"/>
            <a:lstStyle/>
            <a:p>
              <a:pPr lvl="0"/>
              <a:endParaRPr sz="1300"/>
            </a:p>
          </p:txBody>
        </p:sp>
        <p:sp>
          <p:nvSpPr>
            <p:cNvPr id="127" name="Shape 4100"/>
            <p:cNvSpPr/>
            <p:nvPr/>
          </p:nvSpPr>
          <p:spPr>
            <a:xfrm>
              <a:off x="1625404" y="4314964"/>
              <a:ext cx="177708" cy="177709"/>
            </a:xfrm>
            <a:custGeom>
              <a:avLst/>
              <a:gdLst/>
              <a:ahLst/>
              <a:cxnLst>
                <a:cxn ang="0">
                  <a:pos x="wd2" y="hd2"/>
                </a:cxn>
                <a:cxn ang="5400000">
                  <a:pos x="wd2" y="hd2"/>
                </a:cxn>
                <a:cxn ang="10800000">
                  <a:pos x="wd2" y="hd2"/>
                </a:cxn>
                <a:cxn ang="16200000">
                  <a:pos x="wd2" y="hd2"/>
                </a:cxn>
              </a:cxnLst>
              <a:rect l="0" t="0" r="r" b="b"/>
              <a:pathLst>
                <a:path w="21600" h="21600" extrusionOk="0">
                  <a:moveTo>
                    <a:pt x="10799" y="19017"/>
                  </a:moveTo>
                  <a:cubicBezTo>
                    <a:pt x="8826" y="19017"/>
                    <a:pt x="7016" y="18322"/>
                    <a:pt x="5599" y="17162"/>
                  </a:cubicBezTo>
                  <a:lnTo>
                    <a:pt x="17162" y="5600"/>
                  </a:lnTo>
                  <a:cubicBezTo>
                    <a:pt x="18320" y="7017"/>
                    <a:pt x="19017" y="8827"/>
                    <a:pt x="19017" y="10799"/>
                  </a:cubicBezTo>
                  <a:cubicBezTo>
                    <a:pt x="19017" y="15339"/>
                    <a:pt x="15337" y="19017"/>
                    <a:pt x="10799" y="19017"/>
                  </a:cubicBezTo>
                  <a:close/>
                  <a:moveTo>
                    <a:pt x="4988" y="16609"/>
                  </a:moveTo>
                  <a:lnTo>
                    <a:pt x="4991" y="16612"/>
                  </a:lnTo>
                  <a:cubicBezTo>
                    <a:pt x="4989" y="16611"/>
                    <a:pt x="4989" y="16611"/>
                    <a:pt x="4988" y="16609"/>
                  </a:cubicBezTo>
                  <a:close/>
                  <a:moveTo>
                    <a:pt x="2582" y="10799"/>
                  </a:moveTo>
                  <a:cubicBezTo>
                    <a:pt x="2582" y="6261"/>
                    <a:pt x="6261" y="2582"/>
                    <a:pt x="10799" y="2582"/>
                  </a:cubicBezTo>
                  <a:cubicBezTo>
                    <a:pt x="12772" y="2582"/>
                    <a:pt x="14583" y="3278"/>
                    <a:pt x="16000" y="4438"/>
                  </a:cubicBezTo>
                  <a:lnTo>
                    <a:pt x="4438" y="16000"/>
                  </a:lnTo>
                  <a:cubicBezTo>
                    <a:pt x="3278" y="14583"/>
                    <a:pt x="2582" y="12773"/>
                    <a:pt x="2582" y="10799"/>
                  </a:cubicBezTo>
                  <a:close/>
                  <a:moveTo>
                    <a:pt x="16611" y="4991"/>
                  </a:moveTo>
                  <a:lnTo>
                    <a:pt x="16608" y="4988"/>
                  </a:lnTo>
                  <a:cubicBezTo>
                    <a:pt x="16609" y="4989"/>
                    <a:pt x="16611" y="4989"/>
                    <a:pt x="16611" y="4991"/>
                  </a:cubicBezTo>
                  <a:close/>
                  <a:moveTo>
                    <a:pt x="10799" y="0"/>
                  </a:moveTo>
                  <a:cubicBezTo>
                    <a:pt x="4835" y="0"/>
                    <a:pt x="0" y="4836"/>
                    <a:pt x="0" y="10799"/>
                  </a:cubicBezTo>
                  <a:cubicBezTo>
                    <a:pt x="0" y="16765"/>
                    <a:pt x="4835" y="21600"/>
                    <a:pt x="10799" y="21600"/>
                  </a:cubicBezTo>
                  <a:cubicBezTo>
                    <a:pt x="16764" y="21600"/>
                    <a:pt x="21600" y="16765"/>
                    <a:pt x="21600" y="10799"/>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128" name="Shape 4101"/>
            <p:cNvSpPr/>
            <p:nvPr/>
          </p:nvSpPr>
          <p:spPr>
            <a:xfrm>
              <a:off x="2668281" y="4307976"/>
              <a:ext cx="170312" cy="170301"/>
            </a:xfrm>
            <a:custGeom>
              <a:avLst/>
              <a:gdLst/>
              <a:ahLst/>
              <a:cxnLst>
                <a:cxn ang="0">
                  <a:pos x="wd2" y="hd2"/>
                </a:cxn>
                <a:cxn ang="5400000">
                  <a:pos x="wd2" y="hd2"/>
                </a:cxn>
                <a:cxn ang="10800000">
                  <a:pos x="wd2" y="hd2"/>
                </a:cxn>
                <a:cxn ang="16200000">
                  <a:pos x="wd2" y="hd2"/>
                </a:cxn>
              </a:cxnLst>
              <a:rect l="0" t="0" r="r" b="b"/>
              <a:pathLst>
                <a:path w="21445" h="21445" extrusionOk="0">
                  <a:moveTo>
                    <a:pt x="8973" y="17424"/>
                  </a:moveTo>
                  <a:cubicBezTo>
                    <a:pt x="8228" y="17424"/>
                    <a:pt x="7682" y="16972"/>
                    <a:pt x="8203" y="14983"/>
                  </a:cubicBezTo>
                  <a:lnTo>
                    <a:pt x="9058" y="11458"/>
                  </a:lnTo>
                  <a:cubicBezTo>
                    <a:pt x="9206" y="10893"/>
                    <a:pt x="9232" y="10668"/>
                    <a:pt x="9058" y="10668"/>
                  </a:cubicBezTo>
                  <a:cubicBezTo>
                    <a:pt x="8835" y="10668"/>
                    <a:pt x="7868" y="11058"/>
                    <a:pt x="7296" y="11441"/>
                  </a:cubicBezTo>
                  <a:lnTo>
                    <a:pt x="6925" y="10832"/>
                  </a:lnTo>
                  <a:cubicBezTo>
                    <a:pt x="8736" y="9318"/>
                    <a:pt x="10820" y="8431"/>
                    <a:pt x="11713" y="8431"/>
                  </a:cubicBezTo>
                  <a:cubicBezTo>
                    <a:pt x="12458" y="8431"/>
                    <a:pt x="12581" y="9312"/>
                    <a:pt x="12210" y="10668"/>
                  </a:cubicBezTo>
                  <a:lnTo>
                    <a:pt x="11231" y="14373"/>
                  </a:lnTo>
                  <a:cubicBezTo>
                    <a:pt x="11057" y="15028"/>
                    <a:pt x="11132" y="15254"/>
                    <a:pt x="11306" y="15254"/>
                  </a:cubicBezTo>
                  <a:cubicBezTo>
                    <a:pt x="11529" y="15254"/>
                    <a:pt x="12261" y="14982"/>
                    <a:pt x="12980" y="14418"/>
                  </a:cubicBezTo>
                  <a:lnTo>
                    <a:pt x="13402" y="14982"/>
                  </a:lnTo>
                  <a:cubicBezTo>
                    <a:pt x="11640" y="16745"/>
                    <a:pt x="9717" y="17424"/>
                    <a:pt x="8973" y="17424"/>
                  </a:cubicBezTo>
                  <a:close/>
                  <a:moveTo>
                    <a:pt x="11767" y="3574"/>
                  </a:moveTo>
                  <a:cubicBezTo>
                    <a:pt x="12858" y="3574"/>
                    <a:pt x="13179" y="4207"/>
                    <a:pt x="13179" y="4929"/>
                  </a:cubicBezTo>
                  <a:cubicBezTo>
                    <a:pt x="13179" y="5833"/>
                    <a:pt x="12455" y="6668"/>
                    <a:pt x="11222" y="6668"/>
                  </a:cubicBezTo>
                  <a:cubicBezTo>
                    <a:pt x="10189" y="6668"/>
                    <a:pt x="9698" y="6149"/>
                    <a:pt x="9727" y="5290"/>
                  </a:cubicBezTo>
                  <a:cubicBezTo>
                    <a:pt x="9727" y="4567"/>
                    <a:pt x="10333" y="3574"/>
                    <a:pt x="11767" y="3574"/>
                  </a:cubicBezTo>
                  <a:close/>
                  <a:moveTo>
                    <a:pt x="10579" y="1"/>
                  </a:moveTo>
                  <a:cubicBezTo>
                    <a:pt x="4658" y="79"/>
                    <a:pt x="-78" y="4945"/>
                    <a:pt x="1" y="10866"/>
                  </a:cubicBezTo>
                  <a:cubicBezTo>
                    <a:pt x="81" y="16785"/>
                    <a:pt x="4945" y="21522"/>
                    <a:pt x="10865" y="21443"/>
                  </a:cubicBezTo>
                  <a:cubicBezTo>
                    <a:pt x="16786" y="21363"/>
                    <a:pt x="21522" y="16499"/>
                    <a:pt x="21443" y="10578"/>
                  </a:cubicBezTo>
                  <a:cubicBezTo>
                    <a:pt x="21363" y="4659"/>
                    <a:pt x="16499" y="-78"/>
                    <a:pt x="10579" y="1"/>
                  </a:cubicBezTo>
                  <a:close/>
                </a:path>
              </a:pathLst>
            </a:custGeom>
            <a:solidFill>
              <a:schemeClr val="accent1"/>
            </a:solidFill>
            <a:ln w="12700">
              <a:miter lim="400000"/>
            </a:ln>
          </p:spPr>
          <p:txBody>
            <a:bodyPr lIns="0" tIns="0" rIns="0" bIns="0" anchor="ctr"/>
            <a:lstStyle/>
            <a:p>
              <a:pPr lvl="0"/>
              <a:endParaRPr sz="1300"/>
            </a:p>
          </p:txBody>
        </p:sp>
        <p:sp>
          <p:nvSpPr>
            <p:cNvPr id="129" name="Shape 4102"/>
            <p:cNvSpPr/>
            <p:nvPr/>
          </p:nvSpPr>
          <p:spPr>
            <a:xfrm>
              <a:off x="2191267" y="4322029"/>
              <a:ext cx="85160" cy="185108"/>
            </a:xfrm>
            <a:custGeom>
              <a:avLst/>
              <a:gdLst/>
              <a:ahLst/>
              <a:cxnLst>
                <a:cxn ang="0">
                  <a:pos x="wd2" y="hd2"/>
                </a:cxn>
                <a:cxn ang="5400000">
                  <a:pos x="wd2" y="hd2"/>
                </a:cxn>
                <a:cxn ang="10800000">
                  <a:pos x="wd2" y="hd2"/>
                </a:cxn>
                <a:cxn ang="16200000">
                  <a:pos x="wd2" y="hd2"/>
                </a:cxn>
              </a:cxnLst>
              <a:rect l="0" t="0" r="r" b="b"/>
              <a:pathLst>
                <a:path w="21600" h="21600" extrusionOk="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solidFill>
              <a:schemeClr val="accent1"/>
            </a:solidFill>
            <a:ln w="12700">
              <a:miter lim="400000"/>
            </a:ln>
          </p:spPr>
          <p:txBody>
            <a:bodyPr lIns="0" tIns="0" rIns="0" bIns="0" anchor="ctr"/>
            <a:lstStyle/>
            <a:p>
              <a:pPr lvl="0"/>
              <a:endParaRPr sz="1300"/>
            </a:p>
          </p:txBody>
        </p:sp>
        <p:sp>
          <p:nvSpPr>
            <p:cNvPr id="130" name="Shape 4103"/>
            <p:cNvSpPr/>
            <p:nvPr/>
          </p:nvSpPr>
          <p:spPr>
            <a:xfrm>
              <a:off x="3219070" y="4299307"/>
              <a:ext cx="107360" cy="166607"/>
            </a:xfrm>
            <a:custGeom>
              <a:avLst/>
              <a:gdLst/>
              <a:ahLst/>
              <a:cxnLst>
                <a:cxn ang="0">
                  <a:pos x="wd2" y="hd2"/>
                </a:cxn>
                <a:cxn ang="5400000">
                  <a:pos x="wd2" y="hd2"/>
                </a:cxn>
                <a:cxn ang="10800000">
                  <a:pos x="wd2" y="hd2"/>
                </a:cxn>
                <a:cxn ang="16200000">
                  <a:pos x="wd2" y="hd2"/>
                </a:cxn>
              </a:cxnLst>
              <a:rect l="0" t="0" r="r" b="b"/>
              <a:pathLst>
                <a:path w="21600" h="21560" extrusionOk="0">
                  <a:moveTo>
                    <a:pt x="10317" y="16676"/>
                  </a:moveTo>
                  <a:cubicBezTo>
                    <a:pt x="8196" y="16636"/>
                    <a:pt x="6444" y="17581"/>
                    <a:pt x="6377" y="19060"/>
                  </a:cubicBezTo>
                  <a:cubicBezTo>
                    <a:pt x="6312" y="20540"/>
                    <a:pt x="7978" y="21518"/>
                    <a:pt x="10099" y="21558"/>
                  </a:cubicBezTo>
                  <a:cubicBezTo>
                    <a:pt x="12315" y="21600"/>
                    <a:pt x="14019" y="20687"/>
                    <a:pt x="14084" y="19207"/>
                  </a:cubicBezTo>
                  <a:cubicBezTo>
                    <a:pt x="14151" y="17726"/>
                    <a:pt x="12534" y="16718"/>
                    <a:pt x="10317" y="16676"/>
                  </a:cubicBezTo>
                  <a:close/>
                  <a:moveTo>
                    <a:pt x="18416" y="1478"/>
                  </a:moveTo>
                  <a:cubicBezTo>
                    <a:pt x="16292" y="493"/>
                    <a:pt x="13626" y="0"/>
                    <a:pt x="10418" y="0"/>
                  </a:cubicBezTo>
                  <a:cubicBezTo>
                    <a:pt x="7974" y="0"/>
                    <a:pt x="5915" y="348"/>
                    <a:pt x="4238" y="1040"/>
                  </a:cubicBezTo>
                  <a:cubicBezTo>
                    <a:pt x="1583" y="2126"/>
                    <a:pt x="170" y="3968"/>
                    <a:pt x="0" y="6566"/>
                  </a:cubicBezTo>
                  <a:lnTo>
                    <a:pt x="6157" y="6566"/>
                  </a:lnTo>
                  <a:cubicBezTo>
                    <a:pt x="6157" y="5811"/>
                    <a:pt x="6500" y="5081"/>
                    <a:pt x="7187" y="4379"/>
                  </a:cubicBezTo>
                  <a:cubicBezTo>
                    <a:pt x="7873" y="3676"/>
                    <a:pt x="9039" y="3326"/>
                    <a:pt x="10682" y="3326"/>
                  </a:cubicBezTo>
                  <a:cubicBezTo>
                    <a:pt x="12355" y="3326"/>
                    <a:pt x="13505" y="3610"/>
                    <a:pt x="14135" y="4180"/>
                  </a:cubicBezTo>
                  <a:cubicBezTo>
                    <a:pt x="14768" y="4751"/>
                    <a:pt x="15082" y="5382"/>
                    <a:pt x="15082" y="6075"/>
                  </a:cubicBezTo>
                  <a:cubicBezTo>
                    <a:pt x="15082" y="6676"/>
                    <a:pt x="14611" y="7228"/>
                    <a:pt x="14046" y="7730"/>
                  </a:cubicBezTo>
                  <a:cubicBezTo>
                    <a:pt x="13734" y="8022"/>
                    <a:pt x="13324" y="8291"/>
                    <a:pt x="12815" y="8536"/>
                  </a:cubicBezTo>
                  <a:cubicBezTo>
                    <a:pt x="12815" y="8536"/>
                    <a:pt x="9476" y="9914"/>
                    <a:pt x="8009" y="11020"/>
                  </a:cubicBezTo>
                  <a:cubicBezTo>
                    <a:pt x="7160" y="11663"/>
                    <a:pt x="7083" y="12624"/>
                    <a:pt x="7007" y="14002"/>
                  </a:cubicBezTo>
                  <a:cubicBezTo>
                    <a:pt x="7003" y="14101"/>
                    <a:pt x="7061" y="14304"/>
                    <a:pt x="7595" y="14304"/>
                  </a:cubicBezTo>
                  <a:cubicBezTo>
                    <a:pt x="8128" y="14304"/>
                    <a:pt x="11909" y="14304"/>
                    <a:pt x="12384" y="14304"/>
                  </a:cubicBezTo>
                  <a:cubicBezTo>
                    <a:pt x="12860" y="14304"/>
                    <a:pt x="12958" y="14076"/>
                    <a:pt x="12965" y="13976"/>
                  </a:cubicBezTo>
                  <a:cubicBezTo>
                    <a:pt x="12996" y="13475"/>
                    <a:pt x="13086" y="13218"/>
                    <a:pt x="13227" y="12928"/>
                  </a:cubicBezTo>
                  <a:cubicBezTo>
                    <a:pt x="13496" y="12381"/>
                    <a:pt x="14227" y="11903"/>
                    <a:pt x="15050" y="11492"/>
                  </a:cubicBezTo>
                  <a:lnTo>
                    <a:pt x="16745" y="10740"/>
                  </a:lnTo>
                  <a:cubicBezTo>
                    <a:pt x="18275" y="9973"/>
                    <a:pt x="19494" y="9344"/>
                    <a:pt x="20033" y="8851"/>
                  </a:cubicBezTo>
                  <a:cubicBezTo>
                    <a:pt x="20954" y="8040"/>
                    <a:pt x="21600" y="7041"/>
                    <a:pt x="21600" y="5855"/>
                  </a:cubicBezTo>
                  <a:cubicBezTo>
                    <a:pt x="21600" y="3923"/>
                    <a:pt x="20539" y="2463"/>
                    <a:pt x="18416" y="1478"/>
                  </a:cubicBezTo>
                  <a:close/>
                </a:path>
              </a:pathLst>
            </a:custGeom>
            <a:solidFill>
              <a:schemeClr val="accent1"/>
            </a:solidFill>
            <a:ln w="12700">
              <a:miter lim="400000"/>
            </a:ln>
          </p:spPr>
          <p:txBody>
            <a:bodyPr lIns="0" tIns="0" rIns="0" bIns="0" anchor="ctr"/>
            <a:lstStyle/>
            <a:p>
              <a:pPr lvl="0"/>
              <a:endParaRPr sz="1300"/>
            </a:p>
          </p:txBody>
        </p:sp>
        <p:sp>
          <p:nvSpPr>
            <p:cNvPr id="131" name="Shape 4104"/>
            <p:cNvSpPr/>
            <p:nvPr/>
          </p:nvSpPr>
          <p:spPr>
            <a:xfrm>
              <a:off x="3702917" y="4297460"/>
              <a:ext cx="170301" cy="170301"/>
            </a:xfrm>
            <a:custGeom>
              <a:avLst/>
              <a:gdLst/>
              <a:ahLst/>
              <a:cxnLst>
                <a:cxn ang="0">
                  <a:pos x="wd2" y="hd2"/>
                </a:cxn>
                <a:cxn ang="5400000">
                  <a:pos x="wd2" y="hd2"/>
                </a:cxn>
                <a:cxn ang="10800000">
                  <a:pos x="wd2" y="hd2"/>
                </a:cxn>
                <a:cxn ang="16200000">
                  <a:pos x="wd2" y="hd2"/>
                </a:cxn>
              </a:cxnLst>
              <a:rect l="0" t="0" r="r" b="b"/>
              <a:pathLst>
                <a:path w="21443" h="21445" extrusionOk="0">
                  <a:moveTo>
                    <a:pt x="14382" y="9636"/>
                  </a:moveTo>
                  <a:cubicBezTo>
                    <a:pt x="14168" y="9941"/>
                    <a:pt x="13696" y="10319"/>
                    <a:pt x="13101" y="10782"/>
                  </a:cubicBezTo>
                  <a:lnTo>
                    <a:pt x="12447" y="11234"/>
                  </a:lnTo>
                  <a:cubicBezTo>
                    <a:pt x="12088" y="11513"/>
                    <a:pt x="11872" y="11775"/>
                    <a:pt x="11790" y="12033"/>
                  </a:cubicBezTo>
                  <a:cubicBezTo>
                    <a:pt x="11726" y="12237"/>
                    <a:pt x="11695" y="12290"/>
                    <a:pt x="11689" y="12706"/>
                  </a:cubicBezTo>
                  <a:lnTo>
                    <a:pt x="11688" y="12810"/>
                  </a:lnTo>
                  <a:lnTo>
                    <a:pt x="9190" y="12810"/>
                  </a:lnTo>
                  <a:lnTo>
                    <a:pt x="9197" y="12599"/>
                  </a:lnTo>
                  <a:cubicBezTo>
                    <a:pt x="9228" y="11730"/>
                    <a:pt x="9249" y="11218"/>
                    <a:pt x="9608" y="10796"/>
                  </a:cubicBezTo>
                  <a:cubicBezTo>
                    <a:pt x="10174" y="10133"/>
                    <a:pt x="11420" y="9331"/>
                    <a:pt x="11473" y="9297"/>
                  </a:cubicBezTo>
                  <a:cubicBezTo>
                    <a:pt x="11651" y="9162"/>
                    <a:pt x="11802" y="9009"/>
                    <a:pt x="11914" y="8845"/>
                  </a:cubicBezTo>
                  <a:cubicBezTo>
                    <a:pt x="12176" y="8484"/>
                    <a:pt x="12293" y="8199"/>
                    <a:pt x="12293" y="7920"/>
                  </a:cubicBezTo>
                  <a:cubicBezTo>
                    <a:pt x="12293" y="7531"/>
                    <a:pt x="12178" y="7172"/>
                    <a:pt x="11950" y="6852"/>
                  </a:cubicBezTo>
                  <a:cubicBezTo>
                    <a:pt x="11730" y="6545"/>
                    <a:pt x="11315" y="6388"/>
                    <a:pt x="10714" y="6388"/>
                  </a:cubicBezTo>
                  <a:cubicBezTo>
                    <a:pt x="10118" y="6388"/>
                    <a:pt x="9709" y="6577"/>
                    <a:pt x="9465" y="6966"/>
                  </a:cubicBezTo>
                  <a:cubicBezTo>
                    <a:pt x="9214" y="7364"/>
                    <a:pt x="9086" y="7784"/>
                    <a:pt x="9086" y="8212"/>
                  </a:cubicBezTo>
                  <a:lnTo>
                    <a:pt x="9086" y="8319"/>
                  </a:lnTo>
                  <a:lnTo>
                    <a:pt x="6511" y="8319"/>
                  </a:lnTo>
                  <a:lnTo>
                    <a:pt x="6515" y="8208"/>
                  </a:lnTo>
                  <a:cubicBezTo>
                    <a:pt x="6581" y="6630"/>
                    <a:pt x="7144" y="5494"/>
                    <a:pt x="8188" y="4831"/>
                  </a:cubicBezTo>
                  <a:cubicBezTo>
                    <a:pt x="8845" y="4409"/>
                    <a:pt x="9660" y="4195"/>
                    <a:pt x="10612" y="4195"/>
                  </a:cubicBezTo>
                  <a:cubicBezTo>
                    <a:pt x="11858" y="4195"/>
                    <a:pt x="12910" y="4499"/>
                    <a:pt x="13738" y="5095"/>
                  </a:cubicBezTo>
                  <a:cubicBezTo>
                    <a:pt x="14577" y="5700"/>
                    <a:pt x="15003" y="6606"/>
                    <a:pt x="15003" y="7788"/>
                  </a:cubicBezTo>
                  <a:cubicBezTo>
                    <a:pt x="15003" y="8451"/>
                    <a:pt x="14793" y="9071"/>
                    <a:pt x="14382" y="9636"/>
                  </a:cubicBezTo>
                  <a:close/>
                  <a:moveTo>
                    <a:pt x="10546" y="17249"/>
                  </a:moveTo>
                  <a:lnTo>
                    <a:pt x="10487" y="17247"/>
                  </a:lnTo>
                  <a:cubicBezTo>
                    <a:pt x="9574" y="17221"/>
                    <a:pt x="8932" y="16548"/>
                    <a:pt x="8958" y="15650"/>
                  </a:cubicBezTo>
                  <a:cubicBezTo>
                    <a:pt x="8984" y="14767"/>
                    <a:pt x="9642" y="14126"/>
                    <a:pt x="10523" y="14126"/>
                  </a:cubicBezTo>
                  <a:lnTo>
                    <a:pt x="10576" y="14127"/>
                  </a:lnTo>
                  <a:cubicBezTo>
                    <a:pt x="11514" y="14155"/>
                    <a:pt x="12150" y="14821"/>
                    <a:pt x="12123" y="15744"/>
                  </a:cubicBezTo>
                  <a:cubicBezTo>
                    <a:pt x="12098" y="16630"/>
                    <a:pt x="11449" y="17249"/>
                    <a:pt x="10546" y="17249"/>
                  </a:cubicBezTo>
                  <a:close/>
                  <a:moveTo>
                    <a:pt x="10578" y="1"/>
                  </a:moveTo>
                  <a:cubicBezTo>
                    <a:pt x="4657" y="79"/>
                    <a:pt x="-79" y="4945"/>
                    <a:pt x="1" y="10866"/>
                  </a:cubicBezTo>
                  <a:cubicBezTo>
                    <a:pt x="80" y="16785"/>
                    <a:pt x="4944" y="21522"/>
                    <a:pt x="10864" y="21443"/>
                  </a:cubicBezTo>
                  <a:cubicBezTo>
                    <a:pt x="16785" y="21363"/>
                    <a:pt x="21521" y="16499"/>
                    <a:pt x="21442" y="10578"/>
                  </a:cubicBezTo>
                  <a:cubicBezTo>
                    <a:pt x="21362" y="4659"/>
                    <a:pt x="16498" y="-78"/>
                    <a:pt x="10578" y="1"/>
                  </a:cubicBezTo>
                  <a:close/>
                </a:path>
              </a:pathLst>
            </a:custGeom>
            <a:solidFill>
              <a:schemeClr val="accent1"/>
            </a:solidFill>
            <a:ln w="12700">
              <a:miter lim="400000"/>
            </a:ln>
          </p:spPr>
          <p:txBody>
            <a:bodyPr lIns="0" tIns="0" rIns="0" bIns="0" anchor="ctr"/>
            <a:lstStyle/>
            <a:p>
              <a:pPr lvl="0"/>
              <a:endParaRPr sz="1300"/>
            </a:p>
          </p:txBody>
        </p:sp>
        <p:sp>
          <p:nvSpPr>
            <p:cNvPr id="132" name="Shape 4105"/>
            <p:cNvSpPr/>
            <p:nvPr/>
          </p:nvSpPr>
          <p:spPr>
            <a:xfrm>
              <a:off x="1140988" y="4339447"/>
              <a:ext cx="107360" cy="107360"/>
            </a:xfrm>
            <a:custGeom>
              <a:avLst/>
              <a:gdLst/>
              <a:ahLst/>
              <a:cxnLst>
                <a:cxn ang="0">
                  <a:pos x="wd2" y="hd2"/>
                </a:cxn>
                <a:cxn ang="5400000">
                  <a:pos x="wd2" y="hd2"/>
                </a:cxn>
                <a:cxn ang="10800000">
                  <a:pos x="wd2" y="hd2"/>
                </a:cxn>
                <a:cxn ang="16200000">
                  <a:pos x="wd2" y="hd2"/>
                </a:cxn>
              </a:cxnLst>
              <a:rect l="0" t="0" r="r" b="b"/>
              <a:pathLst>
                <a:path w="21600" h="21600" extrusionOk="0">
                  <a:moveTo>
                    <a:pt x="20483" y="8938"/>
                  </a:moveTo>
                  <a:lnTo>
                    <a:pt x="12662" y="8938"/>
                  </a:lnTo>
                  <a:lnTo>
                    <a:pt x="12662" y="1117"/>
                  </a:lnTo>
                  <a:cubicBezTo>
                    <a:pt x="12662" y="87"/>
                    <a:pt x="11828" y="0"/>
                    <a:pt x="10801" y="0"/>
                  </a:cubicBezTo>
                  <a:cubicBezTo>
                    <a:pt x="9772" y="0"/>
                    <a:pt x="8938" y="87"/>
                    <a:pt x="8938" y="1117"/>
                  </a:cubicBezTo>
                  <a:lnTo>
                    <a:pt x="8938" y="8938"/>
                  </a:lnTo>
                  <a:lnTo>
                    <a:pt x="1117" y="8938"/>
                  </a:lnTo>
                  <a:cubicBezTo>
                    <a:pt x="90" y="8938"/>
                    <a:pt x="0" y="9772"/>
                    <a:pt x="0" y="10799"/>
                  </a:cubicBezTo>
                  <a:cubicBezTo>
                    <a:pt x="0" y="11828"/>
                    <a:pt x="90" y="12662"/>
                    <a:pt x="1117" y="12662"/>
                  </a:cubicBezTo>
                  <a:lnTo>
                    <a:pt x="8938" y="12662"/>
                  </a:lnTo>
                  <a:lnTo>
                    <a:pt x="8938" y="20483"/>
                  </a:lnTo>
                  <a:cubicBezTo>
                    <a:pt x="8938" y="21513"/>
                    <a:pt x="9772" y="21600"/>
                    <a:pt x="10801" y="21600"/>
                  </a:cubicBezTo>
                  <a:cubicBezTo>
                    <a:pt x="11828" y="21600"/>
                    <a:pt x="12662" y="21513"/>
                    <a:pt x="12662" y="20483"/>
                  </a:cubicBezTo>
                  <a:lnTo>
                    <a:pt x="12662" y="12662"/>
                  </a:lnTo>
                  <a:lnTo>
                    <a:pt x="20483" y="12662"/>
                  </a:lnTo>
                  <a:cubicBezTo>
                    <a:pt x="21513" y="12662"/>
                    <a:pt x="21600" y="11828"/>
                    <a:pt x="21600" y="10799"/>
                  </a:cubicBezTo>
                  <a:cubicBezTo>
                    <a:pt x="21600" y="9772"/>
                    <a:pt x="21513" y="8938"/>
                    <a:pt x="20483" y="8938"/>
                  </a:cubicBezTo>
                  <a:close/>
                </a:path>
              </a:pathLst>
            </a:custGeom>
            <a:solidFill>
              <a:schemeClr val="accent1"/>
            </a:solidFill>
            <a:ln w="12700">
              <a:miter lim="400000"/>
            </a:ln>
          </p:spPr>
          <p:txBody>
            <a:bodyPr lIns="0" tIns="0" rIns="0" bIns="0" anchor="ctr"/>
            <a:lstStyle/>
            <a:p>
              <a:pPr lvl="0"/>
              <a:endParaRPr sz="1300"/>
            </a:p>
          </p:txBody>
        </p:sp>
        <p:sp>
          <p:nvSpPr>
            <p:cNvPr id="133" name="Shape 4106"/>
            <p:cNvSpPr/>
            <p:nvPr/>
          </p:nvSpPr>
          <p:spPr>
            <a:xfrm>
              <a:off x="621399" y="4394561"/>
              <a:ext cx="107360" cy="18513"/>
            </a:xfrm>
            <a:custGeom>
              <a:avLst/>
              <a:gdLst/>
              <a:ahLst/>
              <a:cxnLst>
                <a:cxn ang="0">
                  <a:pos x="wd2" y="hd2"/>
                </a:cxn>
                <a:cxn ang="5400000">
                  <a:pos x="wd2" y="hd2"/>
                </a:cxn>
                <a:cxn ang="10800000">
                  <a:pos x="wd2" y="hd2"/>
                </a:cxn>
                <a:cxn ang="16200000">
                  <a:pos x="wd2" y="hd2"/>
                </a:cxn>
              </a:cxnLst>
              <a:rect l="0" t="0" r="r" b="b"/>
              <a:pathLst>
                <a:path w="21600" h="21600" extrusionOk="0">
                  <a:moveTo>
                    <a:pt x="20483" y="0"/>
                  </a:moveTo>
                  <a:lnTo>
                    <a:pt x="1117" y="0"/>
                  </a:lnTo>
                  <a:cubicBezTo>
                    <a:pt x="87" y="0"/>
                    <a:pt x="0" y="4838"/>
                    <a:pt x="0" y="10793"/>
                  </a:cubicBezTo>
                  <a:cubicBezTo>
                    <a:pt x="0" y="16762"/>
                    <a:pt x="87" y="21600"/>
                    <a:pt x="1117" y="21600"/>
                  </a:cubicBezTo>
                  <a:lnTo>
                    <a:pt x="20483" y="21600"/>
                  </a:lnTo>
                  <a:cubicBezTo>
                    <a:pt x="21510" y="21600"/>
                    <a:pt x="21600" y="16762"/>
                    <a:pt x="21600" y="10793"/>
                  </a:cubicBezTo>
                  <a:cubicBezTo>
                    <a:pt x="21600" y="4838"/>
                    <a:pt x="21510" y="0"/>
                    <a:pt x="20483" y="0"/>
                  </a:cubicBezTo>
                  <a:close/>
                </a:path>
              </a:pathLst>
            </a:custGeom>
            <a:solidFill>
              <a:schemeClr val="accent1"/>
            </a:solidFill>
            <a:ln w="12700">
              <a:miter lim="400000"/>
            </a:ln>
          </p:spPr>
          <p:txBody>
            <a:bodyPr lIns="0" tIns="0" rIns="0" bIns="0" anchor="ctr"/>
            <a:lstStyle/>
            <a:p>
              <a:pPr lvl="0"/>
              <a:endParaRPr sz="1300"/>
            </a:p>
          </p:txBody>
        </p:sp>
        <p:sp>
          <p:nvSpPr>
            <p:cNvPr id="134" name="Shape 4107"/>
            <p:cNvSpPr/>
            <p:nvPr/>
          </p:nvSpPr>
          <p:spPr>
            <a:xfrm>
              <a:off x="5771811" y="4317234"/>
              <a:ext cx="174008" cy="151785"/>
            </a:xfrm>
            <a:custGeom>
              <a:avLst/>
              <a:gdLst/>
              <a:ahLst/>
              <a:cxnLst>
                <a:cxn ang="0">
                  <a:pos x="wd2" y="hd2"/>
                </a:cxn>
                <a:cxn ang="5400000">
                  <a:pos x="wd2" y="hd2"/>
                </a:cxn>
                <a:cxn ang="10800000">
                  <a:pos x="wd2" y="hd2"/>
                </a:cxn>
                <a:cxn ang="16200000">
                  <a:pos x="wd2" y="hd2"/>
                </a:cxn>
              </a:cxnLst>
              <a:rect l="0" t="0" r="r" b="b"/>
              <a:pathLst>
                <a:path w="21600" h="21600" extrusionOk="0">
                  <a:moveTo>
                    <a:pt x="12209" y="0"/>
                  </a:moveTo>
                  <a:cubicBezTo>
                    <a:pt x="7101" y="0"/>
                    <a:pt x="2948" y="4690"/>
                    <a:pt x="2824" y="10530"/>
                  </a:cubicBezTo>
                  <a:lnTo>
                    <a:pt x="0" y="10530"/>
                  </a:lnTo>
                  <a:lnTo>
                    <a:pt x="4226" y="15930"/>
                  </a:lnTo>
                  <a:lnTo>
                    <a:pt x="8452" y="10530"/>
                  </a:lnTo>
                  <a:lnTo>
                    <a:pt x="5171" y="10530"/>
                  </a:lnTo>
                  <a:cubicBezTo>
                    <a:pt x="5295" y="6181"/>
                    <a:pt x="8398" y="2699"/>
                    <a:pt x="12209" y="2699"/>
                  </a:cubicBezTo>
                  <a:cubicBezTo>
                    <a:pt x="16099" y="2699"/>
                    <a:pt x="19252" y="6327"/>
                    <a:pt x="19252" y="10799"/>
                  </a:cubicBezTo>
                  <a:cubicBezTo>
                    <a:pt x="19252" y="15273"/>
                    <a:pt x="16099" y="18901"/>
                    <a:pt x="12209" y="18901"/>
                  </a:cubicBezTo>
                  <a:cubicBezTo>
                    <a:pt x="10649" y="18901"/>
                    <a:pt x="9208" y="18315"/>
                    <a:pt x="8041" y="17329"/>
                  </a:cubicBezTo>
                  <a:lnTo>
                    <a:pt x="6426" y="19310"/>
                  </a:lnTo>
                  <a:cubicBezTo>
                    <a:pt x="8020" y="20745"/>
                    <a:pt x="10027" y="21600"/>
                    <a:pt x="12209" y="21600"/>
                  </a:cubicBezTo>
                  <a:cubicBezTo>
                    <a:pt x="17396" y="21600"/>
                    <a:pt x="21600" y="16766"/>
                    <a:pt x="21600" y="10799"/>
                  </a:cubicBezTo>
                  <a:cubicBezTo>
                    <a:pt x="21600" y="4834"/>
                    <a:pt x="17396" y="0"/>
                    <a:pt x="12209" y="0"/>
                  </a:cubicBezTo>
                  <a:close/>
                </a:path>
              </a:pathLst>
            </a:custGeom>
            <a:solidFill>
              <a:schemeClr val="accent1"/>
            </a:solidFill>
            <a:ln w="12700">
              <a:miter lim="400000"/>
            </a:ln>
          </p:spPr>
          <p:txBody>
            <a:bodyPr lIns="0" tIns="0" rIns="0" bIns="0" anchor="ctr"/>
            <a:lstStyle/>
            <a:p>
              <a:pPr lvl="0"/>
              <a:endParaRPr sz="1300"/>
            </a:p>
          </p:txBody>
        </p:sp>
        <p:sp>
          <p:nvSpPr>
            <p:cNvPr id="135" name="Shape 4108"/>
            <p:cNvSpPr/>
            <p:nvPr/>
          </p:nvSpPr>
          <p:spPr>
            <a:xfrm>
              <a:off x="5253024" y="4317234"/>
              <a:ext cx="173997" cy="151785"/>
            </a:xfrm>
            <a:custGeom>
              <a:avLst/>
              <a:gdLst/>
              <a:ahLst/>
              <a:cxnLst>
                <a:cxn ang="0">
                  <a:pos x="wd2" y="hd2"/>
                </a:cxn>
                <a:cxn ang="5400000">
                  <a:pos x="wd2" y="hd2"/>
                </a:cxn>
                <a:cxn ang="10800000">
                  <a:pos x="wd2" y="hd2"/>
                </a:cxn>
                <a:cxn ang="16200000">
                  <a:pos x="wd2" y="hd2"/>
                </a:cxn>
              </a:cxnLst>
              <a:rect l="0" t="0" r="r" b="b"/>
              <a:pathLst>
                <a:path w="21600" h="21600" extrusionOk="0">
                  <a:moveTo>
                    <a:pt x="9392" y="0"/>
                  </a:moveTo>
                  <a:cubicBezTo>
                    <a:pt x="14500" y="0"/>
                    <a:pt x="18652" y="4690"/>
                    <a:pt x="18776" y="10530"/>
                  </a:cubicBezTo>
                  <a:lnTo>
                    <a:pt x="21600" y="10530"/>
                  </a:lnTo>
                  <a:lnTo>
                    <a:pt x="17373" y="15930"/>
                  </a:lnTo>
                  <a:lnTo>
                    <a:pt x="13148" y="10530"/>
                  </a:lnTo>
                  <a:lnTo>
                    <a:pt x="16428" y="10530"/>
                  </a:lnTo>
                  <a:cubicBezTo>
                    <a:pt x="16305" y="6181"/>
                    <a:pt x="13203" y="2699"/>
                    <a:pt x="9392" y="2699"/>
                  </a:cubicBezTo>
                  <a:cubicBezTo>
                    <a:pt x="5501" y="2699"/>
                    <a:pt x="2348" y="6327"/>
                    <a:pt x="2348" y="10799"/>
                  </a:cubicBezTo>
                  <a:cubicBezTo>
                    <a:pt x="2348" y="15273"/>
                    <a:pt x="5501" y="18901"/>
                    <a:pt x="9392" y="18901"/>
                  </a:cubicBezTo>
                  <a:cubicBezTo>
                    <a:pt x="10951" y="18901"/>
                    <a:pt x="12392" y="18315"/>
                    <a:pt x="13559" y="17329"/>
                  </a:cubicBezTo>
                  <a:lnTo>
                    <a:pt x="15173" y="19310"/>
                  </a:lnTo>
                  <a:cubicBezTo>
                    <a:pt x="13580" y="20745"/>
                    <a:pt x="11572" y="21600"/>
                    <a:pt x="9392" y="21600"/>
                  </a:cubicBezTo>
                  <a:cubicBezTo>
                    <a:pt x="4205" y="21600"/>
                    <a:pt x="0" y="16766"/>
                    <a:pt x="0" y="10799"/>
                  </a:cubicBezTo>
                  <a:cubicBezTo>
                    <a:pt x="0" y="4836"/>
                    <a:pt x="4205" y="0"/>
                    <a:pt x="9392" y="0"/>
                  </a:cubicBezTo>
                  <a:close/>
                </a:path>
              </a:pathLst>
            </a:custGeom>
            <a:solidFill>
              <a:schemeClr val="accent1"/>
            </a:solidFill>
            <a:ln w="12700">
              <a:miter lim="400000"/>
            </a:ln>
          </p:spPr>
          <p:txBody>
            <a:bodyPr lIns="0" tIns="0" rIns="0" bIns="0" anchor="ctr"/>
            <a:lstStyle/>
            <a:p>
              <a:pPr lvl="0"/>
              <a:endParaRPr sz="1300"/>
            </a:p>
          </p:txBody>
        </p:sp>
        <p:sp>
          <p:nvSpPr>
            <p:cNvPr id="136" name="Shape 4109"/>
            <p:cNvSpPr/>
            <p:nvPr/>
          </p:nvSpPr>
          <p:spPr>
            <a:xfrm>
              <a:off x="4755901" y="4306718"/>
              <a:ext cx="151789" cy="151785"/>
            </a:xfrm>
            <a:custGeom>
              <a:avLst/>
              <a:gdLst/>
              <a:ahLst/>
              <a:cxnLst>
                <a:cxn ang="0">
                  <a:pos x="wd2" y="hd2"/>
                </a:cxn>
                <a:cxn ang="5400000">
                  <a:pos x="wd2" y="hd2"/>
                </a:cxn>
                <a:cxn ang="10800000">
                  <a:pos x="wd2" y="hd2"/>
                </a:cxn>
                <a:cxn ang="16200000">
                  <a:pos x="wd2" y="hd2"/>
                </a:cxn>
              </a:cxnLst>
              <a:rect l="0" t="0" r="r" b="b"/>
              <a:pathLst>
                <a:path w="19691" h="21600" extrusionOk="0">
                  <a:moveTo>
                    <a:pt x="12442" y="612"/>
                  </a:moveTo>
                  <a:lnTo>
                    <a:pt x="12460" y="8296"/>
                  </a:lnTo>
                  <a:lnTo>
                    <a:pt x="15229" y="5237"/>
                  </a:lnTo>
                  <a:cubicBezTo>
                    <a:pt x="17944" y="8441"/>
                    <a:pt x="17897" y="13462"/>
                    <a:pt x="15076" y="16579"/>
                  </a:cubicBezTo>
                  <a:cubicBezTo>
                    <a:pt x="13922" y="17855"/>
                    <a:pt x="12478" y="18615"/>
                    <a:pt x="10976" y="18866"/>
                  </a:cubicBezTo>
                  <a:lnTo>
                    <a:pt x="11059" y="21600"/>
                  </a:lnTo>
                  <a:cubicBezTo>
                    <a:pt x="13167" y="21319"/>
                    <a:pt x="15205" y="20288"/>
                    <a:pt x="16819" y="18506"/>
                  </a:cubicBezTo>
                  <a:cubicBezTo>
                    <a:pt x="20600" y="14328"/>
                    <a:pt x="20645" y="7586"/>
                    <a:pt x="16967" y="3316"/>
                  </a:cubicBezTo>
                  <a:lnTo>
                    <a:pt x="19058" y="1007"/>
                  </a:lnTo>
                  <a:cubicBezTo>
                    <a:pt x="19058" y="1007"/>
                    <a:pt x="12442" y="612"/>
                    <a:pt x="12442" y="612"/>
                  </a:cubicBezTo>
                  <a:close/>
                  <a:moveTo>
                    <a:pt x="4462" y="16363"/>
                  </a:moveTo>
                  <a:cubicBezTo>
                    <a:pt x="1746" y="13159"/>
                    <a:pt x="1795" y="8138"/>
                    <a:pt x="4616" y="5021"/>
                  </a:cubicBezTo>
                  <a:cubicBezTo>
                    <a:pt x="5769" y="3745"/>
                    <a:pt x="7214" y="2983"/>
                    <a:pt x="8714" y="2734"/>
                  </a:cubicBezTo>
                  <a:lnTo>
                    <a:pt x="8631" y="0"/>
                  </a:lnTo>
                  <a:cubicBezTo>
                    <a:pt x="6524" y="281"/>
                    <a:pt x="4487" y="1312"/>
                    <a:pt x="2872" y="3094"/>
                  </a:cubicBezTo>
                  <a:cubicBezTo>
                    <a:pt x="-909" y="7272"/>
                    <a:pt x="-955" y="14014"/>
                    <a:pt x="2723" y="18282"/>
                  </a:cubicBezTo>
                  <a:lnTo>
                    <a:pt x="634" y="20591"/>
                  </a:lnTo>
                  <a:lnTo>
                    <a:pt x="7250" y="20988"/>
                  </a:lnTo>
                  <a:lnTo>
                    <a:pt x="7231" y="13304"/>
                  </a:lnTo>
                  <a:cubicBezTo>
                    <a:pt x="7231" y="13304"/>
                    <a:pt x="4462" y="16363"/>
                    <a:pt x="4462" y="16363"/>
                  </a:cubicBezTo>
                  <a:close/>
                </a:path>
              </a:pathLst>
            </a:custGeom>
            <a:solidFill>
              <a:schemeClr val="accent1"/>
            </a:solidFill>
            <a:ln w="12700">
              <a:miter lim="400000"/>
            </a:ln>
          </p:spPr>
          <p:txBody>
            <a:bodyPr lIns="0" tIns="0" rIns="0" bIns="0" anchor="ctr"/>
            <a:lstStyle/>
            <a:p>
              <a:pPr lvl="0"/>
              <a:endParaRPr sz="1300"/>
            </a:p>
          </p:txBody>
        </p:sp>
        <p:sp>
          <p:nvSpPr>
            <p:cNvPr id="137" name="Shape 4110"/>
            <p:cNvSpPr/>
            <p:nvPr/>
          </p:nvSpPr>
          <p:spPr>
            <a:xfrm>
              <a:off x="8376366" y="3812281"/>
              <a:ext cx="185112" cy="129584"/>
            </a:xfrm>
            <a:custGeom>
              <a:avLst/>
              <a:gdLst/>
              <a:ahLst/>
              <a:cxnLst>
                <a:cxn ang="0">
                  <a:pos x="wd2" y="hd2"/>
                </a:cxn>
                <a:cxn ang="5400000">
                  <a:pos x="wd2" y="hd2"/>
                </a:cxn>
                <a:cxn ang="10800000">
                  <a:pos x="wd2" y="hd2"/>
                </a:cxn>
                <a:cxn ang="16200000">
                  <a:pos x="wd2" y="hd2"/>
                </a:cxn>
              </a:cxnLst>
              <a:rect l="0" t="0" r="r" b="b"/>
              <a:pathLst>
                <a:path w="21511" h="21600" extrusionOk="0">
                  <a:moveTo>
                    <a:pt x="16338" y="16971"/>
                  </a:moveTo>
                  <a:lnTo>
                    <a:pt x="13589" y="13027"/>
                  </a:lnTo>
                  <a:lnTo>
                    <a:pt x="10841" y="16971"/>
                  </a:lnTo>
                  <a:lnTo>
                    <a:pt x="9288" y="14743"/>
                  </a:lnTo>
                  <a:lnTo>
                    <a:pt x="12037" y="10799"/>
                  </a:lnTo>
                  <a:lnTo>
                    <a:pt x="9288" y="6857"/>
                  </a:lnTo>
                  <a:lnTo>
                    <a:pt x="10841" y="4628"/>
                  </a:lnTo>
                  <a:lnTo>
                    <a:pt x="13589" y="8572"/>
                  </a:lnTo>
                  <a:lnTo>
                    <a:pt x="16338" y="4630"/>
                  </a:lnTo>
                  <a:lnTo>
                    <a:pt x="17891" y="6857"/>
                  </a:lnTo>
                  <a:lnTo>
                    <a:pt x="15142" y="10799"/>
                  </a:lnTo>
                  <a:lnTo>
                    <a:pt x="17891" y="14743"/>
                  </a:lnTo>
                  <a:cubicBezTo>
                    <a:pt x="17891" y="14743"/>
                    <a:pt x="16338" y="16971"/>
                    <a:pt x="16338" y="16971"/>
                  </a:cubicBezTo>
                  <a:close/>
                  <a:moveTo>
                    <a:pt x="19360" y="0"/>
                  </a:moveTo>
                  <a:lnTo>
                    <a:pt x="9084" y="0"/>
                  </a:lnTo>
                  <a:cubicBezTo>
                    <a:pt x="8612" y="0"/>
                    <a:pt x="7933" y="366"/>
                    <a:pt x="7577" y="814"/>
                  </a:cubicBezTo>
                  <a:lnTo>
                    <a:pt x="267" y="9987"/>
                  </a:lnTo>
                  <a:cubicBezTo>
                    <a:pt x="-89" y="10435"/>
                    <a:pt x="-89" y="11165"/>
                    <a:pt x="267" y="11613"/>
                  </a:cubicBezTo>
                  <a:lnTo>
                    <a:pt x="7577" y="20786"/>
                  </a:lnTo>
                  <a:cubicBezTo>
                    <a:pt x="7933" y="21234"/>
                    <a:pt x="8612" y="21600"/>
                    <a:pt x="9084" y="21600"/>
                  </a:cubicBezTo>
                  <a:lnTo>
                    <a:pt x="19360" y="21600"/>
                  </a:lnTo>
                  <a:cubicBezTo>
                    <a:pt x="20544" y="21600"/>
                    <a:pt x="21511" y="20210"/>
                    <a:pt x="21511" y="18514"/>
                  </a:cubicBezTo>
                  <a:lnTo>
                    <a:pt x="21511" y="3086"/>
                  </a:lnTo>
                  <a:cubicBezTo>
                    <a:pt x="21511" y="1390"/>
                    <a:pt x="20544" y="0"/>
                    <a:pt x="19360" y="0"/>
                  </a:cubicBezTo>
                  <a:close/>
                </a:path>
              </a:pathLst>
            </a:custGeom>
            <a:solidFill>
              <a:schemeClr val="accent1"/>
            </a:solidFill>
            <a:ln w="12700">
              <a:miter lim="400000"/>
            </a:ln>
          </p:spPr>
          <p:txBody>
            <a:bodyPr lIns="0" tIns="0" rIns="0" bIns="0" anchor="ctr"/>
            <a:lstStyle/>
            <a:p>
              <a:pPr lvl="0"/>
              <a:endParaRPr sz="1300"/>
            </a:p>
          </p:txBody>
        </p:sp>
        <p:sp>
          <p:nvSpPr>
            <p:cNvPr id="138" name="Shape 4111"/>
            <p:cNvSpPr/>
            <p:nvPr/>
          </p:nvSpPr>
          <p:spPr>
            <a:xfrm>
              <a:off x="4216900" y="4292089"/>
              <a:ext cx="177709" cy="157334"/>
            </a:xfrm>
            <a:custGeom>
              <a:avLst/>
              <a:gdLst/>
              <a:ahLst/>
              <a:cxnLst>
                <a:cxn ang="0">
                  <a:pos x="wd2" y="hd2"/>
                </a:cxn>
                <a:cxn ang="5400000">
                  <a:pos x="wd2" y="hd2"/>
                </a:cxn>
                <a:cxn ang="10800000">
                  <a:pos x="wd2" y="hd2"/>
                </a:cxn>
                <a:cxn ang="16200000">
                  <a:pos x="wd2" y="hd2"/>
                </a:cxn>
              </a:cxnLst>
              <a:rect l="0" t="0" r="r" b="b"/>
              <a:pathLst>
                <a:path w="21530" h="21600" extrusionOk="0">
                  <a:moveTo>
                    <a:pt x="11998" y="14612"/>
                  </a:moveTo>
                  <a:lnTo>
                    <a:pt x="9532" y="14612"/>
                  </a:lnTo>
                  <a:lnTo>
                    <a:pt x="9532" y="6988"/>
                  </a:lnTo>
                  <a:lnTo>
                    <a:pt x="11998" y="6988"/>
                  </a:lnTo>
                  <a:cubicBezTo>
                    <a:pt x="11998" y="6988"/>
                    <a:pt x="11998" y="14612"/>
                    <a:pt x="11998" y="14612"/>
                  </a:cubicBezTo>
                  <a:close/>
                  <a:moveTo>
                    <a:pt x="11998" y="19059"/>
                  </a:moveTo>
                  <a:lnTo>
                    <a:pt x="9532" y="19059"/>
                  </a:lnTo>
                  <a:lnTo>
                    <a:pt x="9532" y="16519"/>
                  </a:lnTo>
                  <a:lnTo>
                    <a:pt x="11998" y="16519"/>
                  </a:lnTo>
                  <a:cubicBezTo>
                    <a:pt x="11998" y="16519"/>
                    <a:pt x="11998" y="19059"/>
                    <a:pt x="11998" y="19059"/>
                  </a:cubicBezTo>
                  <a:close/>
                  <a:moveTo>
                    <a:pt x="21430" y="20306"/>
                  </a:moveTo>
                  <a:lnTo>
                    <a:pt x="11442" y="442"/>
                  </a:lnTo>
                  <a:cubicBezTo>
                    <a:pt x="11304" y="168"/>
                    <a:pt x="11045" y="0"/>
                    <a:pt x="10766" y="0"/>
                  </a:cubicBezTo>
                  <a:cubicBezTo>
                    <a:pt x="10485" y="0"/>
                    <a:pt x="10226" y="168"/>
                    <a:pt x="10088" y="442"/>
                  </a:cubicBezTo>
                  <a:lnTo>
                    <a:pt x="100" y="20306"/>
                  </a:lnTo>
                  <a:cubicBezTo>
                    <a:pt x="-35" y="20575"/>
                    <a:pt x="-34" y="20904"/>
                    <a:pt x="107" y="21170"/>
                  </a:cubicBezTo>
                  <a:cubicBezTo>
                    <a:pt x="246" y="21436"/>
                    <a:pt x="501" y="21600"/>
                    <a:pt x="777" y="21600"/>
                  </a:cubicBezTo>
                  <a:lnTo>
                    <a:pt x="20753" y="21600"/>
                  </a:lnTo>
                  <a:cubicBezTo>
                    <a:pt x="21029" y="21600"/>
                    <a:pt x="21284" y="21436"/>
                    <a:pt x="21423" y="21170"/>
                  </a:cubicBezTo>
                  <a:cubicBezTo>
                    <a:pt x="21564" y="20904"/>
                    <a:pt x="21565" y="20575"/>
                    <a:pt x="21430" y="20306"/>
                  </a:cubicBezTo>
                  <a:close/>
                </a:path>
              </a:pathLst>
            </a:custGeom>
            <a:solidFill>
              <a:schemeClr val="accent1"/>
            </a:solidFill>
            <a:ln w="12700">
              <a:miter lim="400000"/>
            </a:ln>
          </p:spPr>
          <p:txBody>
            <a:bodyPr lIns="0" tIns="0" rIns="0" bIns="0" anchor="ctr"/>
            <a:lstStyle/>
            <a:p>
              <a:pPr lvl="0"/>
              <a:endParaRPr sz="1300"/>
            </a:p>
          </p:txBody>
        </p:sp>
        <p:sp>
          <p:nvSpPr>
            <p:cNvPr id="139" name="Shape 4112"/>
            <p:cNvSpPr/>
            <p:nvPr/>
          </p:nvSpPr>
          <p:spPr>
            <a:xfrm>
              <a:off x="7349293" y="4323538"/>
              <a:ext cx="172798" cy="139178"/>
            </a:xfrm>
            <a:custGeom>
              <a:avLst/>
              <a:gdLst/>
              <a:ahLst/>
              <a:cxnLst>
                <a:cxn ang="0">
                  <a:pos x="wd2" y="hd2"/>
                </a:cxn>
                <a:cxn ang="5400000">
                  <a:pos x="wd2" y="hd2"/>
                </a:cxn>
                <a:cxn ang="10800000">
                  <a:pos x="wd2" y="hd2"/>
                </a:cxn>
                <a:cxn ang="16200000">
                  <a:pos x="wd2" y="hd2"/>
                </a:cxn>
              </a:cxnLst>
              <a:rect l="0" t="0" r="r" b="b"/>
              <a:pathLst>
                <a:path w="21600" h="21600" extrusionOk="0">
                  <a:moveTo>
                    <a:pt x="2899" y="16199"/>
                  </a:moveTo>
                  <a:lnTo>
                    <a:pt x="14640" y="16199"/>
                  </a:lnTo>
                  <a:lnTo>
                    <a:pt x="14640" y="21600"/>
                  </a:lnTo>
                  <a:lnTo>
                    <a:pt x="21600" y="13681"/>
                  </a:lnTo>
                  <a:lnTo>
                    <a:pt x="14640" y="5761"/>
                  </a:lnTo>
                  <a:lnTo>
                    <a:pt x="14640" y="11158"/>
                  </a:lnTo>
                  <a:lnTo>
                    <a:pt x="4059" y="11158"/>
                  </a:lnTo>
                  <a:lnTo>
                    <a:pt x="4059" y="0"/>
                  </a:lnTo>
                  <a:lnTo>
                    <a:pt x="0" y="0"/>
                  </a:lnTo>
                  <a:lnTo>
                    <a:pt x="0" y="12597"/>
                  </a:lnTo>
                  <a:cubicBezTo>
                    <a:pt x="0" y="14587"/>
                    <a:pt x="1297" y="16199"/>
                    <a:pt x="2899" y="16199"/>
                  </a:cubicBezTo>
                  <a:close/>
                </a:path>
              </a:pathLst>
            </a:custGeom>
            <a:solidFill>
              <a:schemeClr val="accent1"/>
            </a:solidFill>
            <a:ln w="12700">
              <a:miter lim="400000"/>
            </a:ln>
          </p:spPr>
          <p:txBody>
            <a:bodyPr lIns="0" tIns="0" rIns="0" bIns="0" anchor="ctr"/>
            <a:lstStyle/>
            <a:p>
              <a:pPr lvl="0"/>
              <a:endParaRPr sz="1300"/>
            </a:p>
          </p:txBody>
        </p:sp>
        <p:sp>
          <p:nvSpPr>
            <p:cNvPr id="140" name="Shape 4113"/>
            <p:cNvSpPr/>
            <p:nvPr/>
          </p:nvSpPr>
          <p:spPr>
            <a:xfrm>
              <a:off x="6806827" y="4303599"/>
              <a:ext cx="197152" cy="139178"/>
            </a:xfrm>
            <a:custGeom>
              <a:avLst/>
              <a:gdLst/>
              <a:ahLst/>
              <a:cxnLst>
                <a:cxn ang="0">
                  <a:pos x="wd2" y="hd2"/>
                </a:cxn>
                <a:cxn ang="5400000">
                  <a:pos x="wd2" y="hd2"/>
                </a:cxn>
                <a:cxn ang="10800000">
                  <a:pos x="wd2" y="hd2"/>
                </a:cxn>
                <a:cxn ang="16200000">
                  <a:pos x="wd2" y="hd2"/>
                </a:cxn>
              </a:cxnLst>
              <a:rect l="0" t="0" r="r" b="b"/>
              <a:pathLst>
                <a:path w="21600" h="21600" extrusionOk="0">
                  <a:moveTo>
                    <a:pt x="19059" y="3960"/>
                  </a:moveTo>
                  <a:lnTo>
                    <a:pt x="5337" y="3960"/>
                  </a:lnTo>
                  <a:lnTo>
                    <a:pt x="5337" y="0"/>
                  </a:lnTo>
                  <a:lnTo>
                    <a:pt x="0" y="6480"/>
                  </a:lnTo>
                  <a:lnTo>
                    <a:pt x="5337" y="12961"/>
                  </a:lnTo>
                  <a:lnTo>
                    <a:pt x="5337" y="9000"/>
                  </a:lnTo>
                  <a:lnTo>
                    <a:pt x="18043" y="9000"/>
                  </a:lnTo>
                  <a:lnTo>
                    <a:pt x="18043" y="16559"/>
                  </a:lnTo>
                  <a:lnTo>
                    <a:pt x="1525" y="16559"/>
                  </a:lnTo>
                  <a:lnTo>
                    <a:pt x="1525" y="21600"/>
                  </a:lnTo>
                  <a:lnTo>
                    <a:pt x="19059" y="21600"/>
                  </a:lnTo>
                  <a:cubicBezTo>
                    <a:pt x="20463" y="21600"/>
                    <a:pt x="21600" y="19988"/>
                    <a:pt x="21600" y="17998"/>
                  </a:cubicBezTo>
                  <a:lnTo>
                    <a:pt x="21600" y="7560"/>
                  </a:lnTo>
                  <a:cubicBezTo>
                    <a:pt x="21600" y="5572"/>
                    <a:pt x="20463" y="3960"/>
                    <a:pt x="19059" y="3960"/>
                  </a:cubicBezTo>
                  <a:close/>
                </a:path>
              </a:pathLst>
            </a:custGeom>
            <a:solidFill>
              <a:schemeClr val="accent1"/>
            </a:solidFill>
            <a:ln w="12700">
              <a:miter lim="400000"/>
            </a:ln>
          </p:spPr>
          <p:txBody>
            <a:bodyPr lIns="0" tIns="0" rIns="0" bIns="0" anchor="ctr"/>
            <a:lstStyle/>
            <a:p>
              <a:pPr lvl="0"/>
              <a:endParaRPr sz="1300"/>
            </a:p>
          </p:txBody>
        </p:sp>
        <p:sp>
          <p:nvSpPr>
            <p:cNvPr id="141" name="Shape 4114"/>
            <p:cNvSpPr/>
            <p:nvPr/>
          </p:nvSpPr>
          <p:spPr>
            <a:xfrm>
              <a:off x="6270624" y="4305315"/>
              <a:ext cx="231937" cy="197006"/>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accent1"/>
            </a:solidFill>
            <a:ln w="12700">
              <a:miter lim="400000"/>
            </a:ln>
          </p:spPr>
          <p:txBody>
            <a:bodyPr lIns="0" tIns="0" rIns="0" bIns="0" anchor="ctr"/>
            <a:lstStyle/>
            <a:p>
              <a:pPr lvl="0"/>
              <a:endParaRPr sz="1300"/>
            </a:p>
          </p:txBody>
        </p:sp>
        <p:sp>
          <p:nvSpPr>
            <p:cNvPr id="142" name="Shape 4115"/>
            <p:cNvSpPr/>
            <p:nvPr/>
          </p:nvSpPr>
          <p:spPr>
            <a:xfrm>
              <a:off x="7833364" y="4323538"/>
              <a:ext cx="231937" cy="139178"/>
            </a:xfrm>
            <a:custGeom>
              <a:avLst/>
              <a:gdLst/>
              <a:ahLst/>
              <a:cxnLst>
                <a:cxn ang="0">
                  <a:pos x="wd2" y="hd2"/>
                </a:cxn>
                <a:cxn ang="5400000">
                  <a:pos x="wd2" y="hd2"/>
                </a:cxn>
                <a:cxn ang="10800000">
                  <a:pos x="wd2" y="hd2"/>
                </a:cxn>
                <a:cxn ang="16200000">
                  <a:pos x="wd2" y="hd2"/>
                </a:cxn>
              </a:cxnLst>
              <a:rect l="0" t="0" r="r" b="b"/>
              <a:pathLst>
                <a:path w="21600" h="21600" extrusionOk="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chemeClr val="accent1"/>
            </a:solidFill>
            <a:ln w="12700">
              <a:miter lim="400000"/>
            </a:ln>
          </p:spPr>
          <p:txBody>
            <a:bodyPr lIns="0" tIns="0" rIns="0" bIns="0" anchor="ctr"/>
            <a:lstStyle/>
            <a:p>
              <a:pPr lvl="0"/>
              <a:endParaRPr sz="1300"/>
            </a:p>
          </p:txBody>
        </p:sp>
        <p:sp>
          <p:nvSpPr>
            <p:cNvPr id="143" name="Shape 4116"/>
            <p:cNvSpPr/>
            <p:nvPr/>
          </p:nvSpPr>
          <p:spPr>
            <a:xfrm>
              <a:off x="8357882" y="4323800"/>
              <a:ext cx="208756" cy="139178"/>
            </a:xfrm>
            <a:custGeom>
              <a:avLst/>
              <a:gdLst/>
              <a:ahLst/>
              <a:cxnLst>
                <a:cxn ang="0">
                  <a:pos x="wd2" y="hd2"/>
                </a:cxn>
                <a:cxn ang="5400000">
                  <a:pos x="wd2" y="hd2"/>
                </a:cxn>
                <a:cxn ang="10800000">
                  <a:pos x="wd2" y="hd2"/>
                </a:cxn>
                <a:cxn ang="16200000">
                  <a:pos x="wd2" y="hd2"/>
                </a:cxn>
              </a:cxnLst>
              <a:rect l="0" t="0" r="r" b="b"/>
              <a:pathLst>
                <a:path w="21600" h="21600" extrusionOk="0">
                  <a:moveTo>
                    <a:pt x="19200" y="3960"/>
                  </a:moveTo>
                  <a:lnTo>
                    <a:pt x="14640" y="3960"/>
                  </a:lnTo>
                  <a:lnTo>
                    <a:pt x="14640" y="9000"/>
                  </a:lnTo>
                  <a:lnTo>
                    <a:pt x="18241" y="9000"/>
                  </a:lnTo>
                  <a:lnTo>
                    <a:pt x="18241" y="16559"/>
                  </a:lnTo>
                  <a:lnTo>
                    <a:pt x="3361" y="16559"/>
                  </a:lnTo>
                  <a:lnTo>
                    <a:pt x="3361" y="9000"/>
                  </a:lnTo>
                  <a:lnTo>
                    <a:pt x="8401" y="9000"/>
                  </a:lnTo>
                  <a:lnTo>
                    <a:pt x="8401" y="12961"/>
                  </a:lnTo>
                  <a:lnTo>
                    <a:pt x="13201" y="6480"/>
                  </a:lnTo>
                  <a:lnTo>
                    <a:pt x="8401" y="0"/>
                  </a:lnTo>
                  <a:lnTo>
                    <a:pt x="8401" y="3960"/>
                  </a:lnTo>
                  <a:lnTo>
                    <a:pt x="2400" y="3960"/>
                  </a:lnTo>
                  <a:cubicBezTo>
                    <a:pt x="1075" y="3960"/>
                    <a:pt x="0" y="5572"/>
                    <a:pt x="0" y="7560"/>
                  </a:cubicBezTo>
                  <a:lnTo>
                    <a:pt x="0" y="17998"/>
                  </a:lnTo>
                  <a:cubicBezTo>
                    <a:pt x="0" y="19988"/>
                    <a:pt x="1075" y="21600"/>
                    <a:pt x="2400" y="21600"/>
                  </a:cubicBezTo>
                  <a:lnTo>
                    <a:pt x="19200" y="21600"/>
                  </a:lnTo>
                  <a:cubicBezTo>
                    <a:pt x="20525" y="21600"/>
                    <a:pt x="21600" y="19988"/>
                    <a:pt x="21600" y="17998"/>
                  </a:cubicBezTo>
                  <a:lnTo>
                    <a:pt x="21600" y="7560"/>
                  </a:lnTo>
                  <a:cubicBezTo>
                    <a:pt x="21600" y="5572"/>
                    <a:pt x="20525" y="3960"/>
                    <a:pt x="19200" y="3960"/>
                  </a:cubicBezTo>
                  <a:close/>
                </a:path>
              </a:pathLst>
            </a:custGeom>
            <a:solidFill>
              <a:schemeClr val="accent1"/>
            </a:solidFill>
            <a:ln w="12700">
              <a:miter lim="400000"/>
            </a:ln>
          </p:spPr>
          <p:txBody>
            <a:bodyPr lIns="0" tIns="0" rIns="0" bIns="0" anchor="ctr"/>
            <a:lstStyle/>
            <a:p>
              <a:pPr lvl="0"/>
              <a:endParaRPr sz="1300"/>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panose="0200000000000000000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anose="02000000000000000000"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年度工作</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lgn="ctr"/>
              <a:r>
                <a:rPr lang="zh-CN" altLang="en-US" sz="2000" b="1" dirty="0">
                  <a:solidFill>
                    <a:schemeClr val="accent1"/>
                  </a:solidFill>
                  <a:latin typeface="微软雅黑" panose="020B0503020204020204" pitchFamily="34" charset="-122"/>
                  <a:ea typeface="微软雅黑" panose="020B0503020204020204" pitchFamily="34" charset="-122"/>
                </a:rPr>
                <a:t>内容概述</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userDrawn="1"/>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6" name="Freeform 8"/>
          <p:cNvSpPr/>
          <p:nvPr userDrawn="1"/>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 name="Freeform 10"/>
          <p:cNvSpPr/>
          <p:nvPr userDrawn="1"/>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0" name="Freeform 12"/>
          <p:cNvSpPr/>
          <p:nvPr userDrawn="1"/>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2" name="Freeform 14"/>
          <p:cNvSpPr/>
          <p:nvPr userDrawn="1"/>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4" name="Freeform 16"/>
          <p:cNvSpPr/>
          <p:nvPr userDrawn="1"/>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5" name="Freeform 17"/>
          <p:cNvSpPr/>
          <p:nvPr userDrawn="1"/>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2015</a:t>
              </a: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userDrawn="1"/>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7"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2016</a:t>
              </a:r>
              <a:endParaRPr lang="en-US"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userDrawn="1"/>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8"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2017</a:t>
              </a: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userDrawn="1"/>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9"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latin typeface="微软雅黑" panose="020B0503020204020204" pitchFamily="34" charset="-122"/>
                  <a:ea typeface="微软雅黑" panose="020B0503020204020204" pitchFamily="34" charset="-122"/>
                </a:rPr>
                <a:t>2020</a:t>
              </a: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userDrawn="1"/>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0"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2020</a:t>
              </a: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userDrawn="1"/>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2020</a:t>
              </a:r>
              <a:endParaRPr lang="en-US" dirty="0">
                <a:latin typeface="微软雅黑" panose="020B0503020204020204" pitchFamily="34" charset="-122"/>
                <a:ea typeface="微软雅黑" panose="020B0503020204020204" pitchFamily="34" charset="-122"/>
              </a:endParaRPr>
            </a:p>
          </p:txBody>
        </p:sp>
      </p:grpSp>
      <p:sp>
        <p:nvSpPr>
          <p:cNvPr id="22" name="Text Placeholder 59"/>
          <p:cNvSpPr txBox="1"/>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29" name="Text Placeholder 59"/>
          <p:cNvSpPr txBox="1"/>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30" name="Text Placeholder 59"/>
          <p:cNvSpPr txBox="1"/>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85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85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385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585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735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78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835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88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935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985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1035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108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1185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1235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285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800" b="1" dirty="0"/>
              <a:t>添加标题</a:t>
            </a:r>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6"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5DC047B-6AFD-439F-8C0E-26D956CA12B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ARrhU0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Ea4VN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ARrhU0Acll6uAIAAFcKAAAhAAAAdW5pdmVyc2FsL2ZsYXNoX3NraW5fc2V0dGluZ3MueG1slVbbbtswDH3fVwTZe9xd0wFugDTNgALdWqxF32WbsYXIkiHR6fL3k2SplpI48UwUqMhzxItItqnaUr74MJmkuWBCPgMi5aUyGq+b0OJmmrWIgs9ywRE4zriQNWHTxcef9ksTi7zEEjuQYzkbkkPvZm6/MRTn49vcyBAhF3VD+P5BlGKWkXxbStHy4mJo1b4BySjfauTVj/lqPeiAUYX3CHUU0/rayDhKI0EpMCF9Xxu5yGIkA+Y9XdlvJKd3dT77A9qOKoqWtvxkZIjWkBLiIl8vjQzjub49fpW5kfMEhL+ooV8+GxmEMrIHGV9+99XIIEM0bfM/PdJIUZqCxpzzj/jOYYIUevxMVFdGLhJMQsbRxVdw5bG53gUg92s496kZVynYk6nrwUIwj54xWKBsIU38qbOpSrw9tqjnAxYbwpQGhKoe9KSDfiKt8tfEuh73B94oLwKQU/SIV8HaGlZdvAEw1vf41erWroowvnddEKCEnVMGEfbKHvlbl/UIGSh75DOjBTxytj+CH1o6jn/iW+Ie83z1tRU40UdfL3/yVuPpwQyuClw7hcfUooCFWQd6WROkgr/QGszjpYk1dZElR6GlnOxoaRm/DC7b25xUmhwYXMOdbq8UKTI41XU2VL2rw2ez57gpnTXuyu5vQ59jd56gXuU3U4JI8qrW6arpxPH0rOj6TJPTDFcdkPd8I0ZyaiK3IF+EYGO9cIEQYm1mQ2DRDdgQPE2CEqTJ6SKn7pJT1edtnYFc60ej4Jsn1nW4ipYV0z/4SuENipgwYOyYWOnrOKHvvRkoXAcAkXnlO7c7dJa6ZUgZ7MDPf6CwCQ9llirdokPdtsQH2GDYb04zqiHduugbJcTFhhOEVx2XiBdPaBjR80gyZTOLpt8v4v7maDX7jWZaL1xm9uw6KbpY248rqJXmH8p/UEsDBBQAAgAIAARrhU0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ARrhU0MqAFFowEAADQGAAAfAAAAdW5pdmVyc2FsL2h0bWxfc2tpbl9zZXR0aW5ncy5qc42UTW/CMAyG7/yKKrtOiH3CdkODSUgcJo3btEMoplSkcZSmHR3iv68OX02bDuJL8/LwOnbrbDtBuVjIgtdga5/t/sPdWw1IMzqDW1cXLXpCOlMaUpCGmxjlLE5AxBJYjcyPDid5dyZ8/kxa73nxKeIFpBU/hvTLkou0iiuPhfZoqUfLPdqPR9v4Ev86lR2q2ldU6fY8MwZlN0RpylZ1JeqEW4bdvNtVLbAGYw76ArrkITimfbvayLPjU5+iyoWYKC6LKUbYnfNwHWnM5KIt/6pQoMsXvt4DvZf+29ixE3FqJgaSeuLxgKKdpI8qhUPe5zGFFxZ8DqLi27PrH9QxbhZUo/M4jc2RHt5RVGnFI2h0aTCkcDFZejW62adocgY2Zk883FM4hOAF6IbV6JHCAVFl6ooXqDRG1JEG2uz5CRXIF7GMDql7FF6ODku2bd07F2qPP2LOCGFthFaeiUzaLo4rpt54BzetZZ36Zl74RF9e9GjK9+f8JDqnMfVrhPZfAePG8HCVlLdDeTOebmDQE7lEEhKu16BniKKs5/vSyevJO7s/UEsDBBQAAgAIAARrhU0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ARrhU3R2i9udAAAAHQAAAAcAAAAdW5pdmVyc2FsL2xvY2FsX3NldHRpbmdzLnhtbLOxr8jNUShLLSrOzM+zVTLUM1BSSM1Lzk/JzEu3VQoNcdO1UFIoLknMS0nMyc9LtVXKy1dSsLfjssnJT07MCU4tKQEqLFYoyEmsTC0KSc0FMkpS/RJzgSpfLG97uWji8ynzn3VMeLZi4bO5+zUMNZX07bg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ARrhU2Eg8TxYQgAAJYgAAApAAAAdW5pdmVyc2FsL3NraW5fY3VzdG9taXphdGlvbl9zZXR0aW5ncy54bWy1Wktv48gRvu+vaChYYAME1oN6OdAooMiWTYxMaUXankkQCC2xbREm2VqypRkvdMgpyDEBcg2C5JDkX+S/5DBJ/kWqm6RFypJM2hNxbAyr66uqrlc/5F704AbaOuLMd38k3GWBRTl3g/uo/w1CvQXzWDgJaUR5VN1Rbt3AYZ+M4I4JGlAjTgKHhI4mRqN+DQ3lB3U7alfvwltz0GygThM3cBfpuKXB2LminysajOmNutar7omI5YZ0QQN+WGqvmht9DjCCiIbcCBz6ua/kubND+RlchMRxgS/qt5vi2aZat3pTPKhZb3VaeNtQFUVpI62l1/XattM576h1hGvNVk3ZDroNpaGgeqtVP29v651GS4G34XkbpDTxeRs1O81mQ982cAPQSFUHekPbdpTzel0Fbbh7rm2Hw0GnVkP1el1p6ttWWxkOagi4FZChKl3hQEVXBkp7qw7UeldBQ204GDa3WMdtrYW6Ddyu1bbNwUCp1XbO3c0u664dtfB0Une+IPBgCA6OityqHkiu3mIdhsBsU3/lEU5RQHz6rvKfv//2v3/9w7//+Ocvv/v9l3/85cuf/vld/aeVJEVlOqeA1LI8NSYCWYjrH5TWq8qxlFHali2OLB25zrvKfM05C84WLOBg8FnAQp94lf5P4vxJZlcEyTY0LIO7Iwu6U9eRn6KwRBfkNDynQAvmr0jwOGL37GxOFg/3IVsHTiEzl48rGnpu8ADctfOOhk8q8tyIG5z6OftwVzzFYSvoWREV5rWxeAohPTKnXqqxJj8lcDuVL3tkD7pxI5dLqFoXzynoitzTfAC6qnhOYwLQko9aRzwvgzj9zIFdES2gcZLdI480zCuJW+ZJFFutV2XzaRWye+HsPO7lQD/hPAYdKLgXFtbEUwgkJigUFopS4jY5f32PMXnd7yU9H7RAcLPNJSFJkZPBTBtfTVTz42w0vhjPBsZFpa/FVYlEWX7zXaPd/VxvtaF1JcCCoqwrdTTKC0NSWKtWTJZpT8ejGQjEo5mJP9iVvvhdGjq+tkeGiSv95D+lBUym+KbSF7+LQK+nU2zaM2tk6HhmWDNzbEu/jLCN9Ur/I1ujJdlQxBnauPQT4kuKoD+7IUWR5zpyQPRsN1jTAvr08ZVqmLMptuypodnG2Kz0LRaGjz+TksmaLyF7liRCjhuRuUcdqRZyRI6L/gLa5SYNwT++dIGT+cQNzopon6q3hnkxs8fjkTXDpp5SKn0cOEgPidBUXtBUtfAUZIQEFvPXwWcy+6QEpHpeaSGXxsXlCH5sYcile7/04Ie/wpoJhpBMaFAACImDp5B1lnU7nurCh6AQEbQiUfSJhU4uabKhKyDbMLUxpKZmZ+TbQkwqGwLvBgtIHbrgBeRdYctSL/BsMP4AOQ61OS4JGr+HknxfEvQRW1BD2CoAM9Ub40IVFSHKMC2QtAYXROS794jIYgE44c2Ny9YRUISHoUxkNUZnpTVZ+PtrCKShjo5UeywYnC3f7t0NBVNCB9a5ArqgDWlYF9n1/bXxy9lQNUZYn0G66ePbmS27pFDqk0cUMI6IsyHBgqI5XZA1VMIjjDmuI8dE5KUJP6zdHxHhSf/5Nmldpo4/fPsKk3IN74BlsGUGZbBPWfGXtAu3JTN4pSEi149aUcQBrzbB0rCpTo3x1wlR5PprL+7SXyNQT8aVDdaLdrzdX8XD9n8wxopb8MCAjjZwWSkQhpVYLDmweHqlgIY5BHWTuJ9DwxfH1FICzHEiw2ToDWJuwHM5Q27Ao+VE3OKBZdiw2bqlc3H8KACWtRpH7XC8xSHRo3BKfyrVOb1jsF/yKNnEGxlYu2T4i0Q5s1XKLS22YY/AcBNk3sdJBVI91xeHqGJir69w6op4NcjN55atPUdWt+c+yBUB/Lz26fN92F3IfEn1SJTmdbwo/eKNhsRTnMZ6J+U2EE8FWjhWmfp8U8QsrE61y5mmmhoWJwpRz15xHFSH8MnItmYjdSAkQJn4hC+WsArfiYNecVnxiUDHQxXkJZO3KAkXy3/95m/FxezZE1NRQv15WTlQ/KJr4id5vzIZp9GvC8ix1UEeKl8KApMDVQotfr6yDUjQr3JkIfGy5DNf3HEVUg0lkIRRtW1Vu7yCKrFkUbB1CHvBkkKu1Ol7aHxyr1/pX5HwARqnzZhXVpD0vMhNXtqG3RF3zT03oCXhb16JxORtYzJTdV2e/aFGPXfxEC+/Dhxgkns+5LH7MvK0S9WE7rwnkjouLy9TLm5p14KWEL/vGsLm4Fr3RNjdqHgEejjPXdAEPGTeRFxtPb/LBQZxEwdp3OehONKnb1mOaMk+JbHr3xEvArYsaZ91AjZMxGYxEZmn7XNPRe04GdaEsM93wzxYFrR4Nhn2PH0fpWkDefObtfuJ9sxwOGUlQxnLd8R9fpN+5s/4M8R9fkssKWM41j0D7Y9kkelt3ICEWXqRyAEPDWSPSnjStzyPsGAkbmWjjEkJIc/pM4f2sy3Odn2a1LQYytpdPWJ4L3jaw1wJzPxRzj4SXz7kBnY5XD2dxD3uco8ez3A5HajDbBLI90NlkPAcqoP4S4R9n8RUxB9X9F0FTiNksRTtPqqgRMa7ivBq/E3NMdwqbWqip5VC+rKny5ZeCheITp5ByHmfhrC44E+DetVnbupVTwWol4g9Hr9g7c9piCEFXJqmaJ6W5V6mt2E3clOahx0ZzOL5EkQHcEpKMRlCLqvkxiqtmPglOw67S+56dEPTbpUhZFxzeva9CErjdGarfETveDa3E0rpEkja3S4Rs9z5gaMweSjLt8/sQMmK42Qeydkf6Fjp8rPTdWBBSju1SPZsk2Z8L+rVA6qA95j3e9XsQgsN6tlXrfs0gIK8o3968D9QSwMEFAACAAgABWuFTYw15O6IFAAAJGQAABcAAAB1bml2ZXJzYWwvdW5pdmVyc2FsLnBuZ+3deVhS2d8AcBvbxhazMrUcSUubLIV0yiWFFsscLc0WNRcwLTPHTBl3gbLph1vZRCnmgpXlLpkRKgqZJblSLmBuWC6EJKSIKAi8zDv1vDP66+/3n+vziA/nXM89557v59xzzh/3Jrocs1+ltlFNRUVllcMRO1cVlcVOKiqqocuXKlPkB3baK/8sQrraH1Apa9PlKr8sDth/dL+KSnnqijnfJcrvP14+4oFUUVld/9fvInpIgb+Kil+Vg93+k1E+4/3Oyf6Rsw0foo9SVeBXPOuuV/752e73R/HxD9au1VqresBl+Zjxg4SPRgmIDcbH1xjor7Fz2vPuCuKpYwrmZ4wzLgS9bVv4WBalqDi/iBCEeOvEmjqJYXTZ9hOqiiV1lyaHSskDPbXTPUEUN5/okVGOI7h2ON8ccWXRUu1/flyNDURMpV7U77J7DNNLUcz0suURYHbUO/upswsONVladCMFZFE3fMNiYI1j54F/Zys/LoTkbnSQRX1p2yt4BksxudsY3Hlk/kEx2gWnJ3P18ofixZWDZRW8FhXVlZAX//fxovrqRUN1+VQ+7EcjI7d/Zf2dT1ladNfGJY3ZfNs87PD8/CmzzfifE9QMVOdntKxcbjSwvebEgvKuINqDDvibjcaYz8u5tekJ5LjGKbsFrXwCaSy+vZbTMj/907kXL+0OndTQmX+RX7zMc9M4sc87ZH5RYaobjIwfJL1RmV/dDUbRp1w/ZunMT69d6Y4vSDBe2Dx3/JTxWbUCXuu8ovZd+m6dthJ//TXL3G9eem76ohXrNI8f8p/f+4tW4HwOOS0Kr51f1JtV363T8CmHROT5hX2E8H1gUJSwoG8Rvu3FCdtzyyzmF1X1/TrVGG8PbUuZH6k+S3c6nbTT/HP+8crkGM1dSzpF5+cVtdniu3W67WZo2Jaxa1762+Yr1xOTCgzMFsTTdQeiweMr1QPzixr+fp0mi/JeWZkvkKLz3QDknnq13oWVOb/Zfd+vk8/dO5YBDfOjA/z9AKxNwv8wBqAAUAAoABQACgAFgAJAAaAAUAAoABQACgAFgAJAAaAAUAAoABQACgAFgAJAAaAAUAAoABQACgAFgAJAAaAAUAAoABQACgAFgAJAAaAAUAAoABQACgAFgAJAAaAAUAAoABQACgAFgAJAAaAAUAAoABQACgAFgAJAAaAAUAAoABQACgAFgAJAAaAAUAAo/t9QQOD4Gtl0715Y9qIFDYR8USzVs1wpWPNfHtknXbXcaMOeDYcXFmi+GR+V/+VY3YJOj0/MuJuhueAsunu+e7m+l3x7+6MFyWt0vtzSRRhA1PLU5gXJ27orCAP8cqMF/3J5E8N3cjQzhJ+Dmn7ff8LZlhT7uZweAZ95qWXKD+gnVmPCYTx5RAF84PDd9H9dT8vfEBLRZ0O0CUUE7WJRRMJ8mCxwandIrUwU2yBgSzjeH8fbZLsxNZBomYgVCZ9tcjM1vaVbHRWO4aGlLz6A1f8dlMSrbnCU6KzineLO5uNwIbP3+XnKJWQwnBFilb7R6bdoKastQD5pibcRtpi7aTo2fGDKjqkHNI9jJnGEz2OctF401xHeUzvZtANUOR6Ckfb2k2my8UwCWyEXW9SWmWByeksUh758TAZTI6dpM6/BA5HTHTxXsqc1o/r8kEQmE2Aw7PF2XrX/8B55yiOpme216taqvr5ps/FuzQxpuRwdaqrqQ6wI+Bp/2MBcuYbMFaRfbqhW0j8ay5YOjHEmwzNJLGQpmBgU23sw0RLvFXSjSIrqFWSJDn3GQqfuZ4LTyDV8e73oYVVycbcrzQeexWKkxg1vsVBQRkRVrVzMh873bj8Xmis+B8BihQqe1464lKDjYGk3HfpcmzIm7goeEzPHG8K3a6XC5DOtzQ0KOOW8NCVFGtFEKP8dbjzY1euxmk6o6BL29JqhZqvSAz3d/Pl0rsC8MTzSk/MtLNLP5srffU7cllNJLkfY3SQJqUztpyI0aze1NX844Vojc29MItmzHldTQz1SBr7Jw5DjrnrA8UwthhD2cMOSjn1mp1UaUaG9Q3KDjfr+WXATE2O9TgxD1f51efVp0VMNrTFF6qCZj320dvLDpMCO141Y2NyH2nfn5gYMt9DlOqI9KYc62lGF5KDqi0Xm77WCj+2O0Gp+ZrLDTDxUKb57gkhjC/q+DkKDvpsKOM9rXhGPh0ihpdnCYEV0+oxk7Awxu56ZvsLIHrpuMiqhgfniOPxOG2iyXGDgge/rhxsN+Zp28Fx878tj9Z4+1r//kpVgoLn/MQ0TVeCyS13dz+HZVFuV/3A37KG8JuxeX3oMhTHx5AnF/XGwx59VoEixnCQC65ORR79G52Df0rEqE9OJFVJkXz6pwoZOiA4kInnCqpLsU7VeECszfEp9/0ani9EQDDp5dkkR+DQ9ybf5NTKzQx72PnL8MCSDfuPRyOtKWV89tZe4BGe4JV+u4ylwPJTLPZh0qYPljVrjTWHw6YEC8yAOb6TtGzXT1n22NkNQWEjjnLCXJKQVM7CgacIJ9VaPvckmYC0n/s943Rj8wet3Yqrcw8iYOq8zEA+zMK26vNPmpEtnkmM8oQWfKa3eqBdeFEx6HCxiBQw99RD0kwxsEMT5MBIp3UWP3vv1lsUfeIFC3+5AEXrLdCjK84A/MApDsmsi9IL+Os9mfOfB0LQcTh51Xymmiy2eMwrSYjQ7S694JicF5t2DYh1kkikK6Cih3j+Gr6nzmD17wQbbGGXWxQ1Wt8U26v/V3iDxowFm0m5OkmH4Uk8oQj64DNZdO9XuSKHNjYApflvqeqSv0qShm8hWo+jPPEN6Tj1zm+wMheCD7qFrczhzf/dFVOXSHIx89igBO9DAwaRPWjNbvJtkNcXSiZcrwFnrj+qdgWRgQiG2Tw6C944gWF90hZMm6o2F2k+nggN5yV1qRkOU4U4FX8qsp/dZ0Dhfln2y5iRpD/U4gdbu1stx1fC1K9VweewssZbZimIeH/ePE2dUr1YOaeua+BTToMOHux3kKVwc1bQ/vRoeTqBHqhljsNTrk+WPV9ey0TxPdo9MRMSg2BQZGDPb/FAe5knB0OPm3KvB4dh0H/YusZ88VNBtjh/IJ0k/jKiLcZYcwdzfoW5JuIrERL7ygxJrktkV58dM+fWGMh1PWuZoe9WPRttMncZWtHHX+rL3g207z9qsz/eByqqmJcyBH2vipMsGrHkxbxxlJZd3e3uczNMGF4+8sWQp63kTb3bJojZiy6XOZuNfdSUR74LU3xdJ0+Q6Qw5wHhrcn15umiHZS+8J5F47j1KJHbphMRC0RKQQmzih5UICu69sgxY2pzK8FT1ZR5FnVYMdfYf76ob/egrvKadf+UiJNpMknJwcBzlm3a34+9m6g09XZk2a/MEDlY3CglbZQllFjPR8MJFxiibMFsQNIskoYj66FJr/E9GP/aDSx62/TG4h87rc6iuRjE2Hw8eCs+QDoSDeeAGcSPbjjpems2a7mvM57jQfIhldCxX7SGT0nNeVtHwbQiIi7CzEQ5U7ki662iGKsmT5cVWFy9dqglabGI/dt+4AYWbqQdMNf5B4FBE4QbIiN/71zC74iy4MYQe+s3cPuhNlObJXWpKNTYdliZdx+F/HHEvi1Rh+UilBPE7pb0c237jgQthhKitgeNJ5XtVHUau9yDqEkDYYexOPp7HlNvlc6+nJ6tEQ+i+DnRy+yG+uZ0ooQaVqF2KWl4A6GCE7cjpTQ/WSsdWTpJdpZG43x1zDaTEOp9dBml7NHeHImgfPtEWyl5UXvR2yPxR/EPQpDRrVtqW5J1pXGNBS/2ZGgFyMmwCv7KgopEFSbxj9BXcA9m1wpOpEzY6kOycZDoEaGrQm/Jbskr1EL8ZxOQ80LRrCYv64yRW8F0d/msE+5cY8RIcoG7GI/MeV333jWni6hGRWrwVa4QqxmpLQBYVkCpT2U90Fvf80zB4j1u0Sx8pjmw6PeUM0nM7+st2MLNaaoKpf9tvtCopSX3L1eE5+cbIEQSFWEj32GuJbDjYGL8PN6lYYx8kMw5oOIplt9c21IV+n7i9Q5pc3sTUD4J+0i1MlcWFwSCFcoVQio3a9PgPRKU4O1C2McoXdRE0qSLxopyi8fGgkwY6+GCepoFvdPNREvTtbFe/w3n0vYbZ5ybq6rYdxBshYjAbonjUTvhMLvewMevD0dC+rxDsM8j6SPQZ+dyKH7j9uU9MnNfo6z+mzUKUvvjor0CEgmVp8EfKPWxJsSSCkECyhCy+1hJinGUvT2juOQE5vH0JSNda3kSDQ0bjDM4XS0wGQHMwjNGpc30p4902CnSg2P/kuV2btBimEbRGZ4nWXG2GUTiLZMn5kyD4nDJPY1dxeHxGL0Q/ffflnfAnKAj8x7PLwLHv6qV8f+RFWttPEsS0cxpSvddRr7unKJPfSz/w9/ko2uku9LjY3p0PBus7u1tRcAloYr/YjKTcHXXZaKab2Qd0U53dbswOOMkGUZVtPfZd67aqgaXKNTPqDa79iIoLVW/UMkkErFWJ0s6HrA7j6FvGNFGe85XXL2p+RuXSvThQtYBUjKvr1rZeSDEbcefGNkDg/8TDOmSrgPEyFVks786HhyE0f8gTLhkpz+vjjtStuT6CpzyE6guYhMA55PSlouZEonUPFftpZ6tItnEj8epOq1olSzhlvxvBTZ1kPSY+1V+BmI4szYFsDXl2b5ZCClIMvDCnxLxj6YCkUbMXF2dZE1OJYu2XY1xoWDZJYm7zzVIhHrKwDO8KabaFJ2+LqKqYlt9PTb5CEE7ey7mIH54ZAim4UH0noPbV+e4EjjICWcDN7O4N54rxlgmn55Jg/gr3s6cT+iMAkC4WtX07Upx+fMNum7mCHnRQvtdc1P2JFNsncY7I7AvwIh3ETXtvy7T6SpLwRqM/XZfALknYUv4pzyVB5M335DsXwNYO6ZWPSs0ycvay9i36T9c2YwtSz/0PgHvBnHwxbjaLaUsv3Zzf+sr5VMSHwWoF7+qf19K0sj32Fuxu1lDPLa+X+G4+PPRfFtl+LjMVwfzd7IlDlTO2tK7HdGSB5RZQaT0XJggKqSfucQXJz+LMW0AOkU0F3DGyUnJnjcQgnEUx8/kjvS1WOq2Gg/G8TkI2rbESdJ7YdwpHOvWmPbNRJHimvdo850mbzIOWcQz+aJ5H4LsFJkPmETIaWkRA7nGLpmtqmzX6LsPktsKZfiFljaw/Zvo7uvsHJqG74tRa8Jrqg9f65Rmo66uM6QrdMOd3slU2kYqaETW2DdJh8ovUgcc4Les2YSo+7nCHPeaT+qeMedf3RMdQlu6tccTDMaM3W+w+gLqAkDU7Mhbc9qKzDuEfY3ZdWHcn3caOxt737tr5IXDoQJ2y9xr4eOi4slRgoXCoLGKm8PUKB/4lFCBuN32Q60o91MyQuquAKBG0bTa1GYqA2PgqqsAA7mqLtSi4WnomJ5dWMIWUxs3MgGJ2XAV0ZmCUonLjQpzjz+k6iX4maEQ7h6jx6huFhlmoQHooRZrL75nSd91nVtrJoclG/G01yqny46Wzjcq+zjTEQ69FrzWkIM71jZtQvxGqbnMAaeaRNQ2hN3PhEVpAYOQ6mzzbzrvHaUyaVF7Q6VbikpR3lsVcdLHYw/TaYuKmCaXOTDjtwU8IGxypZj6jmjjQ6XTx0XcvH0jit0wP6DBGWvuyZCO4Jk3Gd2TbljF/+c3JRJth+jPWYXBjNUF7f0Do7SBXZ8S5JvSYIDJuS+2iibEaR3ES3IO4uzNNSivEYPa7EesSGKa+J9t8YENESXdLvrKzDL1/r4FVxNYCAeu79iwfFJ4gQNEBOhynXRfb0tXX+03OGqTaTb5YxDR3VKzKILlDJu1Q1o/hExNMveU1BoKigxuP6YZI12WqLROwhz5LS2psxs4/mloSWScvXO+50ijOjnG9r1vH93+2Oi4PKNcIFzaPMMmEao1DQHDxG+agrdckKvbnBCAf+shiXw6j7qG+lLtC3IsvqZlzl8ZVp0vIIWG3fNta3CBhf6oORiZRHDj+HwW3FPE+KD0cuBHNFNMlYcbEitzrCJ75xK/5z7JFjtm4v4s6ZYfTWqTdW8d8a4LNg+M744T6QDY/hLr3CQc/khbQmpJu//FutzNyF4RvKZxwCj4iIs7XKPuBLJ+aEDCI6+EnEab3bFRxPNUFsOwsuG3MTKF0phNihThyVSdaa9g4rM89absRRNxJ11yExLn2TM3biITnqh2cjYGtyaP+326spVN1GzKF4+ijuiUyIQz0hFSO8eBLSWqJvFTkBfsap3OcpF81G0qT9rUiXPPbpGRxhbpivXOzcR4RdV66spcrV5wBU8Cb4ei5DeZ/YxnqPdNbnySjyFJJ6HB/rnMZMibLa8jWs4KqiN1eQcaXR24kVORV+rSH9o658gRXf3nuIZH7ERw+2lXOmuY/ZNDUCxkSLPz1MvXTTKLxXYtt4nzIuk23+3GMK741Z+cFKfruIlWEDfSf7IufI7nzbfttoKYblZG9R2UpENrNqWBLRXBqyW5Ja0CjF6DqVaXiEXSbWTveU5TQPB8GlPXUXJqc6nNl9jy950rZZ/U4en13UEx7Z/4+NIeU8fAzEKBMdX4d9UMckRhMneLOl5Vtn7TtLBdhQSKFbXBnmfn/YGm5wOwZVRib+8AbnDK0qxhp0KtpAD4StIWjhqK+uyKx8+AP6Ra9a/7jXtn9uCFQ+JwaQ42SZ6NbYo3AGYWjcGbpaV9PpNmzwXoi0D8kY18PMTXijKB+4DAkp5v1uWjCfQts5f7/Ofc9mfAv1xOqdUMR/eUWCAd69aeG2TssVxMfsl3uXLHzZwrVGmGLWGfvxp2sLNp20o1j7SLeXKSQsmm5CpNqCbMSgt2rXr3pzYpoifPPAdu2Fb6yIXHVyR/QTKQ102ihHxjLfZ76gYr0WN/LQfcpZ0YQAo/B0cF23YMcvt/TqxS1D9Ni6PPQHZVUZ/OzIgcBYyK/37jXN3zSEqXYdKEp0wsypn7FYGsLeH+ikovxxOHTMruwAIv5/AFBLAwQUAAIACAAFa4VNle6RfksAAABrAAAAGwAAAHVuaXZlcnNhbC91bml2ZXJzYWwucG5nLnhtbLOxr8jNUShLLSrOzM+zVTLUM1Cyt+PlsikoSi3LTC1XqACKAQUhQEmhEsg1QnDLM1NKMoBCBuZmCMGM1Mz0jBJbJQsDc7igPtBMAFBLAQIAABQAAgAIAARrhU0VDq0oZAQAAAcRAAAdAAAAAAAAAAEAAAAAAAAAAAB1bml2ZXJzYWwvY29tbW9uX21lc3NhZ2VzLmxuZ1BLAQIAABQAAgAIAARrhU0IfgsjKQMAAIYMAAAnAAAAAAAAAAEAAAAAAJ8EAAB1bml2ZXJzYWwvZmxhc2hfcHVibGlzaGluZ19zZXR0aW5ncy54bWxQSwECAAAUAAIACAAEa4VNAHJZergCAABXCgAAIQAAAAAAAAABAAAAAAANCAAAdW5pdmVyc2FsL2ZsYXNoX3NraW5fc2V0dGluZ3MueG1sUEsBAgAAFAACAAgABGuFTSqWD2f+AgAAlwsAACYAAAAAAAAAAQAAAAAABAsAAHVuaXZlcnNhbC9odG1sX3B1Ymxpc2hpbmdfc2V0dGluZ3MueG1sUEsBAgAAFAACAAgABGuFTQyoAUWjAQAANAYAAB8AAAAAAAAAAQAAAAAARg4AAHVuaXZlcnNhbC9odG1sX3NraW5fc2V0dGluZ3MuanNQSwECAAAUAAIACAAEa4VNPTwv0cEAAADlAQAAGgAAAAAAAAABAAAAAAAmEAAAdW5pdmVyc2FsL2kxOG5fcHJlc2V0cy54bWxQSwECAAAUAAIACAAEa4VN0dovbnQAAAB0AAAAHAAAAAAAAAABAAAAAAAfEQAAdW5pdmVyc2FsL2xvY2FsX3NldHRpbmdzLnhtbFBLAQIAABQAAgAIAESUV0cjtE77+wIAALAIAAAUAAAAAAAAAAEAAAAAAM0RAAB1bml2ZXJzYWwvcGxheWVyLnhtbFBLAQIAABQAAgAIAARrhU2Eg8TxYQgAAJYgAAApAAAAAAAAAAEAAAAAAPoUAAB1bml2ZXJzYWwvc2tpbl9jdXN0b21pemF0aW9uX3NldHRpbmdzLnhtbFBLAQIAABQAAgAIAAVrhU2MNeTuiBQAACRkAAAXAAAAAAAAAAAAAAAAAKIdAAB1bml2ZXJzYWwvdW5pdmVyc2FsLnBuZ1BLAQIAABQAAgAIAAVrhU2V7pF+SwAAAGsAAAAbAAAAAAAAAAEAAAAAAF8yAAB1bml2ZXJzYWwvdW5pdmVyc2FsLnBuZy54bWxQSwUGAAAAAAsACwBJAwAA4zIAAAAA"/>
  <p:tag name="ISPRING_PRESENTATION_TITLE" val="169381"/>
</p:tagLst>
</file>

<file path=ppt/theme/theme1.xml><?xml version="1.0" encoding="utf-8"?>
<a:theme xmlns:a="http://schemas.openxmlformats.org/drawingml/2006/main" name="芒果派">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4147</Words>
  <Application>Microsoft Office PowerPoint</Application>
  <PresentationFormat>全屏显示(16:9)</PresentationFormat>
  <Paragraphs>398</Paragraphs>
  <Slides>36</Slides>
  <Notes>36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Roboto Light</vt:lpstr>
      <vt:lpstr>Swiss911 UCm BT</vt:lpstr>
      <vt:lpstr>宋体</vt:lpstr>
      <vt:lpstr>微软雅黑</vt:lpstr>
      <vt:lpstr>微软雅黑 Light</vt:lpstr>
      <vt:lpstr>Arial</vt:lpstr>
      <vt:lpstr>Calibri</vt:lpstr>
      <vt:lpstr>Calibri Light</vt:lpstr>
      <vt:lpstr>Helvetica</vt:lpstr>
      <vt:lpstr>Impact</vt:lpstr>
      <vt:lpstr>芒果派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169381</dc:title>
  <dc:creator/>
  <cp:lastModifiedBy>天 下</cp:lastModifiedBy>
  <cp:revision>104</cp:revision>
  <dcterms:created xsi:type="dcterms:W3CDTF">2015-12-11T17:46:00Z</dcterms:created>
  <dcterms:modified xsi:type="dcterms:W3CDTF">2021-01-05T16:46:36Z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