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5" r:id="rId6"/>
    <p:sldId id="264" r:id="rId7"/>
    <p:sldId id="263" r:id="rId8"/>
    <p:sldId id="283" r:id="rId9"/>
    <p:sldId id="260" r:id="rId10"/>
    <p:sldId id="268" r:id="rId11"/>
    <p:sldId id="284" r:id="rId12"/>
    <p:sldId id="279" r:id="rId13"/>
    <p:sldId id="267" r:id="rId14"/>
    <p:sldId id="269" r:id="rId15"/>
    <p:sldId id="270" r:id="rId16"/>
    <p:sldId id="280" r:id="rId17"/>
    <p:sldId id="286" r:id="rId18"/>
    <p:sldId id="287" r:id="rId19"/>
    <p:sldId id="288" r:id="rId20"/>
    <p:sldId id="292" r:id="rId21"/>
    <p:sldId id="285" r:id="rId22"/>
    <p:sldId id="293" r:id="rId23"/>
    <p:sldId id="294" r:id="rId24"/>
    <p:sldId id="290" r:id="rId25"/>
    <p:sldId id="273" r:id="rId26"/>
    <p:sldId id="291" r:id="rId27"/>
    <p:sldId id="272" r:id="rId28"/>
    <p:sldId id="281" r:id="rId29"/>
    <p:sldId id="296" r:id="rId30"/>
    <p:sldId id="271" r:id="rId31"/>
    <p:sldId id="274" r:id="rId32"/>
    <p:sldId id="275"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CC"/>
    <a:srgbClr val="B48900"/>
    <a:srgbClr val="8A0000"/>
    <a:srgbClr val="FF7C80"/>
    <a:srgbClr val="CCFFFF"/>
    <a:srgbClr val="FFFF99"/>
    <a:srgbClr val="FF9999"/>
    <a:srgbClr val="CEE30B"/>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497" autoAdjust="0"/>
  </p:normalViewPr>
  <p:slideViewPr>
    <p:cSldViewPr>
      <p:cViewPr varScale="1">
        <p:scale>
          <a:sx n="75" d="100"/>
          <a:sy n="75" d="100"/>
        </p:scale>
        <p:origin x="60" y="4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401E-2"/>
          <c:y val="5.1251556153279802E-2"/>
          <c:w val="0.77951244066535597"/>
          <c:h val="0.83310476432796798"/>
        </c:manualLayout>
      </c:layout>
      <c:barChart>
        <c:barDir val="col"/>
        <c:grouping val="clustered"/>
        <c:varyColors val="0"/>
        <c:ser>
          <c:idx val="0"/>
          <c:order val="0"/>
          <c:tx>
            <c:strRef>
              <c:f>Sheet1!$B$1</c:f>
              <c:strCache>
                <c:ptCount val="1"/>
                <c:pt idx="0">
                  <c:v>Series 1</c:v>
                </c:pt>
              </c:strCache>
            </c:strRef>
          </c:tx>
          <c:spPr>
            <a:solidFill>
              <a:srgbClr val="C00000">
                <a:alpha val="85000"/>
              </a:srgbClr>
            </a:solidFill>
            <a:ln w="9525" cap="flat" cmpd="sng" algn="ctr">
              <a:noFill/>
              <a:round/>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c:v>
                </c:pt>
                <c:pt idx="1">
                  <c:v>2.5</c:v>
                </c:pt>
                <c:pt idx="2">
                  <c:v>3.2</c:v>
                </c:pt>
                <c:pt idx="3">
                  <c:v>3.7</c:v>
                </c:pt>
              </c:numCache>
            </c:numRef>
          </c:val>
          <c:extLst>
            <c:ext xmlns:c16="http://schemas.microsoft.com/office/drawing/2014/chart" uri="{C3380CC4-5D6E-409C-BE32-E72D297353CC}">
              <c16:uniqueId val="{00000000-4F5B-4689-8360-785BE196CE5B}"/>
            </c:ext>
          </c:extLst>
        </c:ser>
        <c:ser>
          <c:idx val="1"/>
          <c:order val="1"/>
          <c:tx>
            <c:strRef>
              <c:f>Sheet1!$C$1</c:f>
              <c:strCache>
                <c:ptCount val="1"/>
                <c:pt idx="0">
                  <c:v>Series 2</c:v>
                </c:pt>
              </c:strCache>
            </c:strRef>
          </c:tx>
          <c:spPr>
            <a:solidFill>
              <a:srgbClr val="FFC000">
                <a:alpha val="85000"/>
              </a:srgbClr>
            </a:solidFill>
            <a:ln w="9525" cap="flat" cmpd="sng" algn="ctr">
              <a:noFill/>
              <a:round/>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2.5</c:v>
                </c:pt>
                <c:pt idx="1">
                  <c:v>4.2</c:v>
                </c:pt>
                <c:pt idx="2">
                  <c:v>1.6</c:v>
                </c:pt>
                <c:pt idx="3">
                  <c:v>2.4</c:v>
                </c:pt>
              </c:numCache>
            </c:numRef>
          </c:val>
          <c:extLst>
            <c:ext xmlns:c16="http://schemas.microsoft.com/office/drawing/2014/chart" uri="{C3380CC4-5D6E-409C-BE32-E72D297353CC}">
              <c16:uniqueId val="{00000001-4F5B-4689-8360-785BE196CE5B}"/>
            </c:ext>
          </c:extLst>
        </c:ser>
        <c:ser>
          <c:idx val="2"/>
          <c:order val="2"/>
          <c:tx>
            <c:strRef>
              <c:f>Sheet1!$D$1</c:f>
              <c:strCache>
                <c:ptCount val="1"/>
                <c:pt idx="0">
                  <c:v>Series 3</c:v>
                </c:pt>
              </c:strCache>
            </c:strRef>
          </c:tx>
          <c:spPr>
            <a:solidFill>
              <a:srgbClr val="FF7C80">
                <a:alpha val="85000"/>
              </a:srgbClr>
            </a:solidFill>
            <a:ln w="9525" cap="flat" cmpd="sng" algn="ctr">
              <a:noFill/>
              <a:round/>
            </a:ln>
            <a:effectLst/>
            <a:sp3d>
              <a:contourClr>
                <a:schemeClr val="accent4"/>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dk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3</c:v>
                </c:pt>
                <c:pt idx="1">
                  <c:v>1</c:v>
                </c:pt>
                <c:pt idx="2">
                  <c:v>2</c:v>
                </c:pt>
                <c:pt idx="3">
                  <c:v>1.5</c:v>
                </c:pt>
              </c:numCache>
            </c:numRef>
          </c:val>
          <c:extLst>
            <c:ext xmlns:c16="http://schemas.microsoft.com/office/drawing/2014/chart" uri="{C3380CC4-5D6E-409C-BE32-E72D297353CC}">
              <c16:uniqueId val="{00000002-4F5B-4689-8360-785BE196CE5B}"/>
            </c:ext>
          </c:extLst>
        </c:ser>
        <c:dLbls>
          <c:showLegendKey val="0"/>
          <c:showVal val="0"/>
          <c:showCatName val="0"/>
          <c:showSerName val="0"/>
          <c:showPercent val="0"/>
          <c:showBubbleSize val="0"/>
        </c:dLbls>
        <c:gapWidth val="65"/>
        <c:axId val="949501168"/>
        <c:axId val="949508448"/>
      </c:barChart>
      <c:catAx>
        <c:axId val="94950116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lang="zh-CN" sz="1195" b="0" i="0" u="none" strike="noStrike" kern="1200" cap="all" baseline="0">
                <a:solidFill>
                  <a:schemeClr val="dk1">
                    <a:lumMod val="75000"/>
                    <a:lumOff val="25000"/>
                  </a:schemeClr>
                </a:solidFill>
                <a:latin typeface="+mn-lt"/>
                <a:ea typeface="+mn-ea"/>
                <a:cs typeface="+mn-cs"/>
              </a:defRPr>
            </a:pPr>
            <a:endParaRPr lang="zh-CN"/>
          </a:p>
        </c:txPr>
        <c:crossAx val="949508448"/>
        <c:crosses val="autoZero"/>
        <c:auto val="1"/>
        <c:lblAlgn val="ctr"/>
        <c:lblOffset val="100"/>
        <c:noMultiLvlLbl val="0"/>
      </c:catAx>
      <c:valAx>
        <c:axId val="949508448"/>
        <c:scaling>
          <c:orientation val="minMax"/>
          <c:max val="5"/>
        </c:scaling>
        <c:delete val="0"/>
        <c:axPos val="l"/>
        <c:majorGridlines>
          <c:spPr>
            <a:ln w="9525" cap="flat" cmpd="sng" algn="ctr">
              <a:solidFill>
                <a:schemeClr val="dk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dk1">
                    <a:lumMod val="75000"/>
                    <a:lumOff val="25000"/>
                  </a:schemeClr>
                </a:solidFill>
                <a:latin typeface="+mn-lt"/>
                <a:ea typeface="+mn-ea"/>
                <a:cs typeface="+mn-cs"/>
              </a:defRPr>
            </a:pPr>
            <a:endParaRPr lang="zh-CN"/>
          </a:p>
        </c:txPr>
        <c:crossAx val="94950116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B78A8-AE96-49F9-8ABF-F40ED327C6C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89E96-81C1-46B0-81E5-E2C3961F38B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1F89E96-81C1-46B0-81E5-E2C3961F38BE}"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72A868-195A-46D3-8D43-C4CD16F30C14}" type="slidenum">
              <a:rPr lang="zh-CN" altLang="en-US" smtClean="0"/>
              <a:t>‹#›</a:t>
            </a:fld>
            <a:endParaRPr lang="zh-CN" altLang="en-US"/>
          </a:p>
        </p:txBody>
      </p:sp>
      <p:sp>
        <p:nvSpPr>
          <p:cNvPr id="6" name="矩形 5"/>
          <p:cNvSpPr/>
          <p:nvPr userDrawn="1"/>
        </p:nvSpPr>
        <p:spPr>
          <a:xfrm>
            <a:off x="1403648" y="1923678"/>
            <a:ext cx="6987820" cy="2123658"/>
          </a:xfrm>
          <a:prstGeom prst="rect">
            <a:avLst/>
          </a:prstGeom>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9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900" dirty="0">
                <a:solidFill>
                  <a:schemeClr val="bg1"/>
                </a:solidFill>
                <a:latin typeface="微软雅黑" panose="020B0503020204020204" pitchFamily="34" charset="-122"/>
                <a:ea typeface="微软雅黑" panose="020B0503020204020204" pitchFamily="34" charset="-122"/>
              </a:rPr>
              <a:t>PPT</a:t>
            </a:r>
            <a:r>
              <a:rPr lang="zh-CN" altLang="en-US" sz="9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9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9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900" dirty="0">
                <a:solidFill>
                  <a:schemeClr val="bg1"/>
                </a:solidFill>
                <a:latin typeface="微软雅黑" panose="020B0503020204020204" pitchFamily="34" charset="-122"/>
                <a:ea typeface="微软雅黑" panose="020B0503020204020204" pitchFamily="34" charset="-122"/>
              </a:rPr>
              <a:t>1.</a:t>
            </a:r>
            <a:r>
              <a:rPr lang="zh-CN" altLang="en-US" sz="900" dirty="0">
                <a:solidFill>
                  <a:schemeClr val="bg1"/>
                </a:solidFill>
                <a:latin typeface="微软雅黑" panose="020B0503020204020204" pitchFamily="34" charset="-122"/>
                <a:ea typeface="微软雅黑" panose="020B0503020204020204" pitchFamily="34" charset="-122"/>
              </a:rPr>
              <a:t>在觅知网出售的</a:t>
            </a:r>
            <a:r>
              <a:rPr lang="en-US" altLang="zh-CN" sz="900" dirty="0">
                <a:solidFill>
                  <a:schemeClr val="bg1"/>
                </a:solidFill>
                <a:latin typeface="微软雅黑" panose="020B0503020204020204" pitchFamily="34" charset="-122"/>
                <a:ea typeface="微软雅黑" panose="020B0503020204020204" pitchFamily="34" charset="-122"/>
              </a:rPr>
              <a:t>PPT</a:t>
            </a:r>
            <a:r>
              <a:rPr lang="zh-CN" altLang="en-US" sz="900" dirty="0">
                <a:solidFill>
                  <a:schemeClr val="bg1"/>
                </a:solidFill>
                <a:latin typeface="微软雅黑" panose="020B0503020204020204" pitchFamily="34" charset="-122"/>
                <a:ea typeface="微软雅黑" panose="020B0503020204020204" pitchFamily="34" charset="-122"/>
              </a:rPr>
              <a:t>模板是免版税类（</a:t>
            </a:r>
            <a:r>
              <a:rPr lang="en-US" altLang="zh-CN" sz="900" dirty="0">
                <a:solidFill>
                  <a:schemeClr val="bg1"/>
                </a:solidFill>
                <a:latin typeface="微软雅黑" panose="020B0503020204020204" pitchFamily="34" charset="-122"/>
                <a:ea typeface="微软雅黑" panose="020B0503020204020204" pitchFamily="34" charset="-122"/>
              </a:rPr>
              <a:t>RF</a:t>
            </a:r>
            <a:r>
              <a:rPr lang="zh-CN" altLang="en-US" sz="900" dirty="0">
                <a:solidFill>
                  <a:schemeClr val="bg1"/>
                </a:solidFill>
                <a:latin typeface="微软雅黑" panose="020B0503020204020204" pitchFamily="34" charset="-122"/>
                <a:ea typeface="微软雅黑" panose="020B0503020204020204" pitchFamily="34" charset="-122"/>
              </a:rPr>
              <a:t>：</a:t>
            </a:r>
            <a:r>
              <a:rPr lang="en-US" altLang="zh-CN" sz="900" dirty="0">
                <a:solidFill>
                  <a:schemeClr val="bg1"/>
                </a:solidFill>
                <a:latin typeface="微软雅黑" panose="020B0503020204020204" pitchFamily="34" charset="-122"/>
                <a:ea typeface="微软雅黑" panose="020B0503020204020204" pitchFamily="34" charset="-122"/>
              </a:rPr>
              <a:t>Royalty-Free</a:t>
            </a:r>
            <a:r>
              <a:rPr lang="zh-CN" altLang="en-US" sz="900" dirty="0">
                <a:solidFill>
                  <a:schemeClr val="bg1"/>
                </a:solidFill>
                <a:latin typeface="微软雅黑" panose="020B0503020204020204" pitchFamily="34" charset="-122"/>
                <a:ea typeface="微软雅黑" panose="020B0503020204020204" pitchFamily="34" charset="-122"/>
              </a:rPr>
              <a:t>）正版受</a:t>
            </a:r>
            <a:r>
              <a:rPr lang="en-US" altLang="zh-CN" sz="900"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900"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和</a:t>
            </a:r>
            <a:r>
              <a:rPr lang="en-US" altLang="zh-CN" sz="900"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世界版权公约</a:t>
            </a:r>
            <a:r>
              <a:rPr lang="en-US" altLang="zh-CN" sz="900"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900" dirty="0">
                <a:solidFill>
                  <a:schemeClr val="bg1"/>
                </a:solidFill>
                <a:latin typeface="微软雅黑" panose="020B0503020204020204" pitchFamily="34" charset="-122"/>
                <a:ea typeface="微软雅黑" panose="020B0503020204020204" pitchFamily="34" charset="-122"/>
              </a:rPr>
              <a:t>PPT</a:t>
            </a:r>
            <a:r>
              <a:rPr lang="zh-CN" altLang="en-US" sz="900"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900" dirty="0">
                <a:solidFill>
                  <a:schemeClr val="bg1"/>
                </a:solidFill>
                <a:latin typeface="微软雅黑" panose="020B0503020204020204" pitchFamily="34" charset="-122"/>
                <a:ea typeface="微软雅黑" panose="020B0503020204020204" pitchFamily="34" charset="-122"/>
              </a:rPr>
              <a:t>2.</a:t>
            </a:r>
            <a:r>
              <a:rPr lang="zh-CN" altLang="en-US" sz="900" dirty="0">
                <a:solidFill>
                  <a:schemeClr val="bg1"/>
                </a:solidFill>
                <a:latin typeface="微软雅黑" panose="020B0503020204020204" pitchFamily="34" charset="-122"/>
                <a:ea typeface="微软雅黑" panose="020B0503020204020204" pitchFamily="34" charset="-122"/>
              </a:rPr>
              <a:t>不得将觅知网的</a:t>
            </a:r>
            <a:r>
              <a:rPr lang="en-US" altLang="zh-CN" sz="900" dirty="0">
                <a:solidFill>
                  <a:schemeClr val="bg1"/>
                </a:solidFill>
                <a:latin typeface="微软雅黑" panose="020B0503020204020204" pitchFamily="34" charset="-122"/>
                <a:ea typeface="微软雅黑" panose="020B0503020204020204" pitchFamily="34" charset="-122"/>
              </a:rPr>
              <a:t>PPT</a:t>
            </a:r>
            <a:r>
              <a:rPr lang="zh-CN" altLang="en-US" sz="900" dirty="0">
                <a:solidFill>
                  <a:schemeClr val="bg1"/>
                </a:solidFill>
                <a:latin typeface="微软雅黑" panose="020B0503020204020204" pitchFamily="34" charset="-122"/>
                <a:ea typeface="微软雅黑" panose="020B0503020204020204" pitchFamily="34" charset="-122"/>
              </a:rPr>
              <a:t>模板、</a:t>
            </a:r>
            <a:r>
              <a:rPr lang="en-US" altLang="zh-CN" sz="900" dirty="0">
                <a:solidFill>
                  <a:schemeClr val="bg1"/>
                </a:solidFill>
                <a:latin typeface="微软雅黑" panose="020B0503020204020204" pitchFamily="34" charset="-122"/>
                <a:ea typeface="微软雅黑" panose="020B0503020204020204" pitchFamily="34" charset="-122"/>
              </a:rPr>
              <a:t>PPT</a:t>
            </a:r>
            <a:r>
              <a:rPr lang="zh-CN" altLang="en-US" sz="9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9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151DC-E9D1-4B96-AC83-4E83BC046B0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72A868-195A-46D3-8D43-C4CD16F30C1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7151DC-E9D1-4B96-AC83-4E83BC046B0D}"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72A868-195A-46D3-8D43-C4CD16F30C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11"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cxnSp>
        <p:nvCxnSpPr>
          <p:cNvPr id="47" name="直接连接符 46"/>
          <p:cNvCxnSpPr/>
          <p:nvPr/>
        </p:nvCxnSpPr>
        <p:spPr bwMode="auto">
          <a:xfrm>
            <a:off x="1475656" y="3363838"/>
            <a:ext cx="576064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48" name="TextBox 47"/>
          <p:cNvSpPr txBox="1"/>
          <p:nvPr/>
        </p:nvSpPr>
        <p:spPr>
          <a:xfrm>
            <a:off x="2051720" y="2787774"/>
            <a:ext cx="4608512"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年度总结新年计划</a:t>
            </a:r>
            <a:r>
              <a:rPr lang="en-US" altLang="zh-CN" sz="2800" dirty="0">
                <a:solidFill>
                  <a:schemeClr val="bg1"/>
                </a:solidFill>
                <a:latin typeface="微软雅黑" panose="020B0503020204020204" pitchFamily="34" charset="-122"/>
                <a:ea typeface="微软雅黑" panose="020B0503020204020204" pitchFamily="34" charset="-122"/>
              </a:rPr>
              <a:t>PPT</a:t>
            </a:r>
            <a:r>
              <a:rPr lang="zh-CN" altLang="en-US" sz="2800" dirty="0">
                <a:solidFill>
                  <a:schemeClr val="bg1"/>
                </a:solidFill>
                <a:latin typeface="微软雅黑" panose="020B0503020204020204" pitchFamily="34" charset="-122"/>
                <a:ea typeface="微软雅黑" panose="020B0503020204020204" pitchFamily="34" charset="-122"/>
              </a:rPr>
              <a:t>模板</a:t>
            </a:r>
          </a:p>
        </p:txBody>
      </p:sp>
      <p:grpSp>
        <p:nvGrpSpPr>
          <p:cNvPr id="49" name="组合 48"/>
          <p:cNvGrpSpPr/>
          <p:nvPr/>
        </p:nvGrpSpPr>
        <p:grpSpPr>
          <a:xfrm rot="5400000">
            <a:off x="1619672" y="2761352"/>
            <a:ext cx="432048" cy="576064"/>
            <a:chOff x="1691680" y="3651870"/>
            <a:chExt cx="576064" cy="864096"/>
          </a:xfrm>
          <a:solidFill>
            <a:schemeClr val="bg1"/>
          </a:solidFill>
        </p:grpSpPr>
        <p:sp>
          <p:nvSpPr>
            <p:cNvPr id="50" name="等腰三角形 49"/>
            <p:cNvSpPr/>
            <p:nvPr/>
          </p:nvSpPr>
          <p:spPr bwMode="auto">
            <a:xfrm>
              <a:off x="1835696" y="3651870"/>
              <a:ext cx="288032" cy="288032"/>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1" name="等腰三角形 50"/>
            <p:cNvSpPr/>
            <p:nvPr/>
          </p:nvSpPr>
          <p:spPr bwMode="auto">
            <a:xfrm>
              <a:off x="1691680" y="3939902"/>
              <a:ext cx="288032" cy="288032"/>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2" name="等腰三角形 51"/>
            <p:cNvSpPr/>
            <p:nvPr/>
          </p:nvSpPr>
          <p:spPr bwMode="auto">
            <a:xfrm>
              <a:off x="1979712" y="3939902"/>
              <a:ext cx="288032" cy="288032"/>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3" name="等腰三角形 52"/>
            <p:cNvSpPr/>
            <p:nvPr/>
          </p:nvSpPr>
          <p:spPr bwMode="auto">
            <a:xfrm>
              <a:off x="1835696" y="4227934"/>
              <a:ext cx="288032" cy="288032"/>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4" name="组合 53"/>
          <p:cNvGrpSpPr/>
          <p:nvPr/>
        </p:nvGrpSpPr>
        <p:grpSpPr>
          <a:xfrm rot="16200000">
            <a:off x="6588224" y="2761353"/>
            <a:ext cx="432048" cy="576064"/>
            <a:chOff x="1691680" y="3651870"/>
            <a:chExt cx="576064" cy="864096"/>
          </a:xfrm>
        </p:grpSpPr>
        <p:sp>
          <p:nvSpPr>
            <p:cNvPr id="55" name="等腰三角形 54"/>
            <p:cNvSpPr/>
            <p:nvPr/>
          </p:nvSpPr>
          <p:spPr bwMode="auto">
            <a:xfrm>
              <a:off x="1835696" y="3651870"/>
              <a:ext cx="288032" cy="288032"/>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ndParaRPr>
            </a:p>
          </p:txBody>
        </p:sp>
        <p:sp>
          <p:nvSpPr>
            <p:cNvPr id="56" name="等腰三角形 55"/>
            <p:cNvSpPr/>
            <p:nvPr/>
          </p:nvSpPr>
          <p:spPr bwMode="auto">
            <a:xfrm>
              <a:off x="1691680" y="3939902"/>
              <a:ext cx="288032" cy="288032"/>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ndParaRPr>
            </a:p>
          </p:txBody>
        </p:sp>
        <p:sp>
          <p:nvSpPr>
            <p:cNvPr id="57" name="等腰三角形 56"/>
            <p:cNvSpPr/>
            <p:nvPr/>
          </p:nvSpPr>
          <p:spPr bwMode="auto">
            <a:xfrm>
              <a:off x="1979712" y="3939902"/>
              <a:ext cx="288032" cy="288032"/>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ndParaRPr>
            </a:p>
          </p:txBody>
        </p:sp>
        <p:sp>
          <p:nvSpPr>
            <p:cNvPr id="58" name="等腰三角形 57"/>
            <p:cNvSpPr/>
            <p:nvPr/>
          </p:nvSpPr>
          <p:spPr bwMode="auto">
            <a:xfrm>
              <a:off x="1835696" y="4227934"/>
              <a:ext cx="288032" cy="288032"/>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bg1"/>
                </a:solidFill>
                <a:effectLst/>
                <a:latin typeface="Arial" panose="020B0604020202020204" pitchFamily="34" charset="0"/>
              </a:endParaRPr>
            </a:p>
          </p:txBody>
        </p:sp>
      </p:grpSp>
      <p:sp>
        <p:nvSpPr>
          <p:cNvPr id="59" name="TextBox 58"/>
          <p:cNvSpPr txBox="1"/>
          <p:nvPr/>
        </p:nvSpPr>
        <p:spPr>
          <a:xfrm>
            <a:off x="2123728" y="3435846"/>
            <a:ext cx="4320480"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适用于述职报告</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年终总结</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新年计划</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工作汇报等</a:t>
            </a:r>
            <a:r>
              <a:rPr lang="en-US" altLang="zh-CN" sz="1400" b="1" dirty="0">
                <a:solidFill>
                  <a:schemeClr val="bg1"/>
                </a:solidFill>
                <a:latin typeface="微软雅黑" panose="020B0503020204020204" pitchFamily="34" charset="-122"/>
                <a:ea typeface="微软雅黑" panose="020B0503020204020204" pitchFamily="34" charset="-122"/>
              </a:rPr>
              <a: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6"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9"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2"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5"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1"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4"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7"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00"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pic>
        <p:nvPicPr>
          <p:cNvPr id="67" name="图片 66" descr="图片1.png"/>
          <p:cNvPicPr>
            <a:picLocks noChangeAspect="1"/>
          </p:cNvPicPr>
          <p:nvPr/>
        </p:nvPicPr>
        <p:blipFill>
          <a:blip r:embed="rId3" cstate="print"/>
          <a:stretch>
            <a:fillRect/>
          </a:stretch>
        </p:blipFill>
        <p:spPr>
          <a:xfrm>
            <a:off x="8742734" y="0"/>
            <a:ext cx="802532" cy="5143500"/>
          </a:xfrm>
          <a:prstGeom prst="rect">
            <a:avLst/>
          </a:prstGeom>
        </p:spPr>
      </p:pic>
      <p:pic>
        <p:nvPicPr>
          <p:cNvPr id="61" name="图片 60" descr="Image.png"/>
          <p:cNvPicPr>
            <a:picLocks noChangeAspect="1"/>
          </p:cNvPicPr>
          <p:nvPr/>
        </p:nvPicPr>
        <p:blipFill>
          <a:blip r:embed="rId4" cstate="print"/>
          <a:srcRect l="5600" t="33600" r="3401" b="35601"/>
          <a:stretch>
            <a:fillRect/>
          </a:stretch>
        </p:blipFill>
        <p:spPr>
          <a:xfrm>
            <a:off x="1763688" y="843558"/>
            <a:ext cx="5009284" cy="1695450"/>
          </a:xfrm>
          <a:prstGeom prst="rect">
            <a:avLst/>
          </a:prstGeom>
        </p:spPr>
      </p:pic>
      <p:sp>
        <p:nvSpPr>
          <p:cNvPr id="62" name="TextBox 61"/>
          <p:cNvSpPr txBox="1"/>
          <p:nvPr/>
        </p:nvSpPr>
        <p:spPr>
          <a:xfrm>
            <a:off x="2339752" y="1023578"/>
            <a:ext cx="576064" cy="1200329"/>
          </a:xfrm>
          <a:prstGeom prst="rect">
            <a:avLst/>
          </a:prstGeom>
          <a:noFill/>
        </p:spPr>
        <p:txBody>
          <a:bodyPr wrap="square" rtlCol="0">
            <a:spAutoFit/>
          </a:bodyPr>
          <a:lstStyle/>
          <a:p>
            <a:r>
              <a:rPr lang="en-US" altLang="zh-CN" sz="7200" dirty="0">
                <a:solidFill>
                  <a:srgbClr val="C00000"/>
                </a:solidFill>
                <a:latin typeface="Gungsuh" panose="02030600000101010101" pitchFamily="18" charset="-127"/>
                <a:ea typeface="Gungsuh" panose="02030600000101010101" pitchFamily="18" charset="-127"/>
              </a:rPr>
              <a:t>2</a:t>
            </a:r>
            <a:endParaRPr lang="zh-CN" altLang="en-US" sz="7200" dirty="0">
              <a:solidFill>
                <a:srgbClr val="C00000"/>
              </a:solidFill>
              <a:latin typeface="Gungsuh" panose="02030600000101010101" pitchFamily="18" charset="-127"/>
              <a:ea typeface="Gungsuh" panose="02030600000101010101" pitchFamily="18" charset="-127"/>
            </a:endParaRPr>
          </a:p>
        </p:txBody>
      </p:sp>
      <p:sp>
        <p:nvSpPr>
          <p:cNvPr id="63" name="TextBox 62"/>
          <p:cNvSpPr txBox="1"/>
          <p:nvPr/>
        </p:nvSpPr>
        <p:spPr>
          <a:xfrm>
            <a:off x="3419872" y="1023578"/>
            <a:ext cx="576064" cy="1200329"/>
          </a:xfrm>
          <a:prstGeom prst="rect">
            <a:avLst/>
          </a:prstGeom>
          <a:noFill/>
        </p:spPr>
        <p:txBody>
          <a:bodyPr wrap="square" rtlCol="0">
            <a:spAutoFit/>
          </a:bodyPr>
          <a:lstStyle/>
          <a:p>
            <a:r>
              <a:rPr lang="en-US" altLang="zh-CN" sz="7200" dirty="0">
                <a:solidFill>
                  <a:srgbClr val="C00000"/>
                </a:solidFill>
                <a:latin typeface="Gungsuh" panose="02030600000101010101" pitchFamily="18" charset="-127"/>
                <a:ea typeface="Gungsuh" panose="02030600000101010101" pitchFamily="18" charset="-127"/>
              </a:rPr>
              <a:t>0</a:t>
            </a:r>
            <a:endParaRPr lang="zh-CN" altLang="en-US" sz="7200" dirty="0">
              <a:solidFill>
                <a:srgbClr val="C00000"/>
              </a:solidFill>
              <a:latin typeface="Gungsuh" panose="02030600000101010101" pitchFamily="18" charset="-127"/>
              <a:ea typeface="Gungsuh" panose="02030600000101010101" pitchFamily="18" charset="-127"/>
            </a:endParaRPr>
          </a:p>
        </p:txBody>
      </p:sp>
      <p:sp>
        <p:nvSpPr>
          <p:cNvPr id="64" name="TextBox 63"/>
          <p:cNvSpPr txBox="1"/>
          <p:nvPr/>
        </p:nvSpPr>
        <p:spPr>
          <a:xfrm>
            <a:off x="4499992" y="1023578"/>
            <a:ext cx="576064" cy="1200329"/>
          </a:xfrm>
          <a:prstGeom prst="rect">
            <a:avLst/>
          </a:prstGeom>
          <a:noFill/>
        </p:spPr>
        <p:txBody>
          <a:bodyPr wrap="square" rtlCol="0">
            <a:spAutoFit/>
          </a:bodyPr>
          <a:lstStyle/>
          <a:p>
            <a:r>
              <a:rPr lang="en-US" altLang="zh-CN" sz="7200" dirty="0">
                <a:solidFill>
                  <a:srgbClr val="C00000"/>
                </a:solidFill>
                <a:latin typeface="Gungsuh" panose="02030600000101010101" pitchFamily="18" charset="-127"/>
                <a:ea typeface="Gungsuh" panose="02030600000101010101" pitchFamily="18" charset="-127"/>
              </a:rPr>
              <a:t>2</a:t>
            </a:r>
            <a:endParaRPr lang="zh-CN" altLang="en-US" sz="7200" dirty="0">
              <a:solidFill>
                <a:srgbClr val="C00000"/>
              </a:solidFill>
              <a:latin typeface="Gungsuh" panose="02030600000101010101" pitchFamily="18" charset="-127"/>
              <a:ea typeface="Gungsuh" panose="02030600000101010101" pitchFamily="18" charset="-127"/>
            </a:endParaRPr>
          </a:p>
        </p:txBody>
      </p:sp>
      <p:sp>
        <p:nvSpPr>
          <p:cNvPr id="65" name="TextBox 64"/>
          <p:cNvSpPr txBox="1"/>
          <p:nvPr/>
        </p:nvSpPr>
        <p:spPr>
          <a:xfrm>
            <a:off x="5508104" y="3269"/>
            <a:ext cx="576064" cy="1200329"/>
          </a:xfrm>
          <a:prstGeom prst="rect">
            <a:avLst/>
          </a:prstGeom>
          <a:noFill/>
        </p:spPr>
        <p:txBody>
          <a:bodyPr wrap="square" rtlCol="0">
            <a:spAutoFit/>
          </a:bodyPr>
          <a:lstStyle/>
          <a:p>
            <a:r>
              <a:rPr lang="en-US" altLang="zh-CN" sz="7200" dirty="0">
                <a:solidFill>
                  <a:srgbClr val="C00000"/>
                </a:solidFill>
                <a:latin typeface="Gungsuh" panose="02030600000101010101" pitchFamily="18" charset="-127"/>
                <a:ea typeface="Gungsuh" panose="02030600000101010101" pitchFamily="18" charset="-127"/>
              </a:rPr>
              <a:t>8</a:t>
            </a:r>
            <a:endParaRPr lang="zh-CN" altLang="en-US" sz="7200" dirty="0">
              <a:solidFill>
                <a:srgbClr val="C00000"/>
              </a:solidFill>
              <a:latin typeface="Gungsuh" panose="02030600000101010101" pitchFamily="18" charset="-127"/>
              <a:ea typeface="Gungsuh" panose="02030600000101010101" pitchFamily="18" charset="-127"/>
            </a:endParaRPr>
          </a:p>
        </p:txBody>
      </p:sp>
      <p:sp>
        <p:nvSpPr>
          <p:cNvPr id="66" name="TextBox 65"/>
          <p:cNvSpPr txBox="1"/>
          <p:nvPr/>
        </p:nvSpPr>
        <p:spPr>
          <a:xfrm>
            <a:off x="5508104" y="1011381"/>
            <a:ext cx="576064" cy="1200329"/>
          </a:xfrm>
          <a:prstGeom prst="rect">
            <a:avLst/>
          </a:prstGeom>
          <a:noFill/>
        </p:spPr>
        <p:txBody>
          <a:bodyPr wrap="square" rtlCol="0">
            <a:spAutoFit/>
          </a:bodyPr>
          <a:lstStyle/>
          <a:p>
            <a:r>
              <a:rPr lang="en-US" altLang="zh-CN" sz="7200" dirty="0">
                <a:solidFill>
                  <a:srgbClr val="C00000"/>
                </a:solidFill>
                <a:latin typeface="Gungsuh" panose="02030600000101010101" pitchFamily="18" charset="-127"/>
                <a:ea typeface="Gungsuh" panose="02030600000101010101" pitchFamily="18" charset="-127"/>
              </a:rPr>
              <a:t>0</a:t>
            </a:r>
            <a:endParaRPr lang="zh-CN" altLang="en-US" sz="7200" dirty="0">
              <a:solidFill>
                <a:srgbClr val="C00000"/>
              </a:solidFill>
              <a:latin typeface="Gungsuh" panose="02030600000101010101" pitchFamily="18" charset="-127"/>
              <a:ea typeface="Gungsuh" panose="02030600000101010101" pitchFamily="18" charset="-127"/>
            </a:endParaRPr>
          </a:p>
        </p:txBody>
      </p:sp>
      <p:cxnSp>
        <p:nvCxnSpPr>
          <p:cNvPr id="69" name="直接连接符 68"/>
          <p:cNvCxnSpPr/>
          <p:nvPr/>
        </p:nvCxnSpPr>
        <p:spPr>
          <a:xfrm>
            <a:off x="5364088" y="1035775"/>
            <a:ext cx="108012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114286" y="3991532"/>
            <a:ext cx="4752528" cy="306705"/>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汇报人：</a:t>
            </a:r>
            <a:r>
              <a:rPr lang="en-US" altLang="zh-CN" sz="1400" b="1">
                <a:solidFill>
                  <a:schemeClr val="bg1"/>
                </a:solidFill>
                <a:latin typeface="微软雅黑" panose="020B0503020204020204" pitchFamily="34" charset="-122"/>
                <a:ea typeface="微软雅黑" panose="020B0503020204020204" pitchFamily="34" charset="-122"/>
              </a:rPr>
              <a:t>xiazaii   </a:t>
            </a:r>
            <a:r>
              <a:rPr lang="zh-CN" altLang="en-US" sz="1400" b="1">
                <a:solidFill>
                  <a:schemeClr val="bg1"/>
                </a:solidFill>
                <a:latin typeface="微软雅黑" panose="020B0503020204020204" pitchFamily="34" charset="-122"/>
                <a:ea typeface="微软雅黑" panose="020B0503020204020204" pitchFamily="34" charset="-122"/>
              </a:rPr>
              <a:t>时间：</a:t>
            </a:r>
            <a:r>
              <a:rPr lang="en-US" altLang="zh-CN" sz="1400" b="1">
                <a:solidFill>
                  <a:schemeClr val="bg1"/>
                </a:solidFill>
                <a:latin typeface="微软雅黑" panose="020B0503020204020204" pitchFamily="34" charset="-122"/>
                <a:ea typeface="微软雅黑" panose="020B0503020204020204" pitchFamily="34" charset="-122"/>
              </a:rPr>
              <a:t>2020.XX.XX</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7" name="矩形 116"/>
          <p:cNvSpPr/>
          <p:nvPr/>
        </p:nvSpPr>
        <p:spPr bwMode="auto">
          <a:xfrm>
            <a:off x="565841" y="-20538"/>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path" presetSubtype="0" accel="50000" decel="50000" fill="hold" grpId="0" nodeType="afterEffect">
                                  <p:stCondLst>
                                    <p:cond delay="0"/>
                                  </p:stCondLst>
                                  <p:childTnLst>
                                    <p:animMotion origin="layout" path="M -4.16667E-6 -3.95062E-6 L -4.16667E-6 0.20062 " pathEditMode="relative" rAng="0" ptsTypes="AA">
                                      <p:cBhvr>
                                        <p:cTn id="32" dur="4500" fill="hold"/>
                                        <p:tgtEl>
                                          <p:spTgt spid="65"/>
                                        </p:tgtEl>
                                        <p:attrNameLst>
                                          <p:attrName>ppt_x</p:attrName>
                                          <p:attrName>ppt_y</p:attrName>
                                        </p:attrNameLst>
                                      </p:cBhvr>
                                      <p:rCtr x="0" y="100"/>
                                    </p:animMotion>
                                  </p:childTnLst>
                                </p:cTn>
                              </p:par>
                              <p:par>
                                <p:cTn id="33" presetID="42" presetClass="path" presetSubtype="0" accel="50000" decel="50000" fill="hold" nodeType="withEffect">
                                  <p:stCondLst>
                                    <p:cond delay="0"/>
                                  </p:stCondLst>
                                  <p:childTnLst>
                                    <p:animMotion origin="layout" path="M 2.77778E-7 -4.5679E-6 L 2.77778E-7 0.24291 " pathEditMode="relative" rAng="0" ptsTypes="AA">
                                      <p:cBhvr>
                                        <p:cTn id="34" dur="4600" fill="hold"/>
                                        <p:tgtEl>
                                          <p:spTgt spid="69"/>
                                        </p:tgtEl>
                                        <p:attrNameLst>
                                          <p:attrName>ppt_x</p:attrName>
                                          <p:attrName>ppt_y</p:attrName>
                                        </p:attrNameLst>
                                      </p:cBhvr>
                                      <p:rCtr x="0" y="121"/>
                                    </p:animMotion>
                                  </p:childTnLst>
                                </p:cTn>
                              </p:par>
                              <p:par>
                                <p:cTn id="35" presetID="42" presetClass="path" presetSubtype="0" accel="50000" decel="50000" fill="hold" grpId="1" nodeType="withEffect">
                                  <p:stCondLst>
                                    <p:cond delay="100"/>
                                  </p:stCondLst>
                                  <p:childTnLst>
                                    <p:animMotion origin="layout" path="M 0 0  L 0 0.44444  E" pathEditMode="relative" ptsTypes="">
                                      <p:cBhvr>
                                        <p:cTn id="36" dur="5200" fill="hold"/>
                                        <p:tgtEl>
                                          <p:spTgt spid="66"/>
                                        </p:tgtEl>
                                        <p:attrNameLst>
                                          <p:attrName>ppt_x</p:attrName>
                                          <p:attrName>ppt_y</p:attrName>
                                        </p:attrNameLst>
                                      </p:cBhvr>
                                    </p:animMotion>
                                  </p:childTnLst>
                                </p:cTn>
                              </p:par>
                            </p:childTnLst>
                          </p:cTn>
                        </p:par>
                        <p:par>
                          <p:cTn id="37" fill="hold">
                            <p:stCondLst>
                              <p:cond delay="5500"/>
                            </p:stCondLst>
                            <p:childTnLst>
                              <p:par>
                                <p:cTn id="38" presetID="1" presetClass="exit" presetSubtype="0" fill="hold" grpId="2" nodeType="afterEffect">
                                  <p:stCondLst>
                                    <p:cond delay="0"/>
                                  </p:stCondLst>
                                  <p:childTnLst>
                                    <p:set>
                                      <p:cBhvr>
                                        <p:cTn id="39" dur="1" fill="hold">
                                          <p:stCondLst>
                                            <p:cond delay="0"/>
                                          </p:stCondLst>
                                        </p:cTn>
                                        <p:tgtEl>
                                          <p:spTgt spid="66"/>
                                        </p:tgtEl>
                                        <p:attrNameLst>
                                          <p:attrName>style.visibility</p:attrName>
                                        </p:attrNameLst>
                                      </p:cBhvr>
                                      <p:to>
                                        <p:strVal val="hidden"/>
                                      </p:to>
                                    </p:set>
                                  </p:childTnLst>
                                </p:cTn>
                              </p:par>
                            </p:childTnLst>
                          </p:cTn>
                        </p:par>
                        <p:par>
                          <p:cTn id="40" fill="hold">
                            <p:stCondLst>
                              <p:cond delay="5500"/>
                            </p:stCondLst>
                            <p:childTnLst>
                              <p:par>
                                <p:cTn id="41" presetID="1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plus(in)">
                                      <p:cBhvr>
                                        <p:cTn id="43" dur="1300"/>
                                        <p:tgtEl>
                                          <p:spTgt spid="47"/>
                                        </p:tgtEl>
                                      </p:cBhvr>
                                    </p:animEffect>
                                  </p:childTnLst>
                                </p:cTn>
                              </p:par>
                            </p:childTnLst>
                          </p:cTn>
                        </p:par>
                        <p:par>
                          <p:cTn id="44" fill="hold">
                            <p:stCondLst>
                              <p:cond delay="7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8"/>
                                        </p:tgtEl>
                                        <p:attrNameLst>
                                          <p:attrName>style.visibility</p:attrName>
                                        </p:attrNameLst>
                                      </p:cBhvr>
                                      <p:to>
                                        <p:strVal val="visible"/>
                                      </p:to>
                                    </p:set>
                                    <p:anim calcmode="lin" valueType="num">
                                      <p:cBhvr>
                                        <p:cTn id="47" dur="10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48"/>
                                        </p:tgtEl>
                                        <p:attrNameLst>
                                          <p:attrName>ppt_y</p:attrName>
                                        </p:attrNameLst>
                                      </p:cBhvr>
                                      <p:tavLst>
                                        <p:tav tm="0">
                                          <p:val>
                                            <p:strVal val="#ppt_y"/>
                                          </p:val>
                                        </p:tav>
                                        <p:tav tm="100000">
                                          <p:val>
                                            <p:strVal val="#ppt_y"/>
                                          </p:val>
                                        </p:tav>
                                      </p:tavLst>
                                    </p:anim>
                                    <p:anim calcmode="lin" valueType="num">
                                      <p:cBhvr>
                                        <p:cTn id="49" dur="10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48"/>
                                        </p:tgtEl>
                                      </p:cBhvr>
                                    </p:animEffect>
                                  </p:childTnLst>
                                </p:cTn>
                              </p:par>
                            </p:childTnLst>
                          </p:cTn>
                        </p:par>
                        <p:par>
                          <p:cTn id="52" fill="hold">
                            <p:stCondLst>
                              <p:cond delay="8800"/>
                            </p:stCondLst>
                            <p:childTnLst>
                              <p:par>
                                <p:cTn id="53" presetID="41" presetClass="entr" presetSubtype="0" fill="hold" grpId="0" nodeType="afterEffect">
                                  <p:stCondLst>
                                    <p:cond delay="0"/>
                                  </p:stCondLst>
                                  <p:iterate type="lt">
                                    <p:tmPct val="5833"/>
                                  </p:iterate>
                                  <p:childTnLst>
                                    <p:set>
                                      <p:cBhvr>
                                        <p:cTn id="54" dur="1" fill="hold">
                                          <p:stCondLst>
                                            <p:cond delay="0"/>
                                          </p:stCondLst>
                                        </p:cTn>
                                        <p:tgtEl>
                                          <p:spTgt spid="59"/>
                                        </p:tgtEl>
                                        <p:attrNameLst>
                                          <p:attrName>style.visibility</p:attrName>
                                        </p:attrNameLst>
                                      </p:cBhvr>
                                      <p:to>
                                        <p:strVal val="visible"/>
                                      </p:to>
                                    </p:set>
                                    <p:anim calcmode="lin" valueType="num">
                                      <p:cBhvr>
                                        <p:cTn id="55" dur="10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59"/>
                                        </p:tgtEl>
                                        <p:attrNameLst>
                                          <p:attrName>ppt_y</p:attrName>
                                        </p:attrNameLst>
                                      </p:cBhvr>
                                      <p:tavLst>
                                        <p:tav tm="0">
                                          <p:val>
                                            <p:strVal val="#ppt_y"/>
                                          </p:val>
                                        </p:tav>
                                        <p:tav tm="100000">
                                          <p:val>
                                            <p:strVal val="#ppt_y"/>
                                          </p:val>
                                        </p:tav>
                                      </p:tavLst>
                                    </p:anim>
                                    <p:anim calcmode="lin" valueType="num">
                                      <p:cBhvr>
                                        <p:cTn id="57" dur="10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59"/>
                                        </p:tgtEl>
                                      </p:cBhvr>
                                    </p:animEffect>
                                  </p:childTnLst>
                                </p:cTn>
                              </p:par>
                            </p:childTnLst>
                          </p:cTn>
                        </p:par>
                        <p:par>
                          <p:cTn id="60" fill="hold">
                            <p:stCondLst>
                              <p:cond delay="11200"/>
                            </p:stCondLst>
                            <p:childTnLst>
                              <p:par>
                                <p:cTn id="61" presetID="2" presetClass="entr" presetSubtype="8"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0-#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1+#ppt_w/2"/>
                                          </p:val>
                                        </p:tav>
                                        <p:tav tm="100000">
                                          <p:val>
                                            <p:strVal val="#ppt_x"/>
                                          </p:val>
                                        </p:tav>
                                      </p:tavLst>
                                    </p:anim>
                                    <p:anim calcmode="lin" valueType="num">
                                      <p:cBhvr additive="base">
                                        <p:cTn id="68" dur="500" fill="hold"/>
                                        <p:tgtEl>
                                          <p:spTgt spid="54"/>
                                        </p:tgtEl>
                                        <p:attrNameLst>
                                          <p:attrName>ppt_y</p:attrName>
                                        </p:attrNameLst>
                                      </p:cBhvr>
                                      <p:tavLst>
                                        <p:tav tm="0">
                                          <p:val>
                                            <p:strVal val="#ppt_y"/>
                                          </p:val>
                                        </p:tav>
                                        <p:tav tm="100000">
                                          <p:val>
                                            <p:strVal val="#ppt_y"/>
                                          </p:val>
                                        </p:tav>
                                      </p:tavLst>
                                    </p:anim>
                                  </p:childTnLst>
                                </p:cTn>
                              </p:par>
                            </p:childTnLst>
                          </p:cTn>
                        </p:par>
                        <p:par>
                          <p:cTn id="69" fill="hold">
                            <p:stCondLst>
                              <p:cond delay="11700"/>
                            </p:stCondLst>
                            <p:childTnLst>
                              <p:par>
                                <p:cTn id="70" presetID="25" presetClass="entr" presetSubtype="0" fill="hold" grpId="1" nodeType="afterEffect">
                                  <p:stCondLst>
                                    <p:cond delay="0"/>
                                  </p:stCondLst>
                                  <p:iterate type="wd">
                                    <p:tmPct val="10000"/>
                                  </p:iterate>
                                  <p:childTnLst>
                                    <p:set>
                                      <p:cBhvr>
                                        <p:cTn id="71" dur="1" fill="hold">
                                          <p:stCondLst>
                                            <p:cond delay="0"/>
                                          </p:stCondLst>
                                        </p:cTn>
                                        <p:tgtEl>
                                          <p:spTgt spid="115"/>
                                        </p:tgtEl>
                                        <p:attrNameLst>
                                          <p:attrName>style.visibility</p:attrName>
                                        </p:attrNameLst>
                                      </p:cBhvr>
                                      <p:to>
                                        <p:strVal val="visible"/>
                                      </p:to>
                                    </p:set>
                                    <p:anim calcmode="lin" valueType="num">
                                      <p:cBhvr>
                                        <p:cTn id="72" dur="500" decel="50000" fill="hold">
                                          <p:stCondLst>
                                            <p:cond delay="0"/>
                                          </p:stCondLst>
                                        </p:cTn>
                                        <p:tgtEl>
                                          <p:spTgt spid="115"/>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15"/>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15"/>
                                        </p:tgtEl>
                                        <p:attrNameLst>
                                          <p:attrName>ppt_w</p:attrName>
                                        </p:attrNameLst>
                                      </p:cBhvr>
                                      <p:tavLst>
                                        <p:tav tm="0">
                                          <p:val>
                                            <p:strVal val="#ppt_w*.05"/>
                                          </p:val>
                                        </p:tav>
                                        <p:tav tm="100000">
                                          <p:val>
                                            <p:strVal val="#ppt_w"/>
                                          </p:val>
                                        </p:tav>
                                      </p:tavLst>
                                    </p:anim>
                                    <p:anim calcmode="lin" valueType="num">
                                      <p:cBhvr>
                                        <p:cTn id="75" dur="1000" fill="hold"/>
                                        <p:tgtEl>
                                          <p:spTgt spid="115"/>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15"/>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15"/>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15"/>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9" grpId="0"/>
      <p:bldP spid="62" grpId="0"/>
      <p:bldP spid="63" grpId="0"/>
      <p:bldP spid="64" grpId="0"/>
      <p:bldP spid="65" grpId="0"/>
      <p:bldP spid="66" grpId="0"/>
      <p:bldP spid="66" grpId="1"/>
      <p:bldP spid="66" grpId="2"/>
      <p:bldP spid="11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42" name="右箭头 41"/>
          <p:cNvSpPr/>
          <p:nvPr/>
        </p:nvSpPr>
        <p:spPr>
          <a:xfrm>
            <a:off x="899592" y="2571750"/>
            <a:ext cx="7776864" cy="36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圆角右箭头 43"/>
          <p:cNvSpPr/>
          <p:nvPr/>
        </p:nvSpPr>
        <p:spPr>
          <a:xfrm rot="5400000" flipH="1">
            <a:off x="1727684" y="591530"/>
            <a:ext cx="1152128" cy="2808312"/>
          </a:xfrm>
          <a:prstGeom prst="bentArrow">
            <a:avLst>
              <a:gd name="adj1" fmla="val 12442"/>
              <a:gd name="adj2" fmla="val 16800"/>
              <a:gd name="adj3" fmla="val 21738"/>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5" name="圆角右箭头 44"/>
          <p:cNvSpPr/>
          <p:nvPr/>
        </p:nvSpPr>
        <p:spPr>
          <a:xfrm rot="5400000" flipH="1">
            <a:off x="4175956" y="591530"/>
            <a:ext cx="1224136" cy="2736304"/>
          </a:xfrm>
          <a:prstGeom prst="bentArrow">
            <a:avLst>
              <a:gd name="adj1" fmla="val 12442"/>
              <a:gd name="adj2" fmla="val 21760"/>
              <a:gd name="adj3" fmla="val 2284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6" name="圆角右箭头 45"/>
          <p:cNvSpPr/>
          <p:nvPr/>
        </p:nvSpPr>
        <p:spPr>
          <a:xfrm rot="5400000">
            <a:off x="1727684" y="2103698"/>
            <a:ext cx="1152128" cy="2808312"/>
          </a:xfrm>
          <a:prstGeom prst="bentArrow">
            <a:avLst>
              <a:gd name="adj1" fmla="val 12442"/>
              <a:gd name="adj2" fmla="val 21760"/>
              <a:gd name="adj3" fmla="val 2284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7" name="圆角右箭头 46"/>
          <p:cNvSpPr/>
          <p:nvPr/>
        </p:nvSpPr>
        <p:spPr>
          <a:xfrm rot="5400000">
            <a:off x="4175956" y="2175706"/>
            <a:ext cx="1224136" cy="2736304"/>
          </a:xfrm>
          <a:prstGeom prst="bentArrow">
            <a:avLst>
              <a:gd name="adj1" fmla="val 12442"/>
              <a:gd name="adj2" fmla="val 21760"/>
              <a:gd name="adj3" fmla="val 2284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187624" y="1401619"/>
            <a:ext cx="2016224" cy="892552"/>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重点工作一</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49" name="TextBox 48"/>
          <p:cNvSpPr txBox="1"/>
          <p:nvPr/>
        </p:nvSpPr>
        <p:spPr>
          <a:xfrm>
            <a:off x="3635896" y="1419622"/>
            <a:ext cx="2088232" cy="892552"/>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重点工作二</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50" name="TextBox 49"/>
          <p:cNvSpPr txBox="1"/>
          <p:nvPr/>
        </p:nvSpPr>
        <p:spPr>
          <a:xfrm>
            <a:off x="1187624" y="3147814"/>
            <a:ext cx="2016224" cy="892552"/>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重点工作四</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51" name="TextBox 50"/>
          <p:cNvSpPr txBox="1"/>
          <p:nvPr/>
        </p:nvSpPr>
        <p:spPr>
          <a:xfrm>
            <a:off x="3635896" y="3147814"/>
            <a:ext cx="2016224" cy="892552"/>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重点工作五</a:t>
            </a:r>
            <a:endParaRPr lang="en-US" altLang="zh-CN" sz="1400" dirty="0">
              <a:latin typeface="微软雅黑" panose="020B0503020204020204" pitchFamily="34" charset="-122"/>
              <a:ea typeface="微软雅黑" panose="020B0503020204020204" pitchFamily="34" charset="-122"/>
            </a:endParaRPr>
          </a:p>
          <a:p>
            <a:pPr>
              <a:spcAft>
                <a:spcPts val="600"/>
              </a:spcAft>
            </a:pPr>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54" name="圆角右箭头 53"/>
          <p:cNvSpPr/>
          <p:nvPr/>
        </p:nvSpPr>
        <p:spPr>
          <a:xfrm rot="5400000" flipH="1">
            <a:off x="6660232" y="699542"/>
            <a:ext cx="1224136" cy="2520280"/>
          </a:xfrm>
          <a:prstGeom prst="bentArrow">
            <a:avLst>
              <a:gd name="adj1" fmla="val 12442"/>
              <a:gd name="adj2" fmla="val 21760"/>
              <a:gd name="adj3" fmla="val 2284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7" name="圆角右箭头 56"/>
          <p:cNvSpPr/>
          <p:nvPr/>
        </p:nvSpPr>
        <p:spPr>
          <a:xfrm rot="5400000">
            <a:off x="6696236" y="2247714"/>
            <a:ext cx="1224136" cy="2592288"/>
          </a:xfrm>
          <a:prstGeom prst="bentArrow">
            <a:avLst>
              <a:gd name="adj1" fmla="val 12442"/>
              <a:gd name="adj2" fmla="val 21760"/>
              <a:gd name="adj3" fmla="val 2284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6012160" y="1419622"/>
            <a:ext cx="2088232" cy="892552"/>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重点工作三</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59" name="TextBox 58"/>
          <p:cNvSpPr txBox="1"/>
          <p:nvPr/>
        </p:nvSpPr>
        <p:spPr>
          <a:xfrm>
            <a:off x="6084168" y="3129811"/>
            <a:ext cx="2088232" cy="892552"/>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重点工作六</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55" name="矩形 54"/>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56" name="TextBox 55"/>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重点工作概述（点击可编辑）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lide(from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fltVal val="0"/>
                                          </p:val>
                                        </p:tav>
                                        <p:tav tm="100000">
                                          <p:val>
                                            <p:strVal val="#ppt_w"/>
                                          </p:val>
                                        </p:tav>
                                      </p:tavLst>
                                    </p:anim>
                                    <p:anim calcmode="lin" valueType="num">
                                      <p:cBhvr>
                                        <p:cTn id="37" dur="500" fill="hold"/>
                                        <p:tgtEl>
                                          <p:spTgt spid="48"/>
                                        </p:tgtEl>
                                        <p:attrNameLst>
                                          <p:attrName>ppt_h</p:attrName>
                                        </p:attrNameLst>
                                      </p:cBhvr>
                                      <p:tavLst>
                                        <p:tav tm="0">
                                          <p:val>
                                            <p:fltVal val="0"/>
                                          </p:val>
                                        </p:tav>
                                        <p:tav tm="100000">
                                          <p:val>
                                            <p:strVal val="#ppt_h"/>
                                          </p:val>
                                        </p:tav>
                                      </p:tavLst>
                                    </p:anim>
                                    <p:animEffect transition="in" filter="fade">
                                      <p:cBhvr>
                                        <p:cTn id="38" dur="500"/>
                                        <p:tgtEl>
                                          <p:spTgt spid="48"/>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p:cTn id="60" dur="500" fill="hold"/>
                                        <p:tgtEl>
                                          <p:spTgt spid="51"/>
                                        </p:tgtEl>
                                        <p:attrNameLst>
                                          <p:attrName>ppt_w</p:attrName>
                                        </p:attrNameLst>
                                      </p:cBhvr>
                                      <p:tavLst>
                                        <p:tav tm="0">
                                          <p:val>
                                            <p:fltVal val="0"/>
                                          </p:val>
                                        </p:tav>
                                        <p:tav tm="100000">
                                          <p:val>
                                            <p:strVal val="#ppt_w"/>
                                          </p:val>
                                        </p:tav>
                                      </p:tavLst>
                                    </p:anim>
                                    <p:anim calcmode="lin" valueType="num">
                                      <p:cBhvr>
                                        <p:cTn id="61" dur="500" fill="hold"/>
                                        <p:tgtEl>
                                          <p:spTgt spid="51"/>
                                        </p:tgtEl>
                                        <p:attrNameLst>
                                          <p:attrName>ppt_h</p:attrName>
                                        </p:attrNameLst>
                                      </p:cBhvr>
                                      <p:tavLst>
                                        <p:tav tm="0">
                                          <p:val>
                                            <p:fltVal val="0"/>
                                          </p:val>
                                        </p:tav>
                                        <p:tav tm="100000">
                                          <p:val>
                                            <p:strVal val="#ppt_h"/>
                                          </p:val>
                                        </p:tav>
                                      </p:tavLst>
                                    </p:anim>
                                    <p:animEffect transition="in" filter="fade">
                                      <p:cBhvr>
                                        <p:cTn id="62" dur="500"/>
                                        <p:tgtEl>
                                          <p:spTgt spid="51"/>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Effect transition="in" filter="fade">
                                      <p:cBhvr>
                                        <p:cTn id="6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47" grpId="0" animBg="1"/>
      <p:bldP spid="48" grpId="0"/>
      <p:bldP spid="49" grpId="0"/>
      <p:bldP spid="50" grpId="0"/>
      <p:bldP spid="51" grpId="0"/>
      <p:bldP spid="54" grpId="0" animBg="1"/>
      <p:bldP spid="57" grpId="0" animBg="1"/>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55" name="矩形 54"/>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56" name="TextBox 55"/>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重点工作概述（点击可编辑）</a:t>
            </a:r>
          </a:p>
        </p:txBody>
      </p:sp>
      <p:sp>
        <p:nvSpPr>
          <p:cNvPr id="52" name="矩形 51"/>
          <p:cNvSpPr/>
          <p:nvPr/>
        </p:nvSpPr>
        <p:spPr>
          <a:xfrm>
            <a:off x="6516416" y="2751670"/>
            <a:ext cx="1800000"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latin typeface="微软雅黑" panose="020B0503020204020204" pitchFamily="34" charset="-122"/>
              <a:ea typeface="微软雅黑" panose="020B0503020204020204" pitchFamily="34" charset="-122"/>
            </a:endParaRPr>
          </a:p>
          <a:p>
            <a:pPr algn="ct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点击此处编辑工作内容点击此处编辑工作内容点击此处编辑工作内容点击此处编辑工作内容点击此处编辑工作内容点击此处编辑工作内容</a:t>
            </a:r>
          </a:p>
          <a:p>
            <a:pPr algn="ctr"/>
            <a:endParaRPr lang="zh-CN" altLang="en-US" sz="1200" dirty="0">
              <a:latin typeface="微软雅黑" panose="020B0503020204020204" pitchFamily="34" charset="-122"/>
              <a:ea typeface="微软雅黑" panose="020B0503020204020204" pitchFamily="34" charset="-122"/>
            </a:endParaRPr>
          </a:p>
          <a:p>
            <a:pPr algn="ctr"/>
            <a:endParaRPr lang="zh-CN" altLang="en-US" dirty="0"/>
          </a:p>
        </p:txBody>
      </p:sp>
      <p:sp>
        <p:nvSpPr>
          <p:cNvPr id="61" name="矩形 60"/>
          <p:cNvSpPr/>
          <p:nvPr/>
        </p:nvSpPr>
        <p:spPr>
          <a:xfrm>
            <a:off x="4716416" y="987574"/>
            <a:ext cx="1800000" cy="180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latin typeface="微软雅黑" panose="020B0503020204020204" pitchFamily="34" charset="-122"/>
              <a:ea typeface="微软雅黑" panose="020B0503020204020204" pitchFamily="34" charset="-122"/>
            </a:endParaRPr>
          </a:p>
          <a:p>
            <a:pPr algn="ct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点击此处编辑工作内容点击此处编辑工作内容点击此处编辑工作内容点击此处编辑工作内容点击此处编辑工作内容点击此处编辑工作内容</a:t>
            </a:r>
          </a:p>
          <a:p>
            <a:pPr algn="ctr"/>
            <a:endParaRPr lang="zh-CN" altLang="en-US" sz="1200" dirty="0">
              <a:latin typeface="微软雅黑" panose="020B0503020204020204" pitchFamily="34" charset="-122"/>
              <a:ea typeface="微软雅黑" panose="020B0503020204020204" pitchFamily="34" charset="-122"/>
            </a:endParaRPr>
          </a:p>
          <a:p>
            <a:pPr algn="ctr"/>
            <a:endParaRPr lang="zh-CN" altLang="en-US" dirty="0"/>
          </a:p>
        </p:txBody>
      </p:sp>
      <p:pic>
        <p:nvPicPr>
          <p:cNvPr id="62" name="图片 61" descr="1389408276987.jpeg"/>
          <p:cNvPicPr/>
          <p:nvPr/>
        </p:nvPicPr>
        <p:blipFill>
          <a:blip r:embed="rId3" cstate="print"/>
          <a:srcRect t="4471" r="3970" b="31401"/>
          <a:stretch>
            <a:fillRect/>
          </a:stretch>
        </p:blipFill>
        <p:spPr>
          <a:xfrm>
            <a:off x="6516416" y="987674"/>
            <a:ext cx="1800000" cy="1800000"/>
          </a:xfrm>
          <a:prstGeom prst="rect">
            <a:avLst/>
          </a:prstGeom>
        </p:spPr>
      </p:pic>
      <p:pic>
        <p:nvPicPr>
          <p:cNvPr id="63" name="图片 62" descr="时间.jpg"/>
          <p:cNvPicPr/>
          <p:nvPr/>
        </p:nvPicPr>
        <p:blipFill>
          <a:blip r:embed="rId4" cstate="print"/>
          <a:srcRect l="6300" b="6201"/>
          <a:stretch>
            <a:fillRect/>
          </a:stretch>
        </p:blipFill>
        <p:spPr>
          <a:xfrm>
            <a:off x="4716416" y="2751770"/>
            <a:ext cx="1800000" cy="1800000"/>
          </a:xfrm>
          <a:prstGeom prst="rect">
            <a:avLst/>
          </a:prstGeom>
        </p:spPr>
      </p:pic>
      <p:pic>
        <p:nvPicPr>
          <p:cNvPr id="65" name="图片 64" descr="2007615202634257_2.jpg"/>
          <p:cNvPicPr/>
          <p:nvPr/>
        </p:nvPicPr>
        <p:blipFill>
          <a:blip r:embed="rId5" cstate="print"/>
          <a:stretch>
            <a:fillRect/>
          </a:stretch>
        </p:blipFill>
        <p:spPr>
          <a:xfrm>
            <a:off x="1116216" y="987574"/>
            <a:ext cx="3600000" cy="360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lide(fromLeft)">
                                      <p:cBhvr>
                                        <p:cTn id="7" dur="500"/>
                                        <p:tgtEl>
                                          <p:spTgt spid="6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1+#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1+#ppt_w/2"/>
                                          </p:val>
                                        </p:tav>
                                        <p:tav tm="100000">
                                          <p:val>
                                            <p:strVal val="#ppt_x"/>
                                          </p:val>
                                        </p:tav>
                                      </p:tavLst>
                                    </p:anim>
                                    <p:anim calcmode="lin" valueType="num">
                                      <p:cBhvr additive="base">
                                        <p:cTn id="17" dur="500" fill="hold"/>
                                        <p:tgtEl>
                                          <p:spTgt spid="5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1+#ppt_w/2"/>
                                          </p:val>
                                        </p:tav>
                                        <p:tav tm="100000">
                                          <p:val>
                                            <p:strVal val="#ppt_x"/>
                                          </p:val>
                                        </p:tav>
                                      </p:tavLst>
                                    </p:anim>
                                    <p:anim calcmode="lin" valueType="num">
                                      <p:cBhvr additive="base">
                                        <p:cTn id="27" dur="500" fill="hold"/>
                                        <p:tgtEl>
                                          <p:spTgt spid="6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1+#ppt_w/2"/>
                                          </p:val>
                                        </p:tav>
                                        <p:tav tm="100000">
                                          <p:val>
                                            <p:strVal val="#ppt_x"/>
                                          </p:val>
                                        </p:tav>
                                      </p:tavLst>
                                    </p:anim>
                                    <p:anim calcmode="lin" valueType="num">
                                      <p:cBhvr additive="base">
                                        <p:cTn id="31"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2"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组合 78"/>
          <p:cNvGrpSpPr/>
          <p:nvPr/>
        </p:nvGrpSpPr>
        <p:grpSpPr>
          <a:xfrm>
            <a:off x="2301676" y="1779662"/>
            <a:ext cx="1081190" cy="864096"/>
            <a:chOff x="2051720" y="1563638"/>
            <a:chExt cx="1349816" cy="1080120"/>
          </a:xfrm>
        </p:grpSpPr>
        <p:sp>
          <p:nvSpPr>
            <p:cNvPr id="65" name="圆角矩形 64"/>
            <p:cNvSpPr/>
            <p:nvPr/>
          </p:nvSpPr>
          <p:spPr>
            <a:xfrm>
              <a:off x="2051720" y="1563638"/>
              <a:ext cx="1080120" cy="10801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zh-CN" altLang="en-US"/>
            </a:p>
          </p:txBody>
        </p:sp>
        <p:sp>
          <p:nvSpPr>
            <p:cNvPr id="67" name="TextBox 66"/>
            <p:cNvSpPr txBox="1"/>
            <p:nvPr/>
          </p:nvSpPr>
          <p:spPr>
            <a:xfrm>
              <a:off x="2128574" y="1701944"/>
              <a:ext cx="1272962" cy="807914"/>
            </a:xfrm>
            <a:prstGeom prst="rect">
              <a:avLst/>
            </a:prstGeom>
            <a:noFill/>
          </p:spPr>
          <p:txBody>
            <a:bodyPr wrap="square" rtlCol="0">
              <a:spAutoFit/>
            </a:bodyPr>
            <a:lstStyle/>
            <a:p>
              <a:r>
                <a:rPr lang="en-US" altLang="zh-CN"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rPr>
                <a:t>02</a:t>
              </a:r>
              <a:endParaRPr lang="zh-CN" altLang="en-US"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endParaRPr>
            </a:p>
          </p:txBody>
        </p:sp>
      </p:grpSp>
      <p:cxnSp>
        <p:nvCxnSpPr>
          <p:cNvPr id="68" name="直接连接符 67"/>
          <p:cNvCxnSpPr/>
          <p:nvPr/>
        </p:nvCxnSpPr>
        <p:spPr>
          <a:xfrm>
            <a:off x="3779912" y="987574"/>
            <a:ext cx="0" cy="30243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95736" y="2895194"/>
            <a:ext cx="1187130" cy="400110"/>
          </a:xfrm>
          <a:prstGeom prst="rect">
            <a:avLst/>
          </a:prstGeom>
          <a:noFill/>
        </p:spPr>
        <p:txBody>
          <a:bodyPr wrap="square" rtlCol="0">
            <a:spAutoFit/>
          </a:bodyPr>
          <a:lstStyle/>
          <a:p>
            <a:r>
              <a:rPr lang="en-US" altLang="zh-CN" sz="2000" b="1" dirty="0">
                <a:solidFill>
                  <a:srgbClr val="C00000"/>
                </a:solidFill>
              </a:rPr>
              <a:t>Part two</a:t>
            </a:r>
            <a:endParaRPr lang="zh-CN" altLang="en-US" sz="2000" b="1" dirty="0">
              <a:solidFill>
                <a:srgbClr val="C00000"/>
              </a:solidFill>
            </a:endParaRPr>
          </a:p>
        </p:txBody>
      </p:sp>
      <p:sp>
        <p:nvSpPr>
          <p:cNvPr id="70" name="矩形 69"/>
          <p:cNvSpPr/>
          <p:nvPr/>
        </p:nvSpPr>
        <p:spPr>
          <a:xfrm>
            <a:off x="4788024" y="1563638"/>
            <a:ext cx="2339102" cy="523220"/>
          </a:xfrm>
          <a:prstGeom prst="rect">
            <a:avLst/>
          </a:prstGeom>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工作完成情况</a:t>
            </a:r>
          </a:p>
        </p:txBody>
      </p:sp>
      <p:sp>
        <p:nvSpPr>
          <p:cNvPr id="71" name="TextBox 70"/>
          <p:cNvSpPr txBox="1"/>
          <p:nvPr/>
        </p:nvSpPr>
        <p:spPr>
          <a:xfrm>
            <a:off x="3923928"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●年度计划完成</a:t>
            </a:r>
          </a:p>
        </p:txBody>
      </p:sp>
      <p:sp>
        <p:nvSpPr>
          <p:cNvPr id="72" name="TextBox 71"/>
          <p:cNvSpPr txBox="1"/>
          <p:nvPr/>
        </p:nvSpPr>
        <p:spPr>
          <a:xfrm>
            <a:off x="6156176"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●工作达标情况</a:t>
            </a:r>
          </a:p>
        </p:txBody>
      </p:sp>
      <p:sp>
        <p:nvSpPr>
          <p:cNvPr id="73" name="TextBox 72"/>
          <p:cNvSpPr txBox="1"/>
          <p:nvPr/>
        </p:nvSpPr>
        <p:spPr>
          <a:xfrm>
            <a:off x="3923928"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●存在的不足</a:t>
            </a:r>
          </a:p>
        </p:txBody>
      </p:sp>
      <p:sp>
        <p:nvSpPr>
          <p:cNvPr id="76" name="TextBox 75"/>
          <p:cNvSpPr txBox="1"/>
          <p:nvPr/>
        </p:nvSpPr>
        <p:spPr>
          <a:xfrm>
            <a:off x="6156176"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●改善不足的对策</a:t>
            </a:r>
          </a:p>
        </p:txBody>
      </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slide(fromBottom)">
                                      <p:cBhvr>
                                        <p:cTn id="11" dur="500"/>
                                        <p:tgtEl>
                                          <p:spTgt spid="6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slide(fromBottom)">
                                      <p:cBhvr>
                                        <p:cTn id="14" dur="500"/>
                                        <p:tgtEl>
                                          <p:spTgt spid="7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slide(fromBottom)">
                                      <p:cBhvr>
                                        <p:cTn id="17" dur="500"/>
                                        <p:tgtEl>
                                          <p:spTgt spid="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slide(fromBottom)">
                                      <p:cBhvr>
                                        <p:cTn id="20" dur="500"/>
                                        <p:tgtEl>
                                          <p:spTgt spid="72"/>
                                        </p:tgtEl>
                                      </p:cBhvr>
                                    </p:animEffect>
                                  </p:childTnLst>
                                </p:cTn>
                              </p:par>
                              <p:par>
                                <p:cTn id="21" presetID="12" presetClass="entr" presetSubtype="4" fill="hold" grpId="0" nodeType="withEffect">
                                  <p:stCondLst>
                                    <p:cond delay="1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400"/>
                                        <p:tgtEl>
                                          <p:spTgt spid="7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slide(fromBottom)">
                                      <p:cBhvr>
                                        <p:cTn id="26" dur="500"/>
                                        <p:tgtEl>
                                          <p:spTgt spid="76"/>
                                        </p:tgtEl>
                                      </p:cBhvr>
                                    </p:animEffect>
                                  </p:childTnLst>
                                </p:cTn>
                              </p:par>
                              <p:par>
                                <p:cTn id="27" presetID="1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Bottom)">
                                      <p:cBhvr>
                                        <p:cTn id="29" dur="500"/>
                                        <p:tgtEl>
                                          <p:spTgt spid="17"/>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6"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44" name="圆角矩形 43"/>
          <p:cNvSpPr/>
          <p:nvPr/>
        </p:nvSpPr>
        <p:spPr>
          <a:xfrm>
            <a:off x="827584" y="699542"/>
            <a:ext cx="2880000" cy="2160000"/>
          </a:xfrm>
          <a:prstGeom prst="roundRect">
            <a:avLst/>
          </a:prstGeom>
          <a:noFill/>
          <a:ln w="50800">
            <a:solidFill>
              <a:srgbClr val="C00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7" name="TextBox 46"/>
          <p:cNvSpPr txBox="1"/>
          <p:nvPr/>
        </p:nvSpPr>
        <p:spPr>
          <a:xfrm>
            <a:off x="1331640" y="1275606"/>
            <a:ext cx="2016224" cy="120032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点击此处编辑具体内容，点击此处编辑工作内容，点击此处编辑工作内容，点击此处编辑工作内容，点击此处编辑工作内容，点击此处编辑工作内容</a:t>
            </a:r>
          </a:p>
        </p:txBody>
      </p:sp>
      <p:sp>
        <p:nvSpPr>
          <p:cNvPr id="52" name="TextBox 51"/>
          <p:cNvSpPr txBox="1"/>
          <p:nvPr/>
        </p:nvSpPr>
        <p:spPr>
          <a:xfrm>
            <a:off x="1331640" y="915566"/>
            <a:ext cx="1224136" cy="338554"/>
          </a:xfrm>
          <a:prstGeom prst="rect">
            <a:avLst/>
          </a:prstGeom>
          <a:noFill/>
        </p:spPr>
        <p:txBody>
          <a:bodyPr wrap="square" rtlCol="0">
            <a:spAutoFit/>
          </a:bodyPr>
          <a:lstStyle/>
          <a:p>
            <a:r>
              <a:rPr lang="zh-CN" altLang="en-US" sz="1600" b="1" dirty="0">
                <a:solidFill>
                  <a:srgbClr val="B489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计划额概况</a:t>
            </a:r>
          </a:p>
        </p:txBody>
      </p:sp>
      <p:sp>
        <p:nvSpPr>
          <p:cNvPr id="46" name="矩形 45"/>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8" name="TextBox 47"/>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工作完成情况（点击可编辑）</a:t>
            </a:r>
          </a:p>
        </p:txBody>
      </p:sp>
      <p:sp>
        <p:nvSpPr>
          <p:cNvPr id="54" name="圆角矩形 53"/>
          <p:cNvSpPr/>
          <p:nvPr/>
        </p:nvSpPr>
        <p:spPr>
          <a:xfrm>
            <a:off x="3420192" y="1707654"/>
            <a:ext cx="2880000" cy="2160000"/>
          </a:xfrm>
          <a:prstGeom prst="roundRect">
            <a:avLst/>
          </a:prstGeom>
          <a:noFill/>
          <a:ln w="50800">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6" name="圆角矩形 55"/>
          <p:cNvSpPr/>
          <p:nvPr/>
        </p:nvSpPr>
        <p:spPr>
          <a:xfrm>
            <a:off x="6012480" y="2716006"/>
            <a:ext cx="2880000" cy="2160000"/>
          </a:xfrm>
          <a:prstGeom prst="roundRect">
            <a:avLst/>
          </a:prstGeom>
          <a:noFill/>
          <a:ln w="50800">
            <a:solidFill>
              <a:srgbClr val="C00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7" name="TextBox 56"/>
          <p:cNvSpPr txBox="1"/>
          <p:nvPr/>
        </p:nvSpPr>
        <p:spPr>
          <a:xfrm>
            <a:off x="3779912" y="2355726"/>
            <a:ext cx="2016224" cy="120032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点击此处编辑具体内容，点击此处编辑工作内容，点击此处编辑工作内容，点击此处编辑工作内容，点击此处编辑工作内容，点击此处编辑工作内容</a:t>
            </a:r>
          </a:p>
        </p:txBody>
      </p:sp>
      <p:sp>
        <p:nvSpPr>
          <p:cNvPr id="58" name="TextBox 57"/>
          <p:cNvSpPr txBox="1"/>
          <p:nvPr/>
        </p:nvSpPr>
        <p:spPr>
          <a:xfrm>
            <a:off x="3779912" y="1995686"/>
            <a:ext cx="1224136" cy="338554"/>
          </a:xfrm>
          <a:prstGeom prst="rect">
            <a:avLst/>
          </a:prstGeom>
          <a:noFill/>
        </p:spPr>
        <p:txBody>
          <a:bodyPr wrap="square" rtlCol="0">
            <a:spAutoFit/>
          </a:bodyPr>
          <a:lstStyle/>
          <a:p>
            <a:r>
              <a:rPr lang="zh-CN" altLang="en-US" sz="1600" b="1" dirty="0">
                <a:solidFill>
                  <a:srgbClr val="B489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销售额概况</a:t>
            </a:r>
          </a:p>
        </p:txBody>
      </p:sp>
      <p:sp>
        <p:nvSpPr>
          <p:cNvPr id="59" name="TextBox 58"/>
          <p:cNvSpPr txBox="1"/>
          <p:nvPr/>
        </p:nvSpPr>
        <p:spPr>
          <a:xfrm>
            <a:off x="6516216" y="3315637"/>
            <a:ext cx="2016224" cy="120032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点击此处编辑具体内容，点击此处编辑工作内容，点击此处编辑工作内容，点击此处编辑工作内容，点击此处编辑工作内容，点击此处编辑工作内容</a:t>
            </a:r>
          </a:p>
        </p:txBody>
      </p:sp>
      <p:sp>
        <p:nvSpPr>
          <p:cNvPr id="60" name="TextBox 59"/>
          <p:cNvSpPr txBox="1"/>
          <p:nvPr/>
        </p:nvSpPr>
        <p:spPr>
          <a:xfrm>
            <a:off x="6516216" y="2955597"/>
            <a:ext cx="1224136" cy="338554"/>
          </a:xfrm>
          <a:prstGeom prst="rect">
            <a:avLst/>
          </a:prstGeom>
          <a:noFill/>
        </p:spPr>
        <p:txBody>
          <a:bodyPr wrap="square" rtlCol="0">
            <a:spAutoFit/>
          </a:bodyPr>
          <a:lstStyle/>
          <a:p>
            <a:r>
              <a:rPr lang="zh-CN" altLang="en-US" sz="1600" b="1" dirty="0">
                <a:solidFill>
                  <a:srgbClr val="B489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利润额概况</a:t>
            </a:r>
          </a:p>
        </p:txBody>
      </p:sp>
      <p:sp>
        <p:nvSpPr>
          <p:cNvPr id="61" name="TextBox 60"/>
          <p:cNvSpPr txBox="1"/>
          <p:nvPr/>
        </p:nvSpPr>
        <p:spPr>
          <a:xfrm>
            <a:off x="1115616" y="4155926"/>
            <a:ext cx="3744416"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点击此处编辑具体内容，点击此处编辑工作内容，点击此处编辑工作内容，点击此处编辑工作内容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Left)">
                                      <p:cBhvr>
                                        <p:cTn id="7" dur="500"/>
                                        <p:tgtEl>
                                          <p:spTgt spid="4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0-#ppt_w/2"/>
                                          </p:val>
                                        </p:tav>
                                        <p:tav tm="100000">
                                          <p:val>
                                            <p:strVal val="#ppt_x"/>
                                          </p:val>
                                        </p:tav>
                                      </p:tavLst>
                                    </p:anim>
                                    <p:anim calcmode="lin" valueType="num">
                                      <p:cBhvr additive="base">
                                        <p:cTn id="22"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lide(fromLeft)">
                                      <p:cBhvr>
                                        <p:cTn id="27" dur="1000"/>
                                        <p:tgtEl>
                                          <p:spTgt spid="52"/>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slide(fromLeft)">
                                      <p:cBhvr>
                                        <p:cTn id="30" dur="1000"/>
                                        <p:tgtEl>
                                          <p:spTgt spid="47"/>
                                        </p:tgtEl>
                                      </p:cBhvr>
                                    </p:animEffect>
                                  </p:childTnLst>
                                </p:cTn>
                              </p:par>
                            </p:childTnLst>
                          </p:cTn>
                        </p:par>
                        <p:par>
                          <p:cTn id="31" fill="hold">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slide(fromLeft)">
                                      <p:cBhvr>
                                        <p:cTn id="34" dur="1000"/>
                                        <p:tgtEl>
                                          <p:spTgt spid="58"/>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lide(fromLeft)">
                                      <p:cBhvr>
                                        <p:cTn id="37" dur="1000"/>
                                        <p:tgtEl>
                                          <p:spTgt spid="57"/>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slide(fromLeft)">
                                      <p:cBhvr>
                                        <p:cTn id="41" dur="1000"/>
                                        <p:tgtEl>
                                          <p:spTgt spid="6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slide(fromLeft)">
                                      <p:cBhvr>
                                        <p:cTn id="44" dur="1000"/>
                                        <p:tgtEl>
                                          <p:spTgt spid="59"/>
                                        </p:tgtEl>
                                      </p:cBhvr>
                                    </p:animEffect>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P spid="52" grpId="0"/>
      <p:bldP spid="49" grpId="0"/>
      <p:bldP spid="54" grpId="0" animBg="1"/>
      <p:bldP spid="56" grpId="0" animBg="1"/>
      <p:bldP spid="57" grpId="0"/>
      <p:bldP spid="58"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819821" y="1256556"/>
            <a:ext cx="804788" cy="811138"/>
            <a:chOff x="1462956" y="824508"/>
            <a:chExt cx="804788" cy="811138"/>
          </a:xfrm>
          <a:noFill/>
        </p:grpSpPr>
        <p:sp>
          <p:nvSpPr>
            <p:cNvPr id="42" name="斜纹 41"/>
            <p:cNvSpPr/>
            <p:nvPr/>
          </p:nvSpPr>
          <p:spPr>
            <a:xfrm>
              <a:off x="1475656" y="843558"/>
              <a:ext cx="792088" cy="792088"/>
            </a:xfrm>
            <a:prstGeom prst="diagStripe">
              <a:avLst>
                <a:gd name="adj" fmla="val 572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斜纹 42"/>
            <p:cNvSpPr/>
            <p:nvPr/>
          </p:nvSpPr>
          <p:spPr>
            <a:xfrm>
              <a:off x="1462956" y="824508"/>
              <a:ext cx="377618" cy="360040"/>
            </a:xfrm>
            <a:prstGeom prst="diagStripe">
              <a:avLst>
                <a:gd name="adj" fmla="val 464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rot="10800000">
            <a:off x="4196086" y="3291830"/>
            <a:ext cx="804788" cy="811138"/>
            <a:chOff x="1462956" y="824508"/>
            <a:chExt cx="804788" cy="811138"/>
          </a:xfrm>
          <a:noFill/>
        </p:grpSpPr>
        <p:sp>
          <p:nvSpPr>
            <p:cNvPr id="46" name="斜纹 45"/>
            <p:cNvSpPr/>
            <p:nvPr/>
          </p:nvSpPr>
          <p:spPr>
            <a:xfrm>
              <a:off x="1475656" y="843558"/>
              <a:ext cx="792088" cy="792088"/>
            </a:xfrm>
            <a:prstGeom prst="diagStripe">
              <a:avLst>
                <a:gd name="adj" fmla="val 572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7" name="斜纹 46"/>
            <p:cNvSpPr/>
            <p:nvPr/>
          </p:nvSpPr>
          <p:spPr>
            <a:xfrm>
              <a:off x="1462956" y="824508"/>
              <a:ext cx="377618" cy="360040"/>
            </a:xfrm>
            <a:prstGeom prst="diagStripe">
              <a:avLst>
                <a:gd name="adj" fmla="val 464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rot="5400000">
            <a:off x="4196085" y="1256556"/>
            <a:ext cx="804788" cy="811138"/>
            <a:chOff x="1462956" y="824508"/>
            <a:chExt cx="804788" cy="811138"/>
          </a:xfrm>
          <a:noFill/>
        </p:grpSpPr>
        <p:sp>
          <p:nvSpPr>
            <p:cNvPr id="49" name="斜纹 48"/>
            <p:cNvSpPr/>
            <p:nvPr/>
          </p:nvSpPr>
          <p:spPr>
            <a:xfrm>
              <a:off x="1475656" y="843558"/>
              <a:ext cx="792088" cy="792088"/>
            </a:xfrm>
            <a:prstGeom prst="diagStripe">
              <a:avLst>
                <a:gd name="adj" fmla="val 572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0" name="斜纹 49"/>
            <p:cNvSpPr/>
            <p:nvPr/>
          </p:nvSpPr>
          <p:spPr>
            <a:xfrm>
              <a:off x="1462956" y="824508"/>
              <a:ext cx="377618" cy="360040"/>
            </a:xfrm>
            <a:prstGeom prst="diagStripe">
              <a:avLst>
                <a:gd name="adj" fmla="val 464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rot="16200000">
            <a:off x="1819821" y="3291830"/>
            <a:ext cx="804788" cy="811138"/>
            <a:chOff x="1462956" y="824508"/>
            <a:chExt cx="804788" cy="811138"/>
          </a:xfrm>
          <a:noFill/>
        </p:grpSpPr>
        <p:sp>
          <p:nvSpPr>
            <p:cNvPr id="52" name="斜纹 51"/>
            <p:cNvSpPr/>
            <p:nvPr/>
          </p:nvSpPr>
          <p:spPr>
            <a:xfrm>
              <a:off x="1475656" y="843558"/>
              <a:ext cx="792088" cy="792088"/>
            </a:xfrm>
            <a:prstGeom prst="diagStripe">
              <a:avLst>
                <a:gd name="adj" fmla="val 572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3" name="斜纹 52"/>
            <p:cNvSpPr/>
            <p:nvPr/>
          </p:nvSpPr>
          <p:spPr>
            <a:xfrm>
              <a:off x="1462956" y="824508"/>
              <a:ext cx="377618" cy="360040"/>
            </a:xfrm>
            <a:prstGeom prst="diagStripe">
              <a:avLst>
                <a:gd name="adj" fmla="val 4641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2267744" y="1563638"/>
            <a:ext cx="2376264" cy="2308324"/>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点击此处编辑工作内容点击此处编辑工作内容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点击此处编辑工作内容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点击此处编辑工作内容点击此处编辑工作内容点击此处编辑工作内容点击此处编辑工作内容点击此处编辑工作内容点击此处编辑工作内容</a:t>
            </a:r>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p:txBody>
      </p:sp>
      <p:sp>
        <p:nvSpPr>
          <p:cNvPr id="60" name="TextBox 59"/>
          <p:cNvSpPr txBox="1"/>
          <p:nvPr/>
        </p:nvSpPr>
        <p:spPr>
          <a:xfrm>
            <a:off x="5724128" y="3435846"/>
            <a:ext cx="2376264"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61" name="矩形 60"/>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2" name="TextBox 61"/>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工作达标情况（点击可编辑）</a:t>
            </a:r>
          </a:p>
        </p:txBody>
      </p:sp>
      <p:pic>
        <p:nvPicPr>
          <p:cNvPr id="64" name="图片 63" descr="12711467.jpeg"/>
          <p:cNvPicPr/>
          <p:nvPr/>
        </p:nvPicPr>
        <p:blipFill>
          <a:blip r:embed="rId3" cstate="print"/>
          <a:stretch>
            <a:fillRect/>
          </a:stretch>
        </p:blipFill>
        <p:spPr>
          <a:xfrm>
            <a:off x="5652120" y="1059582"/>
            <a:ext cx="2376264" cy="20879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lide(fromLeft)">
                                      <p:cBhvr>
                                        <p:cTn id="7" dur="500"/>
                                        <p:tgtEl>
                                          <p:spTgt spid="6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1.94444E-6 2.83951E-6 L 0.08386 -0.14908 " pathEditMode="relative" rAng="0" ptsTypes="AA">
                                      <p:cBhvr>
                                        <p:cTn id="18" dur="2000" spd="-100000" fill="hold"/>
                                        <p:tgtEl>
                                          <p:spTgt spid="51"/>
                                        </p:tgtEl>
                                        <p:attrNameLst>
                                          <p:attrName>ppt_x</p:attrName>
                                          <p:attrName>ppt_y</p:attrName>
                                        </p:attrNameLst>
                                      </p:cBhvr>
                                      <p:rCtr x="4200" y="-7500"/>
                                    </p:animMotion>
                                  </p:childTnLst>
                                </p:cTn>
                              </p:par>
                              <p:par>
                                <p:cTn id="19" presetID="56" presetClass="path" presetSubtype="0" accel="50000" decel="50000" fill="hold" nodeType="withEffect">
                                  <p:stCondLst>
                                    <p:cond delay="0"/>
                                  </p:stCondLst>
                                  <p:childTnLst>
                                    <p:animMotion origin="layout" path="M 2.22222E-6 1.85185E-6 L -0.09722 0.17284 " pathEditMode="relative" rAng="0" ptsTypes="AA">
                                      <p:cBhvr>
                                        <p:cTn id="20" dur="2000" spd="-100000" fill="hold"/>
                                        <p:tgtEl>
                                          <p:spTgt spid="48"/>
                                        </p:tgtEl>
                                        <p:attrNameLst>
                                          <p:attrName>ppt_x</p:attrName>
                                          <p:attrName>ppt_y</p:attrName>
                                        </p:attrNameLst>
                                      </p:cBhvr>
                                      <p:rCtr x="-4900" y="8600"/>
                                    </p:animMotion>
                                  </p:childTnLst>
                                </p:cTn>
                              </p:par>
                              <p:par>
                                <p:cTn id="21" presetID="49" presetClass="path" presetSubtype="0" accel="50000" decel="50000" fill="hold" nodeType="withEffect">
                                  <p:stCondLst>
                                    <p:cond delay="0"/>
                                  </p:stCondLst>
                                  <p:childTnLst>
                                    <p:animMotion origin="layout" path="M 2.22222E-6 2.83951E-6 L -0.0816 -0.14506 " pathEditMode="relative" rAng="0" ptsTypes="AA">
                                      <p:cBhvr>
                                        <p:cTn id="22" dur="2000" spd="-100000" fill="hold"/>
                                        <p:tgtEl>
                                          <p:spTgt spid="45"/>
                                        </p:tgtEl>
                                        <p:attrNameLst>
                                          <p:attrName>ppt_x</p:attrName>
                                          <p:attrName>ppt_y</p:attrName>
                                        </p:attrNameLst>
                                      </p:cBhvr>
                                      <p:rCtr x="-4100" y="-7300"/>
                                    </p:animMotion>
                                  </p:childTnLst>
                                </p:cTn>
                              </p:par>
                              <p:par>
                                <p:cTn id="23" presetID="49" presetClass="path" presetSubtype="0" accel="50000" decel="50000" fill="hold" nodeType="withEffect">
                                  <p:stCondLst>
                                    <p:cond delay="0"/>
                                  </p:stCondLst>
                                  <p:childTnLst>
                                    <p:animMotion origin="layout" path="M -1.94444E-6 1.85185E-6 L 0.11545 0.20525 " pathEditMode="relative" rAng="0" ptsTypes="AA">
                                      <p:cBhvr>
                                        <p:cTn id="24" dur="2000" spd="-100000" fill="hold"/>
                                        <p:tgtEl>
                                          <p:spTgt spid="44"/>
                                        </p:tgtEl>
                                        <p:attrNameLst>
                                          <p:attrName>ppt_x</p:attrName>
                                          <p:attrName>ppt_y</p:attrName>
                                        </p:attrNameLst>
                                      </p:cBhvr>
                                      <p:rCtr x="5800" y="10200"/>
                                    </p:animMotion>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1+#ppt_w/2"/>
                                          </p:val>
                                        </p:tav>
                                        <p:tav tm="100000">
                                          <p:val>
                                            <p:strVal val="#ppt_x"/>
                                          </p:val>
                                        </p:tav>
                                      </p:tavLst>
                                    </p:anim>
                                    <p:anim calcmode="lin" valueType="num">
                                      <p:cBhvr additive="base">
                                        <p:cTn id="35" dur="500" fill="hold"/>
                                        <p:tgtEl>
                                          <p:spTgt spid="64"/>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48" name="椭圆 47"/>
          <p:cNvSpPr/>
          <p:nvPr/>
        </p:nvSpPr>
        <p:spPr>
          <a:xfrm>
            <a:off x="1187624" y="2211710"/>
            <a:ext cx="1018482" cy="1018482"/>
          </a:xfrm>
          <a:prstGeom prst="ellipse">
            <a:avLst/>
          </a:prstGeom>
          <a:solidFill>
            <a:srgbClr val="C00000"/>
          </a:solid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TextBox 49"/>
          <p:cNvSpPr txBox="1"/>
          <p:nvPr/>
        </p:nvSpPr>
        <p:spPr>
          <a:xfrm>
            <a:off x="5220072" y="1059582"/>
            <a:ext cx="2376264" cy="754053"/>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请替换文字内容</a:t>
            </a:r>
            <a:endParaRPr lang="en-US" altLang="zh-CN" sz="14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点击此处编辑工作内容点击此处编辑工作内容</a:t>
            </a:r>
          </a:p>
        </p:txBody>
      </p:sp>
      <p:sp>
        <p:nvSpPr>
          <p:cNvPr id="51" name="TextBox 50"/>
          <p:cNvSpPr txBox="1"/>
          <p:nvPr/>
        </p:nvSpPr>
        <p:spPr>
          <a:xfrm>
            <a:off x="5796136" y="2105729"/>
            <a:ext cx="2376264" cy="754053"/>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请替换文字内容</a:t>
            </a:r>
            <a:endParaRPr lang="en-US" altLang="zh-CN" sz="14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点击此处编辑工作内容点击此处编辑工作内容</a:t>
            </a:r>
          </a:p>
        </p:txBody>
      </p:sp>
      <p:sp>
        <p:nvSpPr>
          <p:cNvPr id="52" name="TextBox 51"/>
          <p:cNvSpPr txBox="1"/>
          <p:nvPr/>
        </p:nvSpPr>
        <p:spPr>
          <a:xfrm>
            <a:off x="5508104" y="3291830"/>
            <a:ext cx="2376264" cy="754053"/>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请替换文字内容</a:t>
            </a:r>
            <a:endParaRPr lang="en-US" altLang="zh-CN" sz="14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点击此处编辑工作内容点击此处编辑工作内容</a:t>
            </a:r>
          </a:p>
        </p:txBody>
      </p:sp>
      <p:sp>
        <p:nvSpPr>
          <p:cNvPr id="53" name="L 形 52"/>
          <p:cNvSpPr/>
          <p:nvPr/>
        </p:nvSpPr>
        <p:spPr>
          <a:xfrm rot="13497527">
            <a:off x="2284929" y="2444919"/>
            <a:ext cx="430658" cy="430658"/>
          </a:xfrm>
          <a:prstGeom prst="corner">
            <a:avLst>
              <a:gd name="adj1" fmla="val 35060"/>
              <a:gd name="adj2" fmla="val 32073"/>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987824" y="1563638"/>
            <a:ext cx="2331501" cy="2331501"/>
            <a:chOff x="2987824" y="1563638"/>
            <a:chExt cx="2331501" cy="2331501"/>
          </a:xfrm>
        </p:grpSpPr>
        <p:sp>
          <p:nvSpPr>
            <p:cNvPr id="42" name="椭圆 41"/>
            <p:cNvSpPr/>
            <p:nvPr/>
          </p:nvSpPr>
          <p:spPr>
            <a:xfrm>
              <a:off x="2987824" y="1563638"/>
              <a:ext cx="2331501" cy="2331501"/>
            </a:xfrm>
            <a:prstGeom prst="ellipse">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TextBox 53"/>
            <p:cNvSpPr txBox="1"/>
            <p:nvPr/>
          </p:nvSpPr>
          <p:spPr>
            <a:xfrm>
              <a:off x="3419872" y="2355726"/>
              <a:ext cx="1368152"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a:t>
              </a:r>
            </a:p>
          </p:txBody>
        </p:sp>
      </p:grpSp>
      <p:sp>
        <p:nvSpPr>
          <p:cNvPr id="45" name="椭圆 44"/>
          <p:cNvSpPr/>
          <p:nvPr/>
        </p:nvSpPr>
        <p:spPr>
          <a:xfrm>
            <a:off x="4644009" y="3268761"/>
            <a:ext cx="788604" cy="788604"/>
          </a:xfrm>
          <a:prstGeom prst="ellipse">
            <a:avLst/>
          </a:prstGeom>
          <a:solidFill>
            <a:srgbClr val="C00000"/>
          </a:solid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4932040" y="2139702"/>
            <a:ext cx="788604" cy="788604"/>
          </a:xfrm>
          <a:prstGeom prst="ellipse">
            <a:avLst/>
          </a:prstGeom>
          <a:solidFill>
            <a:srgbClr val="C00000"/>
          </a:solid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椭圆 46"/>
          <p:cNvSpPr/>
          <p:nvPr/>
        </p:nvSpPr>
        <p:spPr>
          <a:xfrm>
            <a:off x="4283968" y="1203598"/>
            <a:ext cx="788604" cy="788604"/>
          </a:xfrm>
          <a:prstGeom prst="ellipse">
            <a:avLst/>
          </a:prstGeom>
          <a:solidFill>
            <a:srgbClr val="C00000"/>
          </a:solid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59" name="TextBox 5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工作达标情况（点击可编辑）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lide(from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 calcmode="lin" valueType="num">
                                      <p:cBhvr>
                                        <p:cTn id="29" dur="500" fill="hold"/>
                                        <p:tgtEl>
                                          <p:spTgt spid="47"/>
                                        </p:tgtEl>
                                        <p:attrNameLst>
                                          <p:attrName>style.rotation</p:attrName>
                                        </p:attrNameLst>
                                      </p:cBhvr>
                                      <p:tavLst>
                                        <p:tav tm="0">
                                          <p:val>
                                            <p:fltVal val="360"/>
                                          </p:val>
                                        </p:tav>
                                        <p:tav tm="100000">
                                          <p:val>
                                            <p:fltVal val="0"/>
                                          </p:val>
                                        </p:tav>
                                      </p:tavLst>
                                    </p:anim>
                                    <p:animEffect transition="in" filter="fade">
                                      <p:cBhvr>
                                        <p:cTn id="30" dur="500"/>
                                        <p:tgtEl>
                                          <p:spTgt spid="47"/>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 calcmode="lin" valueType="num">
                                      <p:cBhvr>
                                        <p:cTn id="43" dur="500" fill="hold"/>
                                        <p:tgtEl>
                                          <p:spTgt spid="45"/>
                                        </p:tgtEl>
                                        <p:attrNameLst>
                                          <p:attrName>style.rotation</p:attrName>
                                        </p:attrNameLst>
                                      </p:cBhvr>
                                      <p:tavLst>
                                        <p:tav tm="0">
                                          <p:val>
                                            <p:fltVal val="360"/>
                                          </p:val>
                                        </p:tav>
                                        <p:tav tm="100000">
                                          <p:val>
                                            <p:fltVal val="0"/>
                                          </p:val>
                                        </p:tav>
                                      </p:tavLst>
                                    </p:anim>
                                    <p:animEffect transition="in" filter="fade">
                                      <p:cBhvr>
                                        <p:cTn id="44" dur="500"/>
                                        <p:tgtEl>
                                          <p:spTgt spid="45"/>
                                        </p:tgtEl>
                                      </p:cBhvr>
                                    </p:animEffect>
                                  </p:childTnLst>
                                </p:cTn>
                              </p:par>
                            </p:childTnLst>
                          </p:cTn>
                        </p:par>
                        <p:par>
                          <p:cTn id="45" fill="hold">
                            <p:stCondLst>
                              <p:cond delay="3500"/>
                            </p:stCondLst>
                            <p:childTnLst>
                              <p:par>
                                <p:cTn id="46" presetID="12" presetClass="entr" presetSubtype="4"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slide(fromBottom)">
                                      <p:cBhvr>
                                        <p:cTn id="48" dur="500"/>
                                        <p:tgtEl>
                                          <p:spTgt spid="50"/>
                                        </p:tgtEl>
                                      </p:cBhvr>
                                    </p:animEffect>
                                  </p:childTnLst>
                                </p:cTn>
                              </p:par>
                            </p:childTnLst>
                          </p:cTn>
                        </p:par>
                        <p:par>
                          <p:cTn id="49" fill="hold">
                            <p:stCondLst>
                              <p:cond delay="4000"/>
                            </p:stCondLst>
                            <p:childTnLst>
                              <p:par>
                                <p:cTn id="50" presetID="12" presetClass="entr" presetSubtype="4"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lide(fromBottom)">
                                      <p:cBhvr>
                                        <p:cTn id="52" dur="500"/>
                                        <p:tgtEl>
                                          <p:spTgt spid="51"/>
                                        </p:tgtEl>
                                      </p:cBhvr>
                                    </p:animEffect>
                                  </p:childTnLst>
                                </p:cTn>
                              </p:par>
                            </p:childTnLst>
                          </p:cTn>
                        </p:par>
                        <p:par>
                          <p:cTn id="53" fill="hold">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slide(fromBottom)">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p:bldP spid="51" grpId="0"/>
      <p:bldP spid="52" grpId="0"/>
      <p:bldP spid="53" grpId="0" animBg="1"/>
      <p:bldP spid="45" grpId="0" animBg="1"/>
      <p:bldP spid="46" grpId="0" animBg="1"/>
      <p:bldP spid="47" grpId="0" animBg="1"/>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50" name="椭圆 49"/>
          <p:cNvSpPr/>
          <p:nvPr/>
        </p:nvSpPr>
        <p:spPr>
          <a:xfrm>
            <a:off x="1043608" y="1059582"/>
            <a:ext cx="2160240" cy="2055871"/>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779912" y="3085734"/>
            <a:ext cx="888341" cy="815245"/>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907704" y="3435846"/>
            <a:ext cx="1313976" cy="1194524"/>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275856" y="2646480"/>
            <a:ext cx="477997" cy="4779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403648" y="3507854"/>
            <a:ext cx="264695" cy="2646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491880" y="4299942"/>
            <a:ext cx="264695" cy="2646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491881" y="1563639"/>
            <a:ext cx="334161" cy="334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203848" y="3435846"/>
            <a:ext cx="334161" cy="334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5004048" y="1660036"/>
            <a:ext cx="38164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59" name="TextBox 58"/>
          <p:cNvSpPr txBox="1"/>
          <p:nvPr/>
        </p:nvSpPr>
        <p:spPr>
          <a:xfrm>
            <a:off x="5004048" y="1203598"/>
            <a:ext cx="1512168" cy="338554"/>
          </a:xfrm>
          <a:prstGeom prst="rect">
            <a:avLst/>
          </a:prstGeom>
          <a:noFill/>
        </p:spPr>
        <p:txBody>
          <a:bodyPr wrap="square" rtlCol="0">
            <a:spAutoFit/>
          </a:bodyPr>
          <a:lstStyle/>
          <a:p>
            <a:r>
              <a:rPr lang="zh-CN" altLang="en-US" sz="16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点击编辑题目</a:t>
            </a:r>
          </a:p>
        </p:txBody>
      </p:sp>
      <p:sp>
        <p:nvSpPr>
          <p:cNvPr id="60" name="矩形 59"/>
          <p:cNvSpPr/>
          <p:nvPr/>
        </p:nvSpPr>
        <p:spPr>
          <a:xfrm>
            <a:off x="5004048" y="2696023"/>
            <a:ext cx="38164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1" name="TextBox 60"/>
          <p:cNvSpPr txBox="1"/>
          <p:nvPr/>
        </p:nvSpPr>
        <p:spPr>
          <a:xfrm>
            <a:off x="5004048" y="2239585"/>
            <a:ext cx="1512168" cy="338554"/>
          </a:xfrm>
          <a:prstGeom prst="rect">
            <a:avLst/>
          </a:prstGeom>
          <a:noFill/>
        </p:spPr>
        <p:txBody>
          <a:bodyPr wrap="square" rtlCol="0">
            <a:spAutoFit/>
          </a:bodyPr>
          <a:lstStyle/>
          <a:p>
            <a:r>
              <a:rPr lang="zh-CN" altLang="en-US" sz="16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点击编辑题目</a:t>
            </a:r>
          </a:p>
        </p:txBody>
      </p:sp>
      <p:sp>
        <p:nvSpPr>
          <p:cNvPr id="62" name="矩形 61"/>
          <p:cNvSpPr/>
          <p:nvPr/>
        </p:nvSpPr>
        <p:spPr>
          <a:xfrm>
            <a:off x="5004048" y="3732009"/>
            <a:ext cx="38164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3" name="TextBox 62"/>
          <p:cNvSpPr txBox="1"/>
          <p:nvPr/>
        </p:nvSpPr>
        <p:spPr>
          <a:xfrm>
            <a:off x="5004048" y="3275572"/>
            <a:ext cx="1512168" cy="338554"/>
          </a:xfrm>
          <a:prstGeom prst="rect">
            <a:avLst/>
          </a:prstGeom>
          <a:noFill/>
        </p:spPr>
        <p:txBody>
          <a:bodyPr wrap="square" rtlCol="0">
            <a:spAutoFit/>
          </a:bodyPr>
          <a:lstStyle/>
          <a:p>
            <a:r>
              <a:rPr lang="zh-CN" altLang="en-US" sz="16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点击编辑题目</a:t>
            </a:r>
          </a:p>
        </p:txBody>
      </p:sp>
      <p:sp>
        <p:nvSpPr>
          <p:cNvPr id="79" name="TextBox 78"/>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认识上的不足（点击可编辑）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slide(fromLeft)">
                                      <p:cBhvr>
                                        <p:cTn id="7" dur="500"/>
                                        <p:tgtEl>
                                          <p:spTgt spid="79"/>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Scale>
                                      <p:cBhvr>
                                        <p:cTn id="10"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50"/>
                                        </p:tgtEl>
                                        <p:attrNameLst>
                                          <p:attrName>ppt_x</p:attrName>
                                          <p:attrName>ppt_y</p:attrName>
                                        </p:attrNameLst>
                                      </p:cBhvr>
                                    </p:animMotion>
                                    <p:animEffect transition="in" filter="fade">
                                      <p:cBhvr>
                                        <p:cTn id="12" dur="1000"/>
                                        <p:tgtEl>
                                          <p:spTgt spid="50"/>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Scale>
                                      <p:cBhvr>
                                        <p:cTn id="15"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2"/>
                                        </p:tgtEl>
                                        <p:attrNameLst>
                                          <p:attrName>ppt_x</p:attrName>
                                          <p:attrName>ppt_y</p:attrName>
                                        </p:attrNameLst>
                                      </p:cBhvr>
                                    </p:animMotion>
                                    <p:animEffect transition="in" filter="fade">
                                      <p:cBhvr>
                                        <p:cTn id="17" dur="1000"/>
                                        <p:tgtEl>
                                          <p:spTgt spid="52"/>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Scale>
                                      <p:cBhvr>
                                        <p:cTn id="20"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1"/>
                                        </p:tgtEl>
                                        <p:attrNameLst>
                                          <p:attrName>ppt_x</p:attrName>
                                          <p:attrName>ppt_y</p:attrName>
                                        </p:attrNameLst>
                                      </p:cBhvr>
                                    </p:animMotion>
                                    <p:animEffect transition="in" filter="fade">
                                      <p:cBhvr>
                                        <p:cTn id="22" dur="1000"/>
                                        <p:tgtEl>
                                          <p:spTgt spid="51"/>
                                        </p:tgtEl>
                                      </p:cBhvr>
                                    </p:animEffect>
                                  </p:childTnLst>
                                </p:cTn>
                              </p:par>
                            </p:childTnLst>
                          </p:cTn>
                        </p:par>
                        <p:par>
                          <p:cTn id="23" fill="hold">
                            <p:stCondLst>
                              <p:cond delay="500"/>
                            </p:stCondLst>
                            <p:childTnLst>
                              <p:par>
                                <p:cTn id="24" presetID="52"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Scale>
                                      <p:cBhvr>
                                        <p:cTn id="26"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5"/>
                                        </p:tgtEl>
                                        <p:attrNameLst>
                                          <p:attrName>ppt_x</p:attrName>
                                          <p:attrName>ppt_y</p:attrName>
                                        </p:attrNameLst>
                                      </p:cBhvr>
                                    </p:animMotion>
                                    <p:animEffect transition="in" filter="fade">
                                      <p:cBhvr>
                                        <p:cTn id="28" dur="1000"/>
                                        <p:tgtEl>
                                          <p:spTgt spid="55"/>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Scale>
                                      <p:cBhvr>
                                        <p:cTn id="31"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7"/>
                                        </p:tgtEl>
                                        <p:attrNameLst>
                                          <p:attrName>ppt_x</p:attrName>
                                          <p:attrName>ppt_y</p:attrName>
                                        </p:attrNameLst>
                                      </p:cBhvr>
                                    </p:animMotion>
                                    <p:animEffect transition="in" filter="fade">
                                      <p:cBhvr>
                                        <p:cTn id="33" dur="1000"/>
                                        <p:tgtEl>
                                          <p:spTgt spid="57"/>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Scale>
                                      <p:cBhvr>
                                        <p:cTn id="36"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3"/>
                                        </p:tgtEl>
                                        <p:attrNameLst>
                                          <p:attrName>ppt_x</p:attrName>
                                          <p:attrName>ppt_y</p:attrName>
                                        </p:attrNameLst>
                                      </p:cBhvr>
                                    </p:animMotion>
                                    <p:animEffect transition="in" filter="fade">
                                      <p:cBhvr>
                                        <p:cTn id="38" dur="1000"/>
                                        <p:tgtEl>
                                          <p:spTgt spid="53"/>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Scale>
                                      <p:cBhvr>
                                        <p:cTn id="41"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6"/>
                                        </p:tgtEl>
                                        <p:attrNameLst>
                                          <p:attrName>ppt_x</p:attrName>
                                          <p:attrName>ppt_y</p:attrName>
                                        </p:attrNameLst>
                                      </p:cBhvr>
                                    </p:animMotion>
                                    <p:animEffect transition="in" filter="fade">
                                      <p:cBhvr>
                                        <p:cTn id="43" dur="1000"/>
                                        <p:tgtEl>
                                          <p:spTgt spid="56"/>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Scale>
                                      <p:cBhvr>
                                        <p:cTn id="46"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4"/>
                                        </p:tgtEl>
                                        <p:attrNameLst>
                                          <p:attrName>ppt_x</p:attrName>
                                          <p:attrName>ppt_y</p:attrName>
                                        </p:attrNameLst>
                                      </p:cBhvr>
                                    </p:animMotion>
                                    <p:animEffect transition="in" filter="fade">
                                      <p:cBhvr>
                                        <p:cTn id="48" dur="1000"/>
                                        <p:tgtEl>
                                          <p:spTgt spid="54"/>
                                        </p:tgtEl>
                                      </p:cBhvr>
                                    </p:animEffect>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1+#ppt_w/2"/>
                                          </p:val>
                                        </p:tav>
                                        <p:tav tm="100000">
                                          <p:val>
                                            <p:strVal val="#ppt_x"/>
                                          </p:val>
                                        </p:tav>
                                      </p:tavLst>
                                    </p:anim>
                                    <p:anim calcmode="lin" valueType="num">
                                      <p:cBhvr additive="base">
                                        <p:cTn id="57" dur="500" fill="hold"/>
                                        <p:tgtEl>
                                          <p:spTgt spid="5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500" fill="hold"/>
                                        <p:tgtEl>
                                          <p:spTgt spid="61"/>
                                        </p:tgtEl>
                                        <p:attrNameLst>
                                          <p:attrName>ppt_x</p:attrName>
                                        </p:attrNameLst>
                                      </p:cBhvr>
                                      <p:tavLst>
                                        <p:tav tm="0">
                                          <p:val>
                                            <p:strVal val="1+#ppt_w/2"/>
                                          </p:val>
                                        </p:tav>
                                        <p:tav tm="100000">
                                          <p:val>
                                            <p:strVal val="#ppt_x"/>
                                          </p:val>
                                        </p:tav>
                                      </p:tavLst>
                                    </p:anim>
                                    <p:anim calcmode="lin" valueType="num">
                                      <p:cBhvr additive="base">
                                        <p:cTn id="61" dur="500" fill="hold"/>
                                        <p:tgtEl>
                                          <p:spTgt spid="6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additive="base">
                                        <p:cTn id="64" dur="500" fill="hold"/>
                                        <p:tgtEl>
                                          <p:spTgt spid="58"/>
                                        </p:tgtEl>
                                        <p:attrNameLst>
                                          <p:attrName>ppt_x</p:attrName>
                                        </p:attrNameLst>
                                      </p:cBhvr>
                                      <p:tavLst>
                                        <p:tav tm="0">
                                          <p:val>
                                            <p:strVal val="1+#ppt_w/2"/>
                                          </p:val>
                                        </p:tav>
                                        <p:tav tm="100000">
                                          <p:val>
                                            <p:strVal val="#ppt_x"/>
                                          </p:val>
                                        </p:tav>
                                      </p:tavLst>
                                    </p:anim>
                                    <p:anim calcmode="lin" valueType="num">
                                      <p:cBhvr additive="base">
                                        <p:cTn id="65" dur="500" fill="hold"/>
                                        <p:tgtEl>
                                          <p:spTgt spid="5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1+#ppt_w/2"/>
                                          </p:val>
                                        </p:tav>
                                        <p:tav tm="100000">
                                          <p:val>
                                            <p:strVal val="#ppt_x"/>
                                          </p:val>
                                        </p:tav>
                                      </p:tavLst>
                                    </p:anim>
                                    <p:anim calcmode="lin" valueType="num">
                                      <p:cBhvr additive="base">
                                        <p:cTn id="69" dur="500" fill="hold"/>
                                        <p:tgtEl>
                                          <p:spTgt spid="60"/>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fill="hold"/>
                                        <p:tgtEl>
                                          <p:spTgt spid="62"/>
                                        </p:tgtEl>
                                        <p:attrNameLst>
                                          <p:attrName>ppt_x</p:attrName>
                                        </p:attrNameLst>
                                      </p:cBhvr>
                                      <p:tavLst>
                                        <p:tav tm="0">
                                          <p:val>
                                            <p:strVal val="1+#ppt_w/2"/>
                                          </p:val>
                                        </p:tav>
                                        <p:tav tm="100000">
                                          <p:val>
                                            <p:strVal val="#ppt_x"/>
                                          </p:val>
                                        </p:tav>
                                      </p:tavLst>
                                    </p:anim>
                                    <p:anim calcmode="lin" valueType="num">
                                      <p:cBhvr additive="base">
                                        <p:cTn id="73"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228662" y="864096"/>
            <a:ext cx="3767274" cy="4515966"/>
            <a:chOff x="588702" y="627534"/>
            <a:chExt cx="3767274" cy="4515966"/>
          </a:xfrm>
        </p:grpSpPr>
        <p:grpSp>
          <p:nvGrpSpPr>
            <p:cNvPr id="79" name="组合 78"/>
            <p:cNvGrpSpPr/>
            <p:nvPr/>
          </p:nvGrpSpPr>
          <p:grpSpPr>
            <a:xfrm>
              <a:off x="2051720" y="627534"/>
              <a:ext cx="2304256" cy="2232248"/>
              <a:chOff x="2051720" y="627534"/>
              <a:chExt cx="2304256" cy="2232248"/>
            </a:xfrm>
          </p:grpSpPr>
          <p:grpSp>
            <p:nvGrpSpPr>
              <p:cNvPr id="64" name="组合 63"/>
              <p:cNvGrpSpPr/>
              <p:nvPr/>
            </p:nvGrpSpPr>
            <p:grpSpPr>
              <a:xfrm>
                <a:off x="2051720" y="627534"/>
                <a:ext cx="2304256" cy="2232248"/>
                <a:chOff x="4427984" y="843558"/>
                <a:chExt cx="2304256" cy="2232248"/>
              </a:xfrm>
            </p:grpSpPr>
            <p:sp>
              <p:nvSpPr>
                <p:cNvPr id="50" name="椭圆 49"/>
                <p:cNvSpPr/>
                <p:nvPr/>
              </p:nvSpPr>
              <p:spPr>
                <a:xfrm>
                  <a:off x="4716016" y="1059582"/>
                  <a:ext cx="1762109" cy="17621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p:cNvSpPr/>
                <p:nvPr/>
              </p:nvSpPr>
              <p:spPr>
                <a:xfrm>
                  <a:off x="5364088" y="2715766"/>
                  <a:ext cx="432048" cy="36004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p:cNvSpPr/>
                <p:nvPr/>
              </p:nvSpPr>
              <p:spPr>
                <a:xfrm>
                  <a:off x="5868144" y="2643758"/>
                  <a:ext cx="432048" cy="360040"/>
                </a:xfrm>
                <a:prstGeom prst="trapezoid">
                  <a:avLst/>
                </a:prstGeom>
                <a:solidFill>
                  <a:srgbClr val="FF0000"/>
                </a:solidFill>
                <a:ln>
                  <a:noFill/>
                </a:ln>
                <a:scene3d>
                  <a:camera prst="orthographicFront">
                    <a:rot lat="30000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p:cNvSpPr/>
                <p:nvPr/>
              </p:nvSpPr>
              <p:spPr>
                <a:xfrm>
                  <a:off x="6228184" y="2283718"/>
                  <a:ext cx="432048" cy="360040"/>
                </a:xfrm>
                <a:prstGeom prst="trapezoid">
                  <a:avLst/>
                </a:prstGeom>
                <a:solidFill>
                  <a:srgbClr val="FF0000"/>
                </a:solidFill>
                <a:ln>
                  <a:noFill/>
                </a:ln>
                <a:scene3d>
                  <a:camera prst="orthographicFront">
                    <a:rot lat="30000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p:cNvSpPr/>
                <p:nvPr/>
              </p:nvSpPr>
              <p:spPr>
                <a:xfrm>
                  <a:off x="5364088" y="843558"/>
                  <a:ext cx="432048" cy="360040"/>
                </a:xfrm>
                <a:prstGeom prst="trapezoid">
                  <a:avLst/>
                </a:prstGeom>
                <a:solidFill>
                  <a:srgbClr val="FF000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p:cNvSpPr/>
                <p:nvPr/>
              </p:nvSpPr>
              <p:spPr>
                <a:xfrm>
                  <a:off x="6300192" y="1779662"/>
                  <a:ext cx="432048" cy="360040"/>
                </a:xfrm>
                <a:prstGeom prst="trapezoid">
                  <a:avLst/>
                </a:prstGeom>
                <a:solidFill>
                  <a:srgbClr val="FF0000"/>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p:cNvSpPr/>
                <p:nvPr/>
              </p:nvSpPr>
              <p:spPr>
                <a:xfrm>
                  <a:off x="4427984" y="1779662"/>
                  <a:ext cx="432048" cy="360040"/>
                </a:xfrm>
                <a:prstGeom prst="trapezoid">
                  <a:avLst/>
                </a:prstGeom>
                <a:solidFill>
                  <a:srgbClr val="FF0000"/>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梯形 57"/>
                <p:cNvSpPr/>
                <p:nvPr/>
              </p:nvSpPr>
              <p:spPr>
                <a:xfrm>
                  <a:off x="6228184" y="1275606"/>
                  <a:ext cx="432048" cy="360040"/>
                </a:xfrm>
                <a:prstGeom prst="trapezoid">
                  <a:avLst/>
                </a:prstGeom>
                <a:solidFill>
                  <a:srgbClr val="FF0000"/>
                </a:solidFill>
                <a:ln>
                  <a:noFill/>
                </a:ln>
                <a:scene3d>
                  <a:camera prst="orthographicFront">
                    <a:rot lat="559436" lon="151865" rev="7218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p:cNvSpPr/>
                <p:nvPr/>
              </p:nvSpPr>
              <p:spPr>
                <a:xfrm>
                  <a:off x="5868144" y="915566"/>
                  <a:ext cx="432048" cy="360040"/>
                </a:xfrm>
                <a:prstGeom prst="trapezoid">
                  <a:avLst/>
                </a:prstGeom>
                <a:solidFill>
                  <a:srgbClr val="FF0000"/>
                </a:solidFill>
                <a:ln>
                  <a:noFill/>
                </a:ln>
                <a:scene3d>
                  <a:camera prst="orthographicFront">
                    <a:rot lat="448994" lon="261960" rev="90285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p:cNvSpPr/>
                <p:nvPr/>
              </p:nvSpPr>
              <p:spPr>
                <a:xfrm>
                  <a:off x="4860032" y="2643758"/>
                  <a:ext cx="432048" cy="360040"/>
                </a:xfrm>
                <a:prstGeom prst="trapezoid">
                  <a:avLst/>
                </a:prstGeom>
                <a:solidFill>
                  <a:srgbClr val="FF0000"/>
                </a:solidFill>
                <a:ln>
                  <a:noFill/>
                </a:ln>
                <a:scene3d>
                  <a:camera prst="orthographicFront">
                    <a:rot lat="300000" lon="0" rev="19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梯形 60"/>
                <p:cNvSpPr/>
                <p:nvPr/>
              </p:nvSpPr>
              <p:spPr>
                <a:xfrm>
                  <a:off x="4499992" y="2283718"/>
                  <a:ext cx="432048" cy="360040"/>
                </a:xfrm>
                <a:prstGeom prst="trapezoid">
                  <a:avLst/>
                </a:prstGeom>
                <a:solidFill>
                  <a:srgbClr val="FF0000"/>
                </a:solidFill>
                <a:ln>
                  <a:noFill/>
                </a:ln>
                <a:scene3d>
                  <a:camera prst="orthographicFront">
                    <a:rot lat="30000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61"/>
                <p:cNvSpPr/>
                <p:nvPr/>
              </p:nvSpPr>
              <p:spPr>
                <a:xfrm>
                  <a:off x="4499992" y="1347614"/>
                  <a:ext cx="432048" cy="360040"/>
                </a:xfrm>
                <a:prstGeom prst="trapezoid">
                  <a:avLst/>
                </a:prstGeom>
                <a:solidFill>
                  <a:srgbClr val="FF0000"/>
                </a:solidFill>
                <a:ln>
                  <a:noFill/>
                </a:ln>
                <a:scene3d>
                  <a:camera prst="orthographicFront">
                    <a:rot lat="559436" lon="151865" rev="14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梯形 62"/>
                <p:cNvSpPr/>
                <p:nvPr/>
              </p:nvSpPr>
              <p:spPr>
                <a:xfrm>
                  <a:off x="4860032" y="987574"/>
                  <a:ext cx="432048" cy="360040"/>
                </a:xfrm>
                <a:prstGeom prst="trapezoid">
                  <a:avLst/>
                </a:prstGeom>
                <a:solidFill>
                  <a:srgbClr val="FF0000"/>
                </a:solidFill>
                <a:ln>
                  <a:noFill/>
                </a:ln>
                <a:scene3d>
                  <a:camera prst="orthographicFront">
                    <a:rot lat="448994" lon="261960" rev="132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椭圆 65"/>
              <p:cNvSpPr/>
              <p:nvPr/>
            </p:nvSpPr>
            <p:spPr>
              <a:xfrm>
                <a:off x="2483768" y="1059582"/>
                <a:ext cx="1418923" cy="1418923"/>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2651848" y="1215630"/>
                <a:ext cx="1106724" cy="1106724"/>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5" name="图片 114" descr="图片1.png"/>
            <p:cNvPicPr>
              <a:picLocks noChangeAspect="1"/>
            </p:cNvPicPr>
            <p:nvPr/>
          </p:nvPicPr>
          <p:blipFill>
            <a:blip r:embed="rId3" cstate="print"/>
            <a:stretch>
              <a:fillRect/>
            </a:stretch>
          </p:blipFill>
          <p:spPr>
            <a:xfrm>
              <a:off x="2411760" y="2859782"/>
              <a:ext cx="504056" cy="504056"/>
            </a:xfrm>
            <a:prstGeom prst="rect">
              <a:avLst/>
            </a:prstGeom>
          </p:spPr>
        </p:pic>
        <p:pic>
          <p:nvPicPr>
            <p:cNvPr id="116" name="图片 115" descr="图片1.png"/>
            <p:cNvPicPr>
              <a:picLocks noChangeAspect="1"/>
            </p:cNvPicPr>
            <p:nvPr/>
          </p:nvPicPr>
          <p:blipFill>
            <a:blip r:embed="rId4" cstate="print"/>
            <a:stretch>
              <a:fillRect/>
            </a:stretch>
          </p:blipFill>
          <p:spPr>
            <a:xfrm>
              <a:off x="2987824" y="3003798"/>
              <a:ext cx="343471" cy="343471"/>
            </a:xfrm>
            <a:prstGeom prst="rect">
              <a:avLst/>
            </a:prstGeom>
          </p:spPr>
        </p:pic>
        <p:pic>
          <p:nvPicPr>
            <p:cNvPr id="117" name="图片 116" descr="图片1.png"/>
            <p:cNvPicPr>
              <a:picLocks noChangeAspect="1"/>
            </p:cNvPicPr>
            <p:nvPr/>
          </p:nvPicPr>
          <p:blipFill>
            <a:blip r:embed="rId5" cstate="print"/>
            <a:stretch>
              <a:fillRect/>
            </a:stretch>
          </p:blipFill>
          <p:spPr>
            <a:xfrm>
              <a:off x="3491880" y="3147814"/>
              <a:ext cx="288032" cy="288032"/>
            </a:xfrm>
            <a:prstGeom prst="rect">
              <a:avLst/>
            </a:prstGeom>
          </p:spPr>
        </p:pic>
        <p:sp>
          <p:nvSpPr>
            <p:cNvPr id="119" name="圆角矩形 118"/>
            <p:cNvSpPr/>
            <p:nvPr/>
          </p:nvSpPr>
          <p:spPr>
            <a:xfrm>
              <a:off x="2738246" y="3507854"/>
              <a:ext cx="897650" cy="239373"/>
            </a:xfrm>
            <a:prstGeom prst="roundRect">
              <a:avLst>
                <a:gd name="adj" fmla="val 5000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2738246" y="3747228"/>
              <a:ext cx="897650" cy="239373"/>
            </a:xfrm>
            <a:prstGeom prst="roundRect">
              <a:avLst>
                <a:gd name="adj" fmla="val 5000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2738246" y="3939902"/>
              <a:ext cx="897650" cy="239373"/>
            </a:xfrm>
            <a:prstGeom prst="roundRect">
              <a:avLst>
                <a:gd name="adj" fmla="val 5000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 name="图片 121" descr="图片1.png"/>
            <p:cNvPicPr>
              <a:picLocks noChangeAspect="1"/>
            </p:cNvPicPr>
            <p:nvPr/>
          </p:nvPicPr>
          <p:blipFill>
            <a:blip r:embed="rId5" cstate="print"/>
            <a:stretch>
              <a:fillRect/>
            </a:stretch>
          </p:blipFill>
          <p:spPr>
            <a:xfrm>
              <a:off x="3851920" y="2787774"/>
              <a:ext cx="288032" cy="288032"/>
            </a:xfrm>
            <a:prstGeom prst="rect">
              <a:avLst/>
            </a:prstGeom>
          </p:spPr>
        </p:pic>
        <p:sp>
          <p:nvSpPr>
            <p:cNvPr id="123" name="圆角矩形 122"/>
            <p:cNvSpPr/>
            <p:nvPr/>
          </p:nvSpPr>
          <p:spPr>
            <a:xfrm>
              <a:off x="2867872" y="4155926"/>
              <a:ext cx="648072" cy="2160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形状 126"/>
            <p:cNvCxnSpPr>
              <a:endCxn id="48" idx="2"/>
            </p:cNvCxnSpPr>
            <p:nvPr/>
          </p:nvCxnSpPr>
          <p:spPr>
            <a:xfrm rot="10800000" flipV="1">
              <a:off x="588702" y="4299942"/>
              <a:ext cx="2399123" cy="843558"/>
            </a:xfrm>
            <a:prstGeom prst="curvedConnector4">
              <a:avLst>
                <a:gd name="adj1" fmla="val 49524"/>
                <a:gd name="adj2" fmla="val 127099"/>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4788024" y="1275606"/>
            <a:ext cx="601579" cy="601579"/>
            <a:chOff x="5292080" y="1275606"/>
            <a:chExt cx="601579" cy="601579"/>
          </a:xfrm>
        </p:grpSpPr>
        <p:pic>
          <p:nvPicPr>
            <p:cNvPr id="129" name="图片 128" descr="图片1.png"/>
            <p:cNvPicPr>
              <a:picLocks noChangeAspect="1"/>
            </p:cNvPicPr>
            <p:nvPr/>
          </p:nvPicPr>
          <p:blipFill>
            <a:blip r:embed="rId6" cstate="print"/>
            <a:stretch>
              <a:fillRect/>
            </a:stretch>
          </p:blipFill>
          <p:spPr>
            <a:xfrm>
              <a:off x="5292080" y="1275606"/>
              <a:ext cx="601579" cy="601579"/>
            </a:xfrm>
            <a:prstGeom prst="rect">
              <a:avLst/>
            </a:prstGeom>
          </p:spPr>
        </p:pic>
        <p:sp>
          <p:nvSpPr>
            <p:cNvPr id="130" name="TextBox 129"/>
            <p:cNvSpPr txBox="1"/>
            <p:nvPr/>
          </p:nvSpPr>
          <p:spPr>
            <a:xfrm>
              <a:off x="5436096" y="1410330"/>
              <a:ext cx="432048" cy="369332"/>
            </a:xfrm>
            <a:prstGeom prst="rect">
              <a:avLst/>
            </a:prstGeom>
            <a:noFill/>
          </p:spPr>
          <p:txBody>
            <a:bodyPr wrap="squar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1</a:t>
              </a:r>
              <a:endParaRPr lang="zh-CN" altLang="en-US" dirty="0">
                <a:solidFill>
                  <a:srgbClr val="FF0000"/>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4788024" y="2391730"/>
            <a:ext cx="601579" cy="601579"/>
            <a:chOff x="5292080" y="1275606"/>
            <a:chExt cx="601579" cy="601579"/>
          </a:xfrm>
        </p:grpSpPr>
        <p:pic>
          <p:nvPicPr>
            <p:cNvPr id="133" name="图片 132" descr="图片1.png"/>
            <p:cNvPicPr>
              <a:picLocks noChangeAspect="1"/>
            </p:cNvPicPr>
            <p:nvPr/>
          </p:nvPicPr>
          <p:blipFill>
            <a:blip r:embed="rId6" cstate="print"/>
            <a:stretch>
              <a:fillRect/>
            </a:stretch>
          </p:blipFill>
          <p:spPr>
            <a:xfrm>
              <a:off x="5292080" y="1275606"/>
              <a:ext cx="601579" cy="601579"/>
            </a:xfrm>
            <a:prstGeom prst="rect">
              <a:avLst/>
            </a:prstGeom>
          </p:spPr>
        </p:pic>
        <p:sp>
          <p:nvSpPr>
            <p:cNvPr id="134" name="TextBox 133"/>
            <p:cNvSpPr txBox="1"/>
            <p:nvPr/>
          </p:nvSpPr>
          <p:spPr>
            <a:xfrm>
              <a:off x="5436096" y="1410330"/>
              <a:ext cx="432048" cy="369332"/>
            </a:xfrm>
            <a:prstGeom prst="rect">
              <a:avLst/>
            </a:prstGeom>
            <a:noFill/>
          </p:spPr>
          <p:txBody>
            <a:bodyPr wrap="squar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2</a:t>
              </a:r>
              <a:endParaRPr lang="zh-CN" altLang="en-US" dirty="0">
                <a:solidFill>
                  <a:srgbClr val="FF0000"/>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4788024" y="3507854"/>
            <a:ext cx="601579" cy="601579"/>
            <a:chOff x="5292080" y="1275606"/>
            <a:chExt cx="601579" cy="601579"/>
          </a:xfrm>
        </p:grpSpPr>
        <p:pic>
          <p:nvPicPr>
            <p:cNvPr id="136" name="图片 135" descr="图片1.png"/>
            <p:cNvPicPr>
              <a:picLocks noChangeAspect="1"/>
            </p:cNvPicPr>
            <p:nvPr/>
          </p:nvPicPr>
          <p:blipFill>
            <a:blip r:embed="rId6" cstate="print"/>
            <a:stretch>
              <a:fillRect/>
            </a:stretch>
          </p:blipFill>
          <p:spPr>
            <a:xfrm>
              <a:off x="5292080" y="1275606"/>
              <a:ext cx="601579" cy="601579"/>
            </a:xfrm>
            <a:prstGeom prst="rect">
              <a:avLst/>
            </a:prstGeom>
          </p:spPr>
        </p:pic>
        <p:sp>
          <p:nvSpPr>
            <p:cNvPr id="137" name="TextBox 136"/>
            <p:cNvSpPr txBox="1"/>
            <p:nvPr/>
          </p:nvSpPr>
          <p:spPr>
            <a:xfrm>
              <a:off x="5436096" y="1410330"/>
              <a:ext cx="432048" cy="369332"/>
            </a:xfrm>
            <a:prstGeom prst="rect">
              <a:avLst/>
            </a:prstGeom>
            <a:noFill/>
          </p:spPr>
          <p:txBody>
            <a:bodyPr wrap="squar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3</a:t>
              </a:r>
              <a:endParaRPr lang="zh-CN" altLang="en-US" dirty="0">
                <a:solidFill>
                  <a:srgbClr val="FF0000"/>
                </a:solidFill>
                <a:latin typeface="微软雅黑" panose="020B0503020204020204" pitchFamily="34" charset="-122"/>
                <a:ea typeface="微软雅黑" panose="020B0503020204020204" pitchFamily="34" charset="-122"/>
              </a:endParaRPr>
            </a:p>
          </p:txBody>
        </p:sp>
      </p:grpSp>
      <p:sp>
        <p:nvSpPr>
          <p:cNvPr id="141" name="TextBox 140"/>
          <p:cNvSpPr txBox="1"/>
          <p:nvPr/>
        </p:nvSpPr>
        <p:spPr>
          <a:xfrm>
            <a:off x="5508104" y="1255861"/>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43" name="矩形 142"/>
          <p:cNvSpPr/>
          <p:nvPr/>
        </p:nvSpPr>
        <p:spPr>
          <a:xfrm>
            <a:off x="5508104" y="1563638"/>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44" name="TextBox 143"/>
          <p:cNvSpPr txBox="1"/>
          <p:nvPr/>
        </p:nvSpPr>
        <p:spPr>
          <a:xfrm>
            <a:off x="5472100" y="2335981"/>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45" name="矩形 144"/>
          <p:cNvSpPr/>
          <p:nvPr/>
        </p:nvSpPr>
        <p:spPr>
          <a:xfrm>
            <a:off x="5472100" y="2643758"/>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46" name="TextBox 145"/>
          <p:cNvSpPr txBox="1"/>
          <p:nvPr/>
        </p:nvSpPr>
        <p:spPr>
          <a:xfrm>
            <a:off x="5472100" y="3416101"/>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47" name="矩形 146"/>
          <p:cNvSpPr/>
          <p:nvPr/>
        </p:nvSpPr>
        <p:spPr>
          <a:xfrm>
            <a:off x="5472100" y="3723878"/>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48" name="TextBox 147"/>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管理上的不足（点击可编辑）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1000" fill="hold"/>
                                        <p:tgtEl>
                                          <p:spTgt spid="128"/>
                                        </p:tgtEl>
                                        <p:attrNameLst>
                                          <p:attrName>ppt_x</p:attrName>
                                        </p:attrNameLst>
                                      </p:cBhvr>
                                      <p:tavLst>
                                        <p:tav tm="0">
                                          <p:val>
                                            <p:strVal val="#ppt_x"/>
                                          </p:val>
                                        </p:tav>
                                        <p:tav tm="100000">
                                          <p:val>
                                            <p:strVal val="#ppt_x"/>
                                          </p:val>
                                        </p:tav>
                                      </p:tavLst>
                                    </p:anim>
                                    <p:anim calcmode="lin" valueType="num">
                                      <p:cBhvr additive="base">
                                        <p:cTn id="8" dur="10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500" fill="hold"/>
                                        <p:tgtEl>
                                          <p:spTgt spid="131"/>
                                        </p:tgtEl>
                                        <p:attrNameLst>
                                          <p:attrName>ppt_x</p:attrName>
                                        </p:attrNameLst>
                                      </p:cBhvr>
                                      <p:tavLst>
                                        <p:tav tm="0">
                                          <p:val>
                                            <p:strVal val="#ppt_x"/>
                                          </p:val>
                                        </p:tav>
                                        <p:tav tm="100000">
                                          <p:val>
                                            <p:strVal val="#ppt_x"/>
                                          </p:val>
                                        </p:tav>
                                      </p:tavLst>
                                    </p:anim>
                                    <p:anim calcmode="lin" valueType="num">
                                      <p:cBhvr additive="base">
                                        <p:cTn id="13" dur="500" fill="hold"/>
                                        <p:tgtEl>
                                          <p:spTgt spid="13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2"/>
                                        </p:tgtEl>
                                        <p:attrNameLst>
                                          <p:attrName>style.visibility</p:attrName>
                                        </p:attrNameLst>
                                      </p:cBhvr>
                                      <p:to>
                                        <p:strVal val="visible"/>
                                      </p:to>
                                    </p:set>
                                    <p:anim calcmode="lin" valueType="num">
                                      <p:cBhvr additive="base">
                                        <p:cTn id="16" dur="500" fill="hold"/>
                                        <p:tgtEl>
                                          <p:spTgt spid="132"/>
                                        </p:tgtEl>
                                        <p:attrNameLst>
                                          <p:attrName>ppt_x</p:attrName>
                                        </p:attrNameLst>
                                      </p:cBhvr>
                                      <p:tavLst>
                                        <p:tav tm="0">
                                          <p:val>
                                            <p:strVal val="#ppt_x"/>
                                          </p:val>
                                        </p:tav>
                                        <p:tav tm="100000">
                                          <p:val>
                                            <p:strVal val="#ppt_x"/>
                                          </p:val>
                                        </p:tav>
                                      </p:tavLst>
                                    </p:anim>
                                    <p:anim calcmode="lin" valueType="num">
                                      <p:cBhvr additive="base">
                                        <p:cTn id="17" dur="500" fill="hold"/>
                                        <p:tgtEl>
                                          <p:spTgt spid="13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500" fill="hold"/>
                                        <p:tgtEl>
                                          <p:spTgt spid="135"/>
                                        </p:tgtEl>
                                        <p:attrNameLst>
                                          <p:attrName>ppt_x</p:attrName>
                                        </p:attrNameLst>
                                      </p:cBhvr>
                                      <p:tavLst>
                                        <p:tav tm="0">
                                          <p:val>
                                            <p:strVal val="#ppt_x"/>
                                          </p:val>
                                        </p:tav>
                                        <p:tav tm="100000">
                                          <p:val>
                                            <p:strVal val="#ppt_x"/>
                                          </p:val>
                                        </p:tav>
                                      </p:tavLst>
                                    </p:anim>
                                    <p:anim calcmode="lin" valueType="num">
                                      <p:cBhvr additive="base">
                                        <p:cTn id="21" dur="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141"/>
                                        </p:tgtEl>
                                        <p:attrNameLst>
                                          <p:attrName>style.visibility</p:attrName>
                                        </p:attrNameLst>
                                      </p:cBhvr>
                                      <p:to>
                                        <p:strVal val="visible"/>
                                      </p:to>
                                    </p:set>
                                    <p:anim calcmode="lin" valueType="num">
                                      <p:cBhvr additive="base">
                                        <p:cTn id="25" dur="500" fill="hold"/>
                                        <p:tgtEl>
                                          <p:spTgt spid="141"/>
                                        </p:tgtEl>
                                        <p:attrNameLst>
                                          <p:attrName>ppt_x</p:attrName>
                                        </p:attrNameLst>
                                      </p:cBhvr>
                                      <p:tavLst>
                                        <p:tav tm="0">
                                          <p:val>
                                            <p:strVal val="#ppt_x"/>
                                          </p:val>
                                        </p:tav>
                                        <p:tav tm="100000">
                                          <p:val>
                                            <p:strVal val="#ppt_x"/>
                                          </p:val>
                                        </p:tav>
                                      </p:tavLst>
                                    </p:anim>
                                    <p:anim calcmode="lin" valueType="num">
                                      <p:cBhvr additive="base">
                                        <p:cTn id="26" dur="500" fill="hold"/>
                                        <p:tgtEl>
                                          <p:spTgt spid="14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3"/>
                                        </p:tgtEl>
                                        <p:attrNameLst>
                                          <p:attrName>style.visibility</p:attrName>
                                        </p:attrNameLst>
                                      </p:cBhvr>
                                      <p:to>
                                        <p:strVal val="visible"/>
                                      </p:to>
                                    </p:set>
                                    <p:anim calcmode="lin" valueType="num">
                                      <p:cBhvr additive="base">
                                        <p:cTn id="29" dur="500" fill="hold"/>
                                        <p:tgtEl>
                                          <p:spTgt spid="143"/>
                                        </p:tgtEl>
                                        <p:attrNameLst>
                                          <p:attrName>ppt_x</p:attrName>
                                        </p:attrNameLst>
                                      </p:cBhvr>
                                      <p:tavLst>
                                        <p:tav tm="0">
                                          <p:val>
                                            <p:strVal val="#ppt_x"/>
                                          </p:val>
                                        </p:tav>
                                        <p:tav tm="100000">
                                          <p:val>
                                            <p:strVal val="#ppt_x"/>
                                          </p:val>
                                        </p:tav>
                                      </p:tavLst>
                                    </p:anim>
                                    <p:anim calcmode="lin" valueType="num">
                                      <p:cBhvr additive="base">
                                        <p:cTn id="30" dur="500" fill="hold"/>
                                        <p:tgtEl>
                                          <p:spTgt spid="1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anim calcmode="lin" valueType="num">
                                      <p:cBhvr additive="base">
                                        <p:cTn id="33" dur="500" fill="hold"/>
                                        <p:tgtEl>
                                          <p:spTgt spid="144"/>
                                        </p:tgtEl>
                                        <p:attrNameLst>
                                          <p:attrName>ppt_x</p:attrName>
                                        </p:attrNameLst>
                                      </p:cBhvr>
                                      <p:tavLst>
                                        <p:tav tm="0">
                                          <p:val>
                                            <p:strVal val="#ppt_x"/>
                                          </p:val>
                                        </p:tav>
                                        <p:tav tm="100000">
                                          <p:val>
                                            <p:strVal val="#ppt_x"/>
                                          </p:val>
                                        </p:tav>
                                      </p:tavLst>
                                    </p:anim>
                                    <p:anim calcmode="lin" valueType="num">
                                      <p:cBhvr additive="base">
                                        <p:cTn id="34" dur="500" fill="hold"/>
                                        <p:tgtEl>
                                          <p:spTgt spid="14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 calcmode="lin" valueType="num">
                                      <p:cBhvr additive="base">
                                        <p:cTn id="37" dur="500" fill="hold"/>
                                        <p:tgtEl>
                                          <p:spTgt spid="145"/>
                                        </p:tgtEl>
                                        <p:attrNameLst>
                                          <p:attrName>ppt_x</p:attrName>
                                        </p:attrNameLst>
                                      </p:cBhvr>
                                      <p:tavLst>
                                        <p:tav tm="0">
                                          <p:val>
                                            <p:strVal val="#ppt_x"/>
                                          </p:val>
                                        </p:tav>
                                        <p:tav tm="100000">
                                          <p:val>
                                            <p:strVal val="#ppt_x"/>
                                          </p:val>
                                        </p:tav>
                                      </p:tavLst>
                                    </p:anim>
                                    <p:anim calcmode="lin" valueType="num">
                                      <p:cBhvr additive="base">
                                        <p:cTn id="38" dur="500" fill="hold"/>
                                        <p:tgtEl>
                                          <p:spTgt spid="14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500" fill="hold"/>
                                        <p:tgtEl>
                                          <p:spTgt spid="146"/>
                                        </p:tgtEl>
                                        <p:attrNameLst>
                                          <p:attrName>ppt_x</p:attrName>
                                        </p:attrNameLst>
                                      </p:cBhvr>
                                      <p:tavLst>
                                        <p:tav tm="0">
                                          <p:val>
                                            <p:strVal val="#ppt_x"/>
                                          </p:val>
                                        </p:tav>
                                        <p:tav tm="100000">
                                          <p:val>
                                            <p:strVal val="#ppt_x"/>
                                          </p:val>
                                        </p:tav>
                                      </p:tavLst>
                                    </p:anim>
                                    <p:anim calcmode="lin" valueType="num">
                                      <p:cBhvr additive="base">
                                        <p:cTn id="42" dur="500" fill="hold"/>
                                        <p:tgtEl>
                                          <p:spTgt spid="14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7"/>
                                        </p:tgtEl>
                                        <p:attrNameLst>
                                          <p:attrName>style.visibility</p:attrName>
                                        </p:attrNameLst>
                                      </p:cBhvr>
                                      <p:to>
                                        <p:strVal val="visible"/>
                                      </p:to>
                                    </p:set>
                                    <p:anim calcmode="lin" valueType="num">
                                      <p:cBhvr additive="base">
                                        <p:cTn id="45" dur="500" fill="hold"/>
                                        <p:tgtEl>
                                          <p:spTgt spid="147"/>
                                        </p:tgtEl>
                                        <p:attrNameLst>
                                          <p:attrName>ppt_x</p:attrName>
                                        </p:attrNameLst>
                                      </p:cBhvr>
                                      <p:tavLst>
                                        <p:tav tm="0">
                                          <p:val>
                                            <p:strVal val="#ppt_x"/>
                                          </p:val>
                                        </p:tav>
                                        <p:tav tm="100000">
                                          <p:val>
                                            <p:strVal val="#ppt_x"/>
                                          </p:val>
                                        </p:tav>
                                      </p:tavLst>
                                    </p:anim>
                                    <p:anim calcmode="lin" valueType="num">
                                      <p:cBhvr additive="base">
                                        <p:cTn id="46" dur="500" fill="hold"/>
                                        <p:tgtEl>
                                          <p:spTgt spid="147"/>
                                        </p:tgtEl>
                                        <p:attrNameLst>
                                          <p:attrName>ppt_y</p:attrName>
                                        </p:attrNameLst>
                                      </p:cBhvr>
                                      <p:tavLst>
                                        <p:tav tm="0">
                                          <p:val>
                                            <p:strVal val="1+#ppt_h/2"/>
                                          </p:val>
                                        </p:tav>
                                        <p:tav tm="100000">
                                          <p:val>
                                            <p:strVal val="#ppt_y"/>
                                          </p:val>
                                        </p:tav>
                                      </p:tavLst>
                                    </p:anim>
                                  </p:childTnLst>
                                </p:cTn>
                              </p:par>
                              <p:par>
                                <p:cTn id="47" presetID="12" presetClass="entr" presetSubtype="8" fill="hold" grpId="0" nodeType="with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slide(fromLeft)">
                                      <p:cBhvr>
                                        <p:cTn id="4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3" grpId="0"/>
      <p:bldP spid="144" grpId="0"/>
      <p:bldP spid="145" grpId="0"/>
      <p:bldP spid="146" grpId="0"/>
      <p:bldP spid="147" grpId="0"/>
      <p:bldP spid="1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42" name="椭圆 41"/>
          <p:cNvSpPr/>
          <p:nvPr/>
        </p:nvSpPr>
        <p:spPr>
          <a:xfrm>
            <a:off x="4139952" y="-504056"/>
            <a:ext cx="504056"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执行力的不足（点击可编辑）</a:t>
            </a:r>
          </a:p>
        </p:txBody>
      </p:sp>
      <p:grpSp>
        <p:nvGrpSpPr>
          <p:cNvPr id="45" name="组合 44"/>
          <p:cNvGrpSpPr/>
          <p:nvPr/>
        </p:nvGrpSpPr>
        <p:grpSpPr>
          <a:xfrm>
            <a:off x="3707904" y="3795886"/>
            <a:ext cx="792088" cy="792088"/>
            <a:chOff x="3707904" y="3795886"/>
            <a:chExt cx="792088" cy="792088"/>
          </a:xfrm>
        </p:grpSpPr>
        <p:sp>
          <p:nvSpPr>
            <p:cNvPr id="38" name="圆角矩形 37"/>
            <p:cNvSpPr/>
            <p:nvPr/>
          </p:nvSpPr>
          <p:spPr>
            <a:xfrm>
              <a:off x="3707904" y="3795886"/>
              <a:ext cx="792088" cy="7920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latin typeface="微软雅黑" panose="020B0503020204020204" pitchFamily="34" charset="-122"/>
                <a:ea typeface="微软雅黑" panose="020B0503020204020204" pitchFamily="34" charset="-122"/>
              </a:endParaRPr>
            </a:p>
          </p:txBody>
        </p:sp>
        <p:sp>
          <p:nvSpPr>
            <p:cNvPr id="44" name="TextBox 43"/>
            <p:cNvSpPr txBox="1"/>
            <p:nvPr/>
          </p:nvSpPr>
          <p:spPr>
            <a:xfrm>
              <a:off x="3851920" y="3867894"/>
              <a:ext cx="50405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rot="391295">
            <a:off x="4002952" y="3010814"/>
            <a:ext cx="792088" cy="792088"/>
            <a:chOff x="3707904" y="3795886"/>
            <a:chExt cx="792088" cy="792088"/>
          </a:xfrm>
        </p:grpSpPr>
        <p:sp>
          <p:nvSpPr>
            <p:cNvPr id="47" name="圆角矩形 46"/>
            <p:cNvSpPr/>
            <p:nvPr/>
          </p:nvSpPr>
          <p:spPr>
            <a:xfrm>
              <a:off x="3707904" y="3795886"/>
              <a:ext cx="792088" cy="7920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latin typeface="微软雅黑" panose="020B0503020204020204" pitchFamily="34" charset="-122"/>
                <a:ea typeface="微软雅黑" panose="020B0503020204020204" pitchFamily="34" charset="-122"/>
              </a:endParaRPr>
            </a:p>
          </p:txBody>
        </p:sp>
        <p:sp>
          <p:nvSpPr>
            <p:cNvPr id="50" name="TextBox 49"/>
            <p:cNvSpPr txBox="1"/>
            <p:nvPr/>
          </p:nvSpPr>
          <p:spPr>
            <a:xfrm>
              <a:off x="3851920" y="3867894"/>
              <a:ext cx="50405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rot="21037751">
            <a:off x="3695097" y="2198903"/>
            <a:ext cx="792088" cy="792088"/>
            <a:chOff x="3707904" y="3795886"/>
            <a:chExt cx="792088" cy="792088"/>
          </a:xfrm>
        </p:grpSpPr>
        <p:sp>
          <p:nvSpPr>
            <p:cNvPr id="52" name="圆角矩形 51"/>
            <p:cNvSpPr/>
            <p:nvPr/>
          </p:nvSpPr>
          <p:spPr>
            <a:xfrm>
              <a:off x="3707904" y="3795886"/>
              <a:ext cx="792088" cy="7920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latin typeface="微软雅黑" panose="020B0503020204020204" pitchFamily="34" charset="-122"/>
                <a:ea typeface="微软雅黑" panose="020B0503020204020204" pitchFamily="34" charset="-122"/>
              </a:endParaRPr>
            </a:p>
          </p:txBody>
        </p:sp>
        <p:sp>
          <p:nvSpPr>
            <p:cNvPr id="53" name="TextBox 52"/>
            <p:cNvSpPr txBox="1"/>
            <p:nvPr/>
          </p:nvSpPr>
          <p:spPr>
            <a:xfrm>
              <a:off x="3851920" y="3867894"/>
              <a:ext cx="50405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rot="483693">
            <a:off x="4047562" y="1399240"/>
            <a:ext cx="792088" cy="792088"/>
            <a:chOff x="3707904" y="3795886"/>
            <a:chExt cx="792088" cy="792088"/>
          </a:xfrm>
        </p:grpSpPr>
        <p:sp>
          <p:nvSpPr>
            <p:cNvPr id="55" name="圆角矩形 54"/>
            <p:cNvSpPr/>
            <p:nvPr/>
          </p:nvSpPr>
          <p:spPr>
            <a:xfrm>
              <a:off x="3707904" y="3795886"/>
              <a:ext cx="792088" cy="7920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latin typeface="微软雅黑" panose="020B0503020204020204" pitchFamily="34" charset="-122"/>
                <a:ea typeface="微软雅黑" panose="020B0503020204020204" pitchFamily="34" charset="-122"/>
              </a:endParaRPr>
            </a:p>
          </p:txBody>
        </p:sp>
        <p:sp>
          <p:nvSpPr>
            <p:cNvPr id="56" name="TextBox 55"/>
            <p:cNvSpPr txBox="1"/>
            <p:nvPr/>
          </p:nvSpPr>
          <p:spPr>
            <a:xfrm>
              <a:off x="3851920" y="3867894"/>
              <a:ext cx="50405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4</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57" name="TextBox 56"/>
          <p:cNvSpPr txBox="1"/>
          <p:nvPr/>
        </p:nvSpPr>
        <p:spPr>
          <a:xfrm>
            <a:off x="5508104" y="1255861"/>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58" name="矩形 57"/>
          <p:cNvSpPr/>
          <p:nvPr/>
        </p:nvSpPr>
        <p:spPr>
          <a:xfrm>
            <a:off x="5508104" y="1563638"/>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59" name="TextBox 58"/>
          <p:cNvSpPr txBox="1"/>
          <p:nvPr/>
        </p:nvSpPr>
        <p:spPr>
          <a:xfrm>
            <a:off x="5436096" y="2552005"/>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0" name="矩形 59"/>
          <p:cNvSpPr/>
          <p:nvPr/>
        </p:nvSpPr>
        <p:spPr>
          <a:xfrm>
            <a:off x="5436096" y="2859782"/>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1" name="TextBox 60"/>
          <p:cNvSpPr txBox="1"/>
          <p:nvPr/>
        </p:nvSpPr>
        <p:spPr>
          <a:xfrm>
            <a:off x="827584" y="1183853"/>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2" name="矩形 61"/>
          <p:cNvSpPr/>
          <p:nvPr/>
        </p:nvSpPr>
        <p:spPr>
          <a:xfrm>
            <a:off x="827584" y="1491630"/>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3" name="TextBox 62"/>
          <p:cNvSpPr txBox="1"/>
          <p:nvPr/>
        </p:nvSpPr>
        <p:spPr>
          <a:xfrm>
            <a:off x="827584" y="2479997"/>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4" name="矩形 63"/>
          <p:cNvSpPr/>
          <p:nvPr/>
        </p:nvSpPr>
        <p:spPr>
          <a:xfrm>
            <a:off x="827584" y="2787774"/>
            <a:ext cx="2952328" cy="646331"/>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lide(fromLeft)">
                                      <p:cBhvr>
                                        <p:cTn id="7" dur="500"/>
                                        <p:tgtEl>
                                          <p:spTgt spid="4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ppt_x"/>
                                          </p:val>
                                        </p:tav>
                                        <p:tav tm="100000">
                                          <p:val>
                                            <p:strVal val="#ppt_x"/>
                                          </p:val>
                                        </p:tav>
                                      </p:tavLst>
                                    </p:anim>
                                    <p:anim calcmode="lin" valueType="num">
                                      <p:cBhvr additive="base">
                                        <p:cTn id="27" dur="500" fill="hold"/>
                                        <p:tgtEl>
                                          <p:spTgt spid="54"/>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fill="hold"/>
                                        <p:tgtEl>
                                          <p:spTgt spid="58"/>
                                        </p:tgtEl>
                                        <p:attrNameLst>
                                          <p:attrName>ppt_x</p:attrName>
                                        </p:attrNameLst>
                                      </p:cBhvr>
                                      <p:tavLst>
                                        <p:tav tm="0">
                                          <p:val>
                                            <p:strVal val="#ppt_x"/>
                                          </p:val>
                                        </p:tav>
                                        <p:tav tm="100000">
                                          <p:val>
                                            <p:strVal val="#ppt_x"/>
                                          </p:val>
                                        </p:tav>
                                      </p:tavLst>
                                    </p:anim>
                                    <p:anim calcmode="lin" valueType="num">
                                      <p:cBhvr additive="base">
                                        <p:cTn id="35" dur="500" fill="hold"/>
                                        <p:tgtEl>
                                          <p:spTgt spid="5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ppt_x"/>
                                          </p:val>
                                        </p:tav>
                                        <p:tav tm="100000">
                                          <p:val>
                                            <p:strVal val="#ppt_x"/>
                                          </p:val>
                                        </p:tav>
                                      </p:tavLst>
                                    </p:anim>
                                    <p:anim calcmode="lin" valueType="num">
                                      <p:cBhvr additive="base">
                                        <p:cTn id="47" dur="500" fill="hold"/>
                                        <p:tgtEl>
                                          <p:spTgt spid="6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500" fill="hold"/>
                                        <p:tgtEl>
                                          <p:spTgt spid="62"/>
                                        </p:tgtEl>
                                        <p:attrNameLst>
                                          <p:attrName>ppt_x</p:attrName>
                                        </p:attrNameLst>
                                      </p:cBhvr>
                                      <p:tavLst>
                                        <p:tav tm="0">
                                          <p:val>
                                            <p:strVal val="#ppt_x"/>
                                          </p:val>
                                        </p:tav>
                                        <p:tav tm="100000">
                                          <p:val>
                                            <p:strVal val="#ppt_x"/>
                                          </p:val>
                                        </p:tav>
                                      </p:tavLst>
                                    </p:anim>
                                    <p:anim calcmode="lin" valueType="num">
                                      <p:cBhvr additive="base">
                                        <p:cTn id="51" dur="500" fill="hold"/>
                                        <p:tgtEl>
                                          <p:spTgt spid="6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50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ppt_x"/>
                                          </p:val>
                                        </p:tav>
                                        <p:tav tm="100000">
                                          <p:val>
                                            <p:strVal val="#ppt_x"/>
                                          </p:val>
                                        </p:tav>
                                      </p:tavLst>
                                    </p:anim>
                                    <p:anim calcmode="lin" valueType="num">
                                      <p:cBhvr additive="base">
                                        <p:cTn id="55" dur="500" fill="hold"/>
                                        <p:tgtEl>
                                          <p:spTgt spid="6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500"/>
                                  </p:stCondLst>
                                  <p:childTnLst>
                                    <p:set>
                                      <p:cBhvr>
                                        <p:cTn id="57" dur="1" fill="hold">
                                          <p:stCondLst>
                                            <p:cond delay="0"/>
                                          </p:stCondLst>
                                        </p:cTn>
                                        <p:tgtEl>
                                          <p:spTgt spid="64"/>
                                        </p:tgtEl>
                                        <p:attrNameLst>
                                          <p:attrName>style.visibility</p:attrName>
                                        </p:attrNameLst>
                                      </p:cBhvr>
                                      <p:to>
                                        <p:strVal val="visible"/>
                                      </p:to>
                                    </p:set>
                                    <p:anim calcmode="lin" valueType="num">
                                      <p:cBhvr additive="base">
                                        <p:cTn id="58" dur="500" fill="hold"/>
                                        <p:tgtEl>
                                          <p:spTgt spid="64"/>
                                        </p:tgtEl>
                                        <p:attrNameLst>
                                          <p:attrName>ppt_x</p:attrName>
                                        </p:attrNameLst>
                                      </p:cBhvr>
                                      <p:tavLst>
                                        <p:tav tm="0">
                                          <p:val>
                                            <p:strVal val="#ppt_x"/>
                                          </p:val>
                                        </p:tav>
                                        <p:tav tm="100000">
                                          <p:val>
                                            <p:strVal val="#ppt_x"/>
                                          </p:val>
                                        </p:tav>
                                      </p:tavLst>
                                    </p:anim>
                                    <p:anim calcmode="lin" valueType="num">
                                      <p:cBhvr additive="base">
                                        <p:cTn id="59" dur="500" fill="hold"/>
                                        <p:tgtEl>
                                          <p:spTgt spid="64"/>
                                        </p:tgtEl>
                                        <p:attrNameLst>
                                          <p:attrName>ppt_y</p:attrName>
                                        </p:attrNameLst>
                                      </p:cBhvr>
                                      <p:tavLst>
                                        <p:tav tm="0">
                                          <p:val>
                                            <p:strVal val="1+#ppt_h/2"/>
                                          </p:val>
                                        </p:tav>
                                        <p:tav tm="100000">
                                          <p:val>
                                            <p:strVal val="#ppt_y"/>
                                          </p:val>
                                        </p:tav>
                                      </p:tavLst>
                                    </p:anim>
                                  </p:childTnLst>
                                </p:cTn>
                              </p:par>
                            </p:childTnLst>
                          </p:cTn>
                        </p:par>
                        <p:par>
                          <p:cTn id="60" fill="hold">
                            <p:stCondLst>
                              <p:cond delay="2500"/>
                            </p:stCondLst>
                            <p:childTnLst>
                              <p:par>
                                <p:cTn id="61" presetID="49" presetClass="path" presetSubtype="0" accel="50000" decel="50000" fill="hold" nodeType="afterEffect">
                                  <p:stCondLst>
                                    <p:cond delay="1600"/>
                                  </p:stCondLst>
                                  <p:childTnLst>
                                    <p:animMotion origin="layout" path="M 3.61111E-6 -1.31441E-6 L 0.18437 0.22956 " pathEditMode="relative" rAng="0" ptsTypes="AA">
                                      <p:cBhvr>
                                        <p:cTn id="62" dur="2000" fill="hold"/>
                                        <p:tgtEl>
                                          <p:spTgt spid="46"/>
                                        </p:tgtEl>
                                        <p:attrNameLst>
                                          <p:attrName>ppt_x</p:attrName>
                                          <p:attrName>ppt_y</p:attrName>
                                        </p:attrNameLst>
                                      </p:cBhvr>
                                      <p:rCtr x="9200" y="11500"/>
                                    </p:animMotion>
                                  </p:childTnLst>
                                </p:cTn>
                              </p:par>
                              <p:par>
                                <p:cTn id="63" presetID="49" presetClass="path" presetSubtype="0" accel="50000" decel="50000" fill="hold" nodeType="withEffect">
                                  <p:stCondLst>
                                    <p:cond delay="1500"/>
                                  </p:stCondLst>
                                  <p:childTnLst>
                                    <p:animMotion origin="layout" path="M 4.16667E-6 4.61894E-6 L -0.13646 0.37365 " pathEditMode="relative" rAng="0" ptsTypes="AA">
                                      <p:cBhvr>
                                        <p:cTn id="64" dur="2000" fill="hold"/>
                                        <p:tgtEl>
                                          <p:spTgt spid="51"/>
                                        </p:tgtEl>
                                        <p:attrNameLst>
                                          <p:attrName>ppt_x</p:attrName>
                                          <p:attrName>ppt_y</p:attrName>
                                        </p:attrNameLst>
                                      </p:cBhvr>
                                      <p:rCtr x="-6800" y="18700"/>
                                    </p:animMotion>
                                  </p:childTnLst>
                                </p:cTn>
                              </p:par>
                              <p:par>
                                <p:cTn id="65" presetID="49" presetClass="path" presetSubtype="0" accel="50000" decel="50000" fill="hold" nodeType="withEffect">
                                  <p:stCondLst>
                                    <p:cond delay="1500"/>
                                  </p:stCondLst>
                                  <p:childTnLst>
                                    <p:animMotion origin="layout" path="M 2.5E-6 2.17834E-6 L 0.41562 0.54304 " pathEditMode="relative" rAng="0" ptsTypes="AA">
                                      <p:cBhvr>
                                        <p:cTn id="66" dur="2000" fill="hold"/>
                                        <p:tgtEl>
                                          <p:spTgt spid="54"/>
                                        </p:tgtEl>
                                        <p:attrNameLst>
                                          <p:attrName>ppt_x</p:attrName>
                                          <p:attrName>ppt_y</p:attrName>
                                        </p:attrNameLst>
                                      </p:cBhvr>
                                      <p:rCtr x="20800" y="27200"/>
                                    </p:animMotion>
                                  </p:childTnLst>
                                </p:cTn>
                              </p:par>
                              <p:par>
                                <p:cTn id="67" presetID="42" presetClass="path" presetSubtype="0" accel="50000" decel="50000" fill="hold" grpId="0" nodeType="withEffect">
                                  <p:stCondLst>
                                    <p:cond delay="0"/>
                                  </p:stCondLst>
                                  <p:childTnLst>
                                    <p:animMotion origin="layout" path="M 1.66667E-6 4.07407E-6 L -0.00382 0.78703 " pathEditMode="relative" rAng="0" ptsTypes="AA">
                                      <p:cBhvr>
                                        <p:cTn id="68" dur="2800" fill="hold"/>
                                        <p:tgtEl>
                                          <p:spTgt spid="42"/>
                                        </p:tgtEl>
                                        <p:attrNameLst>
                                          <p:attrName>ppt_x</p:attrName>
                                          <p:attrName>ppt_y</p:attrName>
                                        </p:attrNameLst>
                                      </p:cBhvr>
                                      <p:rCtr x="-200" y="39400"/>
                                    </p:animMotion>
                                  </p:childTnLst>
                                </p:cTn>
                              </p:par>
                              <p:par>
                                <p:cTn id="69" presetID="0" presetClass="path" presetSubtype="0" accel="50000" decel="50000" fill="hold" grpId="1" nodeType="withEffect">
                                  <p:stCondLst>
                                    <p:cond delay="2600"/>
                                  </p:stCondLst>
                                  <p:childTnLst>
                                    <p:animMotion origin="layout" path="M -0.00382 0.78777 C 0.02309 0.85511 0.05035 0.92308 0.13732 0.95335 C 0.22448 0.98394 0.4566 0.96787 0.51771 0.96973 C 0.57899 0.97158 0.54114 0.96818 0.50382 0.96478 " pathEditMode="relative" rAng="0" ptsTypes="aaaA">
                                      <p:cBhvr>
                                        <p:cTn id="70" dur="2600" fill="hold"/>
                                        <p:tgtEl>
                                          <p:spTgt spid="42"/>
                                        </p:tgtEl>
                                        <p:attrNameLst>
                                          <p:attrName>ppt_x</p:attrName>
                                          <p:attrName>ppt_y</p:attrName>
                                        </p:attrNameLst>
                                      </p:cBhvr>
                                      <p:rCtr x="29100" y="9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p:bldP spid="57" grpId="0"/>
      <p:bldP spid="58" grpId="0"/>
      <p:bldP spid="59" grpId="0"/>
      <p:bldP spid="60" grpId="0"/>
      <p:bldP spid="61"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843808" y="1095586"/>
            <a:ext cx="1656184" cy="1224136"/>
            <a:chOff x="2555776" y="1095586"/>
            <a:chExt cx="1656184" cy="1224136"/>
          </a:xfrm>
        </p:grpSpPr>
        <p:sp>
          <p:nvSpPr>
            <p:cNvPr id="38" name="椭圆形标注 37"/>
            <p:cNvSpPr/>
            <p:nvPr/>
          </p:nvSpPr>
          <p:spPr>
            <a:xfrm>
              <a:off x="2555776" y="1095586"/>
              <a:ext cx="1656184" cy="1224136"/>
            </a:xfrm>
            <a:prstGeom prst="wedgeEllipseCallout">
              <a:avLst>
                <a:gd name="adj1" fmla="val 61546"/>
                <a:gd name="adj2" fmla="val -508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2987824" y="1275606"/>
              <a:ext cx="1152128"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加强</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学习</a:t>
              </a:r>
            </a:p>
          </p:txBody>
        </p:sp>
      </p:grpSp>
      <p:grpSp>
        <p:nvGrpSpPr>
          <p:cNvPr id="51" name="组合 50"/>
          <p:cNvGrpSpPr/>
          <p:nvPr/>
        </p:nvGrpSpPr>
        <p:grpSpPr>
          <a:xfrm>
            <a:off x="4716016" y="1095586"/>
            <a:ext cx="1656184" cy="1224136"/>
            <a:chOff x="4427984" y="1095586"/>
            <a:chExt cx="1656184" cy="1224136"/>
          </a:xfrm>
        </p:grpSpPr>
        <p:sp>
          <p:nvSpPr>
            <p:cNvPr id="39" name="椭圆形标注 38"/>
            <p:cNvSpPr/>
            <p:nvPr/>
          </p:nvSpPr>
          <p:spPr>
            <a:xfrm>
              <a:off x="4427984" y="1095586"/>
              <a:ext cx="1656184" cy="1224136"/>
            </a:xfrm>
            <a:prstGeom prst="wedgeEllipseCallout">
              <a:avLst>
                <a:gd name="adj1" fmla="val 200"/>
                <a:gd name="adj2" fmla="val 648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860032" y="1275606"/>
              <a:ext cx="1008112"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加强</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沟通</a:t>
              </a:r>
            </a:p>
          </p:txBody>
        </p:sp>
      </p:grpSp>
      <p:grpSp>
        <p:nvGrpSpPr>
          <p:cNvPr id="53" name="组合 52"/>
          <p:cNvGrpSpPr/>
          <p:nvPr/>
        </p:nvGrpSpPr>
        <p:grpSpPr>
          <a:xfrm>
            <a:off x="2843808" y="2463738"/>
            <a:ext cx="1656184" cy="1224136"/>
            <a:chOff x="2555776" y="2463738"/>
            <a:chExt cx="1656184" cy="1224136"/>
          </a:xfrm>
        </p:grpSpPr>
        <p:sp>
          <p:nvSpPr>
            <p:cNvPr id="41" name="椭圆形标注 40"/>
            <p:cNvSpPr/>
            <p:nvPr/>
          </p:nvSpPr>
          <p:spPr>
            <a:xfrm>
              <a:off x="2555776" y="2463738"/>
              <a:ext cx="1656184" cy="1224136"/>
            </a:xfrm>
            <a:prstGeom prst="wedgeEllipseCallout">
              <a:avLst>
                <a:gd name="adj1" fmla="val -3305"/>
                <a:gd name="adj2" fmla="val -6199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2915816" y="2715766"/>
              <a:ext cx="1008112"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利用资源</a:t>
              </a:r>
            </a:p>
          </p:txBody>
        </p:sp>
      </p:grpSp>
      <p:grpSp>
        <p:nvGrpSpPr>
          <p:cNvPr id="54" name="组合 53"/>
          <p:cNvGrpSpPr/>
          <p:nvPr/>
        </p:nvGrpSpPr>
        <p:grpSpPr>
          <a:xfrm>
            <a:off x="4716016" y="2463738"/>
            <a:ext cx="1656184" cy="1224136"/>
            <a:chOff x="4427984" y="2463738"/>
            <a:chExt cx="1656184" cy="1224136"/>
          </a:xfrm>
        </p:grpSpPr>
        <p:sp>
          <p:nvSpPr>
            <p:cNvPr id="40" name="椭圆形标注 39"/>
            <p:cNvSpPr/>
            <p:nvPr/>
          </p:nvSpPr>
          <p:spPr>
            <a:xfrm>
              <a:off x="4427984" y="2463738"/>
              <a:ext cx="1656184" cy="1224136"/>
            </a:xfrm>
            <a:prstGeom prst="wedgeEllipseCallout">
              <a:avLst>
                <a:gd name="adj1" fmla="val -62899"/>
                <a:gd name="adj2" fmla="val 8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932040" y="2643758"/>
              <a:ext cx="1008112"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强化管理</a:t>
              </a:r>
            </a:p>
          </p:txBody>
        </p:sp>
      </p:grpSp>
      <p:sp>
        <p:nvSpPr>
          <p:cNvPr id="55" name="TextBox 54"/>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如何改变不足（点击可编辑）</a:t>
            </a:r>
          </a:p>
        </p:txBody>
      </p:sp>
      <p:sp>
        <p:nvSpPr>
          <p:cNvPr id="56" name="TextBox 55"/>
          <p:cNvSpPr txBox="1"/>
          <p:nvPr/>
        </p:nvSpPr>
        <p:spPr>
          <a:xfrm>
            <a:off x="827584" y="1183853"/>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57" name="矩形 56"/>
          <p:cNvSpPr/>
          <p:nvPr/>
        </p:nvSpPr>
        <p:spPr>
          <a:xfrm>
            <a:off x="827584" y="1491630"/>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58" name="TextBox 57"/>
          <p:cNvSpPr txBox="1"/>
          <p:nvPr/>
        </p:nvSpPr>
        <p:spPr>
          <a:xfrm>
            <a:off x="827584" y="2657112"/>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59" name="矩形 58"/>
          <p:cNvSpPr/>
          <p:nvPr/>
        </p:nvSpPr>
        <p:spPr>
          <a:xfrm>
            <a:off x="827584" y="2964889"/>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0" name="TextBox 59"/>
          <p:cNvSpPr txBox="1"/>
          <p:nvPr/>
        </p:nvSpPr>
        <p:spPr>
          <a:xfrm>
            <a:off x="6588224" y="1144944"/>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1" name="矩形 60"/>
          <p:cNvSpPr/>
          <p:nvPr/>
        </p:nvSpPr>
        <p:spPr>
          <a:xfrm>
            <a:off x="6588224" y="1452721"/>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2" name="TextBox 61"/>
          <p:cNvSpPr txBox="1"/>
          <p:nvPr/>
        </p:nvSpPr>
        <p:spPr>
          <a:xfrm>
            <a:off x="6588224" y="2571750"/>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3" name="矩形 62"/>
          <p:cNvSpPr/>
          <p:nvPr/>
        </p:nvSpPr>
        <p:spPr>
          <a:xfrm>
            <a:off x="6588224" y="2879527"/>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lide(fromLeft)">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8"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9"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65" name="圆角矩形 64"/>
          <p:cNvSpPr/>
          <p:nvPr/>
        </p:nvSpPr>
        <p:spPr>
          <a:xfrm>
            <a:off x="1835696" y="1203598"/>
            <a:ext cx="5518866" cy="3250839"/>
          </a:xfrm>
          <a:prstGeom prst="roundRect">
            <a:avLst/>
          </a:prstGeom>
          <a:noFill/>
          <a:ln w="60325">
            <a:solidFill>
              <a:srgbClr val="FF0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1979712" y="627534"/>
            <a:ext cx="1008112"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前言</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339752" y="1707654"/>
            <a:ext cx="4464496" cy="2246769"/>
          </a:xfrm>
          <a:prstGeom prst="rect">
            <a:avLst/>
          </a:prstGeom>
          <a:noFill/>
        </p:spPr>
        <p:txBody>
          <a:bodyPr wrap="square" rtlCol="0">
            <a:spAutoFit/>
          </a:bodyPr>
          <a:lstStyle/>
          <a:p>
            <a:pPr indent="360045"/>
            <a:r>
              <a:rPr lang="zh-CN" altLang="en-US" sz="1400" dirty="0">
                <a:latin typeface="微软雅黑" panose="020B0503020204020204" pitchFamily="34" charset="-122"/>
                <a:ea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400" dirty="0">
              <a:latin typeface="微软雅黑" panose="020B0503020204020204" pitchFamily="34" charset="-122"/>
              <a:ea typeface="微软雅黑" panose="020B0503020204020204" pitchFamily="34" charset="-122"/>
            </a:endParaRPr>
          </a:p>
          <a:p>
            <a:pPr indent="360045"/>
            <a:r>
              <a:rPr lang="zh-CN" altLang="en-US" sz="1400" dirty="0">
                <a:latin typeface="微软雅黑" panose="020B0503020204020204" pitchFamily="34" charset="-122"/>
                <a:ea typeface="微软雅黑" panose="020B0503020204020204" pitchFamily="34" charset="-122"/>
              </a:rPr>
              <a:t>新起点、新希望。站在</a:t>
            </a:r>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en-US" altLang="zh-CN" sz="1400" dirty="0">
              <a:latin typeface="微软雅黑" panose="020B0503020204020204" pitchFamily="34" charset="-122"/>
              <a:ea typeface="微软雅黑" panose="020B0503020204020204" pitchFamily="34" charset="-122"/>
            </a:endParaRPr>
          </a:p>
          <a:p>
            <a:pPr indent="360045"/>
            <a:r>
              <a:rPr lang="zh-CN" altLang="en-US" sz="1400" dirty="0">
                <a:latin typeface="微软雅黑" panose="020B0503020204020204" pitchFamily="34" charset="-122"/>
                <a:ea typeface="微软雅黑" panose="020B0503020204020204" pitchFamily="34" charset="-122"/>
              </a:rPr>
              <a:t>点击添加相关文字内容，点击添加相关文字内容，点击添加相关文字内容，点击添加相关文字内容，点击添加相关文字内容，点击添加相关文字内容。</a:t>
            </a:r>
          </a:p>
        </p:txBody>
      </p:sp>
      <p:pic>
        <p:nvPicPr>
          <p:cNvPr id="41" name="图片 40" descr="1111.jpg"/>
          <p:cNvPicPr/>
          <p:nvPr/>
        </p:nvPicPr>
        <p:blipFill>
          <a:blip r:embed="rId3" cstate="print"/>
          <a:stretch>
            <a:fillRect/>
          </a:stretch>
        </p:blipFill>
        <p:spPr>
          <a:xfrm>
            <a:off x="4415292" y="700076"/>
            <a:ext cx="1266486" cy="791554"/>
          </a:xfrm>
          <a:prstGeom prst="rect">
            <a:avLst/>
          </a:prstGeom>
        </p:spPr>
      </p:pic>
      <p:pic>
        <p:nvPicPr>
          <p:cNvPr id="42" name="图片 41" descr="33660deb8c2be60aecede6eeeedf699c.jpg"/>
          <p:cNvPicPr/>
          <p:nvPr/>
        </p:nvPicPr>
        <p:blipFill>
          <a:blip r:embed="rId4" cstate="print"/>
          <a:stretch>
            <a:fillRect/>
          </a:stretch>
        </p:blipFill>
        <p:spPr>
          <a:xfrm>
            <a:off x="5753786" y="700076"/>
            <a:ext cx="1266486" cy="791554"/>
          </a:xfrm>
          <a:prstGeom prst="rect">
            <a:avLst/>
          </a:prstGeom>
        </p:spPr>
      </p:pic>
      <p:sp>
        <p:nvSpPr>
          <p:cNvPr id="43" name="TextBox 42"/>
          <p:cNvSpPr txBox="1"/>
          <p:nvPr/>
        </p:nvSpPr>
        <p:spPr>
          <a:xfrm>
            <a:off x="2771800" y="771550"/>
            <a:ext cx="1512168" cy="338554"/>
          </a:xfrm>
          <a:prstGeom prst="rect">
            <a:avLst/>
          </a:prstGeom>
          <a:noFill/>
        </p:spPr>
        <p:txBody>
          <a:bodyPr wrap="square" rtlCol="0">
            <a:spAutoFit/>
          </a:bodyPr>
          <a:lstStyle/>
          <a:p>
            <a:r>
              <a:rPr lang="en-US" altLang="zh-CN" sz="1600" b="1" dirty="0">
                <a:solidFill>
                  <a:srgbClr val="C00000"/>
                </a:solidFill>
                <a:latin typeface="微软雅黑" panose="020B0503020204020204" pitchFamily="34" charset="-122"/>
                <a:ea typeface="微软雅黑" panose="020B0503020204020204" pitchFamily="34" charset="-122"/>
              </a:rPr>
              <a:t>Introduction</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46" name="矩形 45"/>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par>
                          <p:cTn id="25" fill="hold">
                            <p:stCondLst>
                              <p:cond delay="1500"/>
                            </p:stCondLst>
                            <p:childTnLst>
                              <p:par>
                                <p:cTn id="26" presetID="54" presetClass="entr" presetSubtype="0" accel="10000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strVal val="#ppt_w*0.05"/>
                                          </p:val>
                                        </p:tav>
                                        <p:tav tm="100000">
                                          <p:val>
                                            <p:strVal val="#ppt_w"/>
                                          </p:val>
                                        </p:tav>
                                      </p:tavLst>
                                    </p:anim>
                                    <p:anim calcmode="lin" valueType="num">
                                      <p:cBhvr>
                                        <p:cTn id="29" dur="500" fill="hold"/>
                                        <p:tgtEl>
                                          <p:spTgt spid="41"/>
                                        </p:tgtEl>
                                        <p:attrNameLst>
                                          <p:attrName>ppt_h</p:attrName>
                                        </p:attrNameLst>
                                      </p:cBhvr>
                                      <p:tavLst>
                                        <p:tav tm="0">
                                          <p:val>
                                            <p:strVal val="#ppt_h"/>
                                          </p:val>
                                        </p:tav>
                                        <p:tav tm="100000">
                                          <p:val>
                                            <p:strVal val="#ppt_h"/>
                                          </p:val>
                                        </p:tav>
                                      </p:tavLst>
                                    </p:anim>
                                    <p:anim calcmode="lin" valueType="num">
                                      <p:cBhvr>
                                        <p:cTn id="30" dur="500" fill="hold"/>
                                        <p:tgtEl>
                                          <p:spTgt spid="41"/>
                                        </p:tgtEl>
                                        <p:attrNameLst>
                                          <p:attrName>ppt_x</p:attrName>
                                        </p:attrNameLst>
                                      </p:cBhvr>
                                      <p:tavLst>
                                        <p:tav tm="0">
                                          <p:val>
                                            <p:strVal val="#ppt_x-.2"/>
                                          </p:val>
                                        </p:tav>
                                        <p:tav tm="100000">
                                          <p:val>
                                            <p:strVal val="#ppt_x"/>
                                          </p:val>
                                        </p:tav>
                                      </p:tavLst>
                                    </p:anim>
                                    <p:anim calcmode="lin" valueType="num">
                                      <p:cBhvr>
                                        <p:cTn id="31" dur="500" fill="hold"/>
                                        <p:tgtEl>
                                          <p:spTgt spid="41"/>
                                        </p:tgtEl>
                                        <p:attrNameLst>
                                          <p:attrName>ppt_y</p:attrName>
                                        </p:attrNameLst>
                                      </p:cBhvr>
                                      <p:tavLst>
                                        <p:tav tm="0">
                                          <p:val>
                                            <p:strVal val="#ppt_y"/>
                                          </p:val>
                                        </p:tav>
                                        <p:tav tm="100000">
                                          <p:val>
                                            <p:strVal val="#ppt_y"/>
                                          </p:val>
                                        </p:tav>
                                      </p:tavLst>
                                    </p:anim>
                                    <p:animEffect transition="in" filter="fade">
                                      <p:cBhvr>
                                        <p:cTn id="32" dur="500"/>
                                        <p:tgtEl>
                                          <p:spTgt spid="41"/>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strVal val="#ppt_w*0.05"/>
                                          </p:val>
                                        </p:tav>
                                        <p:tav tm="100000">
                                          <p:val>
                                            <p:strVal val="#ppt_w"/>
                                          </p:val>
                                        </p:tav>
                                      </p:tavLst>
                                    </p:anim>
                                    <p:anim calcmode="lin" valueType="num">
                                      <p:cBhvr>
                                        <p:cTn id="36" dur="500" fill="hold"/>
                                        <p:tgtEl>
                                          <p:spTgt spid="42"/>
                                        </p:tgtEl>
                                        <p:attrNameLst>
                                          <p:attrName>ppt_h</p:attrName>
                                        </p:attrNameLst>
                                      </p:cBhvr>
                                      <p:tavLst>
                                        <p:tav tm="0">
                                          <p:val>
                                            <p:strVal val="#ppt_h"/>
                                          </p:val>
                                        </p:tav>
                                        <p:tav tm="100000">
                                          <p:val>
                                            <p:strVal val="#ppt_h"/>
                                          </p:val>
                                        </p:tav>
                                      </p:tavLst>
                                    </p:anim>
                                    <p:anim calcmode="lin" valueType="num">
                                      <p:cBhvr>
                                        <p:cTn id="37" dur="500" fill="hold"/>
                                        <p:tgtEl>
                                          <p:spTgt spid="42"/>
                                        </p:tgtEl>
                                        <p:attrNameLst>
                                          <p:attrName>ppt_x</p:attrName>
                                        </p:attrNameLst>
                                      </p:cBhvr>
                                      <p:tavLst>
                                        <p:tav tm="0">
                                          <p:val>
                                            <p:strVal val="#ppt_x-.2"/>
                                          </p:val>
                                        </p:tav>
                                        <p:tav tm="100000">
                                          <p:val>
                                            <p:strVal val="#ppt_x"/>
                                          </p:val>
                                        </p:tav>
                                      </p:tavLst>
                                    </p:anim>
                                    <p:anim calcmode="lin" valueType="num">
                                      <p:cBhvr>
                                        <p:cTn id="38" dur="500" fill="hold"/>
                                        <p:tgtEl>
                                          <p:spTgt spid="42"/>
                                        </p:tgtEl>
                                        <p:attrNameLst>
                                          <p:attrName>ppt_y</p:attrName>
                                        </p:attrNameLst>
                                      </p:cBhvr>
                                      <p:tavLst>
                                        <p:tav tm="0">
                                          <p:val>
                                            <p:strVal val="#ppt_y"/>
                                          </p:val>
                                        </p:tav>
                                        <p:tav tm="100000">
                                          <p:val>
                                            <p:strVal val="#ppt_y"/>
                                          </p:val>
                                        </p:tav>
                                      </p:tavLst>
                                    </p:anim>
                                    <p:animEffect transition="in" filter="fade">
                                      <p:cBhvr>
                                        <p:cTn id="39" dur="500"/>
                                        <p:tgtEl>
                                          <p:spTgt spid="42"/>
                                        </p:tgtEl>
                                      </p:cBhvr>
                                    </p:animEffect>
                                  </p:childTnLst>
                                </p:cTn>
                              </p:par>
                            </p:childTnLst>
                          </p:cTn>
                        </p:par>
                        <p:par>
                          <p:cTn id="40" fill="hold">
                            <p:stCondLst>
                              <p:cond delay="2000"/>
                            </p:stCondLst>
                            <p:childTnLst>
                              <p:par>
                                <p:cTn id="41" presetID="27" presetClass="entr" presetSubtype="0" fill="hold" grpId="0" nodeType="afterEffect">
                                  <p:stCondLst>
                                    <p:cond delay="0"/>
                                  </p:stCondLst>
                                  <p:iterate type="lt">
                                    <p:tmPct val="3802"/>
                                  </p:iterate>
                                  <p:childTnLst>
                                    <p:set>
                                      <p:cBhvr>
                                        <p:cTn id="42" dur="1" fill="hold">
                                          <p:stCondLst>
                                            <p:cond delay="0"/>
                                          </p:stCondLst>
                                        </p:cTn>
                                        <p:tgtEl>
                                          <p:spTgt spid="40"/>
                                        </p:tgtEl>
                                        <p:attrNameLst>
                                          <p:attrName>style.visibility</p:attrName>
                                        </p:attrNameLst>
                                      </p:cBhvr>
                                      <p:to>
                                        <p:strVal val="visible"/>
                                      </p:to>
                                    </p:set>
                                    <p:anim calcmode="discrete" valueType="clr">
                                      <p:cBhvr override="childStyle">
                                        <p:cTn id="43" dur="40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44" dur="400"/>
                                        <p:tgtEl>
                                          <p:spTgt spid="40"/>
                                        </p:tgtEl>
                                        <p:attrNameLst>
                                          <p:attrName>fillcolor</p:attrName>
                                        </p:attrNameLst>
                                      </p:cBhvr>
                                      <p:tavLst>
                                        <p:tav tm="0">
                                          <p:val>
                                            <p:clrVal>
                                              <a:schemeClr val="accent2"/>
                                            </p:clrVal>
                                          </p:val>
                                        </p:tav>
                                        <p:tav tm="50000">
                                          <p:val>
                                            <p:clrVal>
                                              <a:schemeClr val="hlink"/>
                                            </p:clrVal>
                                          </p:val>
                                        </p:tav>
                                      </p:tavLst>
                                    </p:anim>
                                    <p:set>
                                      <p:cBhvr>
                                        <p:cTn id="45" dur="400"/>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40"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如何改变不足（点击可编辑）</a:t>
            </a:r>
          </a:p>
        </p:txBody>
      </p:sp>
      <p:pic>
        <p:nvPicPr>
          <p:cNvPr id="64" name="图片 63" descr="92K58PICPc5_1024.jpg"/>
          <p:cNvPicPr>
            <a:picLocks noChangeAspect="1"/>
          </p:cNvPicPr>
          <p:nvPr/>
        </p:nvPicPr>
        <p:blipFill>
          <a:blip r:embed="rId3" cstate="print">
            <a:clrChange>
              <a:clrFrom>
                <a:srgbClr val="FFFFFF"/>
              </a:clrFrom>
              <a:clrTo>
                <a:srgbClr val="FFFFFF">
                  <a:alpha val="0"/>
                </a:srgbClr>
              </a:clrTo>
            </a:clrChange>
          </a:blip>
          <a:srcRect l="27220" t="8001" r="28237" b="12200"/>
          <a:stretch>
            <a:fillRect/>
          </a:stretch>
        </p:blipFill>
        <p:spPr>
          <a:xfrm>
            <a:off x="3347864" y="411510"/>
            <a:ext cx="2592288" cy="4104456"/>
          </a:xfrm>
          <a:prstGeom prst="rect">
            <a:avLst/>
          </a:prstGeom>
        </p:spPr>
      </p:pic>
      <p:pic>
        <p:nvPicPr>
          <p:cNvPr id="65" name="图片 64" descr="235092-140H301123126.png"/>
          <p:cNvPicPr>
            <a:picLocks noChangeAspect="1"/>
          </p:cNvPicPr>
          <p:nvPr/>
        </p:nvPicPr>
        <p:blipFill>
          <a:blip r:embed="rId4" cstate="print">
            <a:clrChange>
              <a:clrFrom>
                <a:srgbClr val="FFFCFA"/>
              </a:clrFrom>
              <a:clrTo>
                <a:srgbClr val="FFFCFA">
                  <a:alpha val="0"/>
                </a:srgbClr>
              </a:clrTo>
            </a:clrChange>
            <a:duotone>
              <a:schemeClr val="bg2">
                <a:shade val="45000"/>
                <a:satMod val="135000"/>
              </a:schemeClr>
              <a:prstClr val="white"/>
            </a:duotone>
          </a:blip>
          <a:srcRect l="12599" t="50399" r="74801" b="34201"/>
          <a:stretch>
            <a:fillRect/>
          </a:stretch>
        </p:blipFill>
        <p:spPr>
          <a:xfrm>
            <a:off x="2915816" y="1059582"/>
            <a:ext cx="648072" cy="792088"/>
          </a:xfrm>
          <a:prstGeom prst="rect">
            <a:avLst/>
          </a:prstGeom>
        </p:spPr>
      </p:pic>
      <p:pic>
        <p:nvPicPr>
          <p:cNvPr id="69" name="图片 68" descr="235092-140H301123126.png"/>
          <p:cNvPicPr>
            <a:picLocks noChangeAspect="1"/>
          </p:cNvPicPr>
          <p:nvPr/>
        </p:nvPicPr>
        <p:blipFill>
          <a:blip r:embed="rId4" cstate="print">
            <a:duotone>
              <a:schemeClr val="bg2">
                <a:shade val="45000"/>
                <a:satMod val="135000"/>
              </a:schemeClr>
              <a:prstClr val="white"/>
            </a:duotone>
          </a:blip>
          <a:srcRect t="77999" r="87400" b="8001"/>
          <a:stretch>
            <a:fillRect/>
          </a:stretch>
        </p:blipFill>
        <p:spPr>
          <a:xfrm>
            <a:off x="2915816" y="2283718"/>
            <a:ext cx="648072" cy="720080"/>
          </a:xfrm>
          <a:prstGeom prst="rect">
            <a:avLst/>
          </a:prstGeom>
        </p:spPr>
      </p:pic>
      <p:pic>
        <p:nvPicPr>
          <p:cNvPr id="70" name="图片 69" descr="235092-140H301123126.png"/>
          <p:cNvPicPr>
            <a:picLocks noChangeAspect="1"/>
          </p:cNvPicPr>
          <p:nvPr/>
        </p:nvPicPr>
        <p:blipFill>
          <a:blip r:embed="rId4" cstate="print">
            <a:duotone>
              <a:schemeClr val="bg2">
                <a:shade val="45000"/>
                <a:satMod val="135000"/>
              </a:schemeClr>
              <a:prstClr val="white"/>
            </a:duotone>
          </a:blip>
          <a:srcRect l="61599" t="37799" r="24401" b="46801"/>
          <a:stretch>
            <a:fillRect/>
          </a:stretch>
        </p:blipFill>
        <p:spPr>
          <a:xfrm>
            <a:off x="5940152" y="2139702"/>
            <a:ext cx="720080" cy="792088"/>
          </a:xfrm>
          <a:prstGeom prst="rect">
            <a:avLst/>
          </a:prstGeom>
        </p:spPr>
      </p:pic>
      <p:pic>
        <p:nvPicPr>
          <p:cNvPr id="71" name="图片 70" descr="235092-140H301123126.png"/>
          <p:cNvPicPr>
            <a:picLocks noChangeAspect="1"/>
          </p:cNvPicPr>
          <p:nvPr/>
        </p:nvPicPr>
        <p:blipFill>
          <a:blip r:embed="rId4" cstate="print">
            <a:duotone>
              <a:schemeClr val="bg2">
                <a:shade val="45000"/>
                <a:satMod val="135000"/>
              </a:schemeClr>
              <a:prstClr val="white"/>
            </a:duotone>
          </a:blip>
          <a:srcRect l="87799" t="40200" r="1001" b="50000"/>
          <a:stretch>
            <a:fillRect/>
          </a:stretch>
        </p:blipFill>
        <p:spPr>
          <a:xfrm>
            <a:off x="6012160" y="1203598"/>
            <a:ext cx="576064" cy="504056"/>
          </a:xfrm>
          <a:prstGeom prst="rect">
            <a:avLst/>
          </a:prstGeom>
        </p:spPr>
      </p:pic>
      <p:pic>
        <p:nvPicPr>
          <p:cNvPr id="72" name="图片 71" descr="235092-140H301123126.png"/>
          <p:cNvPicPr>
            <a:picLocks noChangeAspect="1"/>
          </p:cNvPicPr>
          <p:nvPr/>
        </p:nvPicPr>
        <p:blipFill>
          <a:blip r:embed="rId4" cstate="print">
            <a:duotone>
              <a:schemeClr val="bg2">
                <a:shade val="45000"/>
                <a:satMod val="135000"/>
              </a:schemeClr>
              <a:prstClr val="white"/>
            </a:duotone>
          </a:blip>
          <a:srcRect l="37237" t="26037" r="50163" b="61363"/>
          <a:stretch>
            <a:fillRect/>
          </a:stretch>
        </p:blipFill>
        <p:spPr>
          <a:xfrm>
            <a:off x="2915816" y="3435846"/>
            <a:ext cx="648072" cy="648072"/>
          </a:xfrm>
          <a:prstGeom prst="rect">
            <a:avLst/>
          </a:prstGeom>
        </p:spPr>
      </p:pic>
      <p:pic>
        <p:nvPicPr>
          <p:cNvPr id="73" name="图片 72" descr="235092-140H301123126.png"/>
          <p:cNvPicPr>
            <a:picLocks noChangeAspect="1"/>
          </p:cNvPicPr>
          <p:nvPr/>
        </p:nvPicPr>
        <p:blipFill>
          <a:blip r:embed="rId4" cstate="print">
            <a:duotone>
              <a:schemeClr val="bg2">
                <a:shade val="45000"/>
                <a:satMod val="135000"/>
              </a:schemeClr>
              <a:prstClr val="white"/>
            </a:duotone>
          </a:blip>
          <a:srcRect l="73473" t="51074" r="12527" b="33526"/>
          <a:stretch>
            <a:fillRect/>
          </a:stretch>
        </p:blipFill>
        <p:spPr>
          <a:xfrm>
            <a:off x="5940152" y="3363838"/>
            <a:ext cx="720080" cy="792088"/>
          </a:xfrm>
          <a:prstGeom prst="rect">
            <a:avLst/>
          </a:prstGeom>
        </p:spPr>
      </p:pic>
      <p:sp>
        <p:nvSpPr>
          <p:cNvPr id="85" name="TextBox 84"/>
          <p:cNvSpPr txBox="1"/>
          <p:nvPr/>
        </p:nvSpPr>
        <p:spPr>
          <a:xfrm>
            <a:off x="827584" y="2119957"/>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88" name="矩形 87"/>
          <p:cNvSpPr/>
          <p:nvPr/>
        </p:nvSpPr>
        <p:spPr>
          <a:xfrm>
            <a:off x="827584" y="2427734"/>
            <a:ext cx="20162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97" name="TextBox 96"/>
          <p:cNvSpPr txBox="1"/>
          <p:nvPr/>
        </p:nvSpPr>
        <p:spPr>
          <a:xfrm>
            <a:off x="827584" y="1131590"/>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00" name="矩形 99"/>
          <p:cNvSpPr/>
          <p:nvPr/>
        </p:nvSpPr>
        <p:spPr>
          <a:xfrm>
            <a:off x="827584" y="1439367"/>
            <a:ext cx="20162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03" name="TextBox 102"/>
          <p:cNvSpPr txBox="1"/>
          <p:nvPr/>
        </p:nvSpPr>
        <p:spPr>
          <a:xfrm>
            <a:off x="827584" y="3219822"/>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04" name="矩形 103"/>
          <p:cNvSpPr/>
          <p:nvPr/>
        </p:nvSpPr>
        <p:spPr>
          <a:xfrm>
            <a:off x="827584" y="3527599"/>
            <a:ext cx="20162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05" name="TextBox 104"/>
          <p:cNvSpPr txBox="1"/>
          <p:nvPr/>
        </p:nvSpPr>
        <p:spPr>
          <a:xfrm>
            <a:off x="6588224" y="987574"/>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06" name="矩形 105"/>
          <p:cNvSpPr/>
          <p:nvPr/>
        </p:nvSpPr>
        <p:spPr>
          <a:xfrm>
            <a:off x="6588224" y="1295351"/>
            <a:ext cx="20162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07" name="TextBox 106"/>
          <p:cNvSpPr txBox="1"/>
          <p:nvPr/>
        </p:nvSpPr>
        <p:spPr>
          <a:xfrm>
            <a:off x="6588224" y="2139702"/>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08" name="矩形 107"/>
          <p:cNvSpPr/>
          <p:nvPr/>
        </p:nvSpPr>
        <p:spPr>
          <a:xfrm>
            <a:off x="6588224" y="2447479"/>
            <a:ext cx="20162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11" name="TextBox 110"/>
          <p:cNvSpPr txBox="1"/>
          <p:nvPr/>
        </p:nvSpPr>
        <p:spPr>
          <a:xfrm>
            <a:off x="6660232" y="3291830"/>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12" name="矩形 111"/>
          <p:cNvSpPr/>
          <p:nvPr/>
        </p:nvSpPr>
        <p:spPr>
          <a:xfrm>
            <a:off x="6660232" y="3599607"/>
            <a:ext cx="2016224"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lide(fromLeft)">
                                      <p:cBhvr>
                                        <p:cTn id="7" dur="500"/>
                                        <p:tgtEl>
                                          <p:spTgt spid="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0-#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0-#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0-#ppt_w/2"/>
                                          </p:val>
                                        </p:tav>
                                        <p:tav tm="100000">
                                          <p:val>
                                            <p:strVal val="#ppt_x"/>
                                          </p:val>
                                        </p:tav>
                                      </p:tavLst>
                                    </p:anim>
                                    <p:anim calcmode="lin" valueType="num">
                                      <p:cBhvr additive="base">
                                        <p:cTn id="28" dur="500" fill="hold"/>
                                        <p:tgtEl>
                                          <p:spTgt spid="7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fill="hold"/>
                                        <p:tgtEl>
                                          <p:spTgt spid="71"/>
                                        </p:tgtEl>
                                        <p:attrNameLst>
                                          <p:attrName>ppt_x</p:attrName>
                                        </p:attrNameLst>
                                      </p:cBhvr>
                                      <p:tavLst>
                                        <p:tav tm="0">
                                          <p:val>
                                            <p:strVal val="1+#ppt_w/2"/>
                                          </p:val>
                                        </p:tav>
                                        <p:tav tm="100000">
                                          <p:val>
                                            <p:strVal val="#ppt_x"/>
                                          </p:val>
                                        </p:tav>
                                      </p:tavLst>
                                    </p:anim>
                                    <p:anim calcmode="lin" valueType="num">
                                      <p:cBhvr additive="base">
                                        <p:cTn id="33" dur="500" fill="hold"/>
                                        <p:tgtEl>
                                          <p:spTgt spid="7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1+#ppt_w/2"/>
                                          </p:val>
                                        </p:tav>
                                        <p:tav tm="100000">
                                          <p:val>
                                            <p:strVal val="#ppt_x"/>
                                          </p:val>
                                        </p:tav>
                                      </p:tavLst>
                                    </p:anim>
                                    <p:anim calcmode="lin" valueType="num">
                                      <p:cBhvr additive="base">
                                        <p:cTn id="38" dur="500" fill="hold"/>
                                        <p:tgtEl>
                                          <p:spTgt spid="7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1+#ppt_w/2"/>
                                          </p:val>
                                        </p:tav>
                                        <p:tav tm="100000">
                                          <p:val>
                                            <p:strVal val="#ppt_x"/>
                                          </p:val>
                                        </p:tav>
                                      </p:tavLst>
                                    </p:anim>
                                    <p:anim calcmode="lin" valueType="num">
                                      <p:cBhvr additive="base">
                                        <p:cTn id="43" dur="50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fade">
                                      <p:cBhvr>
                                        <p:cTn id="54" dur="500"/>
                                        <p:tgtEl>
                                          <p:spTgt spid="8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fade">
                                      <p:cBhvr>
                                        <p:cTn id="61" dur="500"/>
                                        <p:tgtEl>
                                          <p:spTgt spid="10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fade">
                                      <p:cBhvr>
                                        <p:cTn id="64" dur="500"/>
                                        <p:tgtEl>
                                          <p:spTgt spid="104"/>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fade">
                                      <p:cBhvr>
                                        <p:cTn id="68" dur="500"/>
                                        <p:tgtEl>
                                          <p:spTgt spid="10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fade">
                                      <p:cBhvr>
                                        <p:cTn id="71" dur="500"/>
                                        <p:tgtEl>
                                          <p:spTgt spid="106"/>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fade">
                                      <p:cBhvr>
                                        <p:cTn id="75" dur="500"/>
                                        <p:tgtEl>
                                          <p:spTgt spid="10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fade">
                                      <p:cBhvr>
                                        <p:cTn id="78" dur="500"/>
                                        <p:tgtEl>
                                          <p:spTgt spid="108"/>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111"/>
                                        </p:tgtEl>
                                        <p:attrNameLst>
                                          <p:attrName>style.visibility</p:attrName>
                                        </p:attrNameLst>
                                      </p:cBhvr>
                                      <p:to>
                                        <p:strVal val="visible"/>
                                      </p:to>
                                    </p:set>
                                    <p:animEffect transition="in" filter="fade">
                                      <p:cBhvr>
                                        <p:cTn id="82" dur="500"/>
                                        <p:tgtEl>
                                          <p:spTgt spid="11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85" grpId="0"/>
      <p:bldP spid="88" grpId="0"/>
      <p:bldP spid="97" grpId="0"/>
      <p:bldP spid="100" grpId="0"/>
      <p:bldP spid="103" grpId="0"/>
      <p:bldP spid="104" grpId="0"/>
      <p:bldP spid="105" grpId="0"/>
      <p:bldP spid="106" grpId="0"/>
      <p:bldP spid="107" grpId="0"/>
      <p:bldP spid="108" grpId="0"/>
      <p:bldP spid="111"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78"/>
          <p:cNvGrpSpPr/>
          <p:nvPr/>
        </p:nvGrpSpPr>
        <p:grpSpPr>
          <a:xfrm>
            <a:off x="2301676" y="1779662"/>
            <a:ext cx="1081190" cy="864096"/>
            <a:chOff x="2051720" y="1563638"/>
            <a:chExt cx="1349816" cy="1080120"/>
          </a:xfrm>
        </p:grpSpPr>
        <p:sp>
          <p:nvSpPr>
            <p:cNvPr id="65" name="圆角矩形 64"/>
            <p:cNvSpPr/>
            <p:nvPr/>
          </p:nvSpPr>
          <p:spPr>
            <a:xfrm>
              <a:off x="2051720" y="1563638"/>
              <a:ext cx="1080120" cy="10801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zh-CN" altLang="en-US"/>
            </a:p>
          </p:txBody>
        </p:sp>
        <p:sp>
          <p:nvSpPr>
            <p:cNvPr id="67" name="TextBox 66"/>
            <p:cNvSpPr txBox="1"/>
            <p:nvPr/>
          </p:nvSpPr>
          <p:spPr>
            <a:xfrm>
              <a:off x="2128574" y="1701944"/>
              <a:ext cx="1272962" cy="807914"/>
            </a:xfrm>
            <a:prstGeom prst="rect">
              <a:avLst/>
            </a:prstGeom>
            <a:noFill/>
          </p:spPr>
          <p:txBody>
            <a:bodyPr wrap="square" rtlCol="0">
              <a:spAutoFit/>
            </a:bodyPr>
            <a:lstStyle/>
            <a:p>
              <a:r>
                <a:rPr lang="en-US" altLang="zh-CN"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rPr>
                <a:t>03</a:t>
              </a:r>
              <a:endParaRPr lang="zh-CN" altLang="en-US"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endParaRPr>
            </a:p>
          </p:txBody>
        </p:sp>
      </p:grpSp>
      <p:cxnSp>
        <p:nvCxnSpPr>
          <p:cNvPr id="68" name="直接连接符 67"/>
          <p:cNvCxnSpPr/>
          <p:nvPr/>
        </p:nvCxnSpPr>
        <p:spPr>
          <a:xfrm>
            <a:off x="3779912" y="987574"/>
            <a:ext cx="0" cy="30243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95736" y="2895194"/>
            <a:ext cx="1512168" cy="400110"/>
          </a:xfrm>
          <a:prstGeom prst="rect">
            <a:avLst/>
          </a:prstGeom>
          <a:noFill/>
        </p:spPr>
        <p:txBody>
          <a:bodyPr wrap="square" rtlCol="0">
            <a:spAutoFit/>
          </a:bodyPr>
          <a:lstStyle/>
          <a:p>
            <a:r>
              <a:rPr lang="en-US" altLang="zh-CN" sz="2000" b="1" dirty="0">
                <a:solidFill>
                  <a:srgbClr val="C00000"/>
                </a:solidFill>
              </a:rPr>
              <a:t>Part three</a:t>
            </a:r>
            <a:endParaRPr lang="zh-CN" altLang="en-US" sz="2000" b="1" dirty="0">
              <a:solidFill>
                <a:srgbClr val="C00000"/>
              </a:solidFill>
            </a:endParaRPr>
          </a:p>
        </p:txBody>
      </p:sp>
      <p:sp>
        <p:nvSpPr>
          <p:cNvPr id="70" name="矩形 69"/>
          <p:cNvSpPr/>
          <p:nvPr/>
        </p:nvSpPr>
        <p:spPr>
          <a:xfrm>
            <a:off x="4788024" y="1563638"/>
            <a:ext cx="2339102" cy="523220"/>
          </a:xfrm>
          <a:prstGeom prst="rect">
            <a:avLst/>
          </a:prstGeom>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成功项目展示</a:t>
            </a:r>
          </a:p>
        </p:txBody>
      </p:sp>
      <p:sp>
        <p:nvSpPr>
          <p:cNvPr id="71" name="TextBox 70"/>
          <p:cNvSpPr txBox="1"/>
          <p:nvPr/>
        </p:nvSpPr>
        <p:spPr>
          <a:xfrm>
            <a:off x="3923928"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●完成项目汇总</a:t>
            </a:r>
          </a:p>
        </p:txBody>
      </p:sp>
      <p:sp>
        <p:nvSpPr>
          <p:cNvPr id="72" name="TextBox 71"/>
          <p:cNvSpPr txBox="1"/>
          <p:nvPr/>
        </p:nvSpPr>
        <p:spPr>
          <a:xfrm>
            <a:off x="6156176"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●成功项目展示</a:t>
            </a:r>
          </a:p>
        </p:txBody>
      </p:sp>
      <p:sp>
        <p:nvSpPr>
          <p:cNvPr id="73" name="TextBox 72"/>
          <p:cNvSpPr txBox="1"/>
          <p:nvPr/>
        </p:nvSpPr>
        <p:spPr>
          <a:xfrm>
            <a:off x="3923928"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●重点项目展望</a:t>
            </a:r>
          </a:p>
        </p:txBody>
      </p:sp>
      <p:sp>
        <p:nvSpPr>
          <p:cNvPr id="76" name="TextBox 75"/>
          <p:cNvSpPr txBox="1"/>
          <p:nvPr/>
        </p:nvSpPr>
        <p:spPr>
          <a:xfrm>
            <a:off x="6156176"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●获得成绩与经验</a:t>
            </a:r>
          </a:p>
        </p:txBody>
      </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slide(fromBottom)">
                                      <p:cBhvr>
                                        <p:cTn id="11" dur="500"/>
                                        <p:tgtEl>
                                          <p:spTgt spid="6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slide(fromBottom)">
                                      <p:cBhvr>
                                        <p:cTn id="14" dur="500"/>
                                        <p:tgtEl>
                                          <p:spTgt spid="7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slide(fromBottom)">
                                      <p:cBhvr>
                                        <p:cTn id="17" dur="500"/>
                                        <p:tgtEl>
                                          <p:spTgt spid="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slide(fromBottom)">
                                      <p:cBhvr>
                                        <p:cTn id="20" dur="500"/>
                                        <p:tgtEl>
                                          <p:spTgt spid="72"/>
                                        </p:tgtEl>
                                      </p:cBhvr>
                                    </p:animEffect>
                                  </p:childTnLst>
                                </p:cTn>
                              </p:par>
                              <p:par>
                                <p:cTn id="21" presetID="12" presetClass="entr" presetSubtype="4" fill="hold" grpId="0" nodeType="withEffect">
                                  <p:stCondLst>
                                    <p:cond delay="1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400"/>
                                        <p:tgtEl>
                                          <p:spTgt spid="7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slide(fromBottom)">
                                      <p:cBhvr>
                                        <p:cTn id="26" dur="500"/>
                                        <p:tgtEl>
                                          <p:spTgt spid="76"/>
                                        </p:tgtEl>
                                      </p:cBhvr>
                                    </p:animEffect>
                                  </p:childTnLst>
                                </p:cTn>
                              </p:par>
                              <p:par>
                                <p:cTn id="27" presetID="1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lide(fromBottom)">
                                      <p:cBhvr>
                                        <p:cTn id="29" dur="50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6"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a:stretch>
        </a:blipFill>
        <a:effectLst/>
      </p:bgPr>
    </p:bg>
    <p:spTree>
      <p:nvGrpSpPr>
        <p:cNvPr id="1" name=""/>
        <p:cNvGrpSpPr/>
        <p:nvPr/>
      </p:nvGrpSpPr>
      <p:grpSpPr>
        <a:xfrm>
          <a:off x="0" y="0"/>
          <a:ext cx="0" cy="0"/>
          <a:chOff x="0" y="0"/>
          <a:chExt cx="0" cy="0"/>
        </a:xfrm>
      </p:grpSpPr>
      <p:grpSp>
        <p:nvGrpSpPr>
          <p:cNvPr id="129" name="组合 128"/>
          <p:cNvGrpSpPr/>
          <p:nvPr/>
        </p:nvGrpSpPr>
        <p:grpSpPr>
          <a:xfrm>
            <a:off x="2627784" y="1203598"/>
            <a:ext cx="3888432" cy="3528392"/>
            <a:chOff x="2699792" y="987574"/>
            <a:chExt cx="3888432" cy="3528392"/>
          </a:xfrm>
        </p:grpSpPr>
        <p:cxnSp>
          <p:nvCxnSpPr>
            <p:cNvPr id="110" name="直接连接符 109"/>
            <p:cNvCxnSpPr/>
            <p:nvPr/>
          </p:nvCxnSpPr>
          <p:spPr>
            <a:xfrm>
              <a:off x="4211960" y="987574"/>
              <a:ext cx="720080" cy="3168352"/>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4499992" y="1347614"/>
              <a:ext cx="1440160" cy="3168352"/>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843808" y="2571750"/>
              <a:ext cx="2016224" cy="1584176"/>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flipV="1">
              <a:off x="3923928" y="1563638"/>
              <a:ext cx="504056" cy="432048"/>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4644008" y="2211710"/>
              <a:ext cx="288032" cy="576064"/>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flipV="1">
              <a:off x="3059832" y="2283718"/>
              <a:ext cx="144016" cy="576064"/>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2699792" y="3219822"/>
              <a:ext cx="1008112" cy="72008"/>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5292080" y="1995686"/>
              <a:ext cx="1296144" cy="792088"/>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6012160" y="1779662"/>
              <a:ext cx="288032" cy="576064"/>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580112" y="1347614"/>
              <a:ext cx="72008" cy="648072"/>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347864" y="3091272"/>
            <a:ext cx="2808312" cy="4104456"/>
            <a:chOff x="3275856" y="555526"/>
            <a:chExt cx="2808312" cy="4104456"/>
          </a:xfrm>
        </p:grpSpPr>
        <p:pic>
          <p:nvPicPr>
            <p:cNvPr id="50" name="图片 49" descr="92K58PICPc5_1024.jpg"/>
            <p:cNvPicPr>
              <a:picLocks noChangeAspect="1"/>
            </p:cNvPicPr>
            <p:nvPr/>
          </p:nvPicPr>
          <p:blipFill>
            <a:blip r:embed="rId4" cstate="print">
              <a:clrChange>
                <a:clrFrom>
                  <a:srgbClr val="FFFFFF"/>
                </a:clrFrom>
                <a:clrTo>
                  <a:srgbClr val="FFFFFF">
                    <a:alpha val="0"/>
                  </a:srgbClr>
                </a:clrTo>
              </a:clrChange>
            </a:blip>
            <a:srcRect l="27729" t="10801" r="24017" b="9401"/>
            <a:stretch>
              <a:fillRect/>
            </a:stretch>
          </p:blipFill>
          <p:spPr>
            <a:xfrm>
              <a:off x="3275856" y="555526"/>
              <a:ext cx="2808312" cy="4104456"/>
            </a:xfrm>
            <a:prstGeom prst="rect">
              <a:avLst/>
            </a:prstGeom>
          </p:spPr>
        </p:pic>
        <p:pic>
          <p:nvPicPr>
            <p:cNvPr id="51" name="图片 50" descr="1389408269124.jpeg"/>
            <p:cNvPicPr>
              <a:picLocks noChangeAspect="1"/>
            </p:cNvPicPr>
            <p:nvPr/>
          </p:nvPicPr>
          <p:blipFill>
            <a:blip r:embed="rId5" cstate="print"/>
            <a:stretch>
              <a:fillRect/>
            </a:stretch>
          </p:blipFill>
          <p:spPr>
            <a:xfrm>
              <a:off x="3762157" y="1085453"/>
              <a:ext cx="1651714" cy="2931790"/>
            </a:xfrm>
            <a:prstGeom prst="rect">
              <a:avLst/>
            </a:prstGeom>
          </p:spPr>
        </p:pic>
      </p:grpSp>
      <p:sp>
        <p:nvSpPr>
          <p:cNvPr id="130" name="TextBox 129"/>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完成项目汇总（点击可编辑）</a:t>
            </a:r>
          </a:p>
        </p:txBody>
      </p:sp>
      <p:sp>
        <p:nvSpPr>
          <p:cNvPr id="131" name="TextBox 130"/>
          <p:cNvSpPr txBox="1"/>
          <p:nvPr/>
        </p:nvSpPr>
        <p:spPr>
          <a:xfrm>
            <a:off x="899592" y="771550"/>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32" name="矩形 131"/>
          <p:cNvSpPr/>
          <p:nvPr/>
        </p:nvSpPr>
        <p:spPr>
          <a:xfrm>
            <a:off x="899592" y="1079327"/>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39" name="TextBox 138"/>
          <p:cNvSpPr txBox="1"/>
          <p:nvPr/>
        </p:nvSpPr>
        <p:spPr>
          <a:xfrm>
            <a:off x="899592" y="2283718"/>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40" name="矩形 139"/>
          <p:cNvSpPr/>
          <p:nvPr/>
        </p:nvSpPr>
        <p:spPr>
          <a:xfrm>
            <a:off x="899592" y="2591495"/>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41" name="TextBox 140"/>
          <p:cNvSpPr txBox="1"/>
          <p:nvPr/>
        </p:nvSpPr>
        <p:spPr>
          <a:xfrm>
            <a:off x="6732240" y="2283718"/>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42" name="矩形 141"/>
          <p:cNvSpPr/>
          <p:nvPr/>
        </p:nvSpPr>
        <p:spPr>
          <a:xfrm>
            <a:off x="6732240" y="2591495"/>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43" name="TextBox 142"/>
          <p:cNvSpPr txBox="1"/>
          <p:nvPr/>
        </p:nvSpPr>
        <p:spPr>
          <a:xfrm>
            <a:off x="6732240" y="751805"/>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144" name="矩形 143"/>
          <p:cNvSpPr/>
          <p:nvPr/>
        </p:nvSpPr>
        <p:spPr>
          <a:xfrm>
            <a:off x="6732240" y="1059582"/>
            <a:ext cx="1944216" cy="830997"/>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145" name="椭圆 144"/>
          <p:cNvSpPr/>
          <p:nvPr/>
        </p:nvSpPr>
        <p:spPr>
          <a:xfrm>
            <a:off x="3563888" y="1203598"/>
            <a:ext cx="360164" cy="3601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4067944" y="2787774"/>
            <a:ext cx="287908" cy="28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419872" y="2778894"/>
            <a:ext cx="225028" cy="225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724128" y="2211710"/>
            <a:ext cx="360164" cy="3601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4427984" y="771550"/>
            <a:ext cx="360164" cy="36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5076056" y="1491630"/>
            <a:ext cx="302518" cy="3025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004048" y="2571750"/>
            <a:ext cx="360164" cy="36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slide(fromLeft)">
                                      <p:cBhvr>
                                        <p:cTn id="7" dur="500"/>
                                        <p:tgtEl>
                                          <p:spTgt spid="1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down)">
                                      <p:cBhvr>
                                        <p:cTn id="17" dur="2000"/>
                                        <p:tgtEl>
                                          <p:spTgt spid="129"/>
                                        </p:tgtEl>
                                      </p:cBhvr>
                                    </p:animEffect>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500" fill="hold"/>
                                        <p:tgtEl>
                                          <p:spTgt spid="145"/>
                                        </p:tgtEl>
                                        <p:attrNameLst>
                                          <p:attrName>ppt_w</p:attrName>
                                        </p:attrNameLst>
                                      </p:cBhvr>
                                      <p:tavLst>
                                        <p:tav tm="0">
                                          <p:val>
                                            <p:fltVal val="0"/>
                                          </p:val>
                                        </p:tav>
                                        <p:tav tm="100000">
                                          <p:val>
                                            <p:strVal val="#ppt_w"/>
                                          </p:val>
                                        </p:tav>
                                      </p:tavLst>
                                    </p:anim>
                                    <p:anim calcmode="lin" valueType="num">
                                      <p:cBhvr>
                                        <p:cTn id="22" dur="500" fill="hold"/>
                                        <p:tgtEl>
                                          <p:spTgt spid="145"/>
                                        </p:tgtEl>
                                        <p:attrNameLst>
                                          <p:attrName>ppt_h</p:attrName>
                                        </p:attrNameLst>
                                      </p:cBhvr>
                                      <p:tavLst>
                                        <p:tav tm="0">
                                          <p:val>
                                            <p:fltVal val="0"/>
                                          </p:val>
                                        </p:tav>
                                        <p:tav tm="100000">
                                          <p:val>
                                            <p:strVal val="#ppt_h"/>
                                          </p:val>
                                        </p:tav>
                                      </p:tavLst>
                                    </p:anim>
                                    <p:animEffect transition="in" filter="fade">
                                      <p:cBhvr>
                                        <p:cTn id="23" dur="500"/>
                                        <p:tgtEl>
                                          <p:spTgt spid="145"/>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500" fill="hold"/>
                                        <p:tgtEl>
                                          <p:spTgt spid="146"/>
                                        </p:tgtEl>
                                        <p:attrNameLst>
                                          <p:attrName>ppt_w</p:attrName>
                                        </p:attrNameLst>
                                      </p:cBhvr>
                                      <p:tavLst>
                                        <p:tav tm="0">
                                          <p:val>
                                            <p:fltVal val="0"/>
                                          </p:val>
                                        </p:tav>
                                        <p:tav tm="100000">
                                          <p:val>
                                            <p:strVal val="#ppt_w"/>
                                          </p:val>
                                        </p:tav>
                                      </p:tavLst>
                                    </p:anim>
                                    <p:anim calcmode="lin" valueType="num">
                                      <p:cBhvr>
                                        <p:cTn id="28" dur="500" fill="hold"/>
                                        <p:tgtEl>
                                          <p:spTgt spid="146"/>
                                        </p:tgtEl>
                                        <p:attrNameLst>
                                          <p:attrName>ppt_h</p:attrName>
                                        </p:attrNameLst>
                                      </p:cBhvr>
                                      <p:tavLst>
                                        <p:tav tm="0">
                                          <p:val>
                                            <p:fltVal val="0"/>
                                          </p:val>
                                        </p:tav>
                                        <p:tav tm="100000">
                                          <p:val>
                                            <p:strVal val="#ppt_h"/>
                                          </p:val>
                                        </p:tav>
                                      </p:tavLst>
                                    </p:anim>
                                    <p:animEffect transition="in" filter="fade">
                                      <p:cBhvr>
                                        <p:cTn id="29" dur="500"/>
                                        <p:tgtEl>
                                          <p:spTgt spid="146"/>
                                        </p:tgtEl>
                                      </p:cBhvr>
                                    </p:animEffect>
                                  </p:childTnLst>
                                </p:cTn>
                              </p:par>
                            </p:childTnLst>
                          </p:cTn>
                        </p:par>
                        <p:par>
                          <p:cTn id="30" fill="hold">
                            <p:stCondLst>
                              <p:cond delay="4500"/>
                            </p:stCondLst>
                            <p:childTnLst>
                              <p:par>
                                <p:cTn id="31" presetID="53" presetClass="entr" presetSubtype="16" fill="hold" nodeType="after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500" fill="hold"/>
                                        <p:tgtEl>
                                          <p:spTgt spid="147"/>
                                        </p:tgtEl>
                                        <p:attrNameLst>
                                          <p:attrName>ppt_w</p:attrName>
                                        </p:attrNameLst>
                                      </p:cBhvr>
                                      <p:tavLst>
                                        <p:tav tm="0">
                                          <p:val>
                                            <p:fltVal val="0"/>
                                          </p:val>
                                        </p:tav>
                                        <p:tav tm="100000">
                                          <p:val>
                                            <p:strVal val="#ppt_w"/>
                                          </p:val>
                                        </p:tav>
                                      </p:tavLst>
                                    </p:anim>
                                    <p:anim calcmode="lin" valueType="num">
                                      <p:cBhvr>
                                        <p:cTn id="34" dur="500" fill="hold"/>
                                        <p:tgtEl>
                                          <p:spTgt spid="147"/>
                                        </p:tgtEl>
                                        <p:attrNameLst>
                                          <p:attrName>ppt_h</p:attrName>
                                        </p:attrNameLst>
                                      </p:cBhvr>
                                      <p:tavLst>
                                        <p:tav tm="0">
                                          <p:val>
                                            <p:fltVal val="0"/>
                                          </p:val>
                                        </p:tav>
                                        <p:tav tm="100000">
                                          <p:val>
                                            <p:strVal val="#ppt_h"/>
                                          </p:val>
                                        </p:tav>
                                      </p:tavLst>
                                    </p:anim>
                                    <p:animEffect transition="in" filter="fade">
                                      <p:cBhvr>
                                        <p:cTn id="35" dur="500"/>
                                        <p:tgtEl>
                                          <p:spTgt spid="147"/>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148"/>
                                        </p:tgtEl>
                                        <p:attrNameLst>
                                          <p:attrName>style.visibility</p:attrName>
                                        </p:attrNameLst>
                                      </p:cBhvr>
                                      <p:to>
                                        <p:strVal val="visible"/>
                                      </p:to>
                                    </p:set>
                                    <p:anim calcmode="lin" valueType="num">
                                      <p:cBhvr>
                                        <p:cTn id="39" dur="500" fill="hold"/>
                                        <p:tgtEl>
                                          <p:spTgt spid="148"/>
                                        </p:tgtEl>
                                        <p:attrNameLst>
                                          <p:attrName>ppt_w</p:attrName>
                                        </p:attrNameLst>
                                      </p:cBhvr>
                                      <p:tavLst>
                                        <p:tav tm="0">
                                          <p:val>
                                            <p:fltVal val="0"/>
                                          </p:val>
                                        </p:tav>
                                        <p:tav tm="100000">
                                          <p:val>
                                            <p:strVal val="#ppt_w"/>
                                          </p:val>
                                        </p:tav>
                                      </p:tavLst>
                                    </p:anim>
                                    <p:anim calcmode="lin" valueType="num">
                                      <p:cBhvr>
                                        <p:cTn id="40" dur="500" fill="hold"/>
                                        <p:tgtEl>
                                          <p:spTgt spid="148"/>
                                        </p:tgtEl>
                                        <p:attrNameLst>
                                          <p:attrName>ppt_h</p:attrName>
                                        </p:attrNameLst>
                                      </p:cBhvr>
                                      <p:tavLst>
                                        <p:tav tm="0">
                                          <p:val>
                                            <p:fltVal val="0"/>
                                          </p:val>
                                        </p:tav>
                                        <p:tav tm="100000">
                                          <p:val>
                                            <p:strVal val="#ppt_h"/>
                                          </p:val>
                                        </p:tav>
                                      </p:tavLst>
                                    </p:anim>
                                    <p:animEffect transition="in" filter="fade">
                                      <p:cBhvr>
                                        <p:cTn id="41" dur="500"/>
                                        <p:tgtEl>
                                          <p:spTgt spid="148"/>
                                        </p:tgtEl>
                                      </p:cBhvr>
                                    </p:animEffect>
                                  </p:childTnLst>
                                </p:cTn>
                              </p:par>
                            </p:childTnLst>
                          </p:cTn>
                        </p:par>
                        <p:par>
                          <p:cTn id="42" fill="hold">
                            <p:stCondLst>
                              <p:cond delay="5500"/>
                            </p:stCondLst>
                            <p:childTnLst>
                              <p:par>
                                <p:cTn id="43" presetID="53" presetClass="entr" presetSubtype="16" fill="hold" nodeType="afterEffect">
                                  <p:stCondLst>
                                    <p:cond delay="0"/>
                                  </p:stCondLst>
                                  <p:childTnLst>
                                    <p:set>
                                      <p:cBhvr>
                                        <p:cTn id="44" dur="1" fill="hold">
                                          <p:stCondLst>
                                            <p:cond delay="0"/>
                                          </p:stCondLst>
                                        </p:cTn>
                                        <p:tgtEl>
                                          <p:spTgt spid="149"/>
                                        </p:tgtEl>
                                        <p:attrNameLst>
                                          <p:attrName>style.visibility</p:attrName>
                                        </p:attrNameLst>
                                      </p:cBhvr>
                                      <p:to>
                                        <p:strVal val="visible"/>
                                      </p:to>
                                    </p:set>
                                    <p:anim calcmode="lin" valueType="num">
                                      <p:cBhvr>
                                        <p:cTn id="45" dur="500" fill="hold"/>
                                        <p:tgtEl>
                                          <p:spTgt spid="149"/>
                                        </p:tgtEl>
                                        <p:attrNameLst>
                                          <p:attrName>ppt_w</p:attrName>
                                        </p:attrNameLst>
                                      </p:cBhvr>
                                      <p:tavLst>
                                        <p:tav tm="0">
                                          <p:val>
                                            <p:fltVal val="0"/>
                                          </p:val>
                                        </p:tav>
                                        <p:tav tm="100000">
                                          <p:val>
                                            <p:strVal val="#ppt_w"/>
                                          </p:val>
                                        </p:tav>
                                      </p:tavLst>
                                    </p:anim>
                                    <p:anim calcmode="lin" valueType="num">
                                      <p:cBhvr>
                                        <p:cTn id="46" dur="500" fill="hold"/>
                                        <p:tgtEl>
                                          <p:spTgt spid="149"/>
                                        </p:tgtEl>
                                        <p:attrNameLst>
                                          <p:attrName>ppt_h</p:attrName>
                                        </p:attrNameLst>
                                      </p:cBhvr>
                                      <p:tavLst>
                                        <p:tav tm="0">
                                          <p:val>
                                            <p:fltVal val="0"/>
                                          </p:val>
                                        </p:tav>
                                        <p:tav tm="100000">
                                          <p:val>
                                            <p:strVal val="#ppt_h"/>
                                          </p:val>
                                        </p:tav>
                                      </p:tavLst>
                                    </p:anim>
                                    <p:animEffect transition="in" filter="fade">
                                      <p:cBhvr>
                                        <p:cTn id="47" dur="500"/>
                                        <p:tgtEl>
                                          <p:spTgt spid="149"/>
                                        </p:tgtEl>
                                      </p:cBhvr>
                                    </p:animEffect>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151"/>
                                        </p:tgtEl>
                                        <p:attrNameLst>
                                          <p:attrName>style.visibility</p:attrName>
                                        </p:attrNameLst>
                                      </p:cBhvr>
                                      <p:to>
                                        <p:strVal val="visible"/>
                                      </p:to>
                                    </p:set>
                                    <p:anim calcmode="lin" valueType="num">
                                      <p:cBhvr>
                                        <p:cTn id="51" dur="500" fill="hold"/>
                                        <p:tgtEl>
                                          <p:spTgt spid="151"/>
                                        </p:tgtEl>
                                        <p:attrNameLst>
                                          <p:attrName>ppt_w</p:attrName>
                                        </p:attrNameLst>
                                      </p:cBhvr>
                                      <p:tavLst>
                                        <p:tav tm="0">
                                          <p:val>
                                            <p:fltVal val="0"/>
                                          </p:val>
                                        </p:tav>
                                        <p:tav tm="100000">
                                          <p:val>
                                            <p:strVal val="#ppt_w"/>
                                          </p:val>
                                        </p:tav>
                                      </p:tavLst>
                                    </p:anim>
                                    <p:anim calcmode="lin" valueType="num">
                                      <p:cBhvr>
                                        <p:cTn id="52" dur="500" fill="hold"/>
                                        <p:tgtEl>
                                          <p:spTgt spid="151"/>
                                        </p:tgtEl>
                                        <p:attrNameLst>
                                          <p:attrName>ppt_h</p:attrName>
                                        </p:attrNameLst>
                                      </p:cBhvr>
                                      <p:tavLst>
                                        <p:tav tm="0">
                                          <p:val>
                                            <p:fltVal val="0"/>
                                          </p:val>
                                        </p:tav>
                                        <p:tav tm="100000">
                                          <p:val>
                                            <p:strVal val="#ppt_h"/>
                                          </p:val>
                                        </p:tav>
                                      </p:tavLst>
                                    </p:anim>
                                    <p:animEffect transition="in" filter="fade">
                                      <p:cBhvr>
                                        <p:cTn id="53" dur="500"/>
                                        <p:tgtEl>
                                          <p:spTgt spid="151"/>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52"/>
                                        </p:tgtEl>
                                        <p:attrNameLst>
                                          <p:attrName>style.visibility</p:attrName>
                                        </p:attrNameLst>
                                      </p:cBhvr>
                                      <p:to>
                                        <p:strVal val="visible"/>
                                      </p:to>
                                    </p:set>
                                    <p:anim calcmode="lin" valueType="num">
                                      <p:cBhvr>
                                        <p:cTn id="57" dur="500" fill="hold"/>
                                        <p:tgtEl>
                                          <p:spTgt spid="152"/>
                                        </p:tgtEl>
                                        <p:attrNameLst>
                                          <p:attrName>ppt_w</p:attrName>
                                        </p:attrNameLst>
                                      </p:cBhvr>
                                      <p:tavLst>
                                        <p:tav tm="0">
                                          <p:val>
                                            <p:fltVal val="0"/>
                                          </p:val>
                                        </p:tav>
                                        <p:tav tm="100000">
                                          <p:val>
                                            <p:strVal val="#ppt_w"/>
                                          </p:val>
                                        </p:tav>
                                      </p:tavLst>
                                    </p:anim>
                                    <p:anim calcmode="lin" valueType="num">
                                      <p:cBhvr>
                                        <p:cTn id="58" dur="500" fill="hold"/>
                                        <p:tgtEl>
                                          <p:spTgt spid="152"/>
                                        </p:tgtEl>
                                        <p:attrNameLst>
                                          <p:attrName>ppt_h</p:attrName>
                                        </p:attrNameLst>
                                      </p:cBhvr>
                                      <p:tavLst>
                                        <p:tav tm="0">
                                          <p:val>
                                            <p:fltVal val="0"/>
                                          </p:val>
                                        </p:tav>
                                        <p:tav tm="100000">
                                          <p:val>
                                            <p:strVal val="#ppt_h"/>
                                          </p:val>
                                        </p:tav>
                                      </p:tavLst>
                                    </p:anim>
                                    <p:animEffect transition="in" filter="fade">
                                      <p:cBhvr>
                                        <p:cTn id="59" dur="500"/>
                                        <p:tgtEl>
                                          <p:spTgt spid="15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1"/>
                                        </p:tgtEl>
                                        <p:attrNameLst>
                                          <p:attrName>style.visibility</p:attrName>
                                        </p:attrNameLst>
                                      </p:cBhvr>
                                      <p:to>
                                        <p:strVal val="visible"/>
                                      </p:to>
                                    </p:set>
                                    <p:animEffect transition="in" filter="fade">
                                      <p:cBhvr>
                                        <p:cTn id="63" dur="500"/>
                                        <p:tgtEl>
                                          <p:spTgt spid="1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fade">
                                      <p:cBhvr>
                                        <p:cTn id="66" dur="500"/>
                                        <p:tgtEl>
                                          <p:spTgt spid="132"/>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39"/>
                                        </p:tgtEl>
                                        <p:attrNameLst>
                                          <p:attrName>style.visibility</p:attrName>
                                        </p:attrNameLst>
                                      </p:cBhvr>
                                      <p:to>
                                        <p:strVal val="visible"/>
                                      </p:to>
                                    </p:set>
                                    <p:animEffect transition="in" filter="fade">
                                      <p:cBhvr>
                                        <p:cTn id="70" dur="500"/>
                                        <p:tgtEl>
                                          <p:spTgt spid="1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500"/>
                                        <p:tgtEl>
                                          <p:spTgt spid="140"/>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fade">
                                      <p:cBhvr>
                                        <p:cTn id="77" dur="500"/>
                                        <p:tgtEl>
                                          <p:spTgt spid="143"/>
                                        </p:tgtEl>
                                      </p:cBhvr>
                                    </p:animEffect>
                                  </p:childTnLst>
                                </p:cTn>
                              </p:par>
                              <p:par>
                                <p:cTn id="78" presetID="10" presetClass="entr" presetSubtype="0" fill="hold" nodeType="with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fade">
                                      <p:cBhvr>
                                        <p:cTn id="80" dur="500"/>
                                        <p:tgtEl>
                                          <p:spTgt spid="144"/>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141"/>
                                        </p:tgtEl>
                                        <p:attrNameLst>
                                          <p:attrName>style.visibility</p:attrName>
                                        </p:attrNameLst>
                                      </p:cBhvr>
                                      <p:to>
                                        <p:strVal val="visible"/>
                                      </p:to>
                                    </p:set>
                                    <p:animEffect transition="in" filter="fade">
                                      <p:cBhvr>
                                        <p:cTn id="84" dur="500"/>
                                        <p:tgtEl>
                                          <p:spTgt spid="141"/>
                                        </p:tgtEl>
                                      </p:cBhvr>
                                    </p:animEffect>
                                  </p:childTnLst>
                                </p:cTn>
                              </p:par>
                              <p:par>
                                <p:cTn id="85" presetID="10" presetClass="entr" presetSubtype="0" fill="hold" nodeType="withEffect">
                                  <p:stCondLst>
                                    <p:cond delay="0"/>
                                  </p:stCondLst>
                                  <p:childTnLst>
                                    <p:set>
                                      <p:cBhvr>
                                        <p:cTn id="86" dur="1" fill="hold">
                                          <p:stCondLst>
                                            <p:cond delay="0"/>
                                          </p:stCondLst>
                                        </p:cTn>
                                        <p:tgtEl>
                                          <p:spTgt spid="142"/>
                                        </p:tgtEl>
                                        <p:attrNameLst>
                                          <p:attrName>style.visibility</p:attrName>
                                        </p:attrNameLst>
                                      </p:cBhvr>
                                      <p:to>
                                        <p:strVal val="visible"/>
                                      </p:to>
                                    </p:set>
                                    <p:animEffect transition="in" filter="fade">
                                      <p:cBhvr>
                                        <p:cTn id="8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9" grpId="0"/>
      <p:bldP spid="1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pic>
        <p:nvPicPr>
          <p:cNvPr id="50" name="图片 49" descr="12711467.jpeg"/>
          <p:cNvPicPr/>
          <p:nvPr/>
        </p:nvPicPr>
        <p:blipFill>
          <a:blip r:embed="rId3" cstate="print"/>
          <a:stretch>
            <a:fillRect/>
          </a:stretch>
        </p:blipFill>
        <p:spPr>
          <a:xfrm>
            <a:off x="6378305" y="2787974"/>
            <a:ext cx="1800000" cy="1800000"/>
          </a:xfrm>
          <a:prstGeom prst="rect">
            <a:avLst/>
          </a:prstGeom>
        </p:spPr>
      </p:pic>
      <p:pic>
        <p:nvPicPr>
          <p:cNvPr id="51" name="图片 50" descr="1389439879620.jpeg"/>
          <p:cNvPicPr/>
          <p:nvPr/>
        </p:nvPicPr>
        <p:blipFill>
          <a:blip r:embed="rId4" cstate="print"/>
          <a:stretch>
            <a:fillRect/>
          </a:stretch>
        </p:blipFill>
        <p:spPr>
          <a:xfrm>
            <a:off x="4577718" y="974004"/>
            <a:ext cx="1800000" cy="1800000"/>
          </a:xfrm>
          <a:prstGeom prst="rect">
            <a:avLst/>
          </a:prstGeom>
        </p:spPr>
      </p:pic>
      <p:pic>
        <p:nvPicPr>
          <p:cNvPr id="52" name="图片 51" descr="1389665980818.jpeg"/>
          <p:cNvPicPr/>
          <p:nvPr/>
        </p:nvPicPr>
        <p:blipFill>
          <a:blip r:embed="rId5" cstate="print"/>
          <a:stretch>
            <a:fillRect/>
          </a:stretch>
        </p:blipFill>
        <p:spPr>
          <a:xfrm>
            <a:off x="2777706" y="2787974"/>
            <a:ext cx="1800000" cy="1800000"/>
          </a:xfrm>
          <a:prstGeom prst="rect">
            <a:avLst/>
          </a:prstGeom>
        </p:spPr>
      </p:pic>
      <p:pic>
        <p:nvPicPr>
          <p:cNvPr id="53" name="图片 52" descr="时间.jpg"/>
          <p:cNvPicPr/>
          <p:nvPr/>
        </p:nvPicPr>
        <p:blipFill>
          <a:blip r:embed="rId6" cstate="print"/>
          <a:stretch>
            <a:fillRect/>
          </a:stretch>
        </p:blipFill>
        <p:spPr>
          <a:xfrm>
            <a:off x="971600" y="974004"/>
            <a:ext cx="1800000" cy="1800000"/>
          </a:xfrm>
          <a:prstGeom prst="rect">
            <a:avLst/>
          </a:prstGeom>
        </p:spPr>
      </p:pic>
      <p:sp>
        <p:nvSpPr>
          <p:cNvPr id="54" name="矩形 53"/>
          <p:cNvSpPr/>
          <p:nvPr/>
        </p:nvSpPr>
        <p:spPr>
          <a:xfrm>
            <a:off x="2799740" y="990726"/>
            <a:ext cx="1761243" cy="176124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400339" y="990726"/>
            <a:ext cx="1761243" cy="176124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599752" y="2826730"/>
            <a:ext cx="1761243" cy="176124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971600" y="2826730"/>
            <a:ext cx="1761243" cy="176124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2843808" y="1131590"/>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2" name="矩形 61"/>
          <p:cNvSpPr/>
          <p:nvPr/>
        </p:nvSpPr>
        <p:spPr>
          <a:xfrm>
            <a:off x="2843808" y="1439367"/>
            <a:ext cx="1656184" cy="1015663"/>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3" name="TextBox 62"/>
          <p:cNvSpPr txBox="1"/>
          <p:nvPr/>
        </p:nvSpPr>
        <p:spPr>
          <a:xfrm>
            <a:off x="6444208" y="1131590"/>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4" name="矩形 63"/>
          <p:cNvSpPr/>
          <p:nvPr/>
        </p:nvSpPr>
        <p:spPr>
          <a:xfrm>
            <a:off x="6444208" y="1439367"/>
            <a:ext cx="1656184" cy="1015663"/>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6" name="TextBox 65"/>
          <p:cNvSpPr txBox="1"/>
          <p:nvPr/>
        </p:nvSpPr>
        <p:spPr>
          <a:xfrm>
            <a:off x="4644008" y="2984053"/>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79" name="矩形 78"/>
          <p:cNvSpPr/>
          <p:nvPr/>
        </p:nvSpPr>
        <p:spPr>
          <a:xfrm>
            <a:off x="4644008" y="3291830"/>
            <a:ext cx="1656184" cy="1015663"/>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82" name="TextBox 81"/>
          <p:cNvSpPr txBox="1"/>
          <p:nvPr/>
        </p:nvSpPr>
        <p:spPr>
          <a:xfrm>
            <a:off x="1043608" y="2984053"/>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85" name="矩形 84"/>
          <p:cNvSpPr/>
          <p:nvPr/>
        </p:nvSpPr>
        <p:spPr>
          <a:xfrm>
            <a:off x="1043608" y="3291830"/>
            <a:ext cx="1656184" cy="1015663"/>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88" name="TextBox 87"/>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成功项目展示（点击可编辑）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Left)">
                                      <p:cBhvr>
                                        <p:cTn id="7" dur="500"/>
                                        <p:tgtEl>
                                          <p:spTgt spid="8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randombar(horizontal)">
                                      <p:cBhvr>
                                        <p:cTn id="15" dur="500"/>
                                        <p:tgtEl>
                                          <p:spTgt spid="5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9" grpId="0" animBg="1"/>
      <p:bldP spid="60" grpId="0" animBg="1"/>
      <p:bldP spid="61" grpId="0"/>
      <p:bldP spid="62" grpId="0"/>
      <p:bldP spid="63" grpId="0"/>
      <p:bldP spid="64" grpId="0"/>
      <p:bldP spid="66" grpId="0"/>
      <p:bldP spid="79" grpId="0"/>
      <p:bldP spid="82" grpId="0"/>
      <p:bldP spid="85"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pic>
        <p:nvPicPr>
          <p:cNvPr id="55" name="图片 54" descr="4.jpg"/>
          <p:cNvPicPr>
            <a:picLocks noChangeAspect="1"/>
          </p:cNvPicPr>
          <p:nvPr/>
        </p:nvPicPr>
        <p:blipFill>
          <a:blip r:embed="rId3" cstate="print"/>
          <a:stretch>
            <a:fillRect/>
          </a:stretch>
        </p:blipFill>
        <p:spPr>
          <a:xfrm>
            <a:off x="5724128" y="771550"/>
            <a:ext cx="1800000" cy="2133112"/>
          </a:xfrm>
          <a:prstGeom prst="rect">
            <a:avLst/>
          </a:prstGeom>
          <a:effectLst>
            <a:outerShdw blurRad="50800" dist="38100" dir="5400000" algn="t" rotWithShape="0">
              <a:prstClr val="black">
                <a:alpha val="40000"/>
              </a:prstClr>
            </a:outerShdw>
          </a:effectLst>
          <a:scene3d>
            <a:camera prst="isometricLeftDown"/>
            <a:lightRig rig="threePt" dir="t"/>
          </a:scene3d>
          <a:sp3d>
            <a:bevelT/>
          </a:sp3d>
        </p:spPr>
      </p:pic>
      <p:pic>
        <p:nvPicPr>
          <p:cNvPr id="56" name="图片 55" descr="12.jpg"/>
          <p:cNvPicPr>
            <a:picLocks noChangeAspect="1"/>
          </p:cNvPicPr>
          <p:nvPr/>
        </p:nvPicPr>
        <p:blipFill>
          <a:blip r:embed="rId4" cstate="print"/>
          <a:stretch>
            <a:fillRect/>
          </a:stretch>
        </p:blipFill>
        <p:spPr>
          <a:xfrm>
            <a:off x="7092480" y="2520280"/>
            <a:ext cx="1800000" cy="1125000"/>
          </a:xfrm>
          <a:prstGeom prst="rect">
            <a:avLst/>
          </a:prstGeom>
          <a:effectLst>
            <a:outerShdw blurRad="50800" dist="38100" dir="5400000" algn="t" rotWithShape="0">
              <a:prstClr val="black">
                <a:alpha val="40000"/>
              </a:prstClr>
            </a:outerShdw>
          </a:effectLst>
          <a:scene3d>
            <a:camera prst="isometricLeftDown"/>
            <a:lightRig rig="threePt" dir="t"/>
          </a:scene3d>
          <a:sp3d>
            <a:bevelT/>
          </a:sp3d>
        </p:spPr>
      </p:pic>
      <p:pic>
        <p:nvPicPr>
          <p:cNvPr id="57" name="图片 56" descr="14.jpg"/>
          <p:cNvPicPr>
            <a:picLocks noChangeAspect="1"/>
          </p:cNvPicPr>
          <p:nvPr/>
        </p:nvPicPr>
        <p:blipFill>
          <a:blip r:embed="rId5" cstate="print"/>
          <a:stretch>
            <a:fillRect/>
          </a:stretch>
        </p:blipFill>
        <p:spPr>
          <a:xfrm>
            <a:off x="5364088" y="3123472"/>
            <a:ext cx="3779912" cy="1125000"/>
          </a:xfrm>
          <a:prstGeom prst="rect">
            <a:avLst/>
          </a:prstGeom>
          <a:effectLst>
            <a:outerShdw blurRad="50800" dist="38100" dir="5400000" algn="t" rotWithShape="0">
              <a:prstClr val="black">
                <a:alpha val="40000"/>
              </a:prstClr>
            </a:outerShdw>
          </a:effectLst>
          <a:scene3d>
            <a:camera prst="isometricLeftDown"/>
            <a:lightRig rig="threePt" dir="t"/>
          </a:scene3d>
          <a:sp3d>
            <a:bevelT/>
          </a:sp3d>
        </p:spPr>
      </p:pic>
      <p:pic>
        <p:nvPicPr>
          <p:cNvPr id="58" name="图片 57" descr="27.jpg"/>
          <p:cNvPicPr>
            <a:picLocks noChangeAspect="1"/>
          </p:cNvPicPr>
          <p:nvPr/>
        </p:nvPicPr>
        <p:blipFill>
          <a:blip r:embed="rId6" cstate="print"/>
          <a:stretch>
            <a:fillRect/>
          </a:stretch>
        </p:blipFill>
        <p:spPr>
          <a:xfrm>
            <a:off x="7092480" y="1512288"/>
            <a:ext cx="1800000" cy="1080000"/>
          </a:xfrm>
          <a:prstGeom prst="rect">
            <a:avLst/>
          </a:prstGeom>
          <a:effectLst>
            <a:outerShdw blurRad="50800" dist="38100" dir="5400000" algn="t" rotWithShape="0">
              <a:prstClr val="black">
                <a:alpha val="40000"/>
              </a:prstClr>
            </a:outerShdw>
          </a:effectLst>
          <a:scene3d>
            <a:camera prst="isometricLeftDown"/>
            <a:lightRig rig="threePt" dir="t"/>
          </a:scene3d>
          <a:sp3d>
            <a:bevelT/>
          </a:sp3d>
        </p:spPr>
      </p:pic>
      <p:sp>
        <p:nvSpPr>
          <p:cNvPr id="60" name="TextBox 59"/>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近期成果展示（点击可编辑）</a:t>
            </a:r>
          </a:p>
        </p:txBody>
      </p:sp>
      <p:sp>
        <p:nvSpPr>
          <p:cNvPr id="61" name="TextBox 60"/>
          <p:cNvSpPr txBox="1"/>
          <p:nvPr/>
        </p:nvSpPr>
        <p:spPr>
          <a:xfrm>
            <a:off x="827584" y="1183853"/>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2" name="矩形 61"/>
          <p:cNvSpPr/>
          <p:nvPr/>
        </p:nvSpPr>
        <p:spPr>
          <a:xfrm>
            <a:off x="827584" y="1491630"/>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3" name="TextBox 62"/>
          <p:cNvSpPr txBox="1"/>
          <p:nvPr/>
        </p:nvSpPr>
        <p:spPr>
          <a:xfrm>
            <a:off x="827584" y="2119957"/>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4" name="矩形 63"/>
          <p:cNvSpPr/>
          <p:nvPr/>
        </p:nvSpPr>
        <p:spPr>
          <a:xfrm>
            <a:off x="827584" y="2427734"/>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6" name="TextBox 65"/>
          <p:cNvSpPr txBox="1"/>
          <p:nvPr/>
        </p:nvSpPr>
        <p:spPr>
          <a:xfrm>
            <a:off x="827584" y="3056061"/>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79" name="矩形 78"/>
          <p:cNvSpPr/>
          <p:nvPr/>
        </p:nvSpPr>
        <p:spPr>
          <a:xfrm>
            <a:off x="827584" y="3363838"/>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lide(fromLeft)">
                                      <p:cBhvr>
                                        <p:cTn id="7" dur="500"/>
                                        <p:tgtEl>
                                          <p:spTgt spid="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6" grpId="0"/>
      <p:bldP spid="7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45" name="Oval 4"/>
          <p:cNvSpPr/>
          <p:nvPr/>
        </p:nvSpPr>
        <p:spPr>
          <a:xfrm rot="283955">
            <a:off x="3981864" y="1253721"/>
            <a:ext cx="1669802" cy="1669802"/>
          </a:xfrm>
          <a:prstGeom prst="ellipse">
            <a:avLst/>
          </a:prstGeom>
          <a:blipFill>
            <a:blip r:embed="rId3" cstate="print"/>
            <a:stretch>
              <a:fillRect/>
            </a:stretch>
          </a:blipFill>
          <a:ln w="139700">
            <a:solidFill>
              <a:schemeClr val="accent6"/>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Oval 11"/>
          <p:cNvSpPr/>
          <p:nvPr/>
        </p:nvSpPr>
        <p:spPr>
          <a:xfrm>
            <a:off x="5278462" y="3003798"/>
            <a:ext cx="1669802" cy="1669802"/>
          </a:xfrm>
          <a:prstGeom prst="ellipse">
            <a:avLst/>
          </a:prstGeom>
          <a:solidFill>
            <a:schemeClr val="bg1"/>
          </a:solidFill>
          <a:ln w="139700">
            <a:solidFill>
              <a:srgbClr val="C0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Oval 12"/>
          <p:cNvSpPr/>
          <p:nvPr/>
        </p:nvSpPr>
        <p:spPr>
          <a:xfrm>
            <a:off x="2830190" y="3003798"/>
            <a:ext cx="1669802" cy="1669802"/>
          </a:xfrm>
          <a:prstGeom prst="ellipse">
            <a:avLst/>
          </a:prstGeom>
          <a:solidFill>
            <a:schemeClr val="bg1"/>
          </a:solidFill>
          <a:ln w="139700">
            <a:solidFill>
              <a:schemeClr val="accent4"/>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Oval 13"/>
          <p:cNvSpPr/>
          <p:nvPr/>
        </p:nvSpPr>
        <p:spPr>
          <a:xfrm>
            <a:off x="6372200" y="1240496"/>
            <a:ext cx="1669802" cy="1669802"/>
          </a:xfrm>
          <a:prstGeom prst="ellipse">
            <a:avLst/>
          </a:prstGeom>
          <a:solidFill>
            <a:schemeClr val="bg1"/>
          </a:solidFill>
          <a:ln w="139700">
            <a:solidFill>
              <a:schemeClr val="tx1">
                <a:lumMod val="75000"/>
                <a:lumOff val="2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Oval 14"/>
          <p:cNvSpPr/>
          <p:nvPr/>
        </p:nvSpPr>
        <p:spPr>
          <a:xfrm>
            <a:off x="1619672" y="1240496"/>
            <a:ext cx="1669802" cy="1669802"/>
          </a:xfrm>
          <a:prstGeom prst="ellipse">
            <a:avLst/>
          </a:prstGeom>
          <a:solidFill>
            <a:schemeClr val="bg1"/>
          </a:solidFill>
          <a:ln w="139700">
            <a:solidFill>
              <a:schemeClr val="accent2"/>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7"/>
          <p:cNvSpPr>
            <a:spLocks noChangeArrowheads="1"/>
          </p:cNvSpPr>
          <p:nvPr/>
        </p:nvSpPr>
        <p:spPr bwMode="auto">
          <a:xfrm>
            <a:off x="3010306" y="1498661"/>
            <a:ext cx="122920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charset="0"/>
              </a:defRPr>
            </a:lvl1pPr>
            <a:lvl2pPr marL="742950" indent="-285750">
              <a:defRPr sz="3600">
                <a:solidFill>
                  <a:schemeClr val="tx1"/>
                </a:solidFill>
                <a:latin typeface="Calibri" panose="020F0502020204030204" charset="0"/>
              </a:defRPr>
            </a:lvl2pPr>
            <a:lvl3pPr marL="1143000" indent="-228600">
              <a:defRPr sz="3600">
                <a:solidFill>
                  <a:schemeClr val="tx1"/>
                </a:solidFill>
                <a:latin typeface="Calibri" panose="020F0502020204030204" charset="0"/>
              </a:defRPr>
            </a:lvl3pPr>
            <a:lvl4pPr marL="1600200" indent="-228600">
              <a:defRPr sz="3600">
                <a:solidFill>
                  <a:schemeClr val="tx1"/>
                </a:solidFill>
                <a:latin typeface="Calibri" panose="020F0502020204030204" charset="0"/>
              </a:defRPr>
            </a:lvl4pPr>
            <a:lvl5pPr marL="2057400" indent="-228600">
              <a:defRPr sz="3600">
                <a:solidFill>
                  <a:schemeClr val="tx1"/>
                </a:solidFill>
                <a:latin typeface="Calibri" panose="020F0502020204030204" charset="0"/>
              </a:defRPr>
            </a:lvl5pPr>
            <a:lvl6pPr marL="2514600" indent="-228600" defTabSz="1827530" fontAlgn="base">
              <a:spcBef>
                <a:spcPct val="0"/>
              </a:spcBef>
              <a:spcAft>
                <a:spcPct val="0"/>
              </a:spcAft>
              <a:defRPr sz="3600">
                <a:solidFill>
                  <a:schemeClr val="tx1"/>
                </a:solidFill>
                <a:latin typeface="Calibri" panose="020F0502020204030204" charset="0"/>
              </a:defRPr>
            </a:lvl6pPr>
            <a:lvl7pPr marL="2971800" indent="-228600" defTabSz="1827530" fontAlgn="base">
              <a:spcBef>
                <a:spcPct val="0"/>
              </a:spcBef>
              <a:spcAft>
                <a:spcPct val="0"/>
              </a:spcAft>
              <a:defRPr sz="3600">
                <a:solidFill>
                  <a:schemeClr val="tx1"/>
                </a:solidFill>
                <a:latin typeface="Calibri" panose="020F0502020204030204" charset="0"/>
              </a:defRPr>
            </a:lvl7pPr>
            <a:lvl8pPr marL="3429000" indent="-228600" defTabSz="1827530" fontAlgn="base">
              <a:spcBef>
                <a:spcPct val="0"/>
              </a:spcBef>
              <a:spcAft>
                <a:spcPct val="0"/>
              </a:spcAft>
              <a:defRPr sz="3600">
                <a:solidFill>
                  <a:schemeClr val="tx1"/>
                </a:solidFill>
                <a:latin typeface="Calibri" panose="020F0502020204030204" charset="0"/>
              </a:defRPr>
            </a:lvl8pPr>
            <a:lvl9pPr marL="3886200" indent="-228600" defTabSz="1827530" fontAlgn="base">
              <a:spcBef>
                <a:spcPct val="0"/>
              </a:spcBef>
              <a:spcAft>
                <a:spcPct val="0"/>
              </a:spcAft>
              <a:defRPr sz="3600">
                <a:solidFill>
                  <a:schemeClr val="tx1"/>
                </a:solidFill>
                <a:latin typeface="Calibri" panose="020F0502020204030204" charset="0"/>
              </a:defRPr>
            </a:lvl9pPr>
          </a:lstStyle>
          <a:p>
            <a:pPr algn="ctr" eaLnBrk="1" hangingPunct="1">
              <a:lnSpc>
                <a:spcPct val="150000"/>
              </a:lnSpc>
            </a:pPr>
            <a:endParaRPr lang="en-US" sz="900" dirty="0">
              <a:solidFill>
                <a:schemeClr val="tx1">
                  <a:lumMod val="95000"/>
                  <a:lumOff val="5000"/>
                </a:schemeClr>
              </a:solidFill>
              <a:latin typeface="+mn-lt"/>
            </a:endParaRPr>
          </a:p>
        </p:txBody>
      </p:sp>
      <p:sp>
        <p:nvSpPr>
          <p:cNvPr id="76" name="TextBox 75"/>
          <p:cNvSpPr txBox="1"/>
          <p:nvPr/>
        </p:nvSpPr>
        <p:spPr>
          <a:xfrm>
            <a:off x="1835696" y="1635646"/>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点击编辑文案内容点击编辑文案内容点击编辑文案内容</a:t>
            </a:r>
          </a:p>
          <a:p>
            <a:endParaRPr lang="zh-CN" altLang="en-US" sz="1200" dirty="0">
              <a:latin typeface="微软雅黑" panose="020B0503020204020204" pitchFamily="34" charset="-122"/>
              <a:ea typeface="微软雅黑" panose="020B0503020204020204" pitchFamily="34" charset="-122"/>
            </a:endParaRPr>
          </a:p>
        </p:txBody>
      </p:sp>
      <p:sp>
        <p:nvSpPr>
          <p:cNvPr id="82" name="TextBox 81"/>
          <p:cNvSpPr txBox="1"/>
          <p:nvPr/>
        </p:nvSpPr>
        <p:spPr>
          <a:xfrm>
            <a:off x="6660232" y="1635646"/>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点击编辑文案内容点击编辑文案内容点击编辑文案内容</a:t>
            </a:r>
          </a:p>
          <a:p>
            <a:endParaRPr lang="zh-CN" altLang="en-US" sz="1200" dirty="0">
              <a:latin typeface="微软雅黑" panose="020B0503020204020204" pitchFamily="34" charset="-122"/>
              <a:ea typeface="微软雅黑" panose="020B0503020204020204" pitchFamily="34" charset="-122"/>
            </a:endParaRPr>
          </a:p>
        </p:txBody>
      </p:sp>
      <p:sp>
        <p:nvSpPr>
          <p:cNvPr id="85" name="TextBox 84"/>
          <p:cNvSpPr txBox="1"/>
          <p:nvPr/>
        </p:nvSpPr>
        <p:spPr>
          <a:xfrm>
            <a:off x="3059832" y="3363838"/>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点击编辑文案内容点击编辑文案内容点击编辑文案内容</a:t>
            </a:r>
          </a:p>
          <a:p>
            <a:endParaRPr lang="zh-CN" altLang="en-US" sz="12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5508104" y="3363838"/>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点击编辑文案内容点击编辑文案内容点击编辑文案内容</a:t>
            </a:r>
          </a:p>
          <a:p>
            <a:endParaRPr lang="zh-CN" altLang="en-US" sz="1200" dirty="0">
              <a:latin typeface="微软雅黑" panose="020B0503020204020204" pitchFamily="34" charset="-122"/>
              <a:ea typeface="微软雅黑" panose="020B0503020204020204" pitchFamily="34" charset="-122"/>
            </a:endParaRPr>
          </a:p>
        </p:txBody>
      </p:sp>
      <p:sp>
        <p:nvSpPr>
          <p:cNvPr id="52" name="矩形 51"/>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54" name="TextBox 53"/>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成功项目展示（点击可编辑）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lide(fromLeft)">
                                      <p:cBhvr>
                                        <p:cTn id="7" dur="500"/>
                                        <p:tgtEl>
                                          <p:spTgt spid="5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 calcmode="lin" valueType="num">
                                      <p:cBhvr>
                                        <p:cTn id="13" dur="500" fill="hold"/>
                                        <p:tgtEl>
                                          <p:spTgt spid="60"/>
                                        </p:tgtEl>
                                        <p:attrNameLst>
                                          <p:attrName>style.rotation</p:attrName>
                                        </p:attrNameLst>
                                      </p:cBhvr>
                                      <p:tavLst>
                                        <p:tav tm="0">
                                          <p:val>
                                            <p:fltVal val="360"/>
                                          </p:val>
                                        </p:tav>
                                        <p:tav tm="100000">
                                          <p:val>
                                            <p:fltVal val="0"/>
                                          </p:val>
                                        </p:tav>
                                      </p:tavLst>
                                    </p:anim>
                                    <p:animEffect transition="in" filter="fade">
                                      <p:cBhvr>
                                        <p:cTn id="14" dur="500"/>
                                        <p:tgtEl>
                                          <p:spTgt spid="60"/>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 calcmode="lin" valueType="num">
                                      <p:cBhvr>
                                        <p:cTn id="19" dur="500" fill="hold"/>
                                        <p:tgtEl>
                                          <p:spTgt spid="45"/>
                                        </p:tgtEl>
                                        <p:attrNameLst>
                                          <p:attrName>style.rotation</p:attrName>
                                        </p:attrNameLst>
                                      </p:cBhvr>
                                      <p:tavLst>
                                        <p:tav tm="0">
                                          <p:val>
                                            <p:fltVal val="360"/>
                                          </p:val>
                                        </p:tav>
                                        <p:tav tm="100000">
                                          <p:val>
                                            <p:fltVal val="0"/>
                                          </p:val>
                                        </p:tav>
                                      </p:tavLst>
                                    </p:anim>
                                    <p:animEffect transition="in" filter="fade">
                                      <p:cBhvr>
                                        <p:cTn id="20" dur="500"/>
                                        <p:tgtEl>
                                          <p:spTgt spid="45"/>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 calcmode="lin" valueType="num">
                                      <p:cBhvr>
                                        <p:cTn id="25" dur="500" fill="hold"/>
                                        <p:tgtEl>
                                          <p:spTgt spid="58"/>
                                        </p:tgtEl>
                                        <p:attrNameLst>
                                          <p:attrName>style.rotation</p:attrName>
                                        </p:attrNameLst>
                                      </p:cBhvr>
                                      <p:tavLst>
                                        <p:tav tm="0">
                                          <p:val>
                                            <p:fltVal val="360"/>
                                          </p:val>
                                        </p:tav>
                                        <p:tav tm="100000">
                                          <p:val>
                                            <p:fltVal val="0"/>
                                          </p:val>
                                        </p:tav>
                                      </p:tavLst>
                                    </p:anim>
                                    <p:animEffect transition="in" filter="fade">
                                      <p:cBhvr>
                                        <p:cTn id="26" dur="500"/>
                                        <p:tgtEl>
                                          <p:spTgt spid="58"/>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 calcmode="lin" valueType="num">
                                      <p:cBhvr>
                                        <p:cTn id="31" dur="500" fill="hold"/>
                                        <p:tgtEl>
                                          <p:spTgt spid="57"/>
                                        </p:tgtEl>
                                        <p:attrNameLst>
                                          <p:attrName>style.rotation</p:attrName>
                                        </p:attrNameLst>
                                      </p:cBhvr>
                                      <p:tavLst>
                                        <p:tav tm="0">
                                          <p:val>
                                            <p:fltVal val="360"/>
                                          </p:val>
                                        </p:tav>
                                        <p:tav tm="100000">
                                          <p:val>
                                            <p:fltVal val="0"/>
                                          </p:val>
                                        </p:tav>
                                      </p:tavLst>
                                    </p:anim>
                                    <p:animEffect transition="in" filter="fade">
                                      <p:cBhvr>
                                        <p:cTn id="32" dur="500"/>
                                        <p:tgtEl>
                                          <p:spTgt spid="57"/>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 calcmode="lin" valueType="num">
                                      <p:cBhvr>
                                        <p:cTn id="37" dur="500" fill="hold"/>
                                        <p:tgtEl>
                                          <p:spTgt spid="59"/>
                                        </p:tgtEl>
                                        <p:attrNameLst>
                                          <p:attrName>style.rotation</p:attrName>
                                        </p:attrNameLst>
                                      </p:cBhvr>
                                      <p:tavLst>
                                        <p:tav tm="0">
                                          <p:val>
                                            <p:fltVal val="360"/>
                                          </p:val>
                                        </p:tav>
                                        <p:tav tm="100000">
                                          <p:val>
                                            <p:fltVal val="0"/>
                                          </p:val>
                                        </p:tav>
                                      </p:tavLst>
                                    </p:anim>
                                    <p:animEffect transition="in" filter="fade">
                                      <p:cBhvr>
                                        <p:cTn id="38" dur="500"/>
                                        <p:tgtEl>
                                          <p:spTgt spid="59"/>
                                        </p:tgtEl>
                                      </p:cBhvr>
                                    </p:animEffect>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1000"/>
                                        <p:tgtEl>
                                          <p:spTgt spid="85"/>
                                        </p:tgtEl>
                                      </p:cBhvr>
                                    </p:animEffect>
                                    <p:anim calcmode="lin" valueType="num">
                                      <p:cBhvr>
                                        <p:cTn id="53" dur="1000" fill="hold"/>
                                        <p:tgtEl>
                                          <p:spTgt spid="85"/>
                                        </p:tgtEl>
                                        <p:attrNameLst>
                                          <p:attrName>ppt_x</p:attrName>
                                        </p:attrNameLst>
                                      </p:cBhvr>
                                      <p:tavLst>
                                        <p:tav tm="0">
                                          <p:val>
                                            <p:strVal val="#ppt_x"/>
                                          </p:val>
                                        </p:tav>
                                        <p:tav tm="100000">
                                          <p:val>
                                            <p:strVal val="#ppt_x"/>
                                          </p:val>
                                        </p:tav>
                                      </p:tavLst>
                                    </p:anim>
                                    <p:anim calcmode="lin" valueType="num">
                                      <p:cBhvr>
                                        <p:cTn id="54" dur="1000" fill="hold"/>
                                        <p:tgtEl>
                                          <p:spTgt spid="8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58" grpId="0" animBg="1"/>
      <p:bldP spid="59" grpId="0" animBg="1"/>
      <p:bldP spid="60" grpId="0" animBg="1"/>
      <p:bldP spid="76" grpId="0"/>
      <p:bldP spid="82" grpId="0"/>
      <p:bldP spid="85" grpId="0"/>
      <p:bldP spid="8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115616" y="1203598"/>
            <a:ext cx="2448272" cy="576064"/>
            <a:chOff x="1187624" y="2787774"/>
            <a:chExt cx="2448272" cy="576064"/>
          </a:xfrm>
        </p:grpSpPr>
        <p:grpSp>
          <p:nvGrpSpPr>
            <p:cNvPr id="57" name="组合 56"/>
            <p:cNvGrpSpPr/>
            <p:nvPr/>
          </p:nvGrpSpPr>
          <p:grpSpPr>
            <a:xfrm>
              <a:off x="1187624" y="2787774"/>
              <a:ext cx="2448272" cy="576064"/>
              <a:chOff x="1187624" y="2787774"/>
              <a:chExt cx="2448272" cy="576064"/>
            </a:xfrm>
          </p:grpSpPr>
          <p:sp>
            <p:nvSpPr>
              <p:cNvPr id="51" name="剪去对角的矩形 50"/>
              <p:cNvSpPr/>
              <p:nvPr/>
            </p:nvSpPr>
            <p:spPr>
              <a:xfrm>
                <a:off x="1187624" y="2787774"/>
                <a:ext cx="2448272" cy="576064"/>
              </a:xfrm>
              <a:prstGeom prst="snip2DiagRect">
                <a:avLst>
                  <a:gd name="adj1" fmla="val 50000"/>
                  <a:gd name="adj2"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1547664" y="2859782"/>
                <a:ext cx="122413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经验</a:t>
                </a:r>
              </a:p>
            </p:txBody>
          </p:sp>
          <p:cxnSp>
            <p:nvCxnSpPr>
              <p:cNvPr id="53" name="直接连接符 52"/>
              <p:cNvCxnSpPr/>
              <p:nvPr/>
            </p:nvCxnSpPr>
            <p:spPr>
              <a:xfrm>
                <a:off x="2771800" y="2787774"/>
                <a:ext cx="0" cy="576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915816" y="2787774"/>
                <a:ext cx="0" cy="576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矩形 55"/>
            <p:cNvSpPr/>
            <p:nvPr/>
          </p:nvSpPr>
          <p:spPr>
            <a:xfrm>
              <a:off x="2987824" y="2787774"/>
              <a:ext cx="6480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115616" y="2787774"/>
            <a:ext cx="2448272" cy="576064"/>
            <a:chOff x="1187624" y="2787774"/>
            <a:chExt cx="2448272" cy="576064"/>
          </a:xfrm>
        </p:grpSpPr>
        <p:grpSp>
          <p:nvGrpSpPr>
            <p:cNvPr id="60" name="组合 59"/>
            <p:cNvGrpSpPr/>
            <p:nvPr/>
          </p:nvGrpSpPr>
          <p:grpSpPr>
            <a:xfrm>
              <a:off x="1187624" y="2787774"/>
              <a:ext cx="2448272" cy="576064"/>
              <a:chOff x="1187624" y="2787774"/>
              <a:chExt cx="2448272" cy="576064"/>
            </a:xfrm>
          </p:grpSpPr>
          <p:sp>
            <p:nvSpPr>
              <p:cNvPr id="62" name="剪去对角的矩形 61"/>
              <p:cNvSpPr/>
              <p:nvPr/>
            </p:nvSpPr>
            <p:spPr>
              <a:xfrm>
                <a:off x="1187624" y="2787774"/>
                <a:ext cx="2448272" cy="576064"/>
              </a:xfrm>
              <a:prstGeom prst="snip2DiagRect">
                <a:avLst>
                  <a:gd name="adj1" fmla="val 50000"/>
                  <a:gd name="adj2"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1547664" y="2859782"/>
                <a:ext cx="122413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成绩</a:t>
                </a:r>
              </a:p>
            </p:txBody>
          </p:sp>
          <p:cxnSp>
            <p:nvCxnSpPr>
              <p:cNvPr id="64" name="直接连接符 63"/>
              <p:cNvCxnSpPr/>
              <p:nvPr/>
            </p:nvCxnSpPr>
            <p:spPr>
              <a:xfrm>
                <a:off x="2771800" y="2787774"/>
                <a:ext cx="0" cy="576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915816" y="2787774"/>
                <a:ext cx="0" cy="576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2987824" y="2787774"/>
              <a:ext cx="6480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TextBox 65"/>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经验与成绩（点击可编辑）</a:t>
            </a:r>
          </a:p>
        </p:txBody>
      </p:sp>
      <p:sp>
        <p:nvSpPr>
          <p:cNvPr id="67" name="TextBox 66"/>
          <p:cNvSpPr txBox="1"/>
          <p:nvPr/>
        </p:nvSpPr>
        <p:spPr>
          <a:xfrm>
            <a:off x="3491880" y="1183853"/>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68" name="矩形 67"/>
          <p:cNvSpPr/>
          <p:nvPr/>
        </p:nvSpPr>
        <p:spPr>
          <a:xfrm>
            <a:off x="3491880" y="1491630"/>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69" name="TextBox 68"/>
          <p:cNvSpPr txBox="1"/>
          <p:nvPr/>
        </p:nvSpPr>
        <p:spPr>
          <a:xfrm>
            <a:off x="3491880" y="1975941"/>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70" name="矩形 69"/>
          <p:cNvSpPr/>
          <p:nvPr/>
        </p:nvSpPr>
        <p:spPr>
          <a:xfrm>
            <a:off x="3491880" y="2283718"/>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71" name="TextBox 70"/>
          <p:cNvSpPr txBox="1"/>
          <p:nvPr/>
        </p:nvSpPr>
        <p:spPr>
          <a:xfrm>
            <a:off x="3491880" y="2768029"/>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72" name="矩形 71"/>
          <p:cNvSpPr/>
          <p:nvPr/>
        </p:nvSpPr>
        <p:spPr>
          <a:xfrm>
            <a:off x="3491880" y="3075806"/>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
        <p:nvSpPr>
          <p:cNvPr id="73" name="TextBox 72"/>
          <p:cNvSpPr txBox="1"/>
          <p:nvPr/>
        </p:nvSpPr>
        <p:spPr>
          <a:xfrm>
            <a:off x="3491880" y="3560117"/>
            <a:ext cx="2016224" cy="307777"/>
          </a:xfrm>
          <a:prstGeom prst="rect">
            <a:avLst/>
          </a:prstGeom>
          <a:noFill/>
        </p:spPr>
        <p:txBody>
          <a:bodyPr wrap="square" rtlCol="0">
            <a:spAutoFit/>
          </a:bodyPr>
          <a:lstStyle/>
          <a:p>
            <a:r>
              <a:rPr lang="zh-CN" altLang="en-US" sz="14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点击此处添加标题</a:t>
            </a:r>
          </a:p>
        </p:txBody>
      </p:sp>
      <p:sp>
        <p:nvSpPr>
          <p:cNvPr id="76" name="矩形 75"/>
          <p:cNvSpPr/>
          <p:nvPr/>
        </p:nvSpPr>
        <p:spPr>
          <a:xfrm>
            <a:off x="3491880" y="3867894"/>
            <a:ext cx="3888432" cy="461665"/>
          </a:xfrm>
          <a:prstGeom prst="rect">
            <a:avLst/>
          </a:prstGeom>
        </p:spPr>
        <p:txBody>
          <a:bodyPr wrap="square">
            <a:spAutoFit/>
          </a:bodyPr>
          <a:lstStyle/>
          <a:p>
            <a:pPr>
              <a:spcAft>
                <a:spcPts val="600"/>
              </a:spcAft>
            </a:pP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点击此处编辑工作内容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lide(fromLeft)">
                                      <p:cBhvr>
                                        <p:cTn id="7" dur="500"/>
                                        <p:tgtEl>
                                          <p:spTgt spid="6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additive="base">
                                        <p:cTn id="30" dur="500" fill="hold"/>
                                        <p:tgtEl>
                                          <p:spTgt spid="59"/>
                                        </p:tgtEl>
                                        <p:attrNameLst>
                                          <p:attrName>ppt_x</p:attrName>
                                        </p:attrNameLst>
                                      </p:cBhvr>
                                      <p:tavLst>
                                        <p:tav tm="0">
                                          <p:val>
                                            <p:strVal val="1+#ppt_w/2"/>
                                          </p:val>
                                        </p:tav>
                                        <p:tav tm="100000">
                                          <p:val>
                                            <p:strVal val="#ppt_x"/>
                                          </p:val>
                                        </p:tav>
                                      </p:tavLst>
                                    </p:anim>
                                    <p:anim calcmode="lin" valueType="num">
                                      <p:cBhvr additive="base">
                                        <p:cTn id="31" dur="500" fill="hold"/>
                                        <p:tgtEl>
                                          <p:spTgt spid="5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091887" y="1875656"/>
            <a:ext cx="944751" cy="749377"/>
            <a:chOff x="4067944" y="1563638"/>
            <a:chExt cx="1025767" cy="813640"/>
          </a:xfrm>
          <a:solidFill>
            <a:schemeClr val="accent2"/>
          </a:solidFill>
        </p:grpSpPr>
        <p:sp>
          <p:nvSpPr>
            <p:cNvPr id="44" name="六边形 43"/>
            <p:cNvSpPr/>
            <p:nvPr/>
          </p:nvSpPr>
          <p:spPr>
            <a:xfrm>
              <a:off x="4067944" y="1563638"/>
              <a:ext cx="943822" cy="813640"/>
            </a:xfrm>
            <a:prstGeom prst="hexagon">
              <a:avLst/>
            </a:prstGeom>
            <a:grpFill/>
            <a:ln w="76200">
              <a:solidFill>
                <a:schemeClr val="bg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45" name="TextBox 44"/>
            <p:cNvSpPr txBox="1"/>
            <p:nvPr/>
          </p:nvSpPr>
          <p:spPr>
            <a:xfrm>
              <a:off x="4301624" y="1715154"/>
              <a:ext cx="792087" cy="485709"/>
            </a:xfrm>
            <a:prstGeom prst="rect">
              <a:avLst/>
            </a:prstGeom>
            <a:noFill/>
            <a:ln>
              <a:noFill/>
            </a:ln>
          </p:spPr>
          <p:txBody>
            <a:bodyPr wrap="square" rtlCol="0">
              <a:spAutoFit/>
            </a:bodyPr>
            <a:lstStyle/>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grpSp>
        <p:nvGrpSpPr>
          <p:cNvPr id="49" name="组合 48"/>
          <p:cNvGrpSpPr/>
          <p:nvPr/>
        </p:nvGrpSpPr>
        <p:grpSpPr>
          <a:xfrm>
            <a:off x="6955988" y="2358160"/>
            <a:ext cx="928473" cy="749377"/>
            <a:chOff x="4067944" y="1563638"/>
            <a:chExt cx="1008092" cy="813640"/>
          </a:xfrm>
          <a:solidFill>
            <a:schemeClr val="accent2"/>
          </a:solidFill>
        </p:grpSpPr>
        <p:sp>
          <p:nvSpPr>
            <p:cNvPr id="50" name="六边形 49"/>
            <p:cNvSpPr/>
            <p:nvPr/>
          </p:nvSpPr>
          <p:spPr>
            <a:xfrm>
              <a:off x="4067944" y="1563638"/>
              <a:ext cx="943822" cy="813640"/>
            </a:xfrm>
            <a:prstGeom prst="hexagon">
              <a:avLst/>
            </a:prstGeom>
            <a:grpFill/>
            <a:ln w="76200">
              <a:solidFill>
                <a:schemeClr val="bg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1" name="TextBox 50"/>
            <p:cNvSpPr txBox="1"/>
            <p:nvPr/>
          </p:nvSpPr>
          <p:spPr>
            <a:xfrm>
              <a:off x="4283949" y="1709685"/>
              <a:ext cx="792087" cy="485709"/>
            </a:xfrm>
            <a:prstGeom prst="rect">
              <a:avLst/>
            </a:prstGeom>
            <a:noFill/>
            <a:ln>
              <a:noFill/>
            </a:ln>
          </p:spPr>
          <p:txBody>
            <a:bodyPr wrap="square" rtlCol="0">
              <a:spAutoFit/>
            </a:bodyPr>
            <a:lstStyle/>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grpSp>
        <p:nvGrpSpPr>
          <p:cNvPr id="52" name="组合 51"/>
          <p:cNvGrpSpPr/>
          <p:nvPr/>
        </p:nvGrpSpPr>
        <p:grpSpPr>
          <a:xfrm>
            <a:off x="6955991" y="1371600"/>
            <a:ext cx="954964" cy="749377"/>
            <a:chOff x="4067944" y="1563638"/>
            <a:chExt cx="1036854" cy="813640"/>
          </a:xfrm>
          <a:solidFill>
            <a:schemeClr val="accent2"/>
          </a:solidFill>
        </p:grpSpPr>
        <p:sp>
          <p:nvSpPr>
            <p:cNvPr id="53" name="六边形 52"/>
            <p:cNvSpPr/>
            <p:nvPr/>
          </p:nvSpPr>
          <p:spPr>
            <a:xfrm>
              <a:off x="4067944" y="1563638"/>
              <a:ext cx="943822" cy="813640"/>
            </a:xfrm>
            <a:prstGeom prst="hexagon">
              <a:avLst/>
            </a:prstGeom>
            <a:grpFill/>
            <a:ln w="76200">
              <a:solidFill>
                <a:schemeClr val="bg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4" name="TextBox 53"/>
            <p:cNvSpPr txBox="1"/>
            <p:nvPr/>
          </p:nvSpPr>
          <p:spPr>
            <a:xfrm>
              <a:off x="4312712" y="1711728"/>
              <a:ext cx="792086" cy="485709"/>
            </a:xfrm>
            <a:prstGeom prst="rect">
              <a:avLst/>
            </a:prstGeom>
            <a:noFill/>
            <a:ln>
              <a:noFill/>
            </a:ln>
          </p:spPr>
          <p:txBody>
            <a:bodyPr wrap="square" rtlCol="0">
              <a:spAutoFit/>
            </a:bodyPr>
            <a:lstStyle/>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grpSp>
        <p:nvGrpSpPr>
          <p:cNvPr id="55" name="组合 54"/>
          <p:cNvGrpSpPr/>
          <p:nvPr/>
        </p:nvGrpSpPr>
        <p:grpSpPr>
          <a:xfrm>
            <a:off x="5220072" y="1371600"/>
            <a:ext cx="907071" cy="749377"/>
            <a:chOff x="4067944" y="1563638"/>
            <a:chExt cx="984856" cy="813640"/>
          </a:xfrm>
          <a:solidFill>
            <a:schemeClr val="accent2"/>
          </a:solidFill>
        </p:grpSpPr>
        <p:sp>
          <p:nvSpPr>
            <p:cNvPr id="56" name="六边形 55"/>
            <p:cNvSpPr/>
            <p:nvPr/>
          </p:nvSpPr>
          <p:spPr>
            <a:xfrm>
              <a:off x="4067944" y="1563638"/>
              <a:ext cx="943822" cy="813640"/>
            </a:xfrm>
            <a:prstGeom prst="hexagon">
              <a:avLst/>
            </a:prstGeom>
            <a:grpFill/>
            <a:ln w="76200">
              <a:solidFill>
                <a:schemeClr val="bg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7" name="TextBox 56"/>
            <p:cNvSpPr txBox="1"/>
            <p:nvPr/>
          </p:nvSpPr>
          <p:spPr>
            <a:xfrm>
              <a:off x="4260712" y="1695988"/>
              <a:ext cx="792088" cy="485709"/>
            </a:xfrm>
            <a:prstGeom prst="rect">
              <a:avLst/>
            </a:prstGeom>
            <a:noFill/>
            <a:ln>
              <a:noFill/>
            </a:ln>
          </p:spPr>
          <p:txBody>
            <a:bodyPr wrap="square" rtlCol="0">
              <a:spAutoFit/>
            </a:bodyPr>
            <a:lstStyle/>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sp>
        <p:nvSpPr>
          <p:cNvPr id="58" name="TextBox 57"/>
          <p:cNvSpPr txBox="1"/>
          <p:nvPr/>
        </p:nvSpPr>
        <p:spPr>
          <a:xfrm>
            <a:off x="5220072" y="3435846"/>
            <a:ext cx="3096344"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点击此处编辑工作内容点击此处编辑工作内容点击此处编辑工作内容点击此处编辑内容</a:t>
            </a:r>
            <a:endParaRPr lang="en-US" altLang="zh-CN" sz="1200" dirty="0">
              <a:latin typeface="微软雅黑" panose="020B0503020204020204" pitchFamily="34" charset="-122"/>
              <a:ea typeface="微软雅黑" panose="020B0503020204020204" pitchFamily="34" charset="-122"/>
            </a:endParaRPr>
          </a:p>
        </p:txBody>
      </p:sp>
      <p:graphicFrame>
        <p:nvGraphicFramePr>
          <p:cNvPr id="60" name="Chart 11"/>
          <p:cNvGraphicFramePr/>
          <p:nvPr/>
        </p:nvGraphicFramePr>
        <p:xfrm>
          <a:off x="1043608" y="1491630"/>
          <a:ext cx="4464496" cy="3134257"/>
        </p:xfrm>
        <a:graphic>
          <a:graphicData uri="http://schemas.openxmlformats.org/drawingml/2006/chart">
            <c:chart xmlns:c="http://schemas.openxmlformats.org/drawingml/2006/chart" xmlns:r="http://schemas.openxmlformats.org/officeDocument/2006/relationships" r:id="rId3"/>
          </a:graphicData>
        </a:graphic>
      </p:graphicFrame>
      <p:sp>
        <p:nvSpPr>
          <p:cNvPr id="59" name="矩形 58"/>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1" name="TextBox 60"/>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经验与成绩（点击可编辑）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slide(from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down)">
                                      <p:cBhvr>
                                        <p:cTn id="11" dur="500"/>
                                        <p:tgtEl>
                                          <p:spTgt spid="6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Graphic spid="60" grpId="0">
        <p:bldAsOne/>
      </p:bldGraphic>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组合 78"/>
          <p:cNvGrpSpPr/>
          <p:nvPr/>
        </p:nvGrpSpPr>
        <p:grpSpPr>
          <a:xfrm>
            <a:off x="2301676" y="1779662"/>
            <a:ext cx="1081190" cy="864096"/>
            <a:chOff x="2051720" y="1563638"/>
            <a:chExt cx="1349816" cy="1080120"/>
          </a:xfrm>
        </p:grpSpPr>
        <p:sp>
          <p:nvSpPr>
            <p:cNvPr id="65" name="圆角矩形 64"/>
            <p:cNvSpPr/>
            <p:nvPr/>
          </p:nvSpPr>
          <p:spPr>
            <a:xfrm>
              <a:off x="2051720" y="1563638"/>
              <a:ext cx="1080120" cy="10801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zh-CN" altLang="en-US"/>
            </a:p>
          </p:txBody>
        </p:sp>
        <p:sp>
          <p:nvSpPr>
            <p:cNvPr id="67" name="TextBox 66"/>
            <p:cNvSpPr txBox="1"/>
            <p:nvPr/>
          </p:nvSpPr>
          <p:spPr>
            <a:xfrm>
              <a:off x="2128574" y="1701944"/>
              <a:ext cx="1272962" cy="807914"/>
            </a:xfrm>
            <a:prstGeom prst="rect">
              <a:avLst/>
            </a:prstGeom>
            <a:noFill/>
          </p:spPr>
          <p:txBody>
            <a:bodyPr wrap="square" rtlCol="0">
              <a:spAutoFit/>
            </a:bodyPr>
            <a:lstStyle/>
            <a:p>
              <a:r>
                <a:rPr lang="en-US" altLang="zh-CN"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rPr>
                <a:t>04</a:t>
              </a:r>
              <a:endParaRPr lang="zh-CN" altLang="en-US"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endParaRPr>
            </a:p>
          </p:txBody>
        </p:sp>
      </p:grpSp>
      <p:cxnSp>
        <p:nvCxnSpPr>
          <p:cNvPr id="68" name="直接连接符 67"/>
          <p:cNvCxnSpPr/>
          <p:nvPr/>
        </p:nvCxnSpPr>
        <p:spPr>
          <a:xfrm>
            <a:off x="3779912" y="987574"/>
            <a:ext cx="0" cy="30243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95736" y="2895194"/>
            <a:ext cx="1187130" cy="400110"/>
          </a:xfrm>
          <a:prstGeom prst="rect">
            <a:avLst/>
          </a:prstGeom>
          <a:noFill/>
        </p:spPr>
        <p:txBody>
          <a:bodyPr wrap="square" rtlCol="0">
            <a:spAutoFit/>
          </a:bodyPr>
          <a:lstStyle/>
          <a:p>
            <a:r>
              <a:rPr lang="en-US" altLang="zh-CN" sz="2000" b="1" dirty="0">
                <a:solidFill>
                  <a:srgbClr val="C00000"/>
                </a:solidFill>
              </a:rPr>
              <a:t>Part four</a:t>
            </a:r>
            <a:endParaRPr lang="zh-CN" altLang="en-US" sz="2000" b="1" dirty="0">
              <a:solidFill>
                <a:srgbClr val="C00000"/>
              </a:solidFill>
            </a:endParaRPr>
          </a:p>
        </p:txBody>
      </p:sp>
      <p:sp>
        <p:nvSpPr>
          <p:cNvPr id="70" name="矩形 69"/>
          <p:cNvSpPr/>
          <p:nvPr/>
        </p:nvSpPr>
        <p:spPr>
          <a:xfrm>
            <a:off x="4788024" y="1563638"/>
            <a:ext cx="2339102" cy="523220"/>
          </a:xfrm>
          <a:prstGeom prst="rect">
            <a:avLst/>
          </a:prstGeom>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明年工作计划</a:t>
            </a:r>
          </a:p>
        </p:txBody>
      </p:sp>
      <p:sp>
        <p:nvSpPr>
          <p:cNvPr id="71" name="TextBox 70"/>
          <p:cNvSpPr txBox="1"/>
          <p:nvPr/>
        </p:nvSpPr>
        <p:spPr>
          <a:xfrm>
            <a:off x="3923928"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●总体思路</a:t>
            </a:r>
          </a:p>
        </p:txBody>
      </p:sp>
      <p:sp>
        <p:nvSpPr>
          <p:cNvPr id="72" name="TextBox 71"/>
          <p:cNvSpPr txBox="1"/>
          <p:nvPr/>
        </p:nvSpPr>
        <p:spPr>
          <a:xfrm>
            <a:off x="6156176"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●具体目标规划</a:t>
            </a:r>
          </a:p>
        </p:txBody>
      </p:sp>
      <p:sp>
        <p:nvSpPr>
          <p:cNvPr id="73" name="TextBox 72"/>
          <p:cNvSpPr txBox="1"/>
          <p:nvPr/>
        </p:nvSpPr>
        <p:spPr>
          <a:xfrm>
            <a:off x="3923928"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●计划实施阶段</a:t>
            </a:r>
          </a:p>
        </p:txBody>
      </p:sp>
      <p:sp>
        <p:nvSpPr>
          <p:cNvPr id="76" name="TextBox 75"/>
          <p:cNvSpPr txBox="1"/>
          <p:nvPr/>
        </p:nvSpPr>
        <p:spPr>
          <a:xfrm>
            <a:off x="6156176"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●能力提升阶段</a:t>
            </a:r>
          </a:p>
        </p:txBody>
      </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slide(fromBottom)">
                                      <p:cBhvr>
                                        <p:cTn id="11" dur="500"/>
                                        <p:tgtEl>
                                          <p:spTgt spid="6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slide(fromBottom)">
                                      <p:cBhvr>
                                        <p:cTn id="14" dur="500"/>
                                        <p:tgtEl>
                                          <p:spTgt spid="7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slide(fromBottom)">
                                      <p:cBhvr>
                                        <p:cTn id="17" dur="500"/>
                                        <p:tgtEl>
                                          <p:spTgt spid="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slide(fromBottom)">
                                      <p:cBhvr>
                                        <p:cTn id="20" dur="500"/>
                                        <p:tgtEl>
                                          <p:spTgt spid="72"/>
                                        </p:tgtEl>
                                      </p:cBhvr>
                                    </p:animEffect>
                                  </p:childTnLst>
                                </p:cTn>
                              </p:par>
                              <p:par>
                                <p:cTn id="21" presetID="12" presetClass="entr" presetSubtype="4" fill="hold" grpId="0" nodeType="withEffect">
                                  <p:stCondLst>
                                    <p:cond delay="1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400"/>
                                        <p:tgtEl>
                                          <p:spTgt spid="7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slide(fromBottom)">
                                      <p:cBhvr>
                                        <p:cTn id="26" dur="500"/>
                                        <p:tgtEl>
                                          <p:spTgt spid="76"/>
                                        </p:tgtEl>
                                      </p:cBhvr>
                                    </p:animEffect>
                                  </p:childTnLst>
                                </p:cTn>
                              </p:par>
                              <p:par>
                                <p:cTn id="27" presetID="1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Bottom)">
                                      <p:cBhvr>
                                        <p:cTn id="29" dur="500"/>
                                        <p:tgtEl>
                                          <p:spTgt spid="17"/>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6" grpId="0"/>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1475656" y="1009608"/>
            <a:ext cx="2376264"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1600" y="915566"/>
            <a:ext cx="736014" cy="736014"/>
            <a:chOff x="971600" y="915566"/>
            <a:chExt cx="736014" cy="736014"/>
          </a:xfrm>
        </p:grpSpPr>
        <p:sp>
          <p:nvSpPr>
            <p:cNvPr id="50" name="圆角矩形 49"/>
            <p:cNvSpPr/>
            <p:nvPr/>
          </p:nvSpPr>
          <p:spPr>
            <a:xfrm>
              <a:off x="971600" y="915566"/>
              <a:ext cx="736014" cy="7360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TextBox 51"/>
            <p:cNvSpPr txBox="1"/>
            <p:nvPr/>
          </p:nvSpPr>
          <p:spPr>
            <a:xfrm>
              <a:off x="1104599" y="926583"/>
              <a:ext cx="57606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1763688" y="1091520"/>
            <a:ext cx="2016224"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点击编辑具体内容，点击编辑具体内容，点击编辑具体内容</a:t>
            </a:r>
          </a:p>
        </p:txBody>
      </p:sp>
      <p:sp>
        <p:nvSpPr>
          <p:cNvPr id="55" name="圆角矩形 54"/>
          <p:cNvSpPr/>
          <p:nvPr/>
        </p:nvSpPr>
        <p:spPr>
          <a:xfrm>
            <a:off x="1475656" y="2233744"/>
            <a:ext cx="2376264"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971600" y="2139702"/>
            <a:ext cx="736014" cy="736014"/>
            <a:chOff x="971600" y="915566"/>
            <a:chExt cx="736014" cy="736014"/>
          </a:xfrm>
        </p:grpSpPr>
        <p:sp>
          <p:nvSpPr>
            <p:cNvPr id="57" name="圆角矩形 56"/>
            <p:cNvSpPr/>
            <p:nvPr/>
          </p:nvSpPr>
          <p:spPr>
            <a:xfrm>
              <a:off x="971600" y="915566"/>
              <a:ext cx="736014" cy="736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TextBox 57"/>
            <p:cNvSpPr txBox="1"/>
            <p:nvPr/>
          </p:nvSpPr>
          <p:spPr>
            <a:xfrm>
              <a:off x="1104599" y="926583"/>
              <a:ext cx="57606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59" name="TextBox 58"/>
          <p:cNvSpPr txBox="1"/>
          <p:nvPr/>
        </p:nvSpPr>
        <p:spPr>
          <a:xfrm>
            <a:off x="1763688" y="2315656"/>
            <a:ext cx="2016224"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点击编辑具体内容，点击编辑具体内容，点击编辑具体内容</a:t>
            </a:r>
          </a:p>
        </p:txBody>
      </p:sp>
      <p:sp>
        <p:nvSpPr>
          <p:cNvPr id="60" name="圆角矩形 59"/>
          <p:cNvSpPr/>
          <p:nvPr/>
        </p:nvSpPr>
        <p:spPr>
          <a:xfrm>
            <a:off x="1475656" y="3529888"/>
            <a:ext cx="2376264"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971600" y="3435846"/>
            <a:ext cx="736014" cy="736014"/>
            <a:chOff x="971600" y="915566"/>
            <a:chExt cx="736014" cy="736014"/>
          </a:xfrm>
        </p:grpSpPr>
        <p:sp>
          <p:nvSpPr>
            <p:cNvPr id="62" name="圆角矩形 61"/>
            <p:cNvSpPr/>
            <p:nvPr/>
          </p:nvSpPr>
          <p:spPr>
            <a:xfrm>
              <a:off x="971600" y="915566"/>
              <a:ext cx="736014" cy="7360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TextBox 62"/>
            <p:cNvSpPr txBox="1"/>
            <p:nvPr/>
          </p:nvSpPr>
          <p:spPr>
            <a:xfrm>
              <a:off x="1104599" y="926583"/>
              <a:ext cx="57606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1763688" y="3611800"/>
            <a:ext cx="2016224"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点击编辑具体内容，点击编辑具体内容，点击编辑具体内容</a:t>
            </a:r>
          </a:p>
        </p:txBody>
      </p:sp>
      <p:sp>
        <p:nvSpPr>
          <p:cNvPr id="66" name="圆角矩形 65"/>
          <p:cNvSpPr/>
          <p:nvPr/>
        </p:nvSpPr>
        <p:spPr>
          <a:xfrm>
            <a:off x="5292080" y="1009608"/>
            <a:ext cx="2376264"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4788024" y="915566"/>
            <a:ext cx="736014" cy="736014"/>
            <a:chOff x="971600" y="915566"/>
            <a:chExt cx="736014" cy="736014"/>
          </a:xfrm>
        </p:grpSpPr>
        <p:sp>
          <p:nvSpPr>
            <p:cNvPr id="82" name="圆角矩形 81"/>
            <p:cNvSpPr/>
            <p:nvPr/>
          </p:nvSpPr>
          <p:spPr>
            <a:xfrm>
              <a:off x="971600" y="915566"/>
              <a:ext cx="736014" cy="736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TextBox 84"/>
            <p:cNvSpPr txBox="1"/>
            <p:nvPr/>
          </p:nvSpPr>
          <p:spPr>
            <a:xfrm>
              <a:off x="1104599" y="926583"/>
              <a:ext cx="57606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88" name="TextBox 87"/>
          <p:cNvSpPr txBox="1"/>
          <p:nvPr/>
        </p:nvSpPr>
        <p:spPr>
          <a:xfrm>
            <a:off x="5580112" y="1091520"/>
            <a:ext cx="2016224"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点击编辑具体内容，点击编辑具体内容，点击编辑具体内容</a:t>
            </a:r>
          </a:p>
        </p:txBody>
      </p:sp>
      <p:sp>
        <p:nvSpPr>
          <p:cNvPr id="91" name="圆角矩形 90"/>
          <p:cNvSpPr/>
          <p:nvPr/>
        </p:nvSpPr>
        <p:spPr>
          <a:xfrm>
            <a:off x="5292080" y="2233744"/>
            <a:ext cx="2376264"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4788024" y="2139702"/>
            <a:ext cx="736014" cy="736014"/>
            <a:chOff x="971600" y="915566"/>
            <a:chExt cx="736014" cy="736014"/>
          </a:xfrm>
        </p:grpSpPr>
        <p:sp>
          <p:nvSpPr>
            <p:cNvPr id="97" name="圆角矩形 96"/>
            <p:cNvSpPr/>
            <p:nvPr/>
          </p:nvSpPr>
          <p:spPr>
            <a:xfrm>
              <a:off x="971600" y="915566"/>
              <a:ext cx="736014" cy="7360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TextBox 99"/>
            <p:cNvSpPr txBox="1"/>
            <p:nvPr/>
          </p:nvSpPr>
          <p:spPr>
            <a:xfrm>
              <a:off x="1104599" y="926583"/>
              <a:ext cx="57606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03" name="TextBox 102"/>
          <p:cNvSpPr txBox="1"/>
          <p:nvPr/>
        </p:nvSpPr>
        <p:spPr>
          <a:xfrm>
            <a:off x="5580112" y="2315656"/>
            <a:ext cx="2016224"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点击编辑具体内容，点击编辑具体内容，点击编辑具体内容</a:t>
            </a:r>
          </a:p>
        </p:txBody>
      </p:sp>
      <p:sp>
        <p:nvSpPr>
          <p:cNvPr id="104" name="圆角矩形 103"/>
          <p:cNvSpPr/>
          <p:nvPr/>
        </p:nvSpPr>
        <p:spPr>
          <a:xfrm>
            <a:off x="5292080" y="3529888"/>
            <a:ext cx="2376264" cy="5760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 name="组合 104"/>
          <p:cNvGrpSpPr/>
          <p:nvPr/>
        </p:nvGrpSpPr>
        <p:grpSpPr>
          <a:xfrm>
            <a:off x="4788024" y="3435846"/>
            <a:ext cx="736014" cy="736014"/>
            <a:chOff x="971600" y="915566"/>
            <a:chExt cx="736014" cy="736014"/>
          </a:xfrm>
        </p:grpSpPr>
        <p:sp>
          <p:nvSpPr>
            <p:cNvPr id="106" name="圆角矩形 105"/>
            <p:cNvSpPr/>
            <p:nvPr/>
          </p:nvSpPr>
          <p:spPr>
            <a:xfrm>
              <a:off x="971600" y="915566"/>
              <a:ext cx="736014" cy="736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TextBox 106"/>
            <p:cNvSpPr txBox="1"/>
            <p:nvPr/>
          </p:nvSpPr>
          <p:spPr>
            <a:xfrm>
              <a:off x="1104599" y="926583"/>
              <a:ext cx="57606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6</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08" name="TextBox 107"/>
          <p:cNvSpPr txBox="1"/>
          <p:nvPr/>
        </p:nvSpPr>
        <p:spPr>
          <a:xfrm>
            <a:off x="5580112" y="3611800"/>
            <a:ext cx="2016224"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点击编辑具体内容，点击编辑具体内容，点击编辑具体内容</a:t>
            </a:r>
          </a:p>
        </p:txBody>
      </p:sp>
      <p:sp>
        <p:nvSpPr>
          <p:cNvPr id="109" name="TextBox 108"/>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具体目标规划（点击可编辑）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Left)">
                                      <p:cBhvr>
                                        <p:cTn id="7" dur="500"/>
                                        <p:tgtEl>
                                          <p:spTgt spid="10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0-#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p:cTn id="50" dur="500" fill="hold"/>
                                        <p:tgtEl>
                                          <p:spTgt spid="64"/>
                                        </p:tgtEl>
                                        <p:attrNameLst>
                                          <p:attrName>ppt_w</p:attrName>
                                        </p:attrNameLst>
                                      </p:cBhvr>
                                      <p:tavLst>
                                        <p:tav tm="0">
                                          <p:val>
                                            <p:fltVal val="0"/>
                                          </p:val>
                                        </p:tav>
                                        <p:tav tm="100000">
                                          <p:val>
                                            <p:strVal val="#ppt_w"/>
                                          </p:val>
                                        </p:tav>
                                      </p:tavLst>
                                    </p:anim>
                                    <p:anim calcmode="lin" valueType="num">
                                      <p:cBhvr>
                                        <p:cTn id="51" dur="500" fill="hold"/>
                                        <p:tgtEl>
                                          <p:spTgt spid="64"/>
                                        </p:tgtEl>
                                        <p:attrNameLst>
                                          <p:attrName>ppt_h</p:attrName>
                                        </p:attrNameLst>
                                      </p:cBhvr>
                                      <p:tavLst>
                                        <p:tav tm="0">
                                          <p:val>
                                            <p:fltVal val="0"/>
                                          </p:val>
                                        </p:tav>
                                        <p:tav tm="100000">
                                          <p:val>
                                            <p:strVal val="#ppt_h"/>
                                          </p:val>
                                        </p:tav>
                                      </p:tavLst>
                                    </p:anim>
                                    <p:animEffect transition="in" filter="fade">
                                      <p:cBhvr>
                                        <p:cTn id="52" dur="500"/>
                                        <p:tgtEl>
                                          <p:spTgt spid="64"/>
                                        </p:tgtEl>
                                      </p:cBhvr>
                                    </p:animEffect>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left)">
                                      <p:cBhvr>
                                        <p:cTn id="61" dur="500"/>
                                        <p:tgtEl>
                                          <p:spTgt spid="66"/>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p:cTn id="65" dur="500" fill="hold"/>
                                        <p:tgtEl>
                                          <p:spTgt spid="88"/>
                                        </p:tgtEl>
                                        <p:attrNameLst>
                                          <p:attrName>ppt_w</p:attrName>
                                        </p:attrNameLst>
                                      </p:cBhvr>
                                      <p:tavLst>
                                        <p:tav tm="0">
                                          <p:val>
                                            <p:fltVal val="0"/>
                                          </p:val>
                                        </p:tav>
                                        <p:tav tm="100000">
                                          <p:val>
                                            <p:strVal val="#ppt_w"/>
                                          </p:val>
                                        </p:tav>
                                      </p:tavLst>
                                    </p:anim>
                                    <p:anim calcmode="lin" valueType="num">
                                      <p:cBhvr>
                                        <p:cTn id="66" dur="500" fill="hold"/>
                                        <p:tgtEl>
                                          <p:spTgt spid="88"/>
                                        </p:tgtEl>
                                        <p:attrNameLst>
                                          <p:attrName>ppt_h</p:attrName>
                                        </p:attrNameLst>
                                      </p:cBhvr>
                                      <p:tavLst>
                                        <p:tav tm="0">
                                          <p:val>
                                            <p:fltVal val="0"/>
                                          </p:val>
                                        </p:tav>
                                        <p:tav tm="100000">
                                          <p:val>
                                            <p:strVal val="#ppt_h"/>
                                          </p:val>
                                        </p:tav>
                                      </p:tavLst>
                                    </p:anim>
                                    <p:animEffect transition="in" filter="fade">
                                      <p:cBhvr>
                                        <p:cTn id="67" dur="500"/>
                                        <p:tgtEl>
                                          <p:spTgt spid="88"/>
                                        </p:tgtEl>
                                      </p:cBhvr>
                                    </p:animEffect>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additive="base">
                                        <p:cTn id="71" dur="500" fill="hold"/>
                                        <p:tgtEl>
                                          <p:spTgt spid="94"/>
                                        </p:tgtEl>
                                        <p:attrNameLst>
                                          <p:attrName>ppt_x</p:attrName>
                                        </p:attrNameLst>
                                      </p:cBhvr>
                                      <p:tavLst>
                                        <p:tav tm="0">
                                          <p:val>
                                            <p:strVal val="0-#ppt_w/2"/>
                                          </p:val>
                                        </p:tav>
                                        <p:tav tm="100000">
                                          <p:val>
                                            <p:strVal val="#ppt_x"/>
                                          </p:val>
                                        </p:tav>
                                      </p:tavLst>
                                    </p:anim>
                                    <p:anim calcmode="lin" valueType="num">
                                      <p:cBhvr additive="base">
                                        <p:cTn id="72" dur="500" fill="hold"/>
                                        <p:tgtEl>
                                          <p:spTgt spid="94"/>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wipe(left)">
                                      <p:cBhvr>
                                        <p:cTn id="76" dur="500"/>
                                        <p:tgtEl>
                                          <p:spTgt spid="9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103"/>
                                        </p:tgtEl>
                                        <p:attrNameLst>
                                          <p:attrName>style.visibility</p:attrName>
                                        </p:attrNameLst>
                                      </p:cBhvr>
                                      <p:to>
                                        <p:strVal val="visible"/>
                                      </p:to>
                                    </p:set>
                                    <p:anim calcmode="lin" valueType="num">
                                      <p:cBhvr>
                                        <p:cTn id="80" dur="500" fill="hold"/>
                                        <p:tgtEl>
                                          <p:spTgt spid="103"/>
                                        </p:tgtEl>
                                        <p:attrNameLst>
                                          <p:attrName>ppt_w</p:attrName>
                                        </p:attrNameLst>
                                      </p:cBhvr>
                                      <p:tavLst>
                                        <p:tav tm="0">
                                          <p:val>
                                            <p:fltVal val="0"/>
                                          </p:val>
                                        </p:tav>
                                        <p:tav tm="100000">
                                          <p:val>
                                            <p:strVal val="#ppt_w"/>
                                          </p:val>
                                        </p:tav>
                                      </p:tavLst>
                                    </p:anim>
                                    <p:anim calcmode="lin" valueType="num">
                                      <p:cBhvr>
                                        <p:cTn id="81" dur="500" fill="hold"/>
                                        <p:tgtEl>
                                          <p:spTgt spid="103"/>
                                        </p:tgtEl>
                                        <p:attrNameLst>
                                          <p:attrName>ppt_h</p:attrName>
                                        </p:attrNameLst>
                                      </p:cBhvr>
                                      <p:tavLst>
                                        <p:tav tm="0">
                                          <p:val>
                                            <p:fltVal val="0"/>
                                          </p:val>
                                        </p:tav>
                                        <p:tav tm="100000">
                                          <p:val>
                                            <p:strVal val="#ppt_h"/>
                                          </p:val>
                                        </p:tav>
                                      </p:tavLst>
                                    </p:anim>
                                    <p:animEffect transition="in" filter="fade">
                                      <p:cBhvr>
                                        <p:cTn id="82" dur="500"/>
                                        <p:tgtEl>
                                          <p:spTgt spid="103"/>
                                        </p:tgtEl>
                                      </p:cBhvr>
                                    </p:animEffect>
                                  </p:childTnLst>
                                </p:cTn>
                              </p:par>
                            </p:childTnLst>
                          </p:cTn>
                        </p:par>
                        <p:par>
                          <p:cTn id="83" fill="hold">
                            <p:stCondLst>
                              <p:cond delay="8000"/>
                            </p:stCondLst>
                            <p:childTnLst>
                              <p:par>
                                <p:cTn id="84" presetID="2" presetClass="entr" presetSubtype="8" fill="hold" nodeType="afterEffect">
                                  <p:stCondLst>
                                    <p:cond delay="0"/>
                                  </p:stCondLst>
                                  <p:childTnLst>
                                    <p:set>
                                      <p:cBhvr>
                                        <p:cTn id="85" dur="1" fill="hold">
                                          <p:stCondLst>
                                            <p:cond delay="0"/>
                                          </p:stCondLst>
                                        </p:cTn>
                                        <p:tgtEl>
                                          <p:spTgt spid="105"/>
                                        </p:tgtEl>
                                        <p:attrNameLst>
                                          <p:attrName>style.visibility</p:attrName>
                                        </p:attrNameLst>
                                      </p:cBhvr>
                                      <p:to>
                                        <p:strVal val="visible"/>
                                      </p:to>
                                    </p:set>
                                    <p:anim calcmode="lin" valueType="num">
                                      <p:cBhvr additive="base">
                                        <p:cTn id="86" dur="500" fill="hold"/>
                                        <p:tgtEl>
                                          <p:spTgt spid="105"/>
                                        </p:tgtEl>
                                        <p:attrNameLst>
                                          <p:attrName>ppt_x</p:attrName>
                                        </p:attrNameLst>
                                      </p:cBhvr>
                                      <p:tavLst>
                                        <p:tav tm="0">
                                          <p:val>
                                            <p:strVal val="0-#ppt_w/2"/>
                                          </p:val>
                                        </p:tav>
                                        <p:tav tm="100000">
                                          <p:val>
                                            <p:strVal val="#ppt_x"/>
                                          </p:val>
                                        </p:tav>
                                      </p:tavLst>
                                    </p:anim>
                                    <p:anim calcmode="lin" valueType="num">
                                      <p:cBhvr additive="base">
                                        <p:cTn id="87" dur="500" fill="hold"/>
                                        <p:tgtEl>
                                          <p:spTgt spid="10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wipe(left)">
                                      <p:cBhvr>
                                        <p:cTn id="91" dur="500"/>
                                        <p:tgtEl>
                                          <p:spTgt spid="104"/>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 calcmode="lin" valueType="num">
                                      <p:cBhvr>
                                        <p:cTn id="95" dur="500" fill="hold"/>
                                        <p:tgtEl>
                                          <p:spTgt spid="108"/>
                                        </p:tgtEl>
                                        <p:attrNameLst>
                                          <p:attrName>ppt_w</p:attrName>
                                        </p:attrNameLst>
                                      </p:cBhvr>
                                      <p:tavLst>
                                        <p:tav tm="0">
                                          <p:val>
                                            <p:fltVal val="0"/>
                                          </p:val>
                                        </p:tav>
                                        <p:tav tm="100000">
                                          <p:val>
                                            <p:strVal val="#ppt_w"/>
                                          </p:val>
                                        </p:tav>
                                      </p:tavLst>
                                    </p:anim>
                                    <p:anim calcmode="lin" valueType="num">
                                      <p:cBhvr>
                                        <p:cTn id="96" dur="500" fill="hold"/>
                                        <p:tgtEl>
                                          <p:spTgt spid="108"/>
                                        </p:tgtEl>
                                        <p:attrNameLst>
                                          <p:attrName>ppt_h</p:attrName>
                                        </p:attrNameLst>
                                      </p:cBhvr>
                                      <p:tavLst>
                                        <p:tav tm="0">
                                          <p:val>
                                            <p:fltVal val="0"/>
                                          </p:val>
                                        </p:tav>
                                        <p:tav tm="100000">
                                          <p:val>
                                            <p:strVal val="#ppt_h"/>
                                          </p:val>
                                        </p:tav>
                                      </p:tavLst>
                                    </p:anim>
                                    <p:animEffect transition="in" filter="fade">
                                      <p:cBhvr>
                                        <p:cTn id="9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p:bldP spid="55" grpId="0" animBg="1"/>
      <p:bldP spid="59" grpId="0"/>
      <p:bldP spid="60" grpId="0" animBg="1"/>
      <p:bldP spid="64" grpId="0"/>
      <p:bldP spid="66" grpId="0" animBg="1"/>
      <p:bldP spid="88" grpId="0"/>
      <p:bldP spid="91" grpId="0" animBg="1"/>
      <p:bldP spid="103" grpId="0"/>
      <p:bldP spid="104" grpId="0" animBg="1"/>
      <p:bldP spid="108"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ndParaRPr>
            </a:p>
          </p:txBody>
        </p:sp>
      </p:grpSp>
      <p:sp>
        <p:nvSpPr>
          <p:cNvPr id="66" name="TextBox 65"/>
          <p:cNvSpPr txBox="1"/>
          <p:nvPr/>
        </p:nvSpPr>
        <p:spPr>
          <a:xfrm>
            <a:off x="2051720" y="2787774"/>
            <a:ext cx="1152129" cy="646331"/>
          </a:xfrm>
          <a:prstGeom prst="rect">
            <a:avLst/>
          </a:prstGeom>
          <a:noFill/>
        </p:spPr>
        <p:txBody>
          <a:bodyPr wrap="square"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rPr>
              <a:t>目录</a:t>
            </a:r>
          </a:p>
        </p:txBody>
      </p:sp>
      <p:cxnSp>
        <p:nvCxnSpPr>
          <p:cNvPr id="45" name="直接连接符 44"/>
          <p:cNvCxnSpPr/>
          <p:nvPr/>
        </p:nvCxnSpPr>
        <p:spPr>
          <a:xfrm>
            <a:off x="3779912" y="555526"/>
            <a:ext cx="0" cy="381642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193958" y="766787"/>
            <a:ext cx="3528392" cy="580827"/>
            <a:chOff x="4355976" y="766787"/>
            <a:chExt cx="3528392" cy="580827"/>
          </a:xfrm>
        </p:grpSpPr>
        <p:sp>
          <p:nvSpPr>
            <p:cNvPr id="44" name="圆角矩形 43"/>
            <p:cNvSpPr/>
            <p:nvPr/>
          </p:nvSpPr>
          <p:spPr>
            <a:xfrm>
              <a:off x="4355976" y="771550"/>
              <a:ext cx="3528392"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rPr>
                <a:t>01 </a:t>
              </a:r>
              <a:r>
                <a:rPr lang="zh-CN" altLang="en-US" sz="2000" b="1" dirty="0">
                  <a:solidFill>
                    <a:srgbClr val="C00000"/>
                  </a:solidFill>
                  <a:latin typeface="微软雅黑" panose="020B0503020204020204" pitchFamily="34" charset="-122"/>
                  <a:ea typeface="微软雅黑" panose="020B0503020204020204" pitchFamily="34" charset="-122"/>
                </a:rPr>
                <a:t>工作年度概述</a:t>
              </a:r>
            </a:p>
          </p:txBody>
        </p:sp>
        <p:grpSp>
          <p:nvGrpSpPr>
            <p:cNvPr id="51" name="组合 50"/>
            <p:cNvGrpSpPr/>
            <p:nvPr/>
          </p:nvGrpSpPr>
          <p:grpSpPr>
            <a:xfrm>
              <a:off x="4355977" y="766787"/>
              <a:ext cx="426661" cy="432048"/>
              <a:chOff x="4326835" y="391895"/>
              <a:chExt cx="360044" cy="379655"/>
            </a:xfrm>
          </p:grpSpPr>
          <p:sp>
            <p:nvSpPr>
              <p:cNvPr id="49" name="斜纹 48"/>
              <p:cNvSpPr/>
              <p:nvPr/>
            </p:nvSpPr>
            <p:spPr>
              <a:xfrm>
                <a:off x="4326839" y="411510"/>
                <a:ext cx="360040" cy="360040"/>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50" name="斜纹 49"/>
              <p:cNvSpPr/>
              <p:nvPr/>
            </p:nvSpPr>
            <p:spPr>
              <a:xfrm>
                <a:off x="4326835" y="391895"/>
                <a:ext cx="144016" cy="144016"/>
              </a:xfrm>
              <a:prstGeom prst="diagStripe">
                <a:avLst>
                  <a:gd name="adj" fmla="val 288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grpSp>
      <p:grpSp>
        <p:nvGrpSpPr>
          <p:cNvPr id="82" name="组合 81"/>
          <p:cNvGrpSpPr/>
          <p:nvPr/>
        </p:nvGrpSpPr>
        <p:grpSpPr>
          <a:xfrm>
            <a:off x="4193958" y="1680476"/>
            <a:ext cx="3528392" cy="580827"/>
            <a:chOff x="4355976" y="766787"/>
            <a:chExt cx="3528392" cy="580827"/>
          </a:xfrm>
        </p:grpSpPr>
        <p:sp>
          <p:nvSpPr>
            <p:cNvPr id="85" name="圆角矩形 84"/>
            <p:cNvSpPr/>
            <p:nvPr/>
          </p:nvSpPr>
          <p:spPr>
            <a:xfrm>
              <a:off x="4355976" y="771550"/>
              <a:ext cx="3528392"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rPr>
                <a:t>02 </a:t>
              </a:r>
              <a:r>
                <a:rPr lang="zh-CN" altLang="en-US" sz="2000" b="1" dirty="0">
                  <a:solidFill>
                    <a:srgbClr val="C00000"/>
                  </a:solidFill>
                  <a:latin typeface="微软雅黑" panose="020B0503020204020204" pitchFamily="34" charset="-122"/>
                  <a:ea typeface="微软雅黑" panose="020B0503020204020204" pitchFamily="34" charset="-122"/>
                </a:rPr>
                <a:t>工作完成情况</a:t>
              </a:r>
            </a:p>
          </p:txBody>
        </p:sp>
        <p:grpSp>
          <p:nvGrpSpPr>
            <p:cNvPr id="88" name="组合 87"/>
            <p:cNvGrpSpPr/>
            <p:nvPr/>
          </p:nvGrpSpPr>
          <p:grpSpPr>
            <a:xfrm>
              <a:off x="4355977" y="766787"/>
              <a:ext cx="426661" cy="432048"/>
              <a:chOff x="4326835" y="391895"/>
              <a:chExt cx="360044" cy="379655"/>
            </a:xfrm>
          </p:grpSpPr>
          <p:sp>
            <p:nvSpPr>
              <p:cNvPr id="91" name="斜纹 90"/>
              <p:cNvSpPr/>
              <p:nvPr/>
            </p:nvSpPr>
            <p:spPr>
              <a:xfrm>
                <a:off x="4326839" y="411510"/>
                <a:ext cx="360040" cy="360040"/>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94" name="斜纹 93"/>
              <p:cNvSpPr/>
              <p:nvPr/>
            </p:nvSpPr>
            <p:spPr>
              <a:xfrm>
                <a:off x="4326835" y="391895"/>
                <a:ext cx="144016" cy="144016"/>
              </a:xfrm>
              <a:prstGeom prst="diagStripe">
                <a:avLst>
                  <a:gd name="adj" fmla="val 288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grpSp>
      <p:grpSp>
        <p:nvGrpSpPr>
          <p:cNvPr id="97" name="组合 96"/>
          <p:cNvGrpSpPr/>
          <p:nvPr/>
        </p:nvGrpSpPr>
        <p:grpSpPr>
          <a:xfrm>
            <a:off x="4193958" y="2594165"/>
            <a:ext cx="3528392" cy="580827"/>
            <a:chOff x="4355976" y="766787"/>
            <a:chExt cx="3528392" cy="580827"/>
          </a:xfrm>
        </p:grpSpPr>
        <p:sp>
          <p:nvSpPr>
            <p:cNvPr id="100" name="圆角矩形 99"/>
            <p:cNvSpPr/>
            <p:nvPr/>
          </p:nvSpPr>
          <p:spPr>
            <a:xfrm>
              <a:off x="4355976" y="771550"/>
              <a:ext cx="3528392"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rPr>
                <a:t>03 </a:t>
              </a:r>
              <a:r>
                <a:rPr lang="zh-CN" altLang="en-US" sz="2000" b="1" dirty="0">
                  <a:solidFill>
                    <a:srgbClr val="C00000"/>
                  </a:solidFill>
                  <a:latin typeface="微软雅黑" panose="020B0503020204020204" pitchFamily="34" charset="-122"/>
                  <a:ea typeface="微软雅黑" panose="020B0503020204020204" pitchFamily="34" charset="-122"/>
                </a:rPr>
                <a:t>工作存在不足</a:t>
              </a:r>
              <a:r>
                <a:rPr lang="en-US" altLang="zh-CN" sz="2000" b="1" dirty="0">
                  <a:solidFill>
                    <a:srgbClr val="C00000"/>
                  </a:solidFill>
                  <a:latin typeface="微软雅黑" panose="020B0503020204020204" pitchFamily="34" charset="-122"/>
                  <a:ea typeface="微软雅黑" panose="020B0503020204020204" pitchFamily="34" charset="-122"/>
                </a:rPr>
                <a:t> </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4355977" y="766787"/>
              <a:ext cx="426661" cy="432048"/>
              <a:chOff x="4326835" y="391895"/>
              <a:chExt cx="360044" cy="379655"/>
            </a:xfrm>
          </p:grpSpPr>
          <p:sp>
            <p:nvSpPr>
              <p:cNvPr id="104" name="斜纹 103"/>
              <p:cNvSpPr/>
              <p:nvPr/>
            </p:nvSpPr>
            <p:spPr>
              <a:xfrm>
                <a:off x="4326839" y="411510"/>
                <a:ext cx="360040" cy="360040"/>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05" name="斜纹 104"/>
              <p:cNvSpPr/>
              <p:nvPr/>
            </p:nvSpPr>
            <p:spPr>
              <a:xfrm>
                <a:off x="4326835" y="391895"/>
                <a:ext cx="144016" cy="144016"/>
              </a:xfrm>
              <a:prstGeom prst="diagStripe">
                <a:avLst>
                  <a:gd name="adj" fmla="val 288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grpSp>
      <p:grpSp>
        <p:nvGrpSpPr>
          <p:cNvPr id="106" name="组合 105"/>
          <p:cNvGrpSpPr/>
          <p:nvPr/>
        </p:nvGrpSpPr>
        <p:grpSpPr>
          <a:xfrm>
            <a:off x="4193958" y="3507854"/>
            <a:ext cx="3528392" cy="580827"/>
            <a:chOff x="4355976" y="766787"/>
            <a:chExt cx="3528392" cy="580827"/>
          </a:xfrm>
        </p:grpSpPr>
        <p:sp>
          <p:nvSpPr>
            <p:cNvPr id="107" name="圆角矩形 106"/>
            <p:cNvSpPr/>
            <p:nvPr/>
          </p:nvSpPr>
          <p:spPr>
            <a:xfrm>
              <a:off x="4355976" y="771550"/>
              <a:ext cx="3528392"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rPr>
                <a:t>04 </a:t>
              </a:r>
              <a:r>
                <a:rPr lang="zh-CN" altLang="en-US" sz="2000" b="1" dirty="0">
                  <a:solidFill>
                    <a:srgbClr val="C00000"/>
                  </a:solidFill>
                  <a:latin typeface="微软雅黑" panose="020B0503020204020204" pitchFamily="34" charset="-122"/>
                  <a:ea typeface="微软雅黑" panose="020B0503020204020204" pitchFamily="34" charset="-122"/>
                </a:rPr>
                <a:t>明年工作计划</a:t>
              </a:r>
            </a:p>
          </p:txBody>
        </p:sp>
        <p:grpSp>
          <p:nvGrpSpPr>
            <p:cNvPr id="108" name="组合 107"/>
            <p:cNvGrpSpPr/>
            <p:nvPr/>
          </p:nvGrpSpPr>
          <p:grpSpPr>
            <a:xfrm>
              <a:off x="4355977" y="766787"/>
              <a:ext cx="426661" cy="432048"/>
              <a:chOff x="4326835" y="391895"/>
              <a:chExt cx="360044" cy="379655"/>
            </a:xfrm>
          </p:grpSpPr>
          <p:sp>
            <p:nvSpPr>
              <p:cNvPr id="109" name="斜纹 108"/>
              <p:cNvSpPr/>
              <p:nvPr/>
            </p:nvSpPr>
            <p:spPr>
              <a:xfrm>
                <a:off x="4326839" y="411510"/>
                <a:ext cx="360040" cy="360040"/>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10" name="斜纹 109"/>
              <p:cNvSpPr/>
              <p:nvPr/>
            </p:nvSpPr>
            <p:spPr>
              <a:xfrm>
                <a:off x="4326835" y="391895"/>
                <a:ext cx="144016" cy="144016"/>
              </a:xfrm>
              <a:prstGeom prst="diagStripe">
                <a:avLst>
                  <a:gd name="adj" fmla="val 288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grpSp>
      <p:sp>
        <p:nvSpPr>
          <p:cNvPr id="61" name="TextBox 60"/>
          <p:cNvSpPr txBox="1"/>
          <p:nvPr/>
        </p:nvSpPr>
        <p:spPr>
          <a:xfrm>
            <a:off x="1691680" y="3435846"/>
            <a:ext cx="1872208" cy="523220"/>
          </a:xfrm>
          <a:prstGeom prst="rect">
            <a:avLst/>
          </a:prstGeom>
          <a:noFill/>
        </p:spPr>
        <p:txBody>
          <a:bodyPr wrap="square" rtlCol="0">
            <a:spAutoFit/>
          </a:bodyPr>
          <a:lstStyle/>
          <a:p>
            <a:r>
              <a:rPr lang="en-US" altLang="zh-CN" sz="2800" b="1" dirty="0">
                <a:solidFill>
                  <a:srgbClr val="C00000"/>
                </a:solidFill>
                <a:latin typeface="微软雅黑" panose="020B0503020204020204" pitchFamily="34" charset="-122"/>
                <a:ea typeface="微软雅黑" panose="020B0503020204020204" pitchFamily="34" charset="-122"/>
              </a:rPr>
              <a:t>contents</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62" name="矩形 61"/>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3" name="TextBox 62"/>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slide(fromRight)">
                                      <p:cBhvr>
                                        <p:cTn id="11" dur="500"/>
                                        <p:tgtEl>
                                          <p:spTgt spid="66"/>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slide(fromRight)">
                                      <p:cBhvr>
                                        <p:cTn id="14" dur="500"/>
                                        <p:tgtEl>
                                          <p:spTgt spid="61"/>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slide(fromLeft)">
                                      <p:cBhvr>
                                        <p:cTn id="18" dur="500"/>
                                        <p:tgtEl>
                                          <p:spTgt spid="82"/>
                                        </p:tgtEl>
                                      </p:cBhvr>
                                    </p:animEffect>
                                  </p:childTnLst>
                                </p:cTn>
                              </p:par>
                              <p:par>
                                <p:cTn id="19" presetID="12" presetClass="entr" presetSubtype="8"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lide(fromLeft)">
                                      <p:cBhvr>
                                        <p:cTn id="21" dur="500"/>
                                        <p:tgtEl>
                                          <p:spTgt spid="55"/>
                                        </p:tgtEl>
                                      </p:cBhvr>
                                    </p:animEffect>
                                  </p:childTnLst>
                                </p:cTn>
                              </p:par>
                              <p:par>
                                <p:cTn id="22" presetID="12" presetClass="entr" presetSubtype="8" fill="hold"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slide(fromLeft)">
                                      <p:cBhvr>
                                        <p:cTn id="24" dur="500"/>
                                        <p:tgtEl>
                                          <p:spTgt spid="97"/>
                                        </p:tgtEl>
                                      </p:cBhvr>
                                    </p:animEffect>
                                  </p:childTnLst>
                                </p:cTn>
                              </p:par>
                              <p:par>
                                <p:cTn id="25" presetID="12" presetClass="entr" presetSubtype="8"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slide(fromLeft)">
                                      <p:cBhvr>
                                        <p:cTn id="2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cxnSp>
        <p:nvCxnSpPr>
          <p:cNvPr id="47" name="直接连接符 46"/>
          <p:cNvCxnSpPr/>
          <p:nvPr/>
        </p:nvCxnSpPr>
        <p:spPr>
          <a:xfrm>
            <a:off x="755576" y="2643758"/>
            <a:ext cx="8568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444030" y="2252093"/>
            <a:ext cx="856868" cy="856868"/>
            <a:chOff x="1547664" y="1275606"/>
            <a:chExt cx="1271712" cy="1271712"/>
          </a:xfrm>
        </p:grpSpPr>
        <p:sp>
          <p:nvSpPr>
            <p:cNvPr id="42" name="椭圆 41"/>
            <p:cNvSpPr/>
            <p:nvPr/>
          </p:nvSpPr>
          <p:spPr>
            <a:xfrm>
              <a:off x="1547664" y="1275606"/>
              <a:ext cx="1271712" cy="1271712"/>
            </a:xfrm>
            <a:prstGeom prst="ellipse">
              <a:avLst/>
            </a:prstGeom>
            <a:gradFill>
              <a:gsLst>
                <a:gs pos="0">
                  <a:schemeClr val="bg1"/>
                </a:gs>
                <a:gs pos="100000">
                  <a:schemeClr val="bg1">
                    <a:lumMod val="75000"/>
                  </a:schemeClr>
                </a:gs>
              </a:gsLst>
              <a:lin ang="6600000" scaled="0"/>
            </a:gradFill>
            <a:ln>
              <a:noFill/>
            </a:ln>
            <a:effectLst>
              <a:outerShdw blurRad="50800" dist="38100" dir="8100000" algn="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43" name="椭圆 42"/>
            <p:cNvSpPr/>
            <p:nvPr/>
          </p:nvSpPr>
          <p:spPr>
            <a:xfrm>
              <a:off x="1691680" y="1419622"/>
              <a:ext cx="1012656" cy="1012656"/>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2917344" y="2283551"/>
            <a:ext cx="756876" cy="756876"/>
            <a:chOff x="1547664" y="1275606"/>
            <a:chExt cx="1271712" cy="1271712"/>
          </a:xfrm>
        </p:grpSpPr>
        <p:sp>
          <p:nvSpPr>
            <p:cNvPr id="49" name="椭圆 48"/>
            <p:cNvSpPr/>
            <p:nvPr/>
          </p:nvSpPr>
          <p:spPr>
            <a:xfrm>
              <a:off x="1547664" y="1275606"/>
              <a:ext cx="1271712" cy="1271712"/>
            </a:xfrm>
            <a:prstGeom prst="ellipse">
              <a:avLst/>
            </a:prstGeom>
            <a:gradFill>
              <a:gsLst>
                <a:gs pos="0">
                  <a:schemeClr val="bg1"/>
                </a:gs>
                <a:gs pos="100000">
                  <a:schemeClr val="bg1">
                    <a:lumMod val="75000"/>
                  </a:schemeClr>
                </a:gs>
              </a:gsLst>
              <a:lin ang="6600000" scaled="0"/>
            </a:gradFill>
            <a:ln>
              <a:noFill/>
            </a:ln>
            <a:effectLst>
              <a:outerShdw blurRad="50800" dist="38100" dir="8100000" algn="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0" name="椭圆 49"/>
            <p:cNvSpPr/>
            <p:nvPr/>
          </p:nvSpPr>
          <p:spPr>
            <a:xfrm>
              <a:off x="1691680" y="1419622"/>
              <a:ext cx="1012656" cy="1012656"/>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289654" y="2210801"/>
            <a:ext cx="962096" cy="937013"/>
            <a:chOff x="1547664" y="1275606"/>
            <a:chExt cx="1271712" cy="1271712"/>
          </a:xfrm>
        </p:grpSpPr>
        <p:sp>
          <p:nvSpPr>
            <p:cNvPr id="52" name="椭圆 51"/>
            <p:cNvSpPr/>
            <p:nvPr/>
          </p:nvSpPr>
          <p:spPr>
            <a:xfrm>
              <a:off x="1547664" y="1275606"/>
              <a:ext cx="1271712" cy="1271712"/>
            </a:xfrm>
            <a:prstGeom prst="ellipse">
              <a:avLst/>
            </a:prstGeom>
            <a:gradFill>
              <a:gsLst>
                <a:gs pos="0">
                  <a:schemeClr val="bg1"/>
                </a:gs>
                <a:gs pos="100000">
                  <a:schemeClr val="bg1">
                    <a:lumMod val="75000"/>
                  </a:schemeClr>
                </a:gs>
              </a:gsLst>
              <a:lin ang="6600000" scaled="0"/>
            </a:gradFill>
            <a:ln>
              <a:noFill/>
            </a:ln>
            <a:effectLst>
              <a:outerShdw blurRad="50800" dist="38100" dir="8100000" algn="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3" name="椭圆 52"/>
            <p:cNvSpPr/>
            <p:nvPr/>
          </p:nvSpPr>
          <p:spPr>
            <a:xfrm>
              <a:off x="1691680" y="1419622"/>
              <a:ext cx="1012656" cy="1012656"/>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013688" y="2246923"/>
            <a:ext cx="756876" cy="756876"/>
            <a:chOff x="1547664" y="1275606"/>
            <a:chExt cx="1271712" cy="1271712"/>
          </a:xfrm>
        </p:grpSpPr>
        <p:sp>
          <p:nvSpPr>
            <p:cNvPr id="55" name="椭圆 54"/>
            <p:cNvSpPr/>
            <p:nvPr/>
          </p:nvSpPr>
          <p:spPr>
            <a:xfrm>
              <a:off x="1547664" y="1275606"/>
              <a:ext cx="1271712" cy="1271712"/>
            </a:xfrm>
            <a:prstGeom prst="ellipse">
              <a:avLst/>
            </a:prstGeom>
            <a:gradFill>
              <a:gsLst>
                <a:gs pos="0">
                  <a:schemeClr val="bg1"/>
                </a:gs>
                <a:gs pos="100000">
                  <a:schemeClr val="bg1">
                    <a:lumMod val="75000"/>
                  </a:schemeClr>
                </a:gs>
              </a:gsLst>
              <a:lin ang="6600000" scaled="0"/>
            </a:gradFill>
            <a:ln>
              <a:noFill/>
            </a:ln>
            <a:effectLst>
              <a:outerShdw blurRad="50800" dist="38100" dir="8100000" algn="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6" name="椭圆 55"/>
            <p:cNvSpPr/>
            <p:nvPr/>
          </p:nvSpPr>
          <p:spPr>
            <a:xfrm>
              <a:off x="1691680" y="1419622"/>
              <a:ext cx="1012656" cy="1012656"/>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243524" y="2252093"/>
            <a:ext cx="856868" cy="856868"/>
            <a:chOff x="1547664" y="1275606"/>
            <a:chExt cx="1271712" cy="1271712"/>
          </a:xfrm>
        </p:grpSpPr>
        <p:sp>
          <p:nvSpPr>
            <p:cNvPr id="58" name="椭圆 57"/>
            <p:cNvSpPr/>
            <p:nvPr/>
          </p:nvSpPr>
          <p:spPr>
            <a:xfrm>
              <a:off x="1547664" y="1275606"/>
              <a:ext cx="1271712" cy="1271712"/>
            </a:xfrm>
            <a:prstGeom prst="ellipse">
              <a:avLst/>
            </a:prstGeom>
            <a:gradFill>
              <a:gsLst>
                <a:gs pos="0">
                  <a:schemeClr val="bg1"/>
                </a:gs>
                <a:gs pos="100000">
                  <a:schemeClr val="bg1">
                    <a:lumMod val="75000"/>
                  </a:schemeClr>
                </a:gs>
              </a:gsLst>
              <a:lin ang="6600000" scaled="0"/>
            </a:gradFill>
            <a:ln>
              <a:noFill/>
            </a:ln>
            <a:effectLst>
              <a:outerShdw blurRad="50800" dist="38100" dir="8100000" algn="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9" name="椭圆 58"/>
            <p:cNvSpPr/>
            <p:nvPr/>
          </p:nvSpPr>
          <p:spPr>
            <a:xfrm>
              <a:off x="1691680" y="1419622"/>
              <a:ext cx="1012656" cy="1012656"/>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cxnSp>
        <p:nvCxnSpPr>
          <p:cNvPr id="65" name="直接连接符 64"/>
          <p:cNvCxnSpPr/>
          <p:nvPr/>
        </p:nvCxnSpPr>
        <p:spPr>
          <a:xfrm>
            <a:off x="1835696" y="1707654"/>
            <a:ext cx="0" cy="57606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275856" y="3075806"/>
            <a:ext cx="0" cy="57606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716016" y="1635646"/>
            <a:ext cx="0" cy="57606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372200" y="3003798"/>
            <a:ext cx="0" cy="57606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96336" y="1707654"/>
            <a:ext cx="0" cy="57606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115616" y="1182692"/>
            <a:ext cx="1512168"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点击此处编辑内容</a:t>
            </a:r>
          </a:p>
        </p:txBody>
      </p:sp>
      <p:sp>
        <p:nvSpPr>
          <p:cNvPr id="71" name="TextBox 70"/>
          <p:cNvSpPr txBox="1"/>
          <p:nvPr/>
        </p:nvSpPr>
        <p:spPr>
          <a:xfrm>
            <a:off x="3995936" y="1101973"/>
            <a:ext cx="1440160"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点击此处编辑内容</a:t>
            </a:r>
          </a:p>
        </p:txBody>
      </p:sp>
      <p:sp>
        <p:nvSpPr>
          <p:cNvPr id="72" name="TextBox 71"/>
          <p:cNvSpPr txBox="1"/>
          <p:nvPr/>
        </p:nvSpPr>
        <p:spPr>
          <a:xfrm>
            <a:off x="6876256" y="1245989"/>
            <a:ext cx="1512168"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点击此处编辑内容</a:t>
            </a:r>
          </a:p>
        </p:txBody>
      </p:sp>
      <p:sp>
        <p:nvSpPr>
          <p:cNvPr id="73" name="TextBox 72"/>
          <p:cNvSpPr txBox="1"/>
          <p:nvPr/>
        </p:nvSpPr>
        <p:spPr>
          <a:xfrm>
            <a:off x="2555776" y="3723878"/>
            <a:ext cx="1440160"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点击此处编辑内容</a:t>
            </a:r>
          </a:p>
        </p:txBody>
      </p:sp>
      <p:sp>
        <p:nvSpPr>
          <p:cNvPr id="76" name="TextBox 75"/>
          <p:cNvSpPr txBox="1"/>
          <p:nvPr/>
        </p:nvSpPr>
        <p:spPr>
          <a:xfrm>
            <a:off x="5652120" y="3651870"/>
            <a:ext cx="1512168"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点击此处编辑内容</a:t>
            </a:r>
          </a:p>
        </p:txBody>
      </p:sp>
      <p:sp>
        <p:nvSpPr>
          <p:cNvPr id="79" name="矩形 78"/>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8" name="TextBox 87"/>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未来阶段计划（点击可编辑）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slide(fromLeft)">
                                      <p:cBhvr>
                                        <p:cTn id="7" dur="500"/>
                                        <p:tgtEl>
                                          <p:spTgt spid="8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up)">
                                      <p:cBhvr>
                                        <p:cTn id="37" dur="500"/>
                                        <p:tgtEl>
                                          <p:spTgt spid="6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p:cTn id="41" dur="500" fill="hold"/>
                                        <p:tgtEl>
                                          <p:spTgt spid="73"/>
                                        </p:tgtEl>
                                        <p:attrNameLst>
                                          <p:attrName>ppt_w</p:attrName>
                                        </p:attrNameLst>
                                      </p:cBhvr>
                                      <p:tavLst>
                                        <p:tav tm="0">
                                          <p:val>
                                            <p:fltVal val="0"/>
                                          </p:val>
                                        </p:tav>
                                        <p:tav tm="100000">
                                          <p:val>
                                            <p:strVal val="#ppt_w"/>
                                          </p:val>
                                        </p:tav>
                                      </p:tavLst>
                                    </p:anim>
                                    <p:anim calcmode="lin" valueType="num">
                                      <p:cBhvr>
                                        <p:cTn id="42" dur="500" fill="hold"/>
                                        <p:tgtEl>
                                          <p:spTgt spid="73"/>
                                        </p:tgtEl>
                                        <p:attrNameLst>
                                          <p:attrName>ppt_h</p:attrName>
                                        </p:attrNameLst>
                                      </p:cBhvr>
                                      <p:tavLst>
                                        <p:tav tm="0">
                                          <p:val>
                                            <p:fltVal val="0"/>
                                          </p:val>
                                        </p:tav>
                                        <p:tav tm="100000">
                                          <p:val>
                                            <p:strVal val="#ppt_h"/>
                                          </p:val>
                                        </p:tav>
                                      </p:tavLst>
                                    </p:anim>
                                    <p:animEffect transition="in" filter="fade">
                                      <p:cBhvr>
                                        <p:cTn id="43" dur="500"/>
                                        <p:tgtEl>
                                          <p:spTgt spid="7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4500"/>
                            </p:stCondLst>
                            <p:childTnLst>
                              <p:par>
                                <p:cTn id="51" presetID="22" presetClass="entr" presetSubtype="4"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down)">
                                      <p:cBhvr>
                                        <p:cTn id="53" dur="500"/>
                                        <p:tgtEl>
                                          <p:spTgt spid="6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p:cTn id="57" dur="500" fill="hold"/>
                                        <p:tgtEl>
                                          <p:spTgt spid="71"/>
                                        </p:tgtEl>
                                        <p:attrNameLst>
                                          <p:attrName>ppt_w</p:attrName>
                                        </p:attrNameLst>
                                      </p:cBhvr>
                                      <p:tavLst>
                                        <p:tav tm="0">
                                          <p:val>
                                            <p:fltVal val="0"/>
                                          </p:val>
                                        </p:tav>
                                        <p:tav tm="100000">
                                          <p:val>
                                            <p:strVal val="#ppt_w"/>
                                          </p:val>
                                        </p:tav>
                                      </p:tavLst>
                                    </p:anim>
                                    <p:anim calcmode="lin" valueType="num">
                                      <p:cBhvr>
                                        <p:cTn id="58" dur="500" fill="hold"/>
                                        <p:tgtEl>
                                          <p:spTgt spid="71"/>
                                        </p:tgtEl>
                                        <p:attrNameLst>
                                          <p:attrName>ppt_h</p:attrName>
                                        </p:attrNameLst>
                                      </p:cBhvr>
                                      <p:tavLst>
                                        <p:tav tm="0">
                                          <p:val>
                                            <p:fltVal val="0"/>
                                          </p:val>
                                        </p:tav>
                                        <p:tav tm="100000">
                                          <p:val>
                                            <p:strVal val="#ppt_h"/>
                                          </p:val>
                                        </p:tav>
                                      </p:tavLst>
                                    </p:anim>
                                    <p:animEffect transition="in" filter="fade">
                                      <p:cBhvr>
                                        <p:cTn id="59" dur="500"/>
                                        <p:tgtEl>
                                          <p:spTgt spid="71"/>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up)">
                                      <p:cBhvr>
                                        <p:cTn id="69" dur="500"/>
                                        <p:tgtEl>
                                          <p:spTgt spid="68"/>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7000"/>
                            </p:stCondLst>
                            <p:childTnLst>
                              <p:par>
                                <p:cTn id="77" presetID="53" presetClass="entr" presetSubtype="16"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childTnLst>
                          </p:cTn>
                        </p:par>
                        <p:par>
                          <p:cTn id="82" fill="hold">
                            <p:stCondLst>
                              <p:cond delay="7500"/>
                            </p:stCondLst>
                            <p:childTnLst>
                              <p:par>
                                <p:cTn id="83" presetID="22" presetClass="entr" presetSubtype="4"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down)">
                                      <p:cBhvr>
                                        <p:cTn id="85" dur="500"/>
                                        <p:tgtEl>
                                          <p:spTgt spid="69"/>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6" grpId="0"/>
      <p:bldP spid="8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43" name="椭圆 42"/>
          <p:cNvSpPr/>
          <p:nvPr/>
        </p:nvSpPr>
        <p:spPr>
          <a:xfrm>
            <a:off x="1259632" y="3867894"/>
            <a:ext cx="993379" cy="993379"/>
          </a:xfrm>
          <a:prstGeom prst="ellipse">
            <a:avLst/>
          </a:prstGeom>
          <a:solidFill>
            <a:srgbClr val="C00000"/>
          </a:solidFill>
          <a:ln w="76200">
            <a:solidFill>
              <a:schemeClr val="bg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8" name="椭圆 47"/>
          <p:cNvSpPr/>
          <p:nvPr/>
        </p:nvSpPr>
        <p:spPr>
          <a:xfrm>
            <a:off x="2915816" y="3579862"/>
            <a:ext cx="993379" cy="993379"/>
          </a:xfrm>
          <a:prstGeom prst="ellipse">
            <a:avLst/>
          </a:prstGeom>
          <a:solidFill>
            <a:srgbClr val="C00000"/>
          </a:solidFill>
          <a:ln w="76200">
            <a:solidFill>
              <a:schemeClr val="bg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2018</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椭圆 48"/>
          <p:cNvSpPr/>
          <p:nvPr/>
        </p:nvSpPr>
        <p:spPr>
          <a:xfrm>
            <a:off x="4499992" y="3234555"/>
            <a:ext cx="993379" cy="993379"/>
          </a:xfrm>
          <a:prstGeom prst="ellipse">
            <a:avLst/>
          </a:prstGeom>
          <a:solidFill>
            <a:srgbClr val="C00000"/>
          </a:solidFill>
          <a:ln w="76200">
            <a:solidFill>
              <a:schemeClr val="bg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0" name="椭圆 49"/>
          <p:cNvSpPr/>
          <p:nvPr/>
        </p:nvSpPr>
        <p:spPr>
          <a:xfrm>
            <a:off x="6012160" y="2874515"/>
            <a:ext cx="993379" cy="993379"/>
          </a:xfrm>
          <a:prstGeom prst="ellipse">
            <a:avLst/>
          </a:prstGeom>
          <a:solidFill>
            <a:srgbClr val="C00000"/>
          </a:solidFill>
          <a:ln w="76200">
            <a:solidFill>
              <a:schemeClr val="bg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1" name="椭圆 50"/>
          <p:cNvSpPr/>
          <p:nvPr/>
        </p:nvSpPr>
        <p:spPr>
          <a:xfrm>
            <a:off x="7524328" y="2427734"/>
            <a:ext cx="993379" cy="993379"/>
          </a:xfrm>
          <a:prstGeom prst="ellipse">
            <a:avLst/>
          </a:prstGeom>
          <a:solidFill>
            <a:srgbClr val="C00000"/>
          </a:solidFill>
          <a:ln w="76200">
            <a:solidFill>
              <a:schemeClr val="bg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2021</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2" name="TextBox 51"/>
          <p:cNvSpPr txBox="1"/>
          <p:nvPr/>
        </p:nvSpPr>
        <p:spPr>
          <a:xfrm>
            <a:off x="1115616" y="2787774"/>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点击更改内容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endParaRPr lang="zh-CN" altLang="en-US" sz="1200" dirty="0">
              <a:latin typeface="微软雅黑" panose="020B0503020204020204" pitchFamily="34" charset="-122"/>
              <a:ea typeface="微软雅黑" panose="020B0503020204020204" pitchFamily="34" charset="-122"/>
            </a:endParaRPr>
          </a:p>
        </p:txBody>
      </p:sp>
      <p:sp>
        <p:nvSpPr>
          <p:cNvPr id="53" name="TextBox 52"/>
          <p:cNvSpPr txBox="1"/>
          <p:nvPr/>
        </p:nvSpPr>
        <p:spPr>
          <a:xfrm>
            <a:off x="2843808" y="2427734"/>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点击更改内容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endParaRPr lang="zh-CN" altLang="en-US" sz="1200" dirty="0">
              <a:latin typeface="微软雅黑" panose="020B0503020204020204" pitchFamily="34" charset="-122"/>
              <a:ea typeface="微软雅黑" panose="020B0503020204020204" pitchFamily="34" charset="-122"/>
            </a:endParaRPr>
          </a:p>
        </p:txBody>
      </p:sp>
      <p:sp>
        <p:nvSpPr>
          <p:cNvPr id="54" name="TextBox 53"/>
          <p:cNvSpPr txBox="1"/>
          <p:nvPr/>
        </p:nvSpPr>
        <p:spPr>
          <a:xfrm>
            <a:off x="4427984" y="2067694"/>
            <a:ext cx="1296144"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点击更改内容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endParaRPr lang="zh-CN" altLang="en-US" sz="1200" dirty="0">
              <a:latin typeface="微软雅黑" panose="020B0503020204020204" pitchFamily="34" charset="-122"/>
              <a:ea typeface="微软雅黑" panose="020B0503020204020204" pitchFamily="34" charset="-122"/>
            </a:endParaRPr>
          </a:p>
        </p:txBody>
      </p:sp>
      <p:sp>
        <p:nvSpPr>
          <p:cNvPr id="55" name="TextBox 54"/>
          <p:cNvSpPr txBox="1"/>
          <p:nvPr/>
        </p:nvSpPr>
        <p:spPr>
          <a:xfrm>
            <a:off x="5940152" y="1779662"/>
            <a:ext cx="1224136"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点击更改内容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endParaRPr lang="zh-CN" altLang="en-US" sz="120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7380312" y="1347614"/>
            <a:ext cx="1368152"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点击更改内容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r>
              <a:rPr lang="zh-CN" altLang="en-US" sz="1200" dirty="0">
                <a:latin typeface="微软雅黑" panose="020B0503020204020204" pitchFamily="34" charset="-122"/>
                <a:ea typeface="微软雅黑" panose="020B0503020204020204" pitchFamily="34" charset="-122"/>
              </a:rPr>
              <a:t>点击更改内容</a:t>
            </a:r>
          </a:p>
          <a:p>
            <a:endParaRPr lang="zh-CN" altLang="en-US" sz="1200" dirty="0">
              <a:latin typeface="微软雅黑" panose="020B0503020204020204" pitchFamily="34" charset="-122"/>
              <a:ea typeface="微软雅黑" panose="020B0503020204020204" pitchFamily="34" charset="-122"/>
            </a:endParaRPr>
          </a:p>
        </p:txBody>
      </p:sp>
      <p:sp>
        <p:nvSpPr>
          <p:cNvPr id="58" name="TextBox 57"/>
          <p:cNvSpPr txBox="1"/>
          <p:nvPr/>
        </p:nvSpPr>
        <p:spPr>
          <a:xfrm>
            <a:off x="1043608" y="1131590"/>
            <a:ext cx="3888432"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点击更改内容</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点击更改内容   点击更改内容 点击更改内容 点击更改内容   点击更改内容 点击更改内容</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点击更改内容   点击更改内容  点击更改内容 点击更改内容</a:t>
            </a:r>
          </a:p>
        </p:txBody>
      </p:sp>
      <p:sp>
        <p:nvSpPr>
          <p:cNvPr id="59" name="矩形 58"/>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0" name="TextBox 59"/>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未来五年计划（点击可编辑）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lide(fromLeft)">
                                      <p:cBhvr>
                                        <p:cTn id="7" dur="500"/>
                                        <p:tgtEl>
                                          <p:spTgt spid="5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 calcmode="lin" valueType="num">
                                      <p:cBhvr>
                                        <p:cTn id="13" dur="500" fill="hold"/>
                                        <p:tgtEl>
                                          <p:spTgt spid="43"/>
                                        </p:tgtEl>
                                        <p:attrNameLst>
                                          <p:attrName>style.rotation</p:attrName>
                                        </p:attrNameLst>
                                      </p:cBhvr>
                                      <p:tavLst>
                                        <p:tav tm="0">
                                          <p:val>
                                            <p:fltVal val="360"/>
                                          </p:val>
                                        </p:tav>
                                        <p:tav tm="100000">
                                          <p:val>
                                            <p:fltVal val="0"/>
                                          </p:val>
                                        </p:tav>
                                      </p:tavLst>
                                    </p:anim>
                                    <p:animEffect transition="in" filter="fade">
                                      <p:cBhvr>
                                        <p:cTn id="14" dur="500"/>
                                        <p:tgtEl>
                                          <p:spTgt spid="43"/>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 calcmode="lin" valueType="num">
                                      <p:cBhvr>
                                        <p:cTn id="20" dur="500" fill="hold"/>
                                        <p:tgtEl>
                                          <p:spTgt spid="48"/>
                                        </p:tgtEl>
                                        <p:attrNameLst>
                                          <p:attrName>style.rotation</p:attrName>
                                        </p:attrNameLst>
                                      </p:cBhvr>
                                      <p:tavLst>
                                        <p:tav tm="0">
                                          <p:val>
                                            <p:fltVal val="360"/>
                                          </p:val>
                                        </p:tav>
                                        <p:tav tm="100000">
                                          <p:val>
                                            <p:fltVal val="0"/>
                                          </p:val>
                                        </p:tav>
                                      </p:tavLst>
                                    </p:anim>
                                    <p:animEffect transition="in" filter="fade">
                                      <p:cBhvr>
                                        <p:cTn id="21" dur="500"/>
                                        <p:tgtEl>
                                          <p:spTgt spid="48"/>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 calcmode="lin" valueType="num">
                                      <p:cBhvr>
                                        <p:cTn id="27" dur="500" fill="hold"/>
                                        <p:tgtEl>
                                          <p:spTgt spid="49"/>
                                        </p:tgtEl>
                                        <p:attrNameLst>
                                          <p:attrName>style.rotation</p:attrName>
                                        </p:attrNameLst>
                                      </p:cBhvr>
                                      <p:tavLst>
                                        <p:tav tm="0">
                                          <p:val>
                                            <p:fltVal val="360"/>
                                          </p:val>
                                        </p:tav>
                                        <p:tav tm="100000">
                                          <p:val>
                                            <p:fltVal val="0"/>
                                          </p:val>
                                        </p:tav>
                                      </p:tavLst>
                                    </p:anim>
                                    <p:animEffect transition="in" filter="fade">
                                      <p:cBhvr>
                                        <p:cTn id="28" dur="500"/>
                                        <p:tgtEl>
                                          <p:spTgt spid="49"/>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 calcmode="lin" valueType="num">
                                      <p:cBhvr>
                                        <p:cTn id="34" dur="500" fill="hold"/>
                                        <p:tgtEl>
                                          <p:spTgt spid="50"/>
                                        </p:tgtEl>
                                        <p:attrNameLst>
                                          <p:attrName>style.rotation</p:attrName>
                                        </p:attrNameLst>
                                      </p:cBhvr>
                                      <p:tavLst>
                                        <p:tav tm="0">
                                          <p:val>
                                            <p:fltVal val="360"/>
                                          </p:val>
                                        </p:tav>
                                        <p:tav tm="100000">
                                          <p:val>
                                            <p:fltVal val="0"/>
                                          </p:val>
                                        </p:tav>
                                      </p:tavLst>
                                    </p:anim>
                                    <p:animEffect transition="in" filter="fade">
                                      <p:cBhvr>
                                        <p:cTn id="35" dur="500"/>
                                        <p:tgtEl>
                                          <p:spTgt spid="50"/>
                                        </p:tgtEl>
                                      </p:cBhvr>
                                    </p:animEffect>
                                  </p:childTnLst>
                                </p:cTn>
                              </p:par>
                            </p:childTnLst>
                          </p:cTn>
                        </p:par>
                        <p:par>
                          <p:cTn id="36" fill="hold">
                            <p:stCondLst>
                              <p:cond delay="2500"/>
                            </p:stCondLst>
                            <p:childTnLst>
                              <p:par>
                                <p:cTn id="37" presetID="49" presetClass="entr" presetSubtype="0" decel="10000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0"/>
                                        <p:tgtEl>
                                          <p:spTgt spid="54"/>
                                        </p:tgtEl>
                                      </p:cBhvr>
                                    </p:animEffect>
                                    <p:anim calcmode="lin" valueType="num">
                                      <p:cBhvr>
                                        <p:cTn id="59" dur="1000" fill="hold"/>
                                        <p:tgtEl>
                                          <p:spTgt spid="54"/>
                                        </p:tgtEl>
                                        <p:attrNameLst>
                                          <p:attrName>ppt_x</p:attrName>
                                        </p:attrNameLst>
                                      </p:cBhvr>
                                      <p:tavLst>
                                        <p:tav tm="0">
                                          <p:val>
                                            <p:strVal val="#ppt_x"/>
                                          </p:val>
                                        </p:tav>
                                        <p:tav tm="100000">
                                          <p:val>
                                            <p:strVal val="#ppt_x"/>
                                          </p:val>
                                        </p:tav>
                                      </p:tavLst>
                                    </p:anim>
                                    <p:anim calcmode="lin" valueType="num">
                                      <p:cBhvr>
                                        <p:cTn id="60" dur="1000" fill="hold"/>
                                        <p:tgtEl>
                                          <p:spTgt spid="54"/>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1000" fill="hold"/>
                                        <p:tgtEl>
                                          <p:spTgt spid="55"/>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P spid="49" grpId="0" animBg="1"/>
      <p:bldP spid="50" grpId="0" animBg="1"/>
      <p:bldP spid="51" grpId="0" animBg="1"/>
      <p:bldP spid="52" grpId="0"/>
      <p:bldP spid="53" grpId="0"/>
      <p:bldP spid="54" grpId="0"/>
      <p:bldP spid="55" grpId="0"/>
      <p:bldP spid="56" grpId="0"/>
      <p:bldP spid="58"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cxnSp>
        <p:nvCxnSpPr>
          <p:cNvPr id="46" name="直接连接符 45"/>
          <p:cNvCxnSpPr/>
          <p:nvPr/>
        </p:nvCxnSpPr>
        <p:spPr>
          <a:xfrm>
            <a:off x="899592" y="1491630"/>
            <a:ext cx="37444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635896" y="3435846"/>
            <a:ext cx="302433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感谢下载 感谢观看</a:t>
            </a:r>
          </a:p>
        </p:txBody>
      </p:sp>
      <p:cxnSp>
        <p:nvCxnSpPr>
          <p:cNvPr id="50" name="直接连接符 49"/>
          <p:cNvCxnSpPr/>
          <p:nvPr/>
        </p:nvCxnSpPr>
        <p:spPr>
          <a:xfrm>
            <a:off x="3347864" y="3939902"/>
            <a:ext cx="37444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8" name="图片 47" descr="图片1.png"/>
          <p:cNvPicPr>
            <a:picLocks noChangeAspect="1"/>
          </p:cNvPicPr>
          <p:nvPr/>
        </p:nvPicPr>
        <p:blipFill>
          <a:blip r:embed="rId2" cstate="print"/>
          <a:stretch>
            <a:fillRect/>
          </a:stretch>
        </p:blipFill>
        <p:spPr>
          <a:xfrm>
            <a:off x="8742734" y="0"/>
            <a:ext cx="802532" cy="5143500"/>
          </a:xfrm>
          <a:prstGeom prst="rect">
            <a:avLst/>
          </a:prstGeom>
        </p:spPr>
      </p:pic>
      <p:sp>
        <p:nvSpPr>
          <p:cNvPr id="45" name="矩形 44"/>
          <p:cNvSpPr/>
          <p:nvPr/>
        </p:nvSpPr>
        <p:spPr>
          <a:xfrm>
            <a:off x="3501555" y="3979261"/>
            <a:ext cx="2922596" cy="461665"/>
          </a:xfrm>
          <a:prstGeom prst="rect">
            <a:avLst/>
          </a:prstGeom>
          <a:noFill/>
        </p:spPr>
        <p:txBody>
          <a:bodyPr wrap="none" lIns="91440" tIns="45720" rIns="91440" bIns="45720">
            <a:spAutoFit/>
          </a:bodyPr>
          <a:lstStyle/>
          <a:p>
            <a:pPr algn="ctr"/>
            <a:r>
              <a:rPr lang="en-US" altLang="zh-CN" sz="240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xiazaii</a:t>
            </a:r>
            <a:r>
              <a:rPr lang="zh-CN" altLang="en-US" sz="240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感谢一路有你</a:t>
            </a:r>
            <a:endParaRPr lang="zh-CN" altLang="en-US" sz="2400" cap="none" spc="0"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9" name="组合 78"/>
          <p:cNvGrpSpPr/>
          <p:nvPr/>
        </p:nvGrpSpPr>
        <p:grpSpPr>
          <a:xfrm>
            <a:off x="2301676" y="1779662"/>
            <a:ext cx="1081190" cy="864096"/>
            <a:chOff x="2051720" y="1563638"/>
            <a:chExt cx="1349816" cy="1080120"/>
          </a:xfrm>
        </p:grpSpPr>
        <p:sp>
          <p:nvSpPr>
            <p:cNvPr id="65" name="圆角矩形 64"/>
            <p:cNvSpPr/>
            <p:nvPr/>
          </p:nvSpPr>
          <p:spPr>
            <a:xfrm>
              <a:off x="2051720" y="1563638"/>
              <a:ext cx="1080120" cy="10801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zh-CN" altLang="en-US"/>
            </a:p>
          </p:txBody>
        </p:sp>
        <p:sp>
          <p:nvSpPr>
            <p:cNvPr id="67" name="TextBox 66"/>
            <p:cNvSpPr txBox="1"/>
            <p:nvPr/>
          </p:nvSpPr>
          <p:spPr>
            <a:xfrm>
              <a:off x="2128574" y="1701944"/>
              <a:ext cx="1272962" cy="807914"/>
            </a:xfrm>
            <a:prstGeom prst="rect">
              <a:avLst/>
            </a:prstGeom>
            <a:noFill/>
          </p:spPr>
          <p:txBody>
            <a:bodyPr wrap="square" rtlCol="0">
              <a:spAutoFit/>
            </a:bodyPr>
            <a:lstStyle/>
            <a:p>
              <a:r>
                <a:rPr lang="en-US" altLang="zh-CN"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rPr>
                <a:t>01</a:t>
              </a:r>
              <a:endParaRPr lang="zh-CN" altLang="en-US" sz="3600" dirty="0">
                <a:solidFill>
                  <a:srgbClr val="C00000"/>
                </a:solidFill>
                <a:effectLst>
                  <a:outerShdw blurRad="50800" dist="38100" dir="8100000" algn="tr" rotWithShape="0">
                    <a:prstClr val="black">
                      <a:alpha val="40000"/>
                    </a:prstClr>
                  </a:outerShdw>
                </a:effectLst>
                <a:latin typeface="Arial Black" panose="020B0A04020102020204" pitchFamily="34" charset="0"/>
                <a:cs typeface="Aharoni" panose="02010803020104030203" pitchFamily="2" charset="-79"/>
              </a:endParaRPr>
            </a:p>
          </p:txBody>
        </p:sp>
      </p:grpSp>
      <p:cxnSp>
        <p:nvCxnSpPr>
          <p:cNvPr id="68" name="直接连接符 67"/>
          <p:cNvCxnSpPr/>
          <p:nvPr/>
        </p:nvCxnSpPr>
        <p:spPr>
          <a:xfrm>
            <a:off x="3779912" y="987574"/>
            <a:ext cx="0" cy="30243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95736" y="2895194"/>
            <a:ext cx="1187130" cy="400110"/>
          </a:xfrm>
          <a:prstGeom prst="rect">
            <a:avLst/>
          </a:prstGeom>
          <a:noFill/>
        </p:spPr>
        <p:txBody>
          <a:bodyPr wrap="square" rtlCol="0">
            <a:spAutoFit/>
          </a:bodyPr>
          <a:lstStyle/>
          <a:p>
            <a:r>
              <a:rPr lang="en-US" altLang="zh-CN" sz="2000" b="1" dirty="0">
                <a:solidFill>
                  <a:srgbClr val="C00000"/>
                </a:solidFill>
              </a:rPr>
              <a:t>Part one</a:t>
            </a:r>
            <a:endParaRPr lang="zh-CN" altLang="en-US" sz="2000" b="1" dirty="0">
              <a:solidFill>
                <a:srgbClr val="C00000"/>
              </a:solidFill>
            </a:endParaRPr>
          </a:p>
        </p:txBody>
      </p:sp>
      <p:sp>
        <p:nvSpPr>
          <p:cNvPr id="70" name="矩形 69"/>
          <p:cNvSpPr/>
          <p:nvPr/>
        </p:nvSpPr>
        <p:spPr>
          <a:xfrm>
            <a:off x="4788024" y="1563638"/>
            <a:ext cx="2339102" cy="523220"/>
          </a:xfrm>
          <a:prstGeom prst="rect">
            <a:avLst/>
          </a:prstGeom>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年度工作概述</a:t>
            </a:r>
          </a:p>
        </p:txBody>
      </p:sp>
      <p:sp>
        <p:nvSpPr>
          <p:cNvPr id="71" name="TextBox 70"/>
          <p:cNvSpPr txBox="1"/>
          <p:nvPr/>
        </p:nvSpPr>
        <p:spPr>
          <a:xfrm>
            <a:off x="4283968" y="2346435"/>
            <a:ext cx="1512168"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●团队成员介绍</a:t>
            </a:r>
          </a:p>
        </p:txBody>
      </p:sp>
      <p:sp>
        <p:nvSpPr>
          <p:cNvPr id="72" name="TextBox 71"/>
          <p:cNvSpPr txBox="1"/>
          <p:nvPr/>
        </p:nvSpPr>
        <p:spPr>
          <a:xfrm>
            <a:off x="6156176" y="2346434"/>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●年度工作概述</a:t>
            </a:r>
          </a:p>
        </p:txBody>
      </p:sp>
      <p:sp>
        <p:nvSpPr>
          <p:cNvPr id="73" name="TextBox 72"/>
          <p:cNvSpPr txBox="1"/>
          <p:nvPr/>
        </p:nvSpPr>
        <p:spPr>
          <a:xfrm>
            <a:off x="4283968" y="2778483"/>
            <a:ext cx="1440160"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●重点工作回顾</a:t>
            </a:r>
          </a:p>
        </p:txBody>
      </p:sp>
      <p:sp>
        <p:nvSpPr>
          <p:cNvPr id="76" name="TextBox 75"/>
          <p:cNvSpPr txBox="1"/>
          <p:nvPr/>
        </p:nvSpPr>
        <p:spPr>
          <a:xfrm>
            <a:off x="6156176" y="2778482"/>
            <a:ext cx="208823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●团队建设情况</a:t>
            </a:r>
          </a:p>
        </p:txBody>
      </p:sp>
      <p:sp>
        <p:nvSpPr>
          <p:cNvPr id="48" name="矩形 47"/>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49" name="TextBox 4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slide(fromBottom)">
                                      <p:cBhvr>
                                        <p:cTn id="11" dur="500"/>
                                        <p:tgtEl>
                                          <p:spTgt spid="6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slide(fromBottom)">
                                      <p:cBhvr>
                                        <p:cTn id="14" dur="500"/>
                                        <p:tgtEl>
                                          <p:spTgt spid="7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slide(fromBottom)">
                                      <p:cBhvr>
                                        <p:cTn id="17" dur="500"/>
                                        <p:tgtEl>
                                          <p:spTgt spid="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slide(fromBottom)">
                                      <p:cBhvr>
                                        <p:cTn id="20" dur="500"/>
                                        <p:tgtEl>
                                          <p:spTgt spid="72"/>
                                        </p:tgtEl>
                                      </p:cBhvr>
                                    </p:animEffect>
                                  </p:childTnLst>
                                </p:cTn>
                              </p:par>
                              <p:par>
                                <p:cTn id="21" presetID="12" presetClass="entr" presetSubtype="4" fill="hold" grpId="0" nodeType="withEffect">
                                  <p:stCondLst>
                                    <p:cond delay="1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400"/>
                                        <p:tgtEl>
                                          <p:spTgt spid="7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slide(fromBottom)">
                                      <p:cBhvr>
                                        <p:cTn id="26" dur="500"/>
                                        <p:tgtEl>
                                          <p:spTgt spid="76"/>
                                        </p:tgtEl>
                                      </p:cBhvr>
                                    </p:animEffect>
                                  </p:childTnLst>
                                </p:cTn>
                              </p:par>
                              <p:par>
                                <p:cTn id="27" presetID="12" presetClass="entr" presetSubtype="4"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slide(fromBottom)">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42" name="矩形 41"/>
          <p:cNvSpPr/>
          <p:nvPr/>
        </p:nvSpPr>
        <p:spPr>
          <a:xfrm>
            <a:off x="611560" y="2211710"/>
            <a:ext cx="9289032" cy="792088"/>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矩形 8"/>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44" name="TextBox 43"/>
          <p:cNvSpPr txBox="1"/>
          <p:nvPr/>
        </p:nvSpPr>
        <p:spPr>
          <a:xfrm>
            <a:off x="3275856" y="885698"/>
            <a:ext cx="2592288" cy="307777"/>
          </a:xfrm>
          <a:prstGeom prst="rect">
            <a:avLst/>
          </a:prstGeom>
          <a:noFill/>
        </p:spPr>
        <p:txBody>
          <a:bodyPr wrap="square" rtlCol="0">
            <a:spAutoFit/>
          </a:bodyPr>
          <a:lstStyle/>
          <a:p>
            <a:r>
              <a:rPr lang="en-US" altLang="zh-CN" sz="1400" b="1" dirty="0">
                <a:latin typeface="微软雅黑" panose="020B0503020204020204" pitchFamily="34" charset="-122"/>
                <a:ea typeface="微软雅黑" panose="020B0503020204020204" pitchFamily="34" charset="-122"/>
              </a:rPr>
              <a:t>Sherlock Holmes</a:t>
            </a:r>
            <a:endParaRPr lang="zh-CN" altLang="en-US" sz="1400" b="1" dirty="0">
              <a:latin typeface="微软雅黑" panose="020B0503020204020204" pitchFamily="34" charset="-122"/>
              <a:ea typeface="微软雅黑" panose="020B0503020204020204" pitchFamily="34" charset="-122"/>
            </a:endParaRPr>
          </a:p>
        </p:txBody>
      </p:sp>
      <p:sp>
        <p:nvSpPr>
          <p:cNvPr id="45" name="TextBox 44"/>
          <p:cNvSpPr txBox="1"/>
          <p:nvPr/>
        </p:nvSpPr>
        <p:spPr>
          <a:xfrm>
            <a:off x="3275856" y="1173730"/>
            <a:ext cx="2592288" cy="253916"/>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公司职务</a:t>
            </a:r>
          </a:p>
        </p:txBody>
      </p:sp>
      <p:sp>
        <p:nvSpPr>
          <p:cNvPr id="46" name="TextBox 45"/>
          <p:cNvSpPr txBox="1"/>
          <p:nvPr/>
        </p:nvSpPr>
        <p:spPr>
          <a:xfrm>
            <a:off x="3275856" y="1533771"/>
            <a:ext cx="4824536"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a:t>
            </a:r>
          </a:p>
        </p:txBody>
      </p:sp>
      <p:sp>
        <p:nvSpPr>
          <p:cNvPr id="47" name="TextBox 46"/>
          <p:cNvSpPr txBox="1"/>
          <p:nvPr/>
        </p:nvSpPr>
        <p:spPr>
          <a:xfrm>
            <a:off x="755576" y="2091501"/>
            <a:ext cx="1224136" cy="1200329"/>
          </a:xfrm>
          <a:prstGeom prst="rect">
            <a:avLst/>
          </a:prstGeom>
          <a:noFill/>
        </p:spPr>
        <p:txBody>
          <a:bodyPr wrap="square" rtlCol="0">
            <a:spAutoFit/>
          </a:bodyPr>
          <a:lstStyle/>
          <a:p>
            <a:r>
              <a:rPr lang="zh-CN" altLang="en-US" sz="7200" dirty="0">
                <a:solidFill>
                  <a:schemeClr val="bg1"/>
                </a:solidFill>
                <a:latin typeface="+mn-ea"/>
              </a:rPr>
              <a:t>“</a:t>
            </a:r>
          </a:p>
        </p:txBody>
      </p:sp>
      <p:sp>
        <p:nvSpPr>
          <p:cNvPr id="48" name="TextBox 47"/>
          <p:cNvSpPr txBox="1"/>
          <p:nvPr/>
        </p:nvSpPr>
        <p:spPr>
          <a:xfrm>
            <a:off x="7452320" y="2379533"/>
            <a:ext cx="1224136" cy="1200329"/>
          </a:xfrm>
          <a:prstGeom prst="rect">
            <a:avLst/>
          </a:prstGeom>
          <a:noFill/>
        </p:spPr>
        <p:txBody>
          <a:bodyPr wrap="square" rtlCol="0">
            <a:spAutoFit/>
          </a:bodyPr>
          <a:lstStyle/>
          <a:p>
            <a:r>
              <a:rPr lang="zh-CN" altLang="en-US" sz="7200" dirty="0">
                <a:solidFill>
                  <a:schemeClr val="bg1"/>
                </a:solidFill>
                <a:latin typeface="+mj-ea"/>
                <a:ea typeface="+mj-ea"/>
              </a:rPr>
              <a:t>”</a:t>
            </a:r>
          </a:p>
        </p:txBody>
      </p:sp>
      <p:sp>
        <p:nvSpPr>
          <p:cNvPr id="49" name="TextBox 48"/>
          <p:cNvSpPr txBox="1"/>
          <p:nvPr/>
        </p:nvSpPr>
        <p:spPr>
          <a:xfrm>
            <a:off x="2051720" y="2398117"/>
            <a:ext cx="5112568" cy="461665"/>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点击此处编辑工作内容 点击此处编辑工作内容击此处编辑工作内容 点击此处编辑工作内容点击此处编辑工作内容 点击此处编辑工作内容</a:t>
            </a:r>
          </a:p>
        </p:txBody>
      </p:sp>
      <p:sp>
        <p:nvSpPr>
          <p:cNvPr id="50" name="TextBox 49"/>
          <p:cNvSpPr txBox="1"/>
          <p:nvPr/>
        </p:nvSpPr>
        <p:spPr>
          <a:xfrm>
            <a:off x="1475656" y="3795886"/>
            <a:ext cx="1872208"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a:t>
            </a:r>
          </a:p>
        </p:txBody>
      </p:sp>
      <p:sp>
        <p:nvSpPr>
          <p:cNvPr id="51" name="TextBox 50"/>
          <p:cNvSpPr txBox="1"/>
          <p:nvPr/>
        </p:nvSpPr>
        <p:spPr>
          <a:xfrm>
            <a:off x="3887924" y="3795886"/>
            <a:ext cx="1872208"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a:t>
            </a:r>
          </a:p>
        </p:txBody>
      </p:sp>
      <p:sp>
        <p:nvSpPr>
          <p:cNvPr id="52" name="TextBox 51"/>
          <p:cNvSpPr txBox="1"/>
          <p:nvPr/>
        </p:nvSpPr>
        <p:spPr>
          <a:xfrm>
            <a:off x="6300192" y="3795886"/>
            <a:ext cx="1872208"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点击此处编辑工作内容点击此处编辑工作内容点击此处编辑工作内容点击此处编辑工作内容</a:t>
            </a:r>
          </a:p>
        </p:txBody>
      </p:sp>
      <p:sp>
        <p:nvSpPr>
          <p:cNvPr id="43" name="椭圆 42"/>
          <p:cNvSpPr/>
          <p:nvPr/>
        </p:nvSpPr>
        <p:spPr>
          <a:xfrm>
            <a:off x="1445788" y="699542"/>
            <a:ext cx="1326012" cy="1326012"/>
          </a:xfrm>
          <a:prstGeom prst="ellipse">
            <a:avLst/>
          </a:prstGeom>
          <a:blipFill>
            <a:blip r:embed="rId3" cstate="print"/>
            <a:stretch>
              <a:fillRect/>
            </a:stretch>
          </a:blipFill>
          <a:ln w="508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FFFF0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475656" y="3435846"/>
            <a:ext cx="1008112" cy="369332"/>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2010</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887924" y="3435846"/>
            <a:ext cx="1656184" cy="369332"/>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2011-2016</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300192" y="3435846"/>
            <a:ext cx="1656184" cy="369332"/>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2017</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团队成员介绍（点击可编辑）</a:t>
            </a:r>
          </a:p>
        </p:txBody>
      </p:sp>
      <p:sp>
        <p:nvSpPr>
          <p:cNvPr id="59" name="TextBox 58"/>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slide(fromLeft)">
                                      <p:cBhvr>
                                        <p:cTn id="7" dur="500"/>
                                        <p:tgtEl>
                                          <p:spTgt spid="5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slide(fromLeft)">
                                      <p:cBhvr>
                                        <p:cTn id="17" dur="500"/>
                                        <p:tgtEl>
                                          <p:spTgt spid="45"/>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lide(fromLeft)">
                                      <p:cBhvr>
                                        <p:cTn id="20" dur="500"/>
                                        <p:tgtEl>
                                          <p:spTgt spid="4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slide(fromLeft)">
                                      <p:cBhvr>
                                        <p:cTn id="23" dur="500"/>
                                        <p:tgtEl>
                                          <p:spTgt spid="4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9"/>
                                        </p:tgtEl>
                                        <p:attrNameLst>
                                          <p:attrName>ppt_y</p:attrName>
                                        </p:attrNameLst>
                                      </p:cBhvr>
                                      <p:tavLst>
                                        <p:tav tm="0">
                                          <p:val>
                                            <p:strVal val="#ppt_y"/>
                                          </p:val>
                                        </p:tav>
                                        <p:tav tm="100000">
                                          <p:val>
                                            <p:strVal val="#ppt_y"/>
                                          </p:val>
                                        </p:tav>
                                      </p:tavLst>
                                    </p:anim>
                                    <p:anim calcmode="lin" valueType="num">
                                      <p:cBhvr>
                                        <p:cTn id="4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9"/>
                                        </p:tgtEl>
                                      </p:cBhvr>
                                    </p:animEffect>
                                  </p:childTnLst>
                                </p:cTn>
                              </p:par>
                            </p:childTnLst>
                          </p:cTn>
                        </p:par>
                        <p:par>
                          <p:cTn id="48" fill="hold">
                            <p:stCondLst>
                              <p:cond delay="7050"/>
                            </p:stCondLst>
                            <p:childTnLst>
                              <p:par>
                                <p:cTn id="49" presetID="1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slide(fromBottom)">
                                      <p:cBhvr>
                                        <p:cTn id="51" dur="500"/>
                                        <p:tgtEl>
                                          <p:spTgt spid="55"/>
                                        </p:tgtEl>
                                      </p:cBhvr>
                                    </p:animEffect>
                                  </p:childTnLst>
                                </p:cTn>
                              </p:par>
                              <p:par>
                                <p:cTn id="52" presetID="12" presetClass="entr" presetSubtype="4"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slide(fromBottom)">
                                      <p:cBhvr>
                                        <p:cTn id="54" dur="500"/>
                                        <p:tgtEl>
                                          <p:spTgt spid="50"/>
                                        </p:tgtEl>
                                      </p:cBhvr>
                                    </p:animEffect>
                                  </p:childTnLst>
                                </p:cTn>
                              </p:par>
                            </p:childTnLst>
                          </p:cTn>
                        </p:par>
                        <p:par>
                          <p:cTn id="55" fill="hold">
                            <p:stCondLst>
                              <p:cond delay="7550"/>
                            </p:stCondLst>
                            <p:childTnLst>
                              <p:par>
                                <p:cTn id="56" presetID="12" presetClass="entr" presetSubtype="4"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slide(fromBottom)">
                                      <p:cBhvr>
                                        <p:cTn id="58" dur="500"/>
                                        <p:tgtEl>
                                          <p:spTgt spid="56"/>
                                        </p:tgtEl>
                                      </p:cBhvr>
                                    </p:animEffect>
                                  </p:childTnLst>
                                </p:cTn>
                              </p:par>
                              <p:par>
                                <p:cTn id="59" presetID="12" presetClass="entr" presetSubtype="4"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slide(fromBottom)">
                                      <p:cBhvr>
                                        <p:cTn id="61" dur="500"/>
                                        <p:tgtEl>
                                          <p:spTgt spid="51"/>
                                        </p:tgtEl>
                                      </p:cBhvr>
                                    </p:animEffect>
                                  </p:childTnLst>
                                </p:cTn>
                              </p:par>
                            </p:childTnLst>
                          </p:cTn>
                        </p:par>
                        <p:par>
                          <p:cTn id="62" fill="hold">
                            <p:stCondLst>
                              <p:cond delay="8050"/>
                            </p:stCondLst>
                            <p:childTnLst>
                              <p:par>
                                <p:cTn id="63" presetID="12" presetClass="entr" presetSubtype="4"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Bottom)">
                                      <p:cBhvr>
                                        <p:cTn id="65" dur="500"/>
                                        <p:tgtEl>
                                          <p:spTgt spid="57"/>
                                        </p:tgtEl>
                                      </p:cBhvr>
                                    </p:animEffect>
                                  </p:childTnLst>
                                </p:cTn>
                              </p:par>
                              <p:par>
                                <p:cTn id="66" presetID="12" presetClass="entr" presetSubtype="4"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slide(fromBottom)">
                                      <p:cBhvr>
                                        <p:cTn id="6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9" grpId="0"/>
      <p:bldP spid="55"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sp>
        <p:nvSpPr>
          <p:cNvPr id="51" name="圆角矩形 50"/>
          <p:cNvSpPr/>
          <p:nvPr/>
        </p:nvSpPr>
        <p:spPr>
          <a:xfrm>
            <a:off x="1287444" y="2241663"/>
            <a:ext cx="3176544" cy="675457"/>
          </a:xfrm>
          <a:prstGeom prst="roundRect">
            <a:avLst/>
          </a:prstGeom>
          <a:solidFill>
            <a:srgbClr val="FF9999"/>
          </a:solidFill>
          <a:ln w="603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2" name="椭圆 51"/>
          <p:cNvSpPr/>
          <p:nvPr/>
        </p:nvSpPr>
        <p:spPr>
          <a:xfrm>
            <a:off x="1079612" y="2085788"/>
            <a:ext cx="971923" cy="971923"/>
          </a:xfrm>
          <a:prstGeom prst="ellipse">
            <a:avLst/>
          </a:prstGeom>
          <a:blipFill>
            <a:blip r:embed="rId3" cstate="print"/>
            <a:stretch>
              <a:fillRect/>
            </a:stretch>
          </a:blip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8" name="TextBox 87"/>
          <p:cNvSpPr txBox="1"/>
          <p:nvPr/>
        </p:nvSpPr>
        <p:spPr>
          <a:xfrm>
            <a:off x="2195736" y="2370395"/>
            <a:ext cx="2664296"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 </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4887844" y="2241663"/>
            <a:ext cx="3176544" cy="675457"/>
          </a:xfrm>
          <a:prstGeom prst="roundRect">
            <a:avLst/>
          </a:prstGeom>
          <a:solidFill>
            <a:srgbClr val="FF9999"/>
          </a:solidFill>
          <a:ln w="603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4" name="椭圆 103"/>
          <p:cNvSpPr/>
          <p:nvPr/>
        </p:nvSpPr>
        <p:spPr>
          <a:xfrm>
            <a:off x="4680012" y="2085788"/>
            <a:ext cx="971923" cy="971923"/>
          </a:xfrm>
          <a:prstGeom prst="ellipse">
            <a:avLst/>
          </a:prstGeom>
          <a:blipFill>
            <a:blip r:embed="rId3" cstate="print"/>
            <a:stretch>
              <a:fillRect/>
            </a:stretch>
          </a:blipFill>
          <a:ln w="730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0" name="TextBox 99"/>
          <p:cNvSpPr txBox="1"/>
          <p:nvPr/>
        </p:nvSpPr>
        <p:spPr>
          <a:xfrm>
            <a:off x="5796136" y="2370395"/>
            <a:ext cx="2664296"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 </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4932040" y="3552477"/>
            <a:ext cx="3176544" cy="675457"/>
          </a:xfrm>
          <a:prstGeom prst="roundRect">
            <a:avLst/>
          </a:prstGeom>
          <a:solidFill>
            <a:srgbClr val="FF9999"/>
          </a:solidFill>
          <a:ln w="603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09" name="椭圆 108"/>
          <p:cNvSpPr/>
          <p:nvPr/>
        </p:nvSpPr>
        <p:spPr>
          <a:xfrm>
            <a:off x="4680012" y="3328019"/>
            <a:ext cx="971923" cy="971923"/>
          </a:xfrm>
          <a:prstGeom prst="ellipse">
            <a:avLst/>
          </a:prstGeom>
          <a:blipFill>
            <a:blip r:embed="rId4" cstate="print"/>
            <a:stretch>
              <a:fillRect/>
            </a:stretch>
          </a:blip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7" name="TextBox 106"/>
          <p:cNvSpPr txBox="1"/>
          <p:nvPr/>
        </p:nvSpPr>
        <p:spPr>
          <a:xfrm>
            <a:off x="5868144" y="3651870"/>
            <a:ext cx="2664296"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 </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13" name="圆角矩形 112"/>
          <p:cNvSpPr/>
          <p:nvPr/>
        </p:nvSpPr>
        <p:spPr>
          <a:xfrm>
            <a:off x="1331640" y="3552477"/>
            <a:ext cx="3176544" cy="675457"/>
          </a:xfrm>
          <a:prstGeom prst="roundRect">
            <a:avLst/>
          </a:prstGeom>
          <a:solidFill>
            <a:srgbClr val="FF9999"/>
          </a:solidFill>
          <a:ln w="603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14" name="椭圆 113"/>
          <p:cNvSpPr/>
          <p:nvPr/>
        </p:nvSpPr>
        <p:spPr>
          <a:xfrm>
            <a:off x="1079612" y="3328019"/>
            <a:ext cx="971923" cy="971923"/>
          </a:xfrm>
          <a:prstGeom prst="ellipse">
            <a:avLst/>
          </a:prstGeom>
          <a:blipFill>
            <a:blip r:embed="rId4" cstate="print"/>
            <a:stretch>
              <a:fillRect/>
            </a:stretch>
          </a:blipFill>
          <a:ln w="730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12" name="TextBox 111"/>
          <p:cNvSpPr txBox="1"/>
          <p:nvPr/>
        </p:nvSpPr>
        <p:spPr>
          <a:xfrm>
            <a:off x="2267744" y="3651870"/>
            <a:ext cx="2664296"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 </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1" name="TextBox 60"/>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团队成员介绍（点击可编辑）</a:t>
            </a:r>
          </a:p>
        </p:txBody>
      </p:sp>
      <p:sp>
        <p:nvSpPr>
          <p:cNvPr id="67" name="圆角矩形 66"/>
          <p:cNvSpPr/>
          <p:nvPr/>
        </p:nvSpPr>
        <p:spPr>
          <a:xfrm>
            <a:off x="4887844" y="999433"/>
            <a:ext cx="3176544" cy="675457"/>
          </a:xfrm>
          <a:prstGeom prst="roundRect">
            <a:avLst/>
          </a:prstGeom>
          <a:solidFill>
            <a:srgbClr val="FF9999"/>
          </a:solidFill>
          <a:ln w="603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8" name="椭圆 67"/>
          <p:cNvSpPr/>
          <p:nvPr/>
        </p:nvSpPr>
        <p:spPr>
          <a:xfrm>
            <a:off x="4680012" y="843558"/>
            <a:ext cx="971923" cy="971923"/>
          </a:xfrm>
          <a:prstGeom prst="ellipse">
            <a:avLst/>
          </a:prstGeom>
          <a:blipFill>
            <a:blip r:embed="rId3" cstate="print"/>
            <a:stretch>
              <a:fillRect/>
            </a:stretch>
          </a:blip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4" name="TextBox 63"/>
          <p:cNvSpPr txBox="1"/>
          <p:nvPr/>
        </p:nvSpPr>
        <p:spPr>
          <a:xfrm>
            <a:off x="5796136" y="1128165"/>
            <a:ext cx="2664296"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 </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1287444" y="999433"/>
            <a:ext cx="3176544" cy="675457"/>
          </a:xfrm>
          <a:prstGeom prst="roundRect">
            <a:avLst/>
          </a:prstGeom>
          <a:solidFill>
            <a:srgbClr val="FF9999"/>
          </a:solidFill>
          <a:ln w="603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73" name="椭圆 72"/>
          <p:cNvSpPr/>
          <p:nvPr/>
        </p:nvSpPr>
        <p:spPr>
          <a:xfrm>
            <a:off x="1079612" y="843558"/>
            <a:ext cx="971923" cy="971923"/>
          </a:xfrm>
          <a:prstGeom prst="ellipse">
            <a:avLst/>
          </a:prstGeom>
          <a:blipFill>
            <a:blip r:embed="rId3" cstate="print"/>
            <a:stretch>
              <a:fillRect/>
            </a:stretch>
          </a:blipFill>
          <a:ln w="73025">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71" name="TextBox 70"/>
          <p:cNvSpPr txBox="1"/>
          <p:nvPr/>
        </p:nvSpPr>
        <p:spPr>
          <a:xfrm>
            <a:off x="2195736" y="1128165"/>
            <a:ext cx="2664296"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 </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点击此处添加该处的内容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fltVal val="0"/>
                                          </p:val>
                                        </p:tav>
                                        <p:tav tm="100000">
                                          <p:val>
                                            <p:strVal val="#ppt_w"/>
                                          </p:val>
                                        </p:tav>
                                      </p:tavLst>
                                    </p:anim>
                                    <p:anim calcmode="lin" valueType="num">
                                      <p:cBhvr>
                                        <p:cTn id="8" dur="500" fill="hold"/>
                                        <p:tgtEl>
                                          <p:spTgt spid="104"/>
                                        </p:tgtEl>
                                        <p:attrNameLst>
                                          <p:attrName>ppt_h</p:attrName>
                                        </p:attrNameLst>
                                      </p:cBhvr>
                                      <p:tavLst>
                                        <p:tav tm="0">
                                          <p:val>
                                            <p:fltVal val="0"/>
                                          </p:val>
                                        </p:tav>
                                        <p:tav tm="100000">
                                          <p:val>
                                            <p:strVal val="#ppt_h"/>
                                          </p:val>
                                        </p:tav>
                                      </p:tavLst>
                                    </p:anim>
                                    <p:anim calcmode="lin" valueType="num">
                                      <p:cBhvr>
                                        <p:cTn id="9" dur="500" fill="hold"/>
                                        <p:tgtEl>
                                          <p:spTgt spid="104"/>
                                        </p:tgtEl>
                                        <p:attrNameLst>
                                          <p:attrName>style.rotation</p:attrName>
                                        </p:attrNameLst>
                                      </p:cBhvr>
                                      <p:tavLst>
                                        <p:tav tm="0">
                                          <p:val>
                                            <p:fltVal val="360"/>
                                          </p:val>
                                        </p:tav>
                                        <p:tav tm="100000">
                                          <p:val>
                                            <p:fltVal val="0"/>
                                          </p:val>
                                        </p:tav>
                                      </p:tavLst>
                                    </p:anim>
                                    <p:animEffect transition="in" filter="fade">
                                      <p:cBhvr>
                                        <p:cTn id="10" dur="500"/>
                                        <p:tgtEl>
                                          <p:spTgt spid="10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 calcmode="lin" valueType="num">
                                      <p:cBhvr>
                                        <p:cTn id="15" dur="500" fill="hold"/>
                                        <p:tgtEl>
                                          <p:spTgt spid="73"/>
                                        </p:tgtEl>
                                        <p:attrNameLst>
                                          <p:attrName>style.rotation</p:attrName>
                                        </p:attrNameLst>
                                      </p:cBhvr>
                                      <p:tavLst>
                                        <p:tav tm="0">
                                          <p:val>
                                            <p:fltVal val="360"/>
                                          </p:val>
                                        </p:tav>
                                        <p:tav tm="100000">
                                          <p:val>
                                            <p:fltVal val="0"/>
                                          </p:val>
                                        </p:tav>
                                      </p:tavLst>
                                    </p:anim>
                                    <p:animEffect transition="in" filter="fade">
                                      <p:cBhvr>
                                        <p:cTn id="16" dur="500"/>
                                        <p:tgtEl>
                                          <p:spTgt spid="7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style.rotation</p:attrName>
                                        </p:attrNameLst>
                                      </p:cBhvr>
                                      <p:tavLst>
                                        <p:tav tm="0">
                                          <p:val>
                                            <p:fltVal val="360"/>
                                          </p:val>
                                        </p:tav>
                                        <p:tav tm="100000">
                                          <p:val>
                                            <p:fltVal val="0"/>
                                          </p:val>
                                        </p:tav>
                                      </p:tavLst>
                                    </p:anim>
                                    <p:animEffect transition="in" filter="fade">
                                      <p:cBhvr>
                                        <p:cTn id="22" dur="500"/>
                                        <p:tgtEl>
                                          <p:spTgt spid="52"/>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p:cTn id="25" dur="500" fill="hold"/>
                                        <p:tgtEl>
                                          <p:spTgt spid="114"/>
                                        </p:tgtEl>
                                        <p:attrNameLst>
                                          <p:attrName>ppt_w</p:attrName>
                                        </p:attrNameLst>
                                      </p:cBhvr>
                                      <p:tavLst>
                                        <p:tav tm="0">
                                          <p:val>
                                            <p:fltVal val="0"/>
                                          </p:val>
                                        </p:tav>
                                        <p:tav tm="100000">
                                          <p:val>
                                            <p:strVal val="#ppt_w"/>
                                          </p:val>
                                        </p:tav>
                                      </p:tavLst>
                                    </p:anim>
                                    <p:anim calcmode="lin" valueType="num">
                                      <p:cBhvr>
                                        <p:cTn id="26" dur="500" fill="hold"/>
                                        <p:tgtEl>
                                          <p:spTgt spid="114"/>
                                        </p:tgtEl>
                                        <p:attrNameLst>
                                          <p:attrName>ppt_h</p:attrName>
                                        </p:attrNameLst>
                                      </p:cBhvr>
                                      <p:tavLst>
                                        <p:tav tm="0">
                                          <p:val>
                                            <p:fltVal val="0"/>
                                          </p:val>
                                        </p:tav>
                                        <p:tav tm="100000">
                                          <p:val>
                                            <p:strVal val="#ppt_h"/>
                                          </p:val>
                                        </p:tav>
                                      </p:tavLst>
                                    </p:anim>
                                    <p:anim calcmode="lin" valueType="num">
                                      <p:cBhvr>
                                        <p:cTn id="27" dur="500" fill="hold"/>
                                        <p:tgtEl>
                                          <p:spTgt spid="114"/>
                                        </p:tgtEl>
                                        <p:attrNameLst>
                                          <p:attrName>style.rotation</p:attrName>
                                        </p:attrNameLst>
                                      </p:cBhvr>
                                      <p:tavLst>
                                        <p:tav tm="0">
                                          <p:val>
                                            <p:fltVal val="360"/>
                                          </p:val>
                                        </p:tav>
                                        <p:tav tm="100000">
                                          <p:val>
                                            <p:fltVal val="0"/>
                                          </p:val>
                                        </p:tav>
                                      </p:tavLst>
                                    </p:anim>
                                    <p:animEffect transition="in" filter="fade">
                                      <p:cBhvr>
                                        <p:cTn id="28" dur="500"/>
                                        <p:tgtEl>
                                          <p:spTgt spid="114"/>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p:cTn id="31" dur="500" fill="hold"/>
                                        <p:tgtEl>
                                          <p:spTgt spid="109"/>
                                        </p:tgtEl>
                                        <p:attrNameLst>
                                          <p:attrName>ppt_w</p:attrName>
                                        </p:attrNameLst>
                                      </p:cBhvr>
                                      <p:tavLst>
                                        <p:tav tm="0">
                                          <p:val>
                                            <p:fltVal val="0"/>
                                          </p:val>
                                        </p:tav>
                                        <p:tav tm="100000">
                                          <p:val>
                                            <p:strVal val="#ppt_w"/>
                                          </p:val>
                                        </p:tav>
                                      </p:tavLst>
                                    </p:anim>
                                    <p:anim calcmode="lin" valueType="num">
                                      <p:cBhvr>
                                        <p:cTn id="32" dur="500" fill="hold"/>
                                        <p:tgtEl>
                                          <p:spTgt spid="109"/>
                                        </p:tgtEl>
                                        <p:attrNameLst>
                                          <p:attrName>ppt_h</p:attrName>
                                        </p:attrNameLst>
                                      </p:cBhvr>
                                      <p:tavLst>
                                        <p:tav tm="0">
                                          <p:val>
                                            <p:fltVal val="0"/>
                                          </p:val>
                                        </p:tav>
                                        <p:tav tm="100000">
                                          <p:val>
                                            <p:strVal val="#ppt_h"/>
                                          </p:val>
                                        </p:tav>
                                      </p:tavLst>
                                    </p:anim>
                                    <p:anim calcmode="lin" valueType="num">
                                      <p:cBhvr>
                                        <p:cTn id="33" dur="500" fill="hold"/>
                                        <p:tgtEl>
                                          <p:spTgt spid="109"/>
                                        </p:tgtEl>
                                        <p:attrNameLst>
                                          <p:attrName>style.rotation</p:attrName>
                                        </p:attrNameLst>
                                      </p:cBhvr>
                                      <p:tavLst>
                                        <p:tav tm="0">
                                          <p:val>
                                            <p:fltVal val="360"/>
                                          </p:val>
                                        </p:tav>
                                        <p:tav tm="100000">
                                          <p:val>
                                            <p:fltVal val="0"/>
                                          </p:val>
                                        </p:tav>
                                      </p:tavLst>
                                    </p:anim>
                                    <p:animEffect transition="in" filter="fade">
                                      <p:cBhvr>
                                        <p:cTn id="34" dur="500"/>
                                        <p:tgtEl>
                                          <p:spTgt spid="109"/>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500" fill="hold"/>
                                        <p:tgtEl>
                                          <p:spTgt spid="68"/>
                                        </p:tgtEl>
                                        <p:attrNameLst>
                                          <p:attrName>ppt_w</p:attrName>
                                        </p:attrNameLst>
                                      </p:cBhvr>
                                      <p:tavLst>
                                        <p:tav tm="0">
                                          <p:val>
                                            <p:fltVal val="0"/>
                                          </p:val>
                                        </p:tav>
                                        <p:tav tm="100000">
                                          <p:val>
                                            <p:strVal val="#ppt_w"/>
                                          </p:val>
                                        </p:tav>
                                      </p:tavLst>
                                    </p:anim>
                                    <p:anim calcmode="lin" valueType="num">
                                      <p:cBhvr>
                                        <p:cTn id="38" dur="500" fill="hold"/>
                                        <p:tgtEl>
                                          <p:spTgt spid="68"/>
                                        </p:tgtEl>
                                        <p:attrNameLst>
                                          <p:attrName>ppt_h</p:attrName>
                                        </p:attrNameLst>
                                      </p:cBhvr>
                                      <p:tavLst>
                                        <p:tav tm="0">
                                          <p:val>
                                            <p:fltVal val="0"/>
                                          </p:val>
                                        </p:tav>
                                        <p:tav tm="100000">
                                          <p:val>
                                            <p:strVal val="#ppt_h"/>
                                          </p:val>
                                        </p:tav>
                                      </p:tavLst>
                                    </p:anim>
                                    <p:anim calcmode="lin" valueType="num">
                                      <p:cBhvr>
                                        <p:cTn id="39" dur="500" fill="hold"/>
                                        <p:tgtEl>
                                          <p:spTgt spid="68"/>
                                        </p:tgtEl>
                                        <p:attrNameLst>
                                          <p:attrName>style.rotation</p:attrName>
                                        </p:attrNameLst>
                                      </p:cBhvr>
                                      <p:tavLst>
                                        <p:tav tm="0">
                                          <p:val>
                                            <p:fltVal val="360"/>
                                          </p:val>
                                        </p:tav>
                                        <p:tav tm="100000">
                                          <p:val>
                                            <p:fltVal val="0"/>
                                          </p:val>
                                        </p:tav>
                                      </p:tavLst>
                                    </p:anim>
                                    <p:animEffect transition="in" filter="fade">
                                      <p:cBhvr>
                                        <p:cTn id="40" dur="500"/>
                                        <p:tgtEl>
                                          <p:spTgt spid="6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wipe(left)">
                                      <p:cBhvr>
                                        <p:cTn id="50" dur="500"/>
                                        <p:tgtEl>
                                          <p:spTgt spid="10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500"/>
                                        <p:tgtEl>
                                          <p:spTgt spid="6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wipe(left)">
                                      <p:cBhvr>
                                        <p:cTn id="59" dur="500"/>
                                        <p:tgtEl>
                                          <p:spTgt spid="113"/>
                                        </p:tgtEl>
                                      </p:cBhvr>
                                    </p:animEffect>
                                  </p:childTnLst>
                                </p:cTn>
                              </p:par>
                            </p:childTnLst>
                          </p:cTn>
                        </p:par>
                        <p:par>
                          <p:cTn id="60" fill="hold">
                            <p:stCondLst>
                              <p:cond delay="1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1"/>
                                        </p:tgtEl>
                                        <p:attrNameLst>
                                          <p:attrName>ppt_y</p:attrName>
                                        </p:attrNameLst>
                                      </p:cBhvr>
                                      <p:tavLst>
                                        <p:tav tm="0">
                                          <p:val>
                                            <p:strVal val="#ppt_y"/>
                                          </p:val>
                                        </p:tav>
                                        <p:tav tm="100000">
                                          <p:val>
                                            <p:strVal val="#ppt_y"/>
                                          </p:val>
                                        </p:tav>
                                      </p:tavLst>
                                    </p:anim>
                                    <p:anim calcmode="lin" valueType="num">
                                      <p:cBhvr>
                                        <p:cTn id="65"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1"/>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8"/>
                                        </p:tgtEl>
                                        <p:attrNameLst>
                                          <p:attrName>ppt_y</p:attrName>
                                        </p:attrNameLst>
                                      </p:cBhvr>
                                      <p:tavLst>
                                        <p:tav tm="0">
                                          <p:val>
                                            <p:strVal val="#ppt_y"/>
                                          </p:val>
                                        </p:tav>
                                        <p:tav tm="100000">
                                          <p:val>
                                            <p:strVal val="#ppt_y"/>
                                          </p:val>
                                        </p:tav>
                                      </p:tavLst>
                                    </p:anim>
                                    <p:anim calcmode="lin" valueType="num">
                                      <p:cBhvr>
                                        <p:cTn id="72"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8"/>
                                        </p:tgtEl>
                                      </p:cBhvr>
                                    </p:animEffect>
                                  </p:childTnLst>
                                </p:cTn>
                              </p:par>
                              <p:par>
                                <p:cTn id="75" presetID="41" presetClass="entr" presetSubtype="0" fill="hold" grpId="0" nodeType="withEffect">
                                  <p:stCondLst>
                                    <p:cond delay="0"/>
                                  </p:stCondLst>
                                  <p:iterate type="lt">
                                    <p:tmPct val="10000"/>
                                  </p:iterate>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12"/>
                                        </p:tgtEl>
                                        <p:attrNameLst>
                                          <p:attrName>ppt_y</p:attrName>
                                        </p:attrNameLst>
                                      </p:cBhvr>
                                      <p:tavLst>
                                        <p:tav tm="0">
                                          <p:val>
                                            <p:strVal val="#ppt_y"/>
                                          </p:val>
                                        </p:tav>
                                        <p:tav tm="100000">
                                          <p:val>
                                            <p:strVal val="#ppt_y"/>
                                          </p:val>
                                        </p:tav>
                                      </p:tavLst>
                                    </p:anim>
                                    <p:anim calcmode="lin" valueType="num">
                                      <p:cBhvr>
                                        <p:cTn id="79"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12"/>
                                        </p:tgtEl>
                                      </p:cBhvr>
                                    </p:animEffect>
                                  </p:childTnLst>
                                </p:cTn>
                              </p:par>
                              <p:par>
                                <p:cTn id="82" presetID="41" presetClass="entr" presetSubtype="0" fill="hold" grpId="0" nodeType="withEffect">
                                  <p:stCondLst>
                                    <p:cond delay="0"/>
                                  </p:stCondLst>
                                  <p:iterate type="lt">
                                    <p:tmPct val="10000"/>
                                  </p:iterate>
                                  <p:childTnLst>
                                    <p:set>
                                      <p:cBhvr>
                                        <p:cTn id="83" dur="1" fill="hold">
                                          <p:stCondLst>
                                            <p:cond delay="0"/>
                                          </p:stCondLst>
                                        </p:cTn>
                                        <p:tgtEl>
                                          <p:spTgt spid="107"/>
                                        </p:tgtEl>
                                        <p:attrNameLst>
                                          <p:attrName>style.visibility</p:attrName>
                                        </p:attrNameLst>
                                      </p:cBhvr>
                                      <p:to>
                                        <p:strVal val="visible"/>
                                      </p:to>
                                    </p:set>
                                    <p:anim calcmode="lin" valueType="num">
                                      <p:cBhvr>
                                        <p:cTn id="8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07"/>
                                        </p:tgtEl>
                                        <p:attrNameLst>
                                          <p:attrName>ppt_y</p:attrName>
                                        </p:attrNameLst>
                                      </p:cBhvr>
                                      <p:tavLst>
                                        <p:tav tm="0">
                                          <p:val>
                                            <p:strVal val="#ppt_y"/>
                                          </p:val>
                                        </p:tav>
                                        <p:tav tm="100000">
                                          <p:val>
                                            <p:strVal val="#ppt_y"/>
                                          </p:val>
                                        </p:tav>
                                      </p:tavLst>
                                    </p:anim>
                                    <p:anim calcmode="lin" valueType="num">
                                      <p:cBhvr>
                                        <p:cTn id="8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07"/>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100"/>
                                        </p:tgtEl>
                                        <p:attrNameLst>
                                          <p:attrName>style.visibility</p:attrName>
                                        </p:attrNameLst>
                                      </p:cBhvr>
                                      <p:to>
                                        <p:strVal val="visible"/>
                                      </p:to>
                                    </p:set>
                                    <p:anim calcmode="lin" valueType="num">
                                      <p:cBhvr>
                                        <p:cTn id="91"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00"/>
                                        </p:tgtEl>
                                        <p:attrNameLst>
                                          <p:attrName>ppt_y</p:attrName>
                                        </p:attrNameLst>
                                      </p:cBhvr>
                                      <p:tavLst>
                                        <p:tav tm="0">
                                          <p:val>
                                            <p:strVal val="#ppt_y"/>
                                          </p:val>
                                        </p:tav>
                                        <p:tav tm="100000">
                                          <p:val>
                                            <p:strVal val="#ppt_y"/>
                                          </p:val>
                                        </p:tav>
                                      </p:tavLst>
                                    </p:anim>
                                    <p:anim calcmode="lin" valueType="num">
                                      <p:cBhvr>
                                        <p:cTn id="93"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00"/>
                                        </p:tgtEl>
                                      </p:cBhvr>
                                    </p:animEffect>
                                  </p:childTnLst>
                                </p:cTn>
                              </p:par>
                              <p:par>
                                <p:cTn id="96" presetID="41" presetClass="entr" presetSubtype="0" fill="hold" grpId="0" nodeType="withEffect">
                                  <p:stCondLst>
                                    <p:cond delay="0"/>
                                  </p:stCondLst>
                                  <p:iterate type="lt">
                                    <p:tmPct val="10000"/>
                                  </p:iterate>
                                  <p:childTnLst>
                                    <p:set>
                                      <p:cBhvr>
                                        <p:cTn id="97" dur="1" fill="hold">
                                          <p:stCondLst>
                                            <p:cond delay="0"/>
                                          </p:stCondLst>
                                        </p:cTn>
                                        <p:tgtEl>
                                          <p:spTgt spid="64"/>
                                        </p:tgtEl>
                                        <p:attrNameLst>
                                          <p:attrName>style.visibility</p:attrName>
                                        </p:attrNameLst>
                                      </p:cBhvr>
                                      <p:to>
                                        <p:strVal val="visible"/>
                                      </p:to>
                                    </p:set>
                                    <p:anim calcmode="lin" valueType="num">
                                      <p:cBhvr>
                                        <p:cTn id="98"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64"/>
                                        </p:tgtEl>
                                        <p:attrNameLst>
                                          <p:attrName>ppt_y</p:attrName>
                                        </p:attrNameLst>
                                      </p:cBhvr>
                                      <p:tavLst>
                                        <p:tav tm="0">
                                          <p:val>
                                            <p:strVal val="#ppt_y"/>
                                          </p:val>
                                        </p:tav>
                                        <p:tav tm="100000">
                                          <p:val>
                                            <p:strVal val="#ppt_y"/>
                                          </p:val>
                                        </p:tav>
                                      </p:tavLst>
                                    </p:anim>
                                    <p:anim calcmode="lin" valueType="num">
                                      <p:cBhvr>
                                        <p:cTn id="100"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88" grpId="0"/>
      <p:bldP spid="103" grpId="0" animBg="1"/>
      <p:bldP spid="104" grpId="0" animBg="1"/>
      <p:bldP spid="100" grpId="0"/>
      <p:bldP spid="108" grpId="0" animBg="1"/>
      <p:bldP spid="109" grpId="0" animBg="1"/>
      <p:bldP spid="107" grpId="0"/>
      <p:bldP spid="113" grpId="0" animBg="1"/>
      <p:bldP spid="114" grpId="0" animBg="1"/>
      <p:bldP spid="112" grpId="0"/>
      <p:bldP spid="67" grpId="0" animBg="1"/>
      <p:bldP spid="68" grpId="0" animBg="1"/>
      <p:bldP spid="64" grpId="0"/>
      <p:bldP spid="72" grpId="0" animBg="1"/>
      <p:bldP spid="73"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08" name="组合 107"/>
          <p:cNvGrpSpPr/>
          <p:nvPr/>
        </p:nvGrpSpPr>
        <p:grpSpPr>
          <a:xfrm>
            <a:off x="1556801" y="3087445"/>
            <a:ext cx="1212496" cy="1212496"/>
            <a:chOff x="1475656" y="2214212"/>
            <a:chExt cx="1365650" cy="1365650"/>
          </a:xfrm>
        </p:grpSpPr>
        <p:grpSp>
          <p:nvGrpSpPr>
            <p:cNvPr id="58" name="组合 57"/>
            <p:cNvGrpSpPr/>
            <p:nvPr/>
          </p:nvGrpSpPr>
          <p:grpSpPr>
            <a:xfrm>
              <a:off x="1475656" y="2214212"/>
              <a:ext cx="1365650" cy="1365650"/>
              <a:chOff x="1694182" y="1638148"/>
              <a:chExt cx="1365650" cy="1365650"/>
            </a:xfrm>
          </p:grpSpPr>
          <p:sp>
            <p:nvSpPr>
              <p:cNvPr id="52" name="椭圆 51"/>
              <p:cNvSpPr/>
              <p:nvPr/>
            </p:nvSpPr>
            <p:spPr>
              <a:xfrm>
                <a:off x="1694182" y="1638148"/>
                <a:ext cx="1365650" cy="136565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7" name="椭圆 56"/>
              <p:cNvSpPr/>
              <p:nvPr/>
            </p:nvSpPr>
            <p:spPr>
              <a:xfrm>
                <a:off x="1835696" y="1783449"/>
                <a:ext cx="1076333" cy="1076333"/>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7" name="TextBox 106"/>
            <p:cNvSpPr txBox="1"/>
            <p:nvPr/>
          </p:nvSpPr>
          <p:spPr>
            <a:xfrm>
              <a:off x="1835696" y="2571750"/>
              <a:ext cx="792088" cy="584775"/>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添加内容</a:t>
              </a:r>
            </a:p>
          </p:txBody>
        </p:sp>
      </p:grpSp>
      <p:grpSp>
        <p:nvGrpSpPr>
          <p:cNvPr id="109" name="组合 108"/>
          <p:cNvGrpSpPr/>
          <p:nvPr/>
        </p:nvGrpSpPr>
        <p:grpSpPr>
          <a:xfrm>
            <a:off x="3260990" y="3087445"/>
            <a:ext cx="1212496" cy="1212496"/>
            <a:chOff x="1475656" y="2214212"/>
            <a:chExt cx="1365650" cy="1365650"/>
          </a:xfrm>
        </p:grpSpPr>
        <p:grpSp>
          <p:nvGrpSpPr>
            <p:cNvPr id="110" name="组合 109"/>
            <p:cNvGrpSpPr/>
            <p:nvPr/>
          </p:nvGrpSpPr>
          <p:grpSpPr>
            <a:xfrm>
              <a:off x="1475656" y="2214212"/>
              <a:ext cx="1365650" cy="1365650"/>
              <a:chOff x="1694182" y="1638148"/>
              <a:chExt cx="1365650" cy="1365650"/>
            </a:xfrm>
          </p:grpSpPr>
          <p:sp>
            <p:nvSpPr>
              <p:cNvPr id="112" name="椭圆 111"/>
              <p:cNvSpPr/>
              <p:nvPr/>
            </p:nvSpPr>
            <p:spPr>
              <a:xfrm>
                <a:off x="1694182" y="1638148"/>
                <a:ext cx="1365650" cy="136565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3" name="椭圆 112"/>
              <p:cNvSpPr/>
              <p:nvPr/>
            </p:nvSpPr>
            <p:spPr>
              <a:xfrm>
                <a:off x="1835696" y="1783449"/>
                <a:ext cx="1076333" cy="1076333"/>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1" name="TextBox 110"/>
            <p:cNvSpPr txBox="1"/>
            <p:nvPr/>
          </p:nvSpPr>
          <p:spPr>
            <a:xfrm>
              <a:off x="1835696" y="2571750"/>
              <a:ext cx="792088" cy="584775"/>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添加内容</a:t>
              </a:r>
            </a:p>
          </p:txBody>
        </p:sp>
      </p:grpSp>
      <p:grpSp>
        <p:nvGrpSpPr>
          <p:cNvPr id="114" name="组合 113"/>
          <p:cNvGrpSpPr/>
          <p:nvPr/>
        </p:nvGrpSpPr>
        <p:grpSpPr>
          <a:xfrm>
            <a:off x="4965179" y="3087445"/>
            <a:ext cx="1212496" cy="1212496"/>
            <a:chOff x="1475656" y="2214212"/>
            <a:chExt cx="1365650" cy="1365650"/>
          </a:xfrm>
        </p:grpSpPr>
        <p:grpSp>
          <p:nvGrpSpPr>
            <p:cNvPr id="115" name="组合 114"/>
            <p:cNvGrpSpPr/>
            <p:nvPr/>
          </p:nvGrpSpPr>
          <p:grpSpPr>
            <a:xfrm>
              <a:off x="1475656" y="2214212"/>
              <a:ext cx="1365650" cy="1365650"/>
              <a:chOff x="1694182" y="1638148"/>
              <a:chExt cx="1365650" cy="1365650"/>
            </a:xfrm>
          </p:grpSpPr>
          <p:sp>
            <p:nvSpPr>
              <p:cNvPr id="117" name="椭圆 116"/>
              <p:cNvSpPr/>
              <p:nvPr/>
            </p:nvSpPr>
            <p:spPr>
              <a:xfrm>
                <a:off x="1694182" y="1638148"/>
                <a:ext cx="1365650" cy="136565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8" name="椭圆 117"/>
              <p:cNvSpPr/>
              <p:nvPr/>
            </p:nvSpPr>
            <p:spPr>
              <a:xfrm>
                <a:off x="1835696" y="1783449"/>
                <a:ext cx="1076333" cy="1076333"/>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6" name="TextBox 115"/>
            <p:cNvSpPr txBox="1"/>
            <p:nvPr/>
          </p:nvSpPr>
          <p:spPr>
            <a:xfrm>
              <a:off x="1835696" y="2571750"/>
              <a:ext cx="792088" cy="584775"/>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添加内容</a:t>
              </a:r>
            </a:p>
          </p:txBody>
        </p:sp>
      </p:grpSp>
      <p:grpSp>
        <p:nvGrpSpPr>
          <p:cNvPr id="119" name="组合 118"/>
          <p:cNvGrpSpPr/>
          <p:nvPr/>
        </p:nvGrpSpPr>
        <p:grpSpPr>
          <a:xfrm>
            <a:off x="6669369" y="3087445"/>
            <a:ext cx="1212496" cy="1212496"/>
            <a:chOff x="1475656" y="2214212"/>
            <a:chExt cx="1365650" cy="1365650"/>
          </a:xfrm>
        </p:grpSpPr>
        <p:grpSp>
          <p:nvGrpSpPr>
            <p:cNvPr id="120" name="组合 119"/>
            <p:cNvGrpSpPr/>
            <p:nvPr/>
          </p:nvGrpSpPr>
          <p:grpSpPr>
            <a:xfrm>
              <a:off x="1475656" y="2214212"/>
              <a:ext cx="1365650" cy="1365650"/>
              <a:chOff x="1694182" y="1638148"/>
              <a:chExt cx="1365650" cy="1365650"/>
            </a:xfrm>
          </p:grpSpPr>
          <p:sp>
            <p:nvSpPr>
              <p:cNvPr id="122" name="椭圆 121"/>
              <p:cNvSpPr/>
              <p:nvPr/>
            </p:nvSpPr>
            <p:spPr>
              <a:xfrm>
                <a:off x="1694182" y="1638148"/>
                <a:ext cx="1365650" cy="136565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 name="椭圆 122"/>
              <p:cNvSpPr/>
              <p:nvPr/>
            </p:nvSpPr>
            <p:spPr>
              <a:xfrm>
                <a:off x="1835696" y="1783449"/>
                <a:ext cx="1076333" cy="1076333"/>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1835696" y="2571750"/>
              <a:ext cx="792088" cy="584775"/>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添加内容</a:t>
              </a:r>
            </a:p>
          </p:txBody>
        </p:sp>
      </p:grpSp>
      <p:sp>
        <p:nvSpPr>
          <p:cNvPr id="124" name="TextBox 123"/>
          <p:cNvSpPr txBox="1"/>
          <p:nvPr/>
        </p:nvSpPr>
        <p:spPr>
          <a:xfrm>
            <a:off x="1547664" y="1506146"/>
            <a:ext cx="1440160" cy="156966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点击此处添加该处的内容点击此处添加该处的内容点击此处</a:t>
            </a:r>
            <a:endParaRPr lang="en-US"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125" name="TextBox 124"/>
          <p:cNvSpPr txBox="1"/>
          <p:nvPr/>
        </p:nvSpPr>
        <p:spPr>
          <a:xfrm>
            <a:off x="3227851" y="1506146"/>
            <a:ext cx="1440160" cy="156966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点击此处添加该处的内容点击此处添加该处的内容点击此处</a:t>
            </a:r>
            <a:endParaRPr lang="en-US"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126" name="TextBox 125"/>
          <p:cNvSpPr txBox="1"/>
          <p:nvPr/>
        </p:nvSpPr>
        <p:spPr>
          <a:xfrm>
            <a:off x="4908038" y="1506146"/>
            <a:ext cx="1440160" cy="156966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点击此处添加该处的内容点击此处添加该处的内容点击此处</a:t>
            </a:r>
            <a:endParaRPr lang="en-US"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127" name="TextBox 126"/>
          <p:cNvSpPr txBox="1"/>
          <p:nvPr/>
        </p:nvSpPr>
        <p:spPr>
          <a:xfrm>
            <a:off x="6588224" y="1506146"/>
            <a:ext cx="1440160" cy="156966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点击此处添加该处的内容点击此处添加该处的内容点击此处</a:t>
            </a:r>
            <a:endParaRPr lang="en-US"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63" name="矩形 62"/>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年度工作概述（点击可编辑）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lide(fromLeft)">
                                      <p:cBhvr>
                                        <p:cTn id="7" dur="500"/>
                                        <p:tgtEl>
                                          <p:spTgt spid="6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p:cTn id="11" dur="500" fill="hold"/>
                                        <p:tgtEl>
                                          <p:spTgt spid="108"/>
                                        </p:tgtEl>
                                        <p:attrNameLst>
                                          <p:attrName>ppt_w</p:attrName>
                                        </p:attrNameLst>
                                      </p:cBhvr>
                                      <p:tavLst>
                                        <p:tav tm="0">
                                          <p:val>
                                            <p:fltVal val="0"/>
                                          </p:val>
                                        </p:tav>
                                        <p:tav tm="100000">
                                          <p:val>
                                            <p:strVal val="#ppt_w"/>
                                          </p:val>
                                        </p:tav>
                                      </p:tavLst>
                                    </p:anim>
                                    <p:anim calcmode="lin" valueType="num">
                                      <p:cBhvr>
                                        <p:cTn id="12" dur="500" fill="hold"/>
                                        <p:tgtEl>
                                          <p:spTgt spid="108"/>
                                        </p:tgtEl>
                                        <p:attrNameLst>
                                          <p:attrName>ppt_h</p:attrName>
                                        </p:attrNameLst>
                                      </p:cBhvr>
                                      <p:tavLst>
                                        <p:tav tm="0">
                                          <p:val>
                                            <p:fltVal val="0"/>
                                          </p:val>
                                        </p:tav>
                                        <p:tav tm="100000">
                                          <p:val>
                                            <p:strVal val="#ppt_h"/>
                                          </p:val>
                                        </p:tav>
                                      </p:tavLst>
                                    </p:anim>
                                    <p:animEffect transition="in" filter="fade">
                                      <p:cBhvr>
                                        <p:cTn id="13" dur="500"/>
                                        <p:tgtEl>
                                          <p:spTgt spid="10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slide(fromBottom)">
                                      <p:cBhvr>
                                        <p:cTn id="16" dur="500"/>
                                        <p:tgtEl>
                                          <p:spTgt spid="12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9"/>
                                        </p:tgtEl>
                                        <p:attrNameLst>
                                          <p:attrName>style.visibility</p:attrName>
                                        </p:attrNameLst>
                                      </p:cBhvr>
                                      <p:to>
                                        <p:strVal val="visible"/>
                                      </p:to>
                                    </p:set>
                                    <p:anim calcmode="lin" valueType="num">
                                      <p:cBhvr>
                                        <p:cTn id="20" dur="500" fill="hold"/>
                                        <p:tgtEl>
                                          <p:spTgt spid="109"/>
                                        </p:tgtEl>
                                        <p:attrNameLst>
                                          <p:attrName>ppt_w</p:attrName>
                                        </p:attrNameLst>
                                      </p:cBhvr>
                                      <p:tavLst>
                                        <p:tav tm="0">
                                          <p:val>
                                            <p:fltVal val="0"/>
                                          </p:val>
                                        </p:tav>
                                        <p:tav tm="100000">
                                          <p:val>
                                            <p:strVal val="#ppt_w"/>
                                          </p:val>
                                        </p:tav>
                                      </p:tavLst>
                                    </p:anim>
                                    <p:anim calcmode="lin" valueType="num">
                                      <p:cBhvr>
                                        <p:cTn id="21" dur="500" fill="hold"/>
                                        <p:tgtEl>
                                          <p:spTgt spid="109"/>
                                        </p:tgtEl>
                                        <p:attrNameLst>
                                          <p:attrName>ppt_h</p:attrName>
                                        </p:attrNameLst>
                                      </p:cBhvr>
                                      <p:tavLst>
                                        <p:tav tm="0">
                                          <p:val>
                                            <p:fltVal val="0"/>
                                          </p:val>
                                        </p:tav>
                                        <p:tav tm="100000">
                                          <p:val>
                                            <p:strVal val="#ppt_h"/>
                                          </p:val>
                                        </p:tav>
                                      </p:tavLst>
                                    </p:anim>
                                    <p:animEffect transition="in" filter="fade">
                                      <p:cBhvr>
                                        <p:cTn id="22" dur="500"/>
                                        <p:tgtEl>
                                          <p:spTgt spid="10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slide(fromBottom)">
                                      <p:cBhvr>
                                        <p:cTn id="25" dur="500"/>
                                        <p:tgtEl>
                                          <p:spTgt spid="12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p:cTn id="29" dur="500" fill="hold"/>
                                        <p:tgtEl>
                                          <p:spTgt spid="114"/>
                                        </p:tgtEl>
                                        <p:attrNameLst>
                                          <p:attrName>ppt_w</p:attrName>
                                        </p:attrNameLst>
                                      </p:cBhvr>
                                      <p:tavLst>
                                        <p:tav tm="0">
                                          <p:val>
                                            <p:fltVal val="0"/>
                                          </p:val>
                                        </p:tav>
                                        <p:tav tm="100000">
                                          <p:val>
                                            <p:strVal val="#ppt_w"/>
                                          </p:val>
                                        </p:tav>
                                      </p:tavLst>
                                    </p:anim>
                                    <p:anim calcmode="lin" valueType="num">
                                      <p:cBhvr>
                                        <p:cTn id="30" dur="500" fill="hold"/>
                                        <p:tgtEl>
                                          <p:spTgt spid="114"/>
                                        </p:tgtEl>
                                        <p:attrNameLst>
                                          <p:attrName>ppt_h</p:attrName>
                                        </p:attrNameLst>
                                      </p:cBhvr>
                                      <p:tavLst>
                                        <p:tav tm="0">
                                          <p:val>
                                            <p:fltVal val="0"/>
                                          </p:val>
                                        </p:tav>
                                        <p:tav tm="100000">
                                          <p:val>
                                            <p:strVal val="#ppt_h"/>
                                          </p:val>
                                        </p:tav>
                                      </p:tavLst>
                                    </p:anim>
                                    <p:animEffect transition="in" filter="fade">
                                      <p:cBhvr>
                                        <p:cTn id="31" dur="500"/>
                                        <p:tgtEl>
                                          <p:spTgt spid="114"/>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slide(fromBottom)">
                                      <p:cBhvr>
                                        <p:cTn id="34" dur="500"/>
                                        <p:tgtEl>
                                          <p:spTgt spid="126"/>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p:cTn id="38" dur="500" fill="hold"/>
                                        <p:tgtEl>
                                          <p:spTgt spid="119"/>
                                        </p:tgtEl>
                                        <p:attrNameLst>
                                          <p:attrName>ppt_w</p:attrName>
                                        </p:attrNameLst>
                                      </p:cBhvr>
                                      <p:tavLst>
                                        <p:tav tm="0">
                                          <p:val>
                                            <p:fltVal val="0"/>
                                          </p:val>
                                        </p:tav>
                                        <p:tav tm="100000">
                                          <p:val>
                                            <p:strVal val="#ppt_w"/>
                                          </p:val>
                                        </p:tav>
                                      </p:tavLst>
                                    </p:anim>
                                    <p:anim calcmode="lin" valueType="num">
                                      <p:cBhvr>
                                        <p:cTn id="39" dur="500" fill="hold"/>
                                        <p:tgtEl>
                                          <p:spTgt spid="119"/>
                                        </p:tgtEl>
                                        <p:attrNameLst>
                                          <p:attrName>ppt_h</p:attrName>
                                        </p:attrNameLst>
                                      </p:cBhvr>
                                      <p:tavLst>
                                        <p:tav tm="0">
                                          <p:val>
                                            <p:fltVal val="0"/>
                                          </p:val>
                                        </p:tav>
                                        <p:tav tm="100000">
                                          <p:val>
                                            <p:strVal val="#ppt_h"/>
                                          </p:val>
                                        </p:tav>
                                      </p:tavLst>
                                    </p:anim>
                                    <p:animEffect transition="in" filter="fade">
                                      <p:cBhvr>
                                        <p:cTn id="40" dur="500"/>
                                        <p:tgtEl>
                                          <p:spTgt spid="11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slide(fromBottom)">
                                      <p:cBhvr>
                                        <p:cTn id="4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P spid="126" grpId="0"/>
      <p:bldP spid="127"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3"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4"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9"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1"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sp>
        <p:nvSpPr>
          <p:cNvPr id="63" name="矩形 62"/>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年度工作概述（点击可编辑）</a:t>
            </a:r>
          </a:p>
        </p:txBody>
      </p:sp>
      <p:grpSp>
        <p:nvGrpSpPr>
          <p:cNvPr id="68" name="组合 67"/>
          <p:cNvGrpSpPr/>
          <p:nvPr/>
        </p:nvGrpSpPr>
        <p:grpSpPr>
          <a:xfrm>
            <a:off x="3347864" y="1635646"/>
            <a:ext cx="3044552" cy="1851088"/>
            <a:chOff x="3203848" y="1491630"/>
            <a:chExt cx="3240360" cy="1970139"/>
          </a:xfrm>
        </p:grpSpPr>
        <p:pic>
          <p:nvPicPr>
            <p:cNvPr id="66" name="图片 65" descr="223.png"/>
            <p:cNvPicPr>
              <a:picLocks noChangeAspect="1"/>
            </p:cNvPicPr>
            <p:nvPr/>
          </p:nvPicPr>
          <p:blipFill>
            <a:blip r:embed="rId3" cstate="print"/>
            <a:stretch>
              <a:fillRect/>
            </a:stretch>
          </p:blipFill>
          <p:spPr>
            <a:xfrm>
              <a:off x="3203848" y="1491630"/>
              <a:ext cx="3240360" cy="1970139"/>
            </a:xfrm>
            <a:prstGeom prst="rect">
              <a:avLst/>
            </a:prstGeom>
          </p:spPr>
        </p:pic>
        <p:pic>
          <p:nvPicPr>
            <p:cNvPr id="67" name="图片 66" descr="91e43c766923d76bf747c43fb837f439.jpg"/>
            <p:cNvPicPr>
              <a:picLocks noChangeAspect="1"/>
            </p:cNvPicPr>
            <p:nvPr/>
          </p:nvPicPr>
          <p:blipFill>
            <a:blip r:embed="rId4" cstate="print"/>
            <a:stretch>
              <a:fillRect/>
            </a:stretch>
          </p:blipFill>
          <p:spPr>
            <a:xfrm>
              <a:off x="3635896" y="1563638"/>
              <a:ext cx="2376264" cy="1563489"/>
            </a:xfrm>
            <a:prstGeom prst="rect">
              <a:avLst/>
            </a:prstGeom>
          </p:spPr>
        </p:pic>
      </p:grpSp>
      <p:sp>
        <p:nvSpPr>
          <p:cNvPr id="69" name="TextBox 68"/>
          <p:cNvSpPr txBox="1"/>
          <p:nvPr/>
        </p:nvSpPr>
        <p:spPr>
          <a:xfrm>
            <a:off x="971792" y="1239602"/>
            <a:ext cx="1728000" cy="900000"/>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此处编辑段落标题</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70" name="TextBox 69"/>
          <p:cNvSpPr txBox="1"/>
          <p:nvPr/>
        </p:nvSpPr>
        <p:spPr>
          <a:xfrm>
            <a:off x="971792" y="2373728"/>
            <a:ext cx="1728000" cy="900000"/>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此处编辑段落标题</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71" name="TextBox 70"/>
          <p:cNvSpPr txBox="1"/>
          <p:nvPr/>
        </p:nvSpPr>
        <p:spPr>
          <a:xfrm>
            <a:off x="7020464" y="1239602"/>
            <a:ext cx="1728000" cy="900000"/>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此处编辑段落标题</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72" name="TextBox 71"/>
          <p:cNvSpPr txBox="1"/>
          <p:nvPr/>
        </p:nvSpPr>
        <p:spPr>
          <a:xfrm>
            <a:off x="7020464" y="2373728"/>
            <a:ext cx="1728000" cy="900000"/>
          </a:xfrm>
          <a:prstGeom prst="rect">
            <a:avLst/>
          </a:prstGeom>
          <a:noFill/>
        </p:spPr>
        <p:txBody>
          <a:bodyPr wrap="square" rtlCol="0">
            <a:spAutoFit/>
          </a:bodyPr>
          <a:lstStyle/>
          <a:p>
            <a:pPr>
              <a:spcAft>
                <a:spcPts val="600"/>
              </a:spcAft>
            </a:pPr>
            <a:r>
              <a:rPr lang="zh-CN" altLang="en-US" sz="1400" dirty="0">
                <a:latin typeface="微软雅黑" panose="020B0503020204020204" pitchFamily="34" charset="-122"/>
                <a:ea typeface="微软雅黑" panose="020B0503020204020204" pitchFamily="34" charset="-122"/>
              </a:rPr>
              <a:t>此处编辑段落标题</a:t>
            </a:r>
            <a:endParaRPr lang="en-US" altLang="zh-CN" sz="14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点击此处编辑工作内容点击此处编辑工作内容点击此处编辑工作内容</a:t>
            </a:r>
          </a:p>
        </p:txBody>
      </p:sp>
      <p:sp>
        <p:nvSpPr>
          <p:cNvPr id="109" name="TextBox 108"/>
          <p:cNvSpPr txBox="1"/>
          <p:nvPr/>
        </p:nvSpPr>
        <p:spPr>
          <a:xfrm>
            <a:off x="1763688" y="3867894"/>
            <a:ext cx="6480720" cy="60016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点击此处编辑工作内容</a:t>
            </a:r>
          </a:p>
        </p:txBody>
      </p:sp>
      <p:pic>
        <p:nvPicPr>
          <p:cNvPr id="59" name="图片 58" descr="1.png"/>
          <p:cNvPicPr>
            <a:picLocks noChangeAspect="1"/>
          </p:cNvPicPr>
          <p:nvPr/>
        </p:nvPicPr>
        <p:blipFill>
          <a:blip r:embed="rId5" cstate="print"/>
          <a:stretch>
            <a:fillRect/>
          </a:stretch>
        </p:blipFill>
        <p:spPr>
          <a:xfrm>
            <a:off x="6228184" y="2463738"/>
            <a:ext cx="445816" cy="445816"/>
          </a:xfrm>
          <a:prstGeom prst="rect">
            <a:avLst/>
          </a:prstGeom>
        </p:spPr>
      </p:pic>
      <p:pic>
        <p:nvPicPr>
          <p:cNvPr id="60" name="图片 59" descr="2.png"/>
          <p:cNvPicPr>
            <a:picLocks noChangeAspect="1"/>
          </p:cNvPicPr>
          <p:nvPr/>
        </p:nvPicPr>
        <p:blipFill>
          <a:blip r:embed="rId6" cstate="print"/>
          <a:stretch>
            <a:fillRect/>
          </a:stretch>
        </p:blipFill>
        <p:spPr>
          <a:xfrm>
            <a:off x="2951820" y="2463738"/>
            <a:ext cx="445816" cy="445816"/>
          </a:xfrm>
          <a:prstGeom prst="rect">
            <a:avLst/>
          </a:prstGeom>
        </p:spPr>
      </p:pic>
      <p:pic>
        <p:nvPicPr>
          <p:cNvPr id="61" name="图片 60" descr="3.png"/>
          <p:cNvPicPr>
            <a:picLocks noChangeAspect="1"/>
          </p:cNvPicPr>
          <p:nvPr/>
        </p:nvPicPr>
        <p:blipFill>
          <a:blip r:embed="rId7" cstate="print"/>
          <a:stretch>
            <a:fillRect/>
          </a:stretch>
        </p:blipFill>
        <p:spPr>
          <a:xfrm>
            <a:off x="2951820" y="1347614"/>
            <a:ext cx="445816" cy="445816"/>
          </a:xfrm>
          <a:prstGeom prst="rect">
            <a:avLst/>
          </a:prstGeom>
        </p:spPr>
      </p:pic>
      <p:pic>
        <p:nvPicPr>
          <p:cNvPr id="62" name="图片 61" descr="4.png"/>
          <p:cNvPicPr>
            <a:picLocks noChangeAspect="1"/>
          </p:cNvPicPr>
          <p:nvPr/>
        </p:nvPicPr>
        <p:blipFill>
          <a:blip r:embed="rId8" cstate="print"/>
          <a:stretch>
            <a:fillRect/>
          </a:stretch>
        </p:blipFill>
        <p:spPr>
          <a:xfrm>
            <a:off x="6228184" y="1347614"/>
            <a:ext cx="445816" cy="4458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lide(fromLeft)">
                                      <p:cBhvr>
                                        <p:cTn id="12" dur="500"/>
                                        <p:tgtEl>
                                          <p:spTgt spid="6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slide(fromLeft)">
                                      <p:cBhvr>
                                        <p:cTn id="15" dur="500"/>
                                        <p:tgtEl>
                                          <p:spTgt spid="70"/>
                                        </p:tgtEl>
                                      </p:cBhvr>
                                    </p:animEffect>
                                  </p:childTnLst>
                                </p:cTn>
                              </p:par>
                            </p:childTnLst>
                          </p:cTn>
                        </p:par>
                        <p:par>
                          <p:cTn id="16" fill="hold">
                            <p:stCondLst>
                              <p:cond delay="1000"/>
                            </p:stCondLst>
                            <p:childTnLst>
                              <p:par>
                                <p:cTn id="17" presetID="12" presetClass="entr" presetSubtype="2"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slide(fromRight)">
                                      <p:cBhvr>
                                        <p:cTn id="19" dur="500"/>
                                        <p:tgtEl>
                                          <p:spTgt spid="72"/>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slide(fromRight)">
                                      <p:cBhvr>
                                        <p:cTn id="22" dur="500"/>
                                        <p:tgtEl>
                                          <p:spTgt spid="71"/>
                                        </p:tgtEl>
                                      </p:cBhvr>
                                    </p:animEffect>
                                  </p:childTnLst>
                                </p:cTn>
                              </p:par>
                            </p:childTnLst>
                          </p:cTn>
                        </p:par>
                        <p:par>
                          <p:cTn id="23" fill="hold">
                            <p:stCondLst>
                              <p:cond delay="1500"/>
                            </p:stCondLst>
                            <p:childTnLst>
                              <p:par>
                                <p:cTn id="24" presetID="52" presetClass="entr" presetSubtype="0"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Scale>
                                      <p:cBhvr>
                                        <p:cTn id="26" dur="5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61"/>
                                        </p:tgtEl>
                                        <p:attrNameLst>
                                          <p:attrName>ppt_x</p:attrName>
                                          <p:attrName>ppt_y</p:attrName>
                                        </p:attrNameLst>
                                      </p:cBhvr>
                                    </p:animMotion>
                                    <p:animEffect transition="in" filter="fade">
                                      <p:cBhvr>
                                        <p:cTn id="28" dur="500"/>
                                        <p:tgtEl>
                                          <p:spTgt spid="61"/>
                                        </p:tgtEl>
                                      </p:cBhvr>
                                    </p:animEffect>
                                  </p:childTnLst>
                                </p:cTn>
                              </p:par>
                            </p:childTnLst>
                          </p:cTn>
                        </p:par>
                        <p:par>
                          <p:cTn id="29" fill="hold">
                            <p:stCondLst>
                              <p:cond delay="2000"/>
                            </p:stCondLst>
                            <p:childTnLst>
                              <p:par>
                                <p:cTn id="30" presetID="52"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Scale>
                                      <p:cBhvr>
                                        <p:cTn id="32" dur="5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60"/>
                                        </p:tgtEl>
                                        <p:attrNameLst>
                                          <p:attrName>ppt_x</p:attrName>
                                          <p:attrName>ppt_y</p:attrName>
                                        </p:attrNameLst>
                                      </p:cBhvr>
                                    </p:animMotion>
                                    <p:animEffect transition="in" filter="fade">
                                      <p:cBhvr>
                                        <p:cTn id="34" dur="500"/>
                                        <p:tgtEl>
                                          <p:spTgt spid="60"/>
                                        </p:tgtEl>
                                      </p:cBhvr>
                                    </p:animEffect>
                                  </p:childTnLst>
                                </p:cTn>
                              </p:par>
                            </p:childTnLst>
                          </p:cTn>
                        </p:par>
                        <p:par>
                          <p:cTn id="35" fill="hold">
                            <p:stCondLst>
                              <p:cond delay="2500"/>
                            </p:stCondLst>
                            <p:childTnLst>
                              <p:par>
                                <p:cTn id="36" presetID="52"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Scale>
                                      <p:cBhvr>
                                        <p:cTn id="38" dur="5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59"/>
                                        </p:tgtEl>
                                        <p:attrNameLst>
                                          <p:attrName>ppt_x</p:attrName>
                                          <p:attrName>ppt_y</p:attrName>
                                        </p:attrNameLst>
                                      </p:cBhvr>
                                    </p:animMotion>
                                    <p:animEffect transition="in" filter="fade">
                                      <p:cBhvr>
                                        <p:cTn id="40" dur="500"/>
                                        <p:tgtEl>
                                          <p:spTgt spid="59"/>
                                        </p:tgtEl>
                                      </p:cBhvr>
                                    </p:animEffect>
                                  </p:childTnLst>
                                </p:cTn>
                              </p:par>
                            </p:childTnLst>
                          </p:cTn>
                        </p:par>
                        <p:par>
                          <p:cTn id="41" fill="hold">
                            <p:stCondLst>
                              <p:cond delay="3000"/>
                            </p:stCondLst>
                            <p:childTnLst>
                              <p:par>
                                <p:cTn id="42" presetID="52" presetClass="entr" presetSubtype="0"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Scale>
                                      <p:cBhvr>
                                        <p:cTn id="44" dur="5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500" decel="50000" fill="hold">
                                          <p:stCondLst>
                                            <p:cond delay="0"/>
                                          </p:stCondLst>
                                        </p:cTn>
                                        <p:tgtEl>
                                          <p:spTgt spid="62"/>
                                        </p:tgtEl>
                                        <p:attrNameLst>
                                          <p:attrName>ppt_x</p:attrName>
                                          <p:attrName>ppt_y</p:attrName>
                                        </p:attrNameLst>
                                      </p:cBhvr>
                                    </p:animMotion>
                                    <p:animEffect transition="in" filter="fade">
                                      <p:cBhvr>
                                        <p:cTn id="46" dur="500"/>
                                        <p:tgtEl>
                                          <p:spTgt spid="62"/>
                                        </p:tgtEl>
                                      </p:cBhvr>
                                    </p:animEffect>
                                  </p:childTnLst>
                                </p:cTn>
                              </p:par>
                            </p:childTnLst>
                          </p:cTn>
                        </p:par>
                        <p:par>
                          <p:cTn id="47" fill="hold">
                            <p:stCondLst>
                              <p:cond delay="3500"/>
                            </p:stCondLst>
                            <p:childTnLst>
                              <p:par>
                                <p:cTn id="48" presetID="12" presetClass="entr" presetSubtype="2" fill="hold" grpId="0"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slide(fromRight)">
                                      <p:cBhvr>
                                        <p:cTn id="5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0" y="0"/>
            <a:ext cx="467544" cy="5143500"/>
          </a:xfrm>
          <a:prstGeom prst="rect">
            <a:avLst/>
          </a:prstGeom>
          <a:solidFill>
            <a:srgbClr val="7A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0"/>
          <p:cNvGrpSpPr/>
          <p:nvPr/>
        </p:nvGrpSpPr>
        <p:grpSpPr>
          <a:xfrm>
            <a:off x="-287524" y="195486"/>
            <a:ext cx="575048" cy="280984"/>
            <a:chOff x="-216024" y="123478"/>
            <a:chExt cx="575048" cy="280984"/>
          </a:xfrm>
        </p:grpSpPr>
        <p:sp>
          <p:nvSpPr>
            <p:cNvPr id="12" name="椭圆 1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 1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287524" y="662189"/>
            <a:ext cx="575048" cy="280984"/>
            <a:chOff x="-216024" y="123478"/>
            <a:chExt cx="575048" cy="280984"/>
          </a:xfrm>
        </p:grpSpPr>
        <p:sp>
          <p:nvSpPr>
            <p:cNvPr id="74" name="椭圆 73"/>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5" name="矩形 74"/>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75"/>
          <p:cNvGrpSpPr/>
          <p:nvPr/>
        </p:nvGrpSpPr>
        <p:grpSpPr>
          <a:xfrm>
            <a:off x="-287524" y="1128892"/>
            <a:ext cx="575048" cy="280984"/>
            <a:chOff x="-216024" y="123478"/>
            <a:chExt cx="575048" cy="280984"/>
          </a:xfrm>
        </p:grpSpPr>
        <p:sp>
          <p:nvSpPr>
            <p:cNvPr id="77" name="椭圆 76"/>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8" name="矩形 77"/>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78"/>
          <p:cNvGrpSpPr/>
          <p:nvPr/>
        </p:nvGrpSpPr>
        <p:grpSpPr>
          <a:xfrm>
            <a:off x="-287524" y="1595595"/>
            <a:ext cx="575048" cy="280984"/>
            <a:chOff x="-216024" y="123478"/>
            <a:chExt cx="575048" cy="280984"/>
          </a:xfrm>
        </p:grpSpPr>
        <p:sp>
          <p:nvSpPr>
            <p:cNvPr id="80" name="椭圆 79"/>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1" name="矩形 80"/>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87524" y="2062298"/>
            <a:ext cx="575048" cy="280984"/>
            <a:chOff x="-216024" y="123478"/>
            <a:chExt cx="575048" cy="280984"/>
          </a:xfrm>
        </p:grpSpPr>
        <p:sp>
          <p:nvSpPr>
            <p:cNvPr id="83" name="椭圆 82"/>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4" name="矩形 83"/>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84"/>
          <p:cNvGrpSpPr/>
          <p:nvPr/>
        </p:nvGrpSpPr>
        <p:grpSpPr>
          <a:xfrm>
            <a:off x="-287524" y="2529001"/>
            <a:ext cx="575048" cy="280984"/>
            <a:chOff x="-216024" y="123478"/>
            <a:chExt cx="575048" cy="280984"/>
          </a:xfrm>
        </p:grpSpPr>
        <p:sp>
          <p:nvSpPr>
            <p:cNvPr id="86" name="椭圆 85"/>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7" name="矩形 86"/>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1" name="组合 87"/>
          <p:cNvGrpSpPr/>
          <p:nvPr/>
        </p:nvGrpSpPr>
        <p:grpSpPr>
          <a:xfrm>
            <a:off x="-287524" y="2995704"/>
            <a:ext cx="575048" cy="280984"/>
            <a:chOff x="-216024" y="123478"/>
            <a:chExt cx="575048" cy="280984"/>
          </a:xfrm>
        </p:grpSpPr>
        <p:sp>
          <p:nvSpPr>
            <p:cNvPr id="89" name="椭圆 88"/>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0" name="矩形 89"/>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4" name="组合 90"/>
          <p:cNvGrpSpPr/>
          <p:nvPr/>
        </p:nvGrpSpPr>
        <p:grpSpPr>
          <a:xfrm>
            <a:off x="-287524" y="3462407"/>
            <a:ext cx="575048" cy="280984"/>
            <a:chOff x="-216024" y="123478"/>
            <a:chExt cx="575048" cy="280984"/>
          </a:xfrm>
        </p:grpSpPr>
        <p:sp>
          <p:nvSpPr>
            <p:cNvPr id="92" name="椭圆 91"/>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3" name="矩形 92"/>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5" name="组合 93"/>
          <p:cNvGrpSpPr/>
          <p:nvPr/>
        </p:nvGrpSpPr>
        <p:grpSpPr>
          <a:xfrm>
            <a:off x="-287524" y="3929110"/>
            <a:ext cx="575048" cy="280984"/>
            <a:chOff x="-216024" y="123478"/>
            <a:chExt cx="575048" cy="280984"/>
          </a:xfrm>
        </p:grpSpPr>
        <p:sp>
          <p:nvSpPr>
            <p:cNvPr id="95" name="椭圆 94"/>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6" name="矩形 95"/>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6" name="组合 96"/>
          <p:cNvGrpSpPr/>
          <p:nvPr/>
        </p:nvGrpSpPr>
        <p:grpSpPr>
          <a:xfrm>
            <a:off x="-287524" y="4395813"/>
            <a:ext cx="575048" cy="280984"/>
            <a:chOff x="-216024" y="123478"/>
            <a:chExt cx="575048" cy="280984"/>
          </a:xfrm>
        </p:grpSpPr>
        <p:sp>
          <p:nvSpPr>
            <p:cNvPr id="98" name="椭圆 97"/>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99" name="矩形 98"/>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17" name="组合 99"/>
          <p:cNvGrpSpPr/>
          <p:nvPr/>
        </p:nvGrpSpPr>
        <p:grpSpPr>
          <a:xfrm>
            <a:off x="-287524" y="4862516"/>
            <a:ext cx="575048" cy="280984"/>
            <a:chOff x="-216024" y="123478"/>
            <a:chExt cx="575048" cy="280984"/>
          </a:xfrm>
        </p:grpSpPr>
        <p:sp>
          <p:nvSpPr>
            <p:cNvPr id="101" name="椭圆 100"/>
            <p:cNvSpPr/>
            <p:nvPr/>
          </p:nvSpPr>
          <p:spPr bwMode="auto">
            <a:xfrm>
              <a:off x="107504" y="123478"/>
              <a:ext cx="251520" cy="280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2" name="矩形 101"/>
            <p:cNvSpPr/>
            <p:nvPr/>
          </p:nvSpPr>
          <p:spPr bwMode="auto">
            <a:xfrm>
              <a:off x="-216024" y="195486"/>
              <a:ext cx="432048" cy="123478"/>
            </a:xfrm>
            <a:prstGeom prst="rect">
              <a:avLst/>
            </a:prstGeom>
            <a:solidFill>
              <a:schemeClr val="accent4">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4492274" y="1563638"/>
            <a:ext cx="1015830" cy="813640"/>
            <a:chOff x="4067944" y="1563638"/>
            <a:chExt cx="1015830" cy="813640"/>
          </a:xfrm>
          <a:solidFill>
            <a:srgbClr val="C00000"/>
          </a:solidFill>
          <a:effectLst/>
        </p:grpSpPr>
        <p:sp>
          <p:nvSpPr>
            <p:cNvPr id="59" name="六边形 58"/>
            <p:cNvSpPr/>
            <p:nvPr/>
          </p:nvSpPr>
          <p:spPr>
            <a:xfrm>
              <a:off x="4067944" y="1563638"/>
              <a:ext cx="943822" cy="813640"/>
            </a:xfrm>
            <a:prstGeom prst="hexagon">
              <a:avLst/>
            </a:prstGeom>
            <a:grp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2" name="TextBox 81"/>
            <p:cNvSpPr txBox="1"/>
            <p:nvPr/>
          </p:nvSpPr>
          <p:spPr>
            <a:xfrm>
              <a:off x="4291686" y="1688490"/>
              <a:ext cx="792088" cy="523220"/>
            </a:xfrm>
            <a:prstGeom prst="rect">
              <a:avLst/>
            </a:prstGeom>
            <a:noFill/>
          </p:spPr>
          <p:txBody>
            <a:bodyPr wrap="square" rtlCol="0">
              <a:spAutoFit/>
            </a:bodyPr>
            <a:lstStyle/>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grpSp>
        <p:nvGrpSpPr>
          <p:cNvPr id="97" name="组合 96"/>
          <p:cNvGrpSpPr/>
          <p:nvPr/>
        </p:nvGrpSpPr>
        <p:grpSpPr>
          <a:xfrm>
            <a:off x="3491880" y="2139702"/>
            <a:ext cx="943822" cy="813640"/>
            <a:chOff x="4067944" y="1563638"/>
            <a:chExt cx="943822" cy="813640"/>
          </a:xfrm>
          <a:solidFill>
            <a:srgbClr val="C00000"/>
          </a:solidFill>
        </p:grpSpPr>
        <p:sp>
          <p:nvSpPr>
            <p:cNvPr id="100" name="六边形 99"/>
            <p:cNvSpPr/>
            <p:nvPr/>
          </p:nvSpPr>
          <p:spPr>
            <a:xfrm>
              <a:off x="4067944" y="1563638"/>
              <a:ext cx="943822" cy="813640"/>
            </a:xfrm>
            <a:prstGeom prst="hexagon">
              <a:avLst/>
            </a:prstGeom>
            <a:grp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3" name="TextBox 102"/>
            <p:cNvSpPr txBox="1"/>
            <p:nvPr/>
          </p:nvSpPr>
          <p:spPr>
            <a:xfrm>
              <a:off x="4211960" y="1707654"/>
              <a:ext cx="792088" cy="523220"/>
            </a:xfrm>
            <a:prstGeom prst="rect">
              <a:avLst/>
            </a:prstGeom>
            <a:noFill/>
          </p:spPr>
          <p:txBody>
            <a:bodyPr wrap="square" rtlCol="0">
              <a:spAutoFit/>
            </a:bodyPr>
            <a:lstStyle/>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grpSp>
        <p:nvGrpSpPr>
          <p:cNvPr id="104" name="组合 103"/>
          <p:cNvGrpSpPr/>
          <p:nvPr/>
        </p:nvGrpSpPr>
        <p:grpSpPr>
          <a:xfrm>
            <a:off x="4492274" y="2622206"/>
            <a:ext cx="1015830" cy="813640"/>
            <a:chOff x="4067944" y="1563638"/>
            <a:chExt cx="1015830" cy="813640"/>
          </a:xfrm>
          <a:solidFill>
            <a:srgbClr val="C00000"/>
          </a:solidFill>
        </p:grpSpPr>
        <p:sp>
          <p:nvSpPr>
            <p:cNvPr id="105" name="六边形 104"/>
            <p:cNvSpPr/>
            <p:nvPr/>
          </p:nvSpPr>
          <p:spPr>
            <a:xfrm>
              <a:off x="4067944" y="1563638"/>
              <a:ext cx="943822" cy="813640"/>
            </a:xfrm>
            <a:prstGeom prst="hexagon">
              <a:avLst/>
            </a:prstGeom>
            <a:grp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6" name="TextBox 105"/>
            <p:cNvSpPr txBox="1"/>
            <p:nvPr/>
          </p:nvSpPr>
          <p:spPr>
            <a:xfrm>
              <a:off x="4291686" y="1710042"/>
              <a:ext cx="792088" cy="523220"/>
            </a:xfrm>
            <a:prstGeom prst="rect">
              <a:avLst/>
            </a:prstGeom>
            <a:noFill/>
          </p:spPr>
          <p:txBody>
            <a:bodyPr wrap="square" rtlCol="0">
              <a:spAutoFit/>
            </a:bodyPr>
            <a:lstStyle/>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grpSp>
        <p:nvGrpSpPr>
          <p:cNvPr id="107" name="组合 106"/>
          <p:cNvGrpSpPr/>
          <p:nvPr/>
        </p:nvGrpSpPr>
        <p:grpSpPr>
          <a:xfrm>
            <a:off x="3491880" y="3147814"/>
            <a:ext cx="1008112" cy="813640"/>
            <a:chOff x="4067944" y="1563638"/>
            <a:chExt cx="1008112" cy="813640"/>
          </a:xfrm>
          <a:solidFill>
            <a:srgbClr val="C00000"/>
          </a:solidFill>
        </p:grpSpPr>
        <p:sp>
          <p:nvSpPr>
            <p:cNvPr id="108" name="六边形 107"/>
            <p:cNvSpPr/>
            <p:nvPr/>
          </p:nvSpPr>
          <p:spPr>
            <a:xfrm>
              <a:off x="4067944" y="1563638"/>
              <a:ext cx="943822" cy="813640"/>
            </a:xfrm>
            <a:prstGeom prst="hexagon">
              <a:avLst/>
            </a:prstGeom>
            <a:grp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9" name="TextBox 108"/>
            <p:cNvSpPr txBox="1"/>
            <p:nvPr/>
          </p:nvSpPr>
          <p:spPr>
            <a:xfrm>
              <a:off x="4283968" y="1688490"/>
              <a:ext cx="792088" cy="523220"/>
            </a:xfrm>
            <a:prstGeom prst="rect">
              <a:avLst/>
            </a:prstGeom>
            <a:noFill/>
          </p:spPr>
          <p:txBody>
            <a:bodyPr wrap="square" rtlCol="0">
              <a:spAutoFit/>
            </a:bodyPr>
            <a:lstStyle/>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sp>
        <p:nvSpPr>
          <p:cNvPr id="110" name="TextBox 109"/>
          <p:cNvSpPr txBox="1"/>
          <p:nvPr/>
        </p:nvSpPr>
        <p:spPr>
          <a:xfrm>
            <a:off x="5580112" y="1707654"/>
            <a:ext cx="2088232"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a:t>
            </a:r>
          </a:p>
        </p:txBody>
      </p:sp>
      <p:sp>
        <p:nvSpPr>
          <p:cNvPr id="111" name="TextBox 110"/>
          <p:cNvSpPr txBox="1"/>
          <p:nvPr/>
        </p:nvSpPr>
        <p:spPr>
          <a:xfrm>
            <a:off x="5580112" y="2571750"/>
            <a:ext cx="2448272"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a:t>
            </a:r>
          </a:p>
        </p:txBody>
      </p:sp>
      <p:sp>
        <p:nvSpPr>
          <p:cNvPr id="112" name="TextBox 111"/>
          <p:cNvSpPr txBox="1"/>
          <p:nvPr/>
        </p:nvSpPr>
        <p:spPr>
          <a:xfrm>
            <a:off x="1403648" y="2211710"/>
            <a:ext cx="2016224"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a:t>
            </a:r>
          </a:p>
        </p:txBody>
      </p:sp>
      <p:sp>
        <p:nvSpPr>
          <p:cNvPr id="113" name="TextBox 112"/>
          <p:cNvSpPr txBox="1"/>
          <p:nvPr/>
        </p:nvSpPr>
        <p:spPr>
          <a:xfrm>
            <a:off x="1403648" y="3219822"/>
            <a:ext cx="1944216"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a:t>
            </a:r>
          </a:p>
        </p:txBody>
      </p:sp>
      <p:grpSp>
        <p:nvGrpSpPr>
          <p:cNvPr id="114" name="组合 113"/>
          <p:cNvGrpSpPr/>
          <p:nvPr/>
        </p:nvGrpSpPr>
        <p:grpSpPr>
          <a:xfrm>
            <a:off x="4492274" y="3630318"/>
            <a:ext cx="1015830" cy="813640"/>
            <a:chOff x="4067944" y="1563638"/>
            <a:chExt cx="1015830" cy="813640"/>
          </a:xfrm>
          <a:solidFill>
            <a:srgbClr val="C00000"/>
          </a:solidFill>
        </p:grpSpPr>
        <p:sp>
          <p:nvSpPr>
            <p:cNvPr id="115" name="六边形 114"/>
            <p:cNvSpPr/>
            <p:nvPr/>
          </p:nvSpPr>
          <p:spPr>
            <a:xfrm>
              <a:off x="4067944" y="1563638"/>
              <a:ext cx="943822" cy="813640"/>
            </a:xfrm>
            <a:prstGeom prst="hexagon">
              <a:avLst/>
            </a:prstGeom>
            <a:grp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16" name="TextBox 115"/>
            <p:cNvSpPr txBox="1"/>
            <p:nvPr/>
          </p:nvSpPr>
          <p:spPr>
            <a:xfrm>
              <a:off x="4291686" y="1710042"/>
              <a:ext cx="792088" cy="523220"/>
            </a:xfrm>
            <a:prstGeom prst="rect">
              <a:avLst/>
            </a:prstGeom>
            <a:noFill/>
          </p:spPr>
          <p:txBody>
            <a:bodyPr wrap="square" rtlCol="0">
              <a:spAutoFit/>
            </a:bodyPr>
            <a:lstStyle/>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a:t>
              </a:r>
              <a:endPar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p:txBody>
        </p:sp>
      </p:grpSp>
      <p:sp>
        <p:nvSpPr>
          <p:cNvPr id="117" name="TextBox 116"/>
          <p:cNvSpPr txBox="1"/>
          <p:nvPr/>
        </p:nvSpPr>
        <p:spPr>
          <a:xfrm>
            <a:off x="5580112" y="3579862"/>
            <a:ext cx="2772816"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点击此处添加该处的内容</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点击此处添加该处的内容</a:t>
            </a:r>
          </a:p>
        </p:txBody>
      </p:sp>
      <p:sp>
        <p:nvSpPr>
          <p:cNvPr id="60" name="矩形 59"/>
          <p:cNvSpPr/>
          <p:nvPr/>
        </p:nvSpPr>
        <p:spPr bwMode="auto">
          <a:xfrm>
            <a:off x="565841" y="0"/>
            <a:ext cx="45719" cy="5143500"/>
          </a:xfrm>
          <a:prstGeom prst="rect">
            <a:avLst/>
          </a:prstGeom>
          <a:solidFill>
            <a:srgbClr val="7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61" name="TextBox 60"/>
          <p:cNvSpPr txBox="1"/>
          <p:nvPr/>
        </p:nvSpPr>
        <p:spPr>
          <a:xfrm>
            <a:off x="7380312" y="0"/>
            <a:ext cx="1763688" cy="800219"/>
          </a:xfrm>
          <a:prstGeom prst="rect">
            <a:avLst/>
          </a:prstGeom>
          <a:noFill/>
        </p:spPr>
        <p:txBody>
          <a:bodyPr wrap="square" rtlCol="0">
            <a:spAutoFit/>
          </a:bodyPr>
          <a:lstStyle/>
          <a:p>
            <a:pPr lvl="1" algn="ctr"/>
            <a:r>
              <a:rPr lang="en-US" altLang="zh-CN" sz="3600" b="1" dirty="0">
                <a:solidFill>
                  <a:srgbClr val="C00000"/>
                </a:solidFill>
                <a:latin typeface="Aharoni" panose="02010803020104030203" pitchFamily="2" charset="-79"/>
                <a:ea typeface="微软雅黑" panose="020B0503020204020204" pitchFamily="34" charset="-122"/>
                <a:cs typeface="Aharoni" panose="02010803020104030203" pitchFamily="2" charset="-79"/>
              </a:rPr>
              <a:t>Logo</a:t>
            </a:r>
          </a:p>
          <a:p>
            <a:pPr lvl="1" algn="ctr"/>
            <a:r>
              <a:rPr lang="en-US" altLang="zh-CN" sz="1000" b="1" dirty="0">
                <a:solidFill>
                  <a:srgbClr val="C00000"/>
                </a:solidFill>
                <a:latin typeface="微软雅黑" panose="020B0503020204020204" pitchFamily="34" charset="-122"/>
                <a:ea typeface="微软雅黑" panose="020B0503020204020204" pitchFamily="34" charset="-122"/>
              </a:rPr>
              <a:t>Company name</a:t>
            </a:r>
            <a:endParaRPr lang="zh-CN" altLang="en-US" sz="1000" b="1" dirty="0">
              <a:solidFill>
                <a:srgbClr val="C00000"/>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755576" y="123478"/>
            <a:ext cx="3168352"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年度工作概述（点击可编辑）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1000" tmFilter="0, 0; .2, .5; .8, .5; 1, 0"/>
                                        <p:tgtEl>
                                          <p:spTgt spid="94"/>
                                        </p:tgtEl>
                                      </p:cBhvr>
                                    </p:animEffect>
                                    <p:animScale>
                                      <p:cBhvr>
                                        <p:cTn id="10" dur="500" autoRev="1" fill="hold"/>
                                        <p:tgtEl>
                                          <p:spTgt spid="94"/>
                                        </p:tgtEl>
                                      </p:cBhvr>
                                      <p:by x="105000" y="105000"/>
                                    </p:animScale>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slide(fromLeft)">
                                      <p:cBhvr>
                                        <p:cTn id="14" dur="500"/>
                                        <p:tgtEl>
                                          <p:spTgt spid="110"/>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97"/>
                                        </p:tgtEl>
                                      </p:cBhvr>
                                    </p:animEffect>
                                    <p:animScale>
                                      <p:cBhvr>
                                        <p:cTn id="20" dur="500" autoRev="1" fill="hold"/>
                                        <p:tgtEl>
                                          <p:spTgt spid="97"/>
                                        </p:tgtEl>
                                      </p:cBhvr>
                                      <p:by x="105000" y="105000"/>
                                    </p:animScale>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slide(fromRight)">
                                      <p:cBhvr>
                                        <p:cTn id="24" dur="500"/>
                                        <p:tgtEl>
                                          <p:spTgt spid="112"/>
                                        </p:tgtEl>
                                      </p:cBhvr>
                                    </p:animEffec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childTnLst>
                                </p:cTn>
                              </p:par>
                            </p:childTnLst>
                          </p:cTn>
                        </p:par>
                        <p:par>
                          <p:cTn id="28" fill="hold">
                            <p:stCondLst>
                              <p:cond delay="2000"/>
                            </p:stCondLst>
                            <p:childTnLst>
                              <p:par>
                                <p:cTn id="29" presetID="26" presetClass="emph" presetSubtype="0" fill="hold" nodeType="afterEffect">
                                  <p:stCondLst>
                                    <p:cond delay="0"/>
                                  </p:stCondLst>
                                  <p:childTnLst>
                                    <p:animEffect transition="out" filter="fade">
                                      <p:cBhvr>
                                        <p:cTn id="30" dur="1000" tmFilter="0, 0; .2, .5; .8, .5; 1, 0"/>
                                        <p:tgtEl>
                                          <p:spTgt spid="104"/>
                                        </p:tgtEl>
                                      </p:cBhvr>
                                    </p:animEffect>
                                    <p:animScale>
                                      <p:cBhvr>
                                        <p:cTn id="31" dur="500" autoRev="1" fill="hold"/>
                                        <p:tgtEl>
                                          <p:spTgt spid="104"/>
                                        </p:tgtEl>
                                      </p:cBhvr>
                                      <p:by x="105000" y="105000"/>
                                    </p:animScale>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slide(fromLeft)">
                                      <p:cBhvr>
                                        <p:cTn id="35" dur="500"/>
                                        <p:tgtEl>
                                          <p:spTgt spid="111"/>
                                        </p:tgtEl>
                                      </p:cBhvr>
                                    </p:animEffect>
                                  </p:childTnLst>
                                </p:cTn>
                              </p:par>
                            </p:childTnLst>
                          </p:cTn>
                        </p:par>
                        <p:par>
                          <p:cTn id="36" fill="hold">
                            <p:stCondLst>
                              <p:cond delay="3500"/>
                            </p:stCondLst>
                            <p:childTnLst>
                              <p:par>
                                <p:cTn id="37" presetID="1" presetClass="entr" presetSubtype="0" fill="hold"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par>
                          <p:cTn id="39" fill="hold">
                            <p:stCondLst>
                              <p:cond delay="3500"/>
                            </p:stCondLst>
                            <p:childTnLst>
                              <p:par>
                                <p:cTn id="40" presetID="26" presetClass="emph" presetSubtype="0" fill="hold" nodeType="afterEffect">
                                  <p:stCondLst>
                                    <p:cond delay="0"/>
                                  </p:stCondLst>
                                  <p:childTnLst>
                                    <p:animEffect transition="out" filter="fade">
                                      <p:cBhvr>
                                        <p:cTn id="41" dur="1000" tmFilter="0, 0; .2, .5; .8, .5; 1, 0"/>
                                        <p:tgtEl>
                                          <p:spTgt spid="107"/>
                                        </p:tgtEl>
                                      </p:cBhvr>
                                    </p:animEffect>
                                    <p:animScale>
                                      <p:cBhvr>
                                        <p:cTn id="42" dur="500" autoRev="1" fill="hold"/>
                                        <p:tgtEl>
                                          <p:spTgt spid="107"/>
                                        </p:tgtEl>
                                      </p:cBhvr>
                                      <p:by x="105000" y="105000"/>
                                    </p:animScale>
                                  </p:childTnLst>
                                </p:cTn>
                              </p:par>
                            </p:childTnLst>
                          </p:cTn>
                        </p:par>
                        <p:par>
                          <p:cTn id="43" fill="hold">
                            <p:stCondLst>
                              <p:cond delay="4500"/>
                            </p:stCondLst>
                            <p:childTnLst>
                              <p:par>
                                <p:cTn id="44" presetID="12" presetClass="entr" presetSubtype="2" fill="hold" grpId="0" nodeType="after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slide(fromRight)">
                                      <p:cBhvr>
                                        <p:cTn id="46" dur="500"/>
                                        <p:tgtEl>
                                          <p:spTgt spid="113"/>
                                        </p:tgtEl>
                                      </p:cBhvr>
                                    </p:animEffect>
                                  </p:childTnLst>
                                </p:cTn>
                              </p:par>
                            </p:childTnLst>
                          </p:cTn>
                        </p:par>
                        <p:par>
                          <p:cTn id="47" fill="hold">
                            <p:stCondLst>
                              <p:cond delay="5000"/>
                            </p:stCondLst>
                            <p:childTnLst>
                              <p:par>
                                <p:cTn id="48" presetID="1" presetClass="entr" presetSubtype="0" fill="hold" nodeType="afterEffect">
                                  <p:stCondLst>
                                    <p:cond delay="0"/>
                                  </p:stCondLst>
                                  <p:childTnLst>
                                    <p:set>
                                      <p:cBhvr>
                                        <p:cTn id="49" dur="1" fill="hold">
                                          <p:stCondLst>
                                            <p:cond delay="0"/>
                                          </p:stCondLst>
                                        </p:cTn>
                                        <p:tgtEl>
                                          <p:spTgt spid="114"/>
                                        </p:tgtEl>
                                        <p:attrNameLst>
                                          <p:attrName>style.visibility</p:attrName>
                                        </p:attrNameLst>
                                      </p:cBhvr>
                                      <p:to>
                                        <p:strVal val="visible"/>
                                      </p:to>
                                    </p:set>
                                  </p:childTnLst>
                                </p:cTn>
                              </p:par>
                            </p:childTnLst>
                          </p:cTn>
                        </p:par>
                        <p:par>
                          <p:cTn id="50" fill="hold">
                            <p:stCondLst>
                              <p:cond delay="5000"/>
                            </p:stCondLst>
                            <p:childTnLst>
                              <p:par>
                                <p:cTn id="51" presetID="26" presetClass="emph" presetSubtype="0" fill="hold" nodeType="afterEffect">
                                  <p:stCondLst>
                                    <p:cond delay="0"/>
                                  </p:stCondLst>
                                  <p:childTnLst>
                                    <p:animEffect transition="out" filter="fade">
                                      <p:cBhvr>
                                        <p:cTn id="52" dur="1000" tmFilter="0, 0; .2, .5; .8, .5; 1, 0"/>
                                        <p:tgtEl>
                                          <p:spTgt spid="114"/>
                                        </p:tgtEl>
                                      </p:cBhvr>
                                    </p:animEffect>
                                    <p:animScale>
                                      <p:cBhvr>
                                        <p:cTn id="53" dur="500" autoRev="1" fill="hold"/>
                                        <p:tgtEl>
                                          <p:spTgt spid="114"/>
                                        </p:tgtEl>
                                      </p:cBhvr>
                                      <p:by x="105000" y="105000"/>
                                    </p:animScale>
                                  </p:childTnLst>
                                </p:cTn>
                              </p:par>
                            </p:childTnLst>
                          </p:cTn>
                        </p:par>
                        <p:par>
                          <p:cTn id="54" fill="hold">
                            <p:stCondLst>
                              <p:cond delay="6000"/>
                            </p:stCondLst>
                            <p:childTnLst>
                              <p:par>
                                <p:cTn id="55" presetID="12" presetClass="entr" presetSubtype="8"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slide(fromLef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2759</Words>
  <Application>Microsoft Office PowerPoint</Application>
  <PresentationFormat>全屏显示(16:9)</PresentationFormat>
  <Paragraphs>385</Paragraphs>
  <Slides>32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Gungsuh</vt:lpstr>
      <vt:lpstr>宋体</vt:lpstr>
      <vt:lpstr>微软雅黑</vt:lpstr>
      <vt:lpstr>Aharoni</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天 下</cp:lastModifiedBy>
  <cp:revision>52</cp:revision>
  <dcterms:created xsi:type="dcterms:W3CDTF">2017-11-06T09:07:00Z</dcterms:created>
  <dcterms:modified xsi:type="dcterms:W3CDTF">2021-01-05T16:48:25Z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2052-11.1.0.9740</vt:lpwstr>
  </property>
</Properties>
</file>