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notesSlides/notesSlide2.xml" ContentType="application/vnd.openxmlformats-officedocument.presentationml.notesSlide+xml"/>
  <Override PartName="/ppt/tags/tag21.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22.xml" ContentType="application/vnd.openxmlformats-officedocument.presentationml.tags+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charts/chart1.xml" ContentType="application/vnd.openxmlformats-officedocument.drawingml.chart+xml"/>
  <Override PartName="/ppt/notesSlides/notesSlide13.xml" ContentType="application/vnd.openxmlformats-officedocument.presentationml.notesSlide+xml"/>
  <Override PartName="/ppt/tags/tag23.xml" ContentType="application/vnd.openxmlformats-officedocument.presentationml.tag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tags/tag24.xml" ContentType="application/vnd.openxmlformats-officedocument.presentationml.tags+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p:sldMasterIdLst>
    <p:sldMasterId id="2147483648" r:id="rId1"/>
  </p:sldMasterIdLst>
  <p:notesMasterIdLst>
    <p:notesMasterId r:id="rId27"/>
  </p:notesMasterIdLst>
  <p:handoutMasterIdLst>
    <p:handoutMasterId r:id="rId28"/>
  </p:handoutMasterIdLst>
  <p:sldIdLst>
    <p:sldId id="3243" r:id="rId2"/>
    <p:sldId id="3334" r:id="rId3"/>
    <p:sldId id="3335" r:id="rId4"/>
    <p:sldId id="3356" r:id="rId5"/>
    <p:sldId id="3346" r:id="rId6"/>
    <p:sldId id="3352" r:id="rId7"/>
    <p:sldId id="3342" r:id="rId8"/>
    <p:sldId id="3336" r:id="rId9"/>
    <p:sldId id="3341" r:id="rId10"/>
    <p:sldId id="3351" r:id="rId11"/>
    <p:sldId id="3354" r:id="rId12"/>
    <p:sldId id="3353" r:id="rId13"/>
    <p:sldId id="3345" r:id="rId14"/>
    <p:sldId id="3337" r:id="rId15"/>
    <p:sldId id="3343" r:id="rId16"/>
    <p:sldId id="3344" r:id="rId17"/>
    <p:sldId id="3348" r:id="rId18"/>
    <p:sldId id="3349" r:id="rId19"/>
    <p:sldId id="3338" r:id="rId20"/>
    <p:sldId id="3347" r:id="rId21"/>
    <p:sldId id="3350" r:id="rId22"/>
    <p:sldId id="3355" r:id="rId23"/>
    <p:sldId id="3357" r:id="rId24"/>
    <p:sldId id="3340" r:id="rId25"/>
    <p:sldId id="3339" r:id="rId26"/>
  </p:sldIdLst>
  <p:sldSz cx="9145588" cy="5145088"/>
  <p:notesSz cx="6858000" cy="9144000"/>
  <p:custDataLst>
    <p:tags r:id="rId29"/>
  </p:custDataLst>
  <p:defaultTextStyle>
    <a:defPPr>
      <a:defRPr lang="zh-CN"/>
    </a:defPPr>
    <a:lvl1pPr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1pPr>
    <a:lvl2pPr marL="455295" indent="-12954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2pPr>
    <a:lvl3pPr marL="912495" indent="-261620"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3pPr>
    <a:lvl4pPr marL="1369695" indent="-39433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4pPr>
    <a:lvl5pPr marL="1826895" indent="-526415" algn="l" rtl="0" fontAlgn="base">
      <a:spcBef>
        <a:spcPct val="0"/>
      </a:spcBef>
      <a:spcAft>
        <a:spcPct val="0"/>
      </a:spcAft>
      <a:defRPr kern="1200">
        <a:solidFill>
          <a:schemeClr val="tx1"/>
        </a:solidFill>
        <a:latin typeface="Calibri" panose="020F0502020204030204" pitchFamily="34" charset="0"/>
        <a:ea typeface="宋体" panose="02010600030101010101" pitchFamily="2" charset="-122"/>
        <a:cs typeface="+mn-cs"/>
      </a:defRPr>
    </a:lvl5pPr>
    <a:lvl6pPr marL="162560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6pPr>
    <a:lvl7pPr marL="195072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7pPr>
    <a:lvl8pPr marL="2275840"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8pPr>
    <a:lvl9pPr marL="2601595" algn="l" defTabSz="650240" rtl="0" eaLnBrk="1" latinLnBrk="0" hangingPunct="1">
      <a:defRPr kern="1200">
        <a:solidFill>
          <a:schemeClr val="tx1"/>
        </a:solidFill>
        <a:latin typeface="Calibri" panose="020F0502020204030204" pitchFamily="34" charset="0"/>
        <a:ea typeface="宋体" panose="02010600030101010101" pitchFamily="2" charset="-122"/>
        <a:cs typeface="+mn-cs"/>
      </a:defRPr>
    </a:lvl9pPr>
  </p:defaultTextStyle>
  <p:extLst>
    <p:ext uri="{EFAFB233-063F-42B5-8137-9DF3F51BA10A}">
      <p15:sldGuideLst xmlns:p15="http://schemas.microsoft.com/office/powerpoint/2012/main">
        <p15:guide id="1" orient="horz" pos="233">
          <p15:clr>
            <a:srgbClr val="A4A3A4"/>
          </p15:clr>
        </p15:guide>
        <p15:guide id="2" orient="horz" pos="2976">
          <p15:clr>
            <a:srgbClr val="A4A3A4"/>
          </p15:clr>
        </p15:guide>
        <p15:guide id="3" pos="2881">
          <p15:clr>
            <a:srgbClr val="A4A3A4"/>
          </p15:clr>
        </p15:guide>
        <p15:guide id="4" pos="5397">
          <p15:clr>
            <a:srgbClr val="A4A3A4"/>
          </p15:clr>
        </p15:guide>
        <p15:guide id="5" pos="267">
          <p15:clr>
            <a:srgbClr val="A4A3A4"/>
          </p15:clr>
        </p15:guide>
        <p15:guide id="6" pos="96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E1233"/>
    <a:srgbClr val="9F7B63"/>
    <a:srgbClr val="F48E77"/>
    <a:srgbClr val="A1BD70"/>
    <a:srgbClr val="889EB6"/>
    <a:srgbClr val="004236"/>
    <a:srgbClr val="169274"/>
    <a:srgbClr val="60AEA9"/>
    <a:srgbClr val="84004C"/>
    <a:srgbClr val="8B2FC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5546" autoAdjust="0"/>
    <p:restoredTop sz="92986" autoAdjust="0"/>
  </p:normalViewPr>
  <p:slideViewPr>
    <p:cSldViewPr>
      <p:cViewPr>
        <p:scale>
          <a:sx n="100" d="100"/>
          <a:sy n="100" d="100"/>
        </p:scale>
        <p:origin x="-1224" y="-852"/>
      </p:cViewPr>
      <p:guideLst>
        <p:guide orient="horz" pos="233"/>
        <p:guide orient="horz" pos="2976"/>
        <p:guide pos="2881"/>
        <p:guide pos="5397"/>
        <p:guide pos="267"/>
        <p:guide pos="960"/>
      </p:guideLst>
    </p:cSldViewPr>
  </p:slideViewPr>
  <p:outlineViewPr>
    <p:cViewPr>
      <p:scale>
        <a:sx n="100" d="100"/>
        <a:sy n="100" d="100"/>
      </p:scale>
      <p:origin x="0" y="-14412"/>
    </p:cViewPr>
  </p:outlineViewPr>
  <p:notesTextViewPr>
    <p:cViewPr>
      <p:scale>
        <a:sx n="1" d="1"/>
        <a:sy n="1" d="1"/>
      </p:scale>
      <p:origin x="0" y="0"/>
    </p:cViewPr>
  </p:notesTextViewPr>
  <p:sorterViewPr>
    <p:cViewPr>
      <p:scale>
        <a:sx n="75" d="100"/>
        <a:sy n="75" d="100"/>
      </p:scale>
      <p:origin x="0" y="0"/>
    </p:cViewPr>
  </p:sorterViewPr>
  <p:notesViewPr>
    <p:cSldViewPr>
      <p:cViewPr varScale="1">
        <p:scale>
          <a:sx n="85" d="100"/>
          <a:sy n="85" d="100"/>
        </p:scale>
        <p:origin x="3804"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spPr>
            <a:solidFill>
              <a:schemeClr val="accent1"/>
            </a:solidFill>
          </c:spPr>
          <c:dPt>
            <c:idx val="0"/>
            <c:bubble3D val="0"/>
            <c:spPr>
              <a:solidFill>
                <a:schemeClr val="accent3"/>
              </a:solidFill>
            </c:spPr>
            <c:extLst>
              <c:ext xmlns:c16="http://schemas.microsoft.com/office/drawing/2014/chart" uri="{C3380CC4-5D6E-409C-BE32-E72D297353CC}">
                <c16:uniqueId val="{00000001-4281-4E60-BC03-09C2A9EE75F8}"/>
              </c:ext>
            </c:extLst>
          </c:dPt>
          <c:dPt>
            <c:idx val="1"/>
            <c:bubble3D val="0"/>
            <c:spPr>
              <a:solidFill>
                <a:schemeClr val="accent4"/>
              </a:solidFill>
            </c:spPr>
            <c:extLst>
              <c:ext xmlns:c16="http://schemas.microsoft.com/office/drawing/2014/chart" uri="{C3380CC4-5D6E-409C-BE32-E72D297353CC}">
                <c16:uniqueId val="{00000003-4281-4E60-BC03-09C2A9EE75F8}"/>
              </c:ext>
            </c:extLst>
          </c:dPt>
          <c:dPt>
            <c:idx val="2"/>
            <c:bubble3D val="0"/>
            <c:extLst>
              <c:ext xmlns:c16="http://schemas.microsoft.com/office/drawing/2014/chart" uri="{C3380CC4-5D6E-409C-BE32-E72D297353CC}">
                <c16:uniqueId val="{00000005-4281-4E60-BC03-09C2A9EE75F8}"/>
              </c:ext>
            </c:extLst>
          </c:dPt>
          <c:dPt>
            <c:idx val="3"/>
            <c:bubble3D val="0"/>
            <c:spPr>
              <a:solidFill>
                <a:schemeClr val="accent2"/>
              </a:solidFill>
            </c:spPr>
            <c:extLst>
              <c:ext xmlns:c16="http://schemas.microsoft.com/office/drawing/2014/chart" uri="{C3380CC4-5D6E-409C-BE32-E72D297353CC}">
                <c16:uniqueId val="{00000007-4281-4E60-BC03-09C2A9EE75F8}"/>
              </c:ext>
            </c:extLst>
          </c:dPt>
          <c:dLbls>
            <c:dLbl>
              <c:idx val="0"/>
              <c:layout>
                <c:manualLayout>
                  <c:x val="-0.22397755905511799"/>
                  <c:y val="0.113032211882606"/>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4281-4E60-BC03-09C2A9EE75F8}"/>
                </c:ext>
              </c:extLst>
            </c:dLbl>
            <c:dLbl>
              <c:idx val="1"/>
              <c:layout>
                <c:manualLayout>
                  <c:x val="3.7971259842520297E-2"/>
                  <c:y val="-0.269629205440229"/>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4281-4E60-BC03-09C2A9EE75F8}"/>
                </c:ext>
              </c:extLst>
            </c:dLbl>
            <c:dLbl>
              <c:idx val="2"/>
              <c:layout>
                <c:manualLayout>
                  <c:x val="0.15983989501312701"/>
                  <c:y val="6.7387258410880899E-3"/>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4281-4E60-BC03-09C2A9EE75F8}"/>
                </c:ext>
              </c:extLst>
            </c:dLbl>
            <c:dLbl>
              <c:idx val="3"/>
              <c:layout>
                <c:manualLayout>
                  <c:x val="9.5941469816273203E-2"/>
                  <c:y val="0.203234788833214"/>
                </c:manualLayout>
              </c:layout>
              <c:dLblPos val="bestFi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4281-4E60-BC03-09C2A9EE75F8}"/>
                </c:ext>
              </c:extLst>
            </c:dLbl>
            <c:spPr>
              <a:noFill/>
              <a:ln>
                <a:noFill/>
              </a:ln>
              <a:effectLst/>
            </c:spPr>
            <c:txPr>
              <a:bodyPr rot="0" spcFirstLastPara="0" vertOverflow="ellipsis" vert="horz" wrap="square" lIns="38100" tIns="19050" rIns="38100" bIns="19050" anchor="ctr" anchorCtr="1"/>
              <a:lstStyle/>
              <a:p>
                <a:pPr>
                  <a:defRPr lang="zh-CN" sz="1600" b="1" i="0" u="none" strike="noStrike" kern="1200" baseline="0">
                    <a:solidFill>
                      <a:schemeClr val="bg1"/>
                    </a:solidFill>
                    <a:latin typeface="Arial" panose="020B0604020202020204" pitchFamily="34" charset="0"/>
                    <a:ea typeface="微软雅黑" panose="020B0503020204020204" pitchFamily="34" charset="-122"/>
                    <a:cs typeface="+mn-ea"/>
                    <a:sym typeface="Arial" panose="020B0604020202020204" pitchFamily="34" charset="0"/>
                  </a:defRPr>
                </a:pPr>
                <a:endParaRPr lang="zh-CN"/>
              </a:p>
            </c:txPr>
            <c:dLblPos val="bestFit"/>
            <c:showLegendKey val="0"/>
            <c:showVal val="1"/>
            <c:showCatName val="0"/>
            <c:showSerName val="0"/>
            <c:showPercent val="0"/>
            <c:showBubbleSize val="0"/>
            <c:showLeaderLines val="1"/>
            <c:extLst>
              <c:ext xmlns:c15="http://schemas.microsoft.com/office/drawing/2012/chart" uri="{CE6537A1-D6FC-4f65-9D91-7224C49458BB}"/>
            </c:extLst>
          </c:dLbls>
          <c:val>
            <c:numRef>
              <c:f>Sheet1!$B$2:$B$5</c:f>
              <c:numCache>
                <c:formatCode>0%</c:formatCode>
                <c:ptCount val="4"/>
                <c:pt idx="0">
                  <c:v>0.4</c:v>
                </c:pt>
                <c:pt idx="1">
                  <c:v>0.25</c:v>
                </c:pt>
                <c:pt idx="2">
                  <c:v>0.2</c:v>
                </c:pt>
                <c:pt idx="3">
                  <c:v>0.15</c:v>
                </c:pt>
              </c:numCache>
            </c:numRef>
          </c:val>
          <c:extLst>
            <c:ext xmlns:c15="http://schemas.microsoft.com/office/drawing/2012/chart" uri="{02D57815-91ED-43cb-92C2-25804820EDAC}">
              <c15:filteredSeriesTitle>
                <c15:tx>
                  <c:strRef>
                    <c:extLst>
                      <c:ext uri="{02D57815-91ED-43cb-92C2-25804820EDAC}">
                        <c15:formulaRef>
                          <c15:sqref>Sheet1!$B$1</c15:sqref>
                        </c15:formulaRef>
                      </c:ext>
                    </c:extLst>
                    <c:strCache>
                      <c:ptCount val="1"/>
                      <c:pt idx="0">
                        <c:v>Sales</c:v>
                      </c:pt>
                    </c:strCache>
                  </c:strRef>
                </c15:tx>
              </c15:filteredSeriesTitle>
            </c:ext>
            <c:ext xmlns:c15="http://schemas.microsoft.com/office/drawing/2012/chart" uri="{02D57815-91ED-43cb-92C2-25804820EDAC}">
              <c15:filteredCategoryTitle>
                <c15:cat>
                  <c:strRef>
                    <c:extLst>
                      <c:ext uri="{02D57815-91ED-43cb-92C2-25804820EDAC}">
                        <c15:formulaRef>
                          <c15:sqref>Sheet1!$A$2:$A$5</c15:sqref>
                        </c15:formulaRef>
                      </c:ext>
                    </c:extLst>
                    <c:strCache>
                      <c:ptCount val="4"/>
                      <c:pt idx="0">
                        <c:v>1st Qtr</c:v>
                      </c:pt>
                      <c:pt idx="1">
                        <c:v>2nd Qtr</c:v>
                      </c:pt>
                      <c:pt idx="2">
                        <c:v>3rd Qtr</c:v>
                      </c:pt>
                      <c:pt idx="3">
                        <c:v>4th Qtr</c:v>
                      </c:pt>
                    </c:strCache>
                  </c:strRef>
                </c15:cat>
              </c15:filteredCategoryTitle>
            </c:ext>
            <c:ext xmlns:c16="http://schemas.microsoft.com/office/drawing/2014/chart" uri="{C3380CC4-5D6E-409C-BE32-E72D297353CC}">
              <c16:uniqueId val="{00000008-4281-4E60-BC03-09C2A9EE75F8}"/>
            </c:ext>
          </c:extLst>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lang="zh-CN" sz="1600" b="1">
          <a:solidFill>
            <a:schemeClr val="bg1"/>
          </a:solidFill>
          <a:latin typeface="Arial" panose="020B0604020202020204" pitchFamily="34" charset="0"/>
          <a:ea typeface="微软雅黑" panose="020B0503020204020204" pitchFamily="34" charset="-122"/>
          <a:cs typeface="+mn-ea"/>
          <a:sym typeface="Arial" panose="020B0604020202020204" pitchFamily="34" charset="0"/>
        </a:defRPr>
      </a:pPr>
      <a:endParaRPr lang="zh-CN"/>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17742FC-62BB-4B81-9CA5-3B750A4B4580}" type="datetimeFigureOut">
              <a:rPr lang="zh-CN" altLang="en-US" smtClean="0"/>
              <a:t>2021/1/6</a:t>
            </a:fld>
            <a:endParaRPr lang="zh-CN" altLang="en-US"/>
          </a:p>
        </p:txBody>
      </p:sp>
      <p:sp>
        <p:nvSpPr>
          <p:cNvPr id="4" name="页脚占位符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5" name="灯片编号占位符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B67E82F1-5B17-4D95-A6D6-EB96F2D72B61}" type="slidenum">
              <a:rPr lang="zh-CN" altLang="en-US" smtClean="0"/>
              <a:t>‹#›</a:t>
            </a:fld>
            <a:endParaRPr lang="zh-CN"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pPr>
              <a:defRPr/>
            </a:pPr>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pPr>
              <a:defRPr/>
            </a:pPr>
            <a:fld id="{06024D97-E667-405D-B634-E583E2108D71}" type="datetimeFigureOut">
              <a:rPr lang="zh-CN" altLang="en-US"/>
              <a:t>2021/1/6</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zh-CN" altLang="en-US" noProof="0"/>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noProof="0"/>
              <a:t>单击此处编辑母版文本样式</a:t>
            </a:r>
          </a:p>
          <a:p>
            <a:pPr lvl="1"/>
            <a:r>
              <a:rPr lang="zh-CN" altLang="en-US" noProof="0"/>
              <a:t>第二级</a:t>
            </a:r>
          </a:p>
          <a:p>
            <a:pPr lvl="2"/>
            <a:r>
              <a:rPr lang="zh-CN" altLang="en-US" noProof="0"/>
              <a:t>第三级</a:t>
            </a:r>
          </a:p>
          <a:p>
            <a:pPr lvl="3"/>
            <a:r>
              <a:rPr lang="zh-CN" altLang="en-US" noProof="0"/>
              <a:t>第四级</a:t>
            </a:r>
          </a:p>
          <a:p>
            <a:pPr lvl="4"/>
            <a:r>
              <a:rPr lang="zh-CN" altLang="en-US" noProof="0"/>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pPr>
              <a:defRPr/>
            </a:pPr>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lstStyle>
            <a:lvl1pPr algn="r">
              <a:defRPr sz="1200"/>
            </a:lvl1pPr>
          </a:lstStyle>
          <a:p>
            <a:fld id="{418F03C3-53C1-4F10-8DAF-D1F318E96C6E}" type="slidenum">
              <a:rPr lang="zh-CN" altLang="en-US"/>
              <a:t>‹#›</a:t>
            </a:fld>
            <a:endParaRPr lang="zh-CN"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900" kern="1200">
        <a:solidFill>
          <a:schemeClr val="tx1"/>
        </a:solidFill>
        <a:latin typeface="+mn-lt"/>
        <a:ea typeface="+mn-ea"/>
        <a:cs typeface="+mn-cs"/>
      </a:defRPr>
    </a:lvl1pPr>
    <a:lvl2pPr marL="323850" algn="l" rtl="0" eaLnBrk="0" fontAlgn="base" hangingPunct="0">
      <a:spcBef>
        <a:spcPct val="30000"/>
      </a:spcBef>
      <a:spcAft>
        <a:spcPct val="0"/>
      </a:spcAft>
      <a:defRPr sz="900" kern="1200">
        <a:solidFill>
          <a:schemeClr val="tx1"/>
        </a:solidFill>
        <a:latin typeface="+mn-lt"/>
        <a:ea typeface="+mn-ea"/>
        <a:cs typeface="+mn-cs"/>
      </a:defRPr>
    </a:lvl2pPr>
    <a:lvl3pPr marL="648970" algn="l" rtl="0" eaLnBrk="0" fontAlgn="base" hangingPunct="0">
      <a:spcBef>
        <a:spcPct val="30000"/>
      </a:spcBef>
      <a:spcAft>
        <a:spcPct val="0"/>
      </a:spcAft>
      <a:defRPr sz="900" kern="1200">
        <a:solidFill>
          <a:schemeClr val="tx1"/>
        </a:solidFill>
        <a:latin typeface="+mn-lt"/>
        <a:ea typeface="+mn-ea"/>
        <a:cs typeface="+mn-cs"/>
      </a:defRPr>
    </a:lvl3pPr>
    <a:lvl4pPr marL="974090" algn="l" rtl="0" eaLnBrk="0" fontAlgn="base" hangingPunct="0">
      <a:spcBef>
        <a:spcPct val="30000"/>
      </a:spcBef>
      <a:spcAft>
        <a:spcPct val="0"/>
      </a:spcAft>
      <a:defRPr sz="900" kern="1200">
        <a:solidFill>
          <a:schemeClr val="tx1"/>
        </a:solidFill>
        <a:latin typeface="+mn-lt"/>
        <a:ea typeface="+mn-ea"/>
        <a:cs typeface="+mn-cs"/>
      </a:defRPr>
    </a:lvl4pPr>
    <a:lvl5pPr marL="1299210" algn="l" rtl="0" eaLnBrk="0" fontAlgn="base" hangingPunct="0">
      <a:spcBef>
        <a:spcPct val="30000"/>
      </a:spcBef>
      <a:spcAft>
        <a:spcPct val="0"/>
      </a:spcAft>
      <a:defRPr sz="900" kern="1200">
        <a:solidFill>
          <a:schemeClr val="tx1"/>
        </a:solidFill>
        <a:latin typeface="+mn-lt"/>
        <a:ea typeface="+mn-ea"/>
        <a:cs typeface="+mn-cs"/>
      </a:defRPr>
    </a:lvl5pPr>
    <a:lvl6pPr marL="1625600" algn="l" defTabSz="650240" rtl="0" eaLnBrk="1" latinLnBrk="0" hangingPunct="1">
      <a:defRPr sz="900" kern="1200">
        <a:solidFill>
          <a:schemeClr val="tx1"/>
        </a:solidFill>
        <a:latin typeface="+mn-lt"/>
        <a:ea typeface="+mn-ea"/>
        <a:cs typeface="+mn-cs"/>
      </a:defRPr>
    </a:lvl6pPr>
    <a:lvl7pPr marL="1950720" algn="l" defTabSz="650240" rtl="0" eaLnBrk="1" latinLnBrk="0" hangingPunct="1">
      <a:defRPr sz="900" kern="1200">
        <a:solidFill>
          <a:schemeClr val="tx1"/>
        </a:solidFill>
        <a:latin typeface="+mn-lt"/>
        <a:ea typeface="+mn-ea"/>
        <a:cs typeface="+mn-cs"/>
      </a:defRPr>
    </a:lvl7pPr>
    <a:lvl8pPr marL="2275840" algn="l" defTabSz="650240" rtl="0" eaLnBrk="1" latinLnBrk="0" hangingPunct="1">
      <a:defRPr sz="900" kern="1200">
        <a:solidFill>
          <a:schemeClr val="tx1"/>
        </a:solidFill>
        <a:latin typeface="+mn-lt"/>
        <a:ea typeface="+mn-ea"/>
        <a:cs typeface="+mn-cs"/>
      </a:defRPr>
    </a:lvl8pPr>
    <a:lvl9pPr marL="2600960" algn="l" defTabSz="65024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a:t>
            </a:fld>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10</a:t>
            </a:fld>
            <a:endParaRPr lang="zh-CN"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11</a:t>
            </a:fld>
            <a:endParaRPr lang="zh-CN"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E6C6A3E7-7B0A-43E6-AF50-B970C3A8BCF7}" type="slidenum">
              <a:rPr lang="id-ID" smtClean="0"/>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14</a:t>
            </a:fld>
            <a:endParaRPr lang="zh-CN" alt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554745-8413-4732-B5EB-1684930933F1}" type="slidenum">
              <a:rPr lang="zh-CN" altLang="en-US" smtClean="0"/>
              <a:t>15</a:t>
            </a:fld>
            <a:endParaRPr lang="zh-CN" alt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9554745-8413-4732-B5EB-1684930933F1}" type="slidenum">
              <a:rPr lang="zh-CN" altLang="en-US" smtClean="0"/>
              <a:t>16</a:t>
            </a:fld>
            <a:endParaRPr lang="zh-CN" alt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D21E8CE-9CC8-49CD-83DC-F491AC292ADE}" type="slidenum">
              <a:rPr lang="zh-CN" altLang="en-US" smtClean="0"/>
              <a:t>17</a:t>
            </a:fld>
            <a:endParaRPr lang="zh-CN" alt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CC5934F-EAF2-4BA1-98D1-AB7BE00B8F72}" type="slidenum">
              <a:rPr lang="zh-CN" altLang="en-US" smtClean="0"/>
              <a:t>18</a:t>
            </a:fld>
            <a:endParaRPr lang="zh-CN" alt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19</a:t>
            </a:fld>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幻灯片图像占位符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4099" name="备注占位符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lstStyle/>
          <a:p>
            <a:pPr eaLnBrk="1" hangingPunct="1">
              <a:spcBef>
                <a:spcPct val="0"/>
              </a:spcBef>
            </a:pPr>
            <a:endParaRPr lang="zh-CN" altLang="en-US"/>
          </a:p>
        </p:txBody>
      </p:sp>
      <p:sp>
        <p:nvSpPr>
          <p:cNvPr id="4100" name="灯片编号占位符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宋体" panose="02010600030101010101" pitchFamily="2" charset="-122"/>
              </a:defRPr>
            </a:lvl1pPr>
            <a:lvl2pPr marL="742950" indent="-285750">
              <a:defRPr>
                <a:solidFill>
                  <a:schemeClr val="tx1"/>
                </a:solidFill>
                <a:latin typeface="Arial" panose="020B0604020202020204" pitchFamily="34" charset="0"/>
                <a:ea typeface="宋体" panose="02010600030101010101" pitchFamily="2" charset="-122"/>
              </a:defRPr>
            </a:lvl2pPr>
            <a:lvl3pPr marL="1143000" indent="-228600">
              <a:defRPr>
                <a:solidFill>
                  <a:schemeClr val="tx1"/>
                </a:solidFill>
                <a:latin typeface="Arial" panose="020B0604020202020204" pitchFamily="34" charset="0"/>
                <a:ea typeface="宋体" panose="02010600030101010101" pitchFamily="2" charset="-122"/>
              </a:defRPr>
            </a:lvl3pPr>
            <a:lvl4pPr marL="1600200" indent="-228600">
              <a:defRPr>
                <a:solidFill>
                  <a:schemeClr val="tx1"/>
                </a:solidFill>
                <a:latin typeface="Arial" panose="020B0604020202020204" pitchFamily="34" charset="0"/>
                <a:ea typeface="宋体" panose="02010600030101010101" pitchFamily="2" charset="-122"/>
              </a:defRPr>
            </a:lvl4pPr>
            <a:lvl5pPr marL="2057400" indent="-228600">
              <a:defRPr>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0"/>
              </a:spcBef>
              <a:spcAft>
                <a:spcPct val="0"/>
              </a:spcAft>
              <a:defRPr>
                <a:solidFill>
                  <a:schemeClr val="tx1"/>
                </a:solidFill>
                <a:latin typeface="Arial" panose="020B0604020202020204" pitchFamily="34" charset="0"/>
                <a:ea typeface="宋体" panose="02010600030101010101" pitchFamily="2" charset="-122"/>
              </a:defRPr>
            </a:lvl9pPr>
          </a:lstStyle>
          <a:p>
            <a:fld id="{892A9086-0BB6-4955-A995-C876A5F12EEB}" type="slidenum">
              <a:rPr lang="zh-CN" altLang="en-US" smtClean="0"/>
              <a:t>2</a:t>
            </a:fld>
            <a:endParaRPr lang="zh-CN" alt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20</a:t>
            </a:fld>
            <a:endParaRPr lang="zh-CN" alt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3849D3E0-124D-4DFF-AE99-4EA4CC201DB4}" type="slidenum">
              <a:rPr lang="zh-CN" altLang="en-US" smtClean="0"/>
              <a:t>21</a:t>
            </a:fld>
            <a:endParaRPr lang="zh-CN" alt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7638" y="514350"/>
            <a:ext cx="4570412"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normAutofit/>
          </a:bodyPr>
          <a:lstStyle/>
          <a:p>
            <a:endParaRPr lang="zh-CN" altLang="en-US"/>
          </a:p>
        </p:txBody>
      </p:sp>
      <p:sp>
        <p:nvSpPr>
          <p:cNvPr id="4" name="灯片编号占位符 3"/>
          <p:cNvSpPr>
            <a:spLocks noGrp="1"/>
          </p:cNvSpPr>
          <p:nvPr>
            <p:ph type="sldNum" sz="quarter" idx="10"/>
          </p:nvPr>
        </p:nvSpPr>
        <p:spPr/>
        <p:txBody>
          <a:bodyPr/>
          <a:lstStyle/>
          <a:p>
            <a:fld id="{D3290F24-971F-48E3-A885-C81073CC90E7}" type="slidenum">
              <a:rPr lang="zh-CN" altLang="en-US" smtClean="0"/>
              <a:t>23</a:t>
            </a:fld>
            <a:endParaRPr lang="zh-CN" alt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C819F8-A4CB-48C2-AA45-0E4078537C1C}" type="slidenum">
              <a:rPr lang="zh-CN" altLang="en-US" smtClean="0"/>
              <a:t>24</a:t>
            </a:fld>
            <a:endParaRPr lang="zh-CN" alt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25</a:t>
            </a:fld>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3</a:t>
            </a:fld>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id-ID"/>
          </a:p>
        </p:txBody>
      </p:sp>
      <p:sp>
        <p:nvSpPr>
          <p:cNvPr id="4" name="Slide Number Placeholder 3"/>
          <p:cNvSpPr>
            <a:spLocks noGrp="1"/>
          </p:cNvSpPr>
          <p:nvPr>
            <p:ph type="sldNum" sz="quarter" idx="10"/>
          </p:nvPr>
        </p:nvSpPr>
        <p:spPr/>
        <p:txBody>
          <a:bodyPr/>
          <a:lstStyle/>
          <a:p>
            <a:fld id="{74D1495A-DD81-44F4-9F54-1F39867BF2D9}"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BD77E8F4-36F5-42F3-8BF8-DD642CEEF780}" type="slidenum">
              <a:rPr lang="zh-CN" altLang="en-US" smtClean="0"/>
              <a:t>5</a:t>
            </a:fld>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687638" y="514350"/>
            <a:ext cx="4570412"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418F03C3-53C1-4F10-8DAF-D1F318E96C6E}" type="slidenum">
              <a:rPr lang="zh-CN" altLang="en-US" smtClean="0"/>
              <a:t>7</a:t>
            </a:fld>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63EF2083-0386-4B43-BE3F-5071C6BB4FA7}" type="slidenum">
              <a:rPr lang="zh-CN" altLang="en-US" smtClean="0"/>
              <a:t>8</a:t>
            </a:fld>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94C819F8-A4CB-48C2-AA45-0E4078537C1C}" type="slidenum">
              <a:rPr lang="zh-CN" altLang="en-US" smtClean="0"/>
              <a:t>9</a:t>
            </a:fld>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空白页">
    <p:spTree>
      <p:nvGrpSpPr>
        <p:cNvPr id="1" name=""/>
        <p:cNvGrpSpPr/>
        <p:nvPr/>
      </p:nvGrpSpPr>
      <p:grpSpPr>
        <a:xfrm>
          <a:off x="0" y="0"/>
          <a:ext cx="0" cy="0"/>
          <a:chOff x="0" y="0"/>
          <a:chExt cx="0" cy="0"/>
        </a:xfrm>
      </p:grpSpPr>
    </p:spTree>
  </p:cSld>
  <p:clrMapOvr>
    <a:masterClrMapping/>
  </p:clrMapOvr>
  <p:transition spd="med" advClick="0" advTm="0">
    <p:push dir="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02854A03-91AF-448A-9954-517C0577E5F0}" type="datetimeFigureOut">
              <a:rPr lang="zh-CN" altLang="en-US" smtClean="0"/>
              <a:t>2021/1/6</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2EEFC946-6D13-4F8C-9740-992A906A613E}" type="slidenum">
              <a:rPr lang="zh-CN" altLang="en-US" smtClean="0"/>
              <a:t>‹#›</a:t>
            </a:fld>
            <a:endParaRPr lang="zh-CN" altLang="en-US"/>
          </a:p>
        </p:txBody>
      </p:sp>
      <p:grpSp>
        <p:nvGrpSpPr>
          <p:cNvPr id="5" name="组合 3"/>
          <p:cNvGrpSpPr/>
          <p:nvPr userDrawn="1"/>
        </p:nvGrpSpPr>
        <p:grpSpPr bwMode="auto">
          <a:xfrm flipH="1">
            <a:off x="-1" y="248094"/>
            <a:ext cx="1797478" cy="507363"/>
            <a:chOff x="2370576" y="533400"/>
            <a:chExt cx="2417494" cy="675969"/>
          </a:xfrm>
          <a:solidFill>
            <a:srgbClr val="EE1C39"/>
          </a:solidFill>
        </p:grpSpPr>
        <p:sp>
          <p:nvSpPr>
            <p:cNvPr id="13" name="矩形 12"/>
            <p:cNvSpPr/>
            <p:nvPr/>
          </p:nvSpPr>
          <p:spPr>
            <a:xfrm>
              <a:off x="2738030" y="533400"/>
              <a:ext cx="2050040" cy="675969"/>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sp>
          <p:nvSpPr>
            <p:cNvPr id="14" name="椭圆 13"/>
            <p:cNvSpPr/>
            <p:nvPr/>
          </p:nvSpPr>
          <p:spPr>
            <a:xfrm>
              <a:off x="2370576" y="533400"/>
              <a:ext cx="623734" cy="675969"/>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zh-CN" altLang="en-US" sz="1400" dirty="0">
                <a:cs typeface="+mn-ea"/>
                <a:sym typeface="+mn-lt"/>
              </a:endParaRPr>
            </a:p>
          </p:txBody>
        </p:sp>
      </p:grpSp>
      <p:sp>
        <p:nvSpPr>
          <p:cNvPr id="15" name="文本框 12"/>
          <p:cNvSpPr txBox="1">
            <a:spLocks noChangeArrowheads="1"/>
          </p:cNvSpPr>
          <p:nvPr userDrawn="1"/>
        </p:nvSpPr>
        <p:spPr bwMode="auto">
          <a:xfrm>
            <a:off x="-1" y="370411"/>
            <a:ext cx="1796402" cy="25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5036" tIns="32518" rIns="65036" bIns="32518">
            <a:spAutoFit/>
          </a:bodyPr>
          <a:lstStyle>
            <a:lvl1pPr>
              <a:defRPr>
                <a:solidFill>
                  <a:schemeClr val="tx1"/>
                </a:solidFill>
                <a:latin typeface="Open Sans" panose="020B0606030504020204" pitchFamily="34" charset="0"/>
                <a:ea typeface="冬青黑体简体中文 W3" charset="-122"/>
              </a:defRPr>
            </a:lvl1pPr>
            <a:lvl2pPr marL="742950" indent="-285750">
              <a:defRPr>
                <a:solidFill>
                  <a:schemeClr val="tx1"/>
                </a:solidFill>
                <a:latin typeface="Open Sans" panose="020B0606030504020204" pitchFamily="34" charset="0"/>
                <a:ea typeface="冬青黑体简体中文 W3" charset="-122"/>
              </a:defRPr>
            </a:lvl2pPr>
            <a:lvl3pPr marL="1143000" indent="-228600">
              <a:defRPr>
                <a:solidFill>
                  <a:schemeClr val="tx1"/>
                </a:solidFill>
                <a:latin typeface="Open Sans" panose="020B0606030504020204" pitchFamily="34" charset="0"/>
                <a:ea typeface="冬青黑体简体中文 W3" charset="-122"/>
              </a:defRPr>
            </a:lvl3pPr>
            <a:lvl4pPr marL="1600200" indent="-228600">
              <a:defRPr>
                <a:solidFill>
                  <a:schemeClr val="tx1"/>
                </a:solidFill>
                <a:latin typeface="Open Sans" panose="020B0606030504020204" pitchFamily="34" charset="0"/>
                <a:ea typeface="冬青黑体简体中文 W3" charset="-122"/>
              </a:defRPr>
            </a:lvl4pPr>
            <a:lvl5pPr marL="2057400" indent="-228600">
              <a:defRPr>
                <a:solidFill>
                  <a:schemeClr val="tx1"/>
                </a:solidFill>
                <a:latin typeface="Open Sans" panose="020B0606030504020204" pitchFamily="34" charset="0"/>
                <a:ea typeface="冬青黑体简体中文 W3" charset="-122"/>
              </a:defRPr>
            </a:lvl5pPr>
            <a:lvl6pPr marL="2514600" indent="-228600" fontAlgn="base">
              <a:spcBef>
                <a:spcPct val="0"/>
              </a:spcBef>
              <a:spcAft>
                <a:spcPct val="0"/>
              </a:spcAft>
              <a:defRPr>
                <a:solidFill>
                  <a:schemeClr val="tx1"/>
                </a:solidFill>
                <a:latin typeface="Open Sans" panose="020B0606030504020204" pitchFamily="34" charset="0"/>
                <a:ea typeface="冬青黑体简体中文 W3" charset="-122"/>
              </a:defRPr>
            </a:lvl6pPr>
            <a:lvl7pPr marL="2971800" indent="-228600" fontAlgn="base">
              <a:spcBef>
                <a:spcPct val="0"/>
              </a:spcBef>
              <a:spcAft>
                <a:spcPct val="0"/>
              </a:spcAft>
              <a:defRPr>
                <a:solidFill>
                  <a:schemeClr val="tx1"/>
                </a:solidFill>
                <a:latin typeface="Open Sans" panose="020B0606030504020204" pitchFamily="34" charset="0"/>
                <a:ea typeface="冬青黑体简体中文 W3" charset="-122"/>
              </a:defRPr>
            </a:lvl7pPr>
            <a:lvl8pPr marL="3429000" indent="-228600" fontAlgn="base">
              <a:spcBef>
                <a:spcPct val="0"/>
              </a:spcBef>
              <a:spcAft>
                <a:spcPct val="0"/>
              </a:spcAft>
              <a:defRPr>
                <a:solidFill>
                  <a:schemeClr val="tx1"/>
                </a:solidFill>
                <a:latin typeface="Open Sans" panose="020B0606030504020204" pitchFamily="34" charset="0"/>
                <a:ea typeface="冬青黑体简体中文 W3" charset="-122"/>
              </a:defRPr>
            </a:lvl8pPr>
            <a:lvl9pPr marL="3886200" indent="-228600" fontAlgn="base">
              <a:spcBef>
                <a:spcPct val="0"/>
              </a:spcBef>
              <a:spcAft>
                <a:spcPct val="0"/>
              </a:spcAft>
              <a:defRPr>
                <a:solidFill>
                  <a:schemeClr val="tx1"/>
                </a:solidFill>
                <a:latin typeface="Open Sans" panose="020B0606030504020204" pitchFamily="34" charset="0"/>
                <a:ea typeface="冬青黑体简体中文 W3" charset="-122"/>
              </a:defRPr>
            </a:lvl9pPr>
          </a:lstStyle>
          <a:p>
            <a:r>
              <a:rPr lang="zh-CN" altLang="en-US" sz="1200" dirty="0">
                <a:solidFill>
                  <a:schemeClr val="bg1"/>
                </a:solidFill>
                <a:latin typeface="微软雅黑" panose="020B0503020204020204" pitchFamily="34" charset="-122"/>
                <a:ea typeface="微软雅黑" panose="020B0503020204020204" pitchFamily="34" charset="-122"/>
                <a:cs typeface="+mn-ea"/>
                <a:sym typeface="+mn-lt"/>
              </a:rPr>
              <a:t>点击添加相关标题文字</a:t>
            </a:r>
          </a:p>
        </p:txBody>
      </p:sp>
    </p:spTree>
  </p:cSld>
  <p:clrMapOvr>
    <a:masterClrMapping/>
  </p:clrMapOvr>
  <p:transition/>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628901" y="274420"/>
            <a:ext cx="7887787" cy="993783"/>
          </a:xfrm>
          <a:prstGeom prst="rect">
            <a:avLst/>
          </a:prstGeom>
        </p:spPr>
        <p:txBody>
          <a:bodyPr vert="horz" lIns="65032" tIns="32516" rIns="65032" bIns="32516" rtlCol="0" anchor="ctr">
            <a:normAutofit/>
          </a:bodyPr>
          <a:lstStyle/>
          <a:p>
            <a:r>
              <a:rPr lang="zh-CN" altLang="en-US"/>
              <a:t>单击此处编辑母版标题样式</a:t>
            </a:r>
          </a:p>
        </p:txBody>
      </p:sp>
      <p:sp>
        <p:nvSpPr>
          <p:cNvPr id="3" name="文本占位符 2"/>
          <p:cNvSpPr>
            <a:spLocks noGrp="1"/>
          </p:cNvSpPr>
          <p:nvPr>
            <p:ph type="body" idx="1"/>
          </p:nvPr>
        </p:nvSpPr>
        <p:spPr>
          <a:xfrm>
            <a:off x="628901" y="1369841"/>
            <a:ext cx="7887787" cy="3264804"/>
          </a:xfrm>
          <a:prstGeom prst="rect">
            <a:avLst/>
          </a:prstGeom>
        </p:spPr>
        <p:txBody>
          <a:bodyPr vert="horz" lIns="65032" tIns="32516" rIns="65032" bIns="32516" rtlCol="0">
            <a:normAutofit/>
          </a:bodyPr>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p:cNvSpPr>
            <a:spLocks noGrp="1"/>
          </p:cNvSpPr>
          <p:nvPr>
            <p:ph type="dt" sz="half" idx="2"/>
          </p:nvPr>
        </p:nvSpPr>
        <p:spPr>
          <a:xfrm>
            <a:off x="628901" y="4769032"/>
            <a:ext cx="2057193" cy="273290"/>
          </a:xfrm>
          <a:prstGeom prst="rect">
            <a:avLst/>
          </a:prstGeom>
        </p:spPr>
        <p:txBody>
          <a:bodyPr vert="horz" lIns="65032" tIns="32516" rIns="65032" bIns="32516" rtlCol="0" anchor="ctr"/>
          <a:lstStyle>
            <a:lvl1pPr algn="l">
              <a:defRPr sz="900">
                <a:solidFill>
                  <a:schemeClr val="tx1">
                    <a:tint val="75000"/>
                  </a:schemeClr>
                </a:solidFill>
              </a:defRPr>
            </a:lvl1pPr>
          </a:lstStyle>
          <a:p>
            <a:fld id="{43A93E93-166D-47F5-9EF1-ACEABE24AEEA}" type="datetimeFigureOut">
              <a:rPr lang="zh-CN" altLang="en-US" smtClean="0"/>
              <a:t>2021/1/6</a:t>
            </a:fld>
            <a:endParaRPr lang="zh-CN" altLang="en-US"/>
          </a:p>
        </p:txBody>
      </p:sp>
      <p:sp>
        <p:nvSpPr>
          <p:cNvPr id="5" name="页脚占位符 4"/>
          <p:cNvSpPr>
            <a:spLocks noGrp="1"/>
          </p:cNvSpPr>
          <p:nvPr>
            <p:ph type="ftr" sz="quarter" idx="3"/>
          </p:nvPr>
        </p:nvSpPr>
        <p:spPr>
          <a:xfrm>
            <a:off x="3029336" y="4769032"/>
            <a:ext cx="3086918" cy="273290"/>
          </a:xfrm>
          <a:prstGeom prst="rect">
            <a:avLst/>
          </a:prstGeom>
        </p:spPr>
        <p:txBody>
          <a:bodyPr vert="horz" lIns="65032" tIns="32516" rIns="65032" bIns="32516" rtlCol="0" anchor="ctr"/>
          <a:lstStyle>
            <a:lvl1pPr algn="ctr">
              <a:defRPr sz="9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459496" y="4769032"/>
            <a:ext cx="2057193" cy="273290"/>
          </a:xfrm>
          <a:prstGeom prst="rect">
            <a:avLst/>
          </a:prstGeom>
        </p:spPr>
        <p:txBody>
          <a:bodyPr vert="horz" lIns="65032" tIns="32516" rIns="65032" bIns="32516" rtlCol="0" anchor="ctr"/>
          <a:lstStyle>
            <a:lvl1pPr algn="r">
              <a:defRPr sz="900">
                <a:solidFill>
                  <a:schemeClr val="tx1">
                    <a:tint val="75000"/>
                  </a:schemeClr>
                </a:solidFill>
              </a:defRPr>
            </a:lvl1pPr>
          </a:lstStyle>
          <a:p>
            <a:fld id="{118D5ACA-62CA-46DB-AD6B-12EDD6D51A23}" type="slidenum">
              <a:rPr lang="zh-CN" altLang="en-US" smtClean="0"/>
              <a:t>‹#›</a:t>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advClick="0" advTm="0">
    <p:push dir="r"/>
  </p:transition>
  <p:txStyles>
    <p:titleStyle>
      <a:lvl1pPr algn="l" defTabSz="650240" rtl="0" eaLnBrk="1" latinLnBrk="0" hangingPunct="1">
        <a:lnSpc>
          <a:spcPct val="90000"/>
        </a:lnSpc>
        <a:spcBef>
          <a:spcPct val="0"/>
        </a:spcBef>
        <a:buNone/>
        <a:defRPr sz="3100" kern="1200">
          <a:solidFill>
            <a:schemeClr val="tx1"/>
          </a:solidFill>
          <a:latin typeface="+mj-lt"/>
          <a:ea typeface="+mj-ea"/>
          <a:cs typeface="+mj-cs"/>
        </a:defRPr>
      </a:lvl1pPr>
    </p:titleStyle>
    <p:bodyStyle>
      <a:lvl1pPr marL="162560" indent="-162560" algn="l" defTabSz="650240" rtl="0" eaLnBrk="1" latinLnBrk="0" hangingPunct="1">
        <a:lnSpc>
          <a:spcPct val="90000"/>
        </a:lnSpc>
        <a:spcBef>
          <a:spcPts val="710"/>
        </a:spcBef>
        <a:buFont typeface="Arial" panose="020B0604020202020204" pitchFamily="34" charset="0"/>
        <a:buChar char="•"/>
        <a:defRPr sz="2000" kern="1200">
          <a:solidFill>
            <a:schemeClr val="tx1"/>
          </a:solidFill>
          <a:latin typeface="+mn-lt"/>
          <a:ea typeface="+mn-ea"/>
          <a:cs typeface="+mn-cs"/>
        </a:defRPr>
      </a:lvl1pPr>
      <a:lvl2pPr marL="487680" indent="-162560" algn="l" defTabSz="650240" rtl="0" eaLnBrk="1" latinLnBrk="0" hangingPunct="1">
        <a:lnSpc>
          <a:spcPct val="90000"/>
        </a:lnSpc>
        <a:spcBef>
          <a:spcPts val="355"/>
        </a:spcBef>
        <a:buFont typeface="Arial" panose="020B0604020202020204" pitchFamily="34" charset="0"/>
        <a:buChar char="•"/>
        <a:defRPr sz="1700" kern="1200">
          <a:solidFill>
            <a:schemeClr val="tx1"/>
          </a:solidFill>
          <a:latin typeface="+mn-lt"/>
          <a:ea typeface="+mn-ea"/>
          <a:cs typeface="+mn-cs"/>
        </a:defRPr>
      </a:lvl2pPr>
      <a:lvl3pPr marL="812800" indent="-162560" algn="l" defTabSz="650240" rtl="0" eaLnBrk="1" latinLnBrk="0" hangingPunct="1">
        <a:lnSpc>
          <a:spcPct val="90000"/>
        </a:lnSpc>
        <a:spcBef>
          <a:spcPts val="355"/>
        </a:spcBef>
        <a:buFont typeface="Arial" panose="020B0604020202020204" pitchFamily="34" charset="0"/>
        <a:buChar char="•"/>
        <a:defRPr sz="1400" kern="1200">
          <a:solidFill>
            <a:schemeClr val="tx1"/>
          </a:solidFill>
          <a:latin typeface="+mn-lt"/>
          <a:ea typeface="+mn-ea"/>
          <a:cs typeface="+mn-cs"/>
        </a:defRPr>
      </a:lvl3pPr>
      <a:lvl4pPr marL="113792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4pPr>
      <a:lvl5pPr marL="146304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5pPr>
      <a:lvl6pPr marL="178816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6pPr>
      <a:lvl7pPr marL="211328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7pPr>
      <a:lvl8pPr marL="2438400"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8pPr>
      <a:lvl9pPr marL="2764155" indent="-162560" algn="l" defTabSz="650240" rtl="0" eaLnBrk="1" latinLnBrk="0" hangingPunct="1">
        <a:lnSpc>
          <a:spcPct val="90000"/>
        </a:lnSpc>
        <a:spcBef>
          <a:spcPts val="355"/>
        </a:spcBef>
        <a:buFont typeface="Arial" panose="020B0604020202020204" pitchFamily="34" charset="0"/>
        <a:buChar char="•"/>
        <a:defRPr sz="1300" kern="1200">
          <a:solidFill>
            <a:schemeClr val="tx1"/>
          </a:solidFill>
          <a:latin typeface="+mn-lt"/>
          <a:ea typeface="+mn-ea"/>
          <a:cs typeface="+mn-cs"/>
        </a:defRPr>
      </a:lvl9pPr>
    </p:bodyStyle>
    <p:otherStyle>
      <a:defPPr>
        <a:defRPr lang="zh-CN"/>
      </a:defPPr>
      <a:lvl1pPr marL="0" algn="l" defTabSz="650240" rtl="0" eaLnBrk="1" latinLnBrk="0" hangingPunct="1">
        <a:defRPr sz="1300" kern="1200">
          <a:solidFill>
            <a:schemeClr val="tx1"/>
          </a:solidFill>
          <a:latin typeface="+mn-lt"/>
          <a:ea typeface="+mn-ea"/>
          <a:cs typeface="+mn-cs"/>
        </a:defRPr>
      </a:lvl1pPr>
      <a:lvl2pPr marL="325120" algn="l" defTabSz="650240" rtl="0" eaLnBrk="1" latinLnBrk="0" hangingPunct="1">
        <a:defRPr sz="1300" kern="1200">
          <a:solidFill>
            <a:schemeClr val="tx1"/>
          </a:solidFill>
          <a:latin typeface="+mn-lt"/>
          <a:ea typeface="+mn-ea"/>
          <a:cs typeface="+mn-cs"/>
        </a:defRPr>
      </a:lvl2pPr>
      <a:lvl3pPr marL="650240" algn="l" defTabSz="650240" rtl="0" eaLnBrk="1" latinLnBrk="0" hangingPunct="1">
        <a:defRPr sz="1300" kern="1200">
          <a:solidFill>
            <a:schemeClr val="tx1"/>
          </a:solidFill>
          <a:latin typeface="+mn-lt"/>
          <a:ea typeface="+mn-ea"/>
          <a:cs typeface="+mn-cs"/>
        </a:defRPr>
      </a:lvl3pPr>
      <a:lvl4pPr marL="975360" algn="l" defTabSz="650240" rtl="0" eaLnBrk="1" latinLnBrk="0" hangingPunct="1">
        <a:defRPr sz="1300" kern="1200">
          <a:solidFill>
            <a:schemeClr val="tx1"/>
          </a:solidFill>
          <a:latin typeface="+mn-lt"/>
          <a:ea typeface="+mn-ea"/>
          <a:cs typeface="+mn-cs"/>
        </a:defRPr>
      </a:lvl4pPr>
      <a:lvl5pPr marL="1300480" algn="l" defTabSz="650240" rtl="0" eaLnBrk="1" latinLnBrk="0" hangingPunct="1">
        <a:defRPr sz="1300" kern="1200">
          <a:solidFill>
            <a:schemeClr val="tx1"/>
          </a:solidFill>
          <a:latin typeface="+mn-lt"/>
          <a:ea typeface="+mn-ea"/>
          <a:cs typeface="+mn-cs"/>
        </a:defRPr>
      </a:lvl5pPr>
      <a:lvl6pPr marL="1625600" algn="l" defTabSz="650240" rtl="0" eaLnBrk="1" latinLnBrk="0" hangingPunct="1">
        <a:defRPr sz="1300" kern="1200">
          <a:solidFill>
            <a:schemeClr val="tx1"/>
          </a:solidFill>
          <a:latin typeface="+mn-lt"/>
          <a:ea typeface="+mn-ea"/>
          <a:cs typeface="+mn-cs"/>
        </a:defRPr>
      </a:lvl6pPr>
      <a:lvl7pPr marL="1950720" algn="l" defTabSz="650240" rtl="0" eaLnBrk="1" latinLnBrk="0" hangingPunct="1">
        <a:defRPr sz="1300" kern="1200">
          <a:solidFill>
            <a:schemeClr val="tx1"/>
          </a:solidFill>
          <a:latin typeface="+mn-lt"/>
          <a:ea typeface="+mn-ea"/>
          <a:cs typeface="+mn-cs"/>
        </a:defRPr>
      </a:lvl7pPr>
      <a:lvl8pPr marL="2275840" algn="l" defTabSz="650240" rtl="0" eaLnBrk="1" latinLnBrk="0" hangingPunct="1">
        <a:defRPr sz="1300" kern="1200">
          <a:solidFill>
            <a:schemeClr val="tx1"/>
          </a:solidFill>
          <a:latin typeface="+mn-lt"/>
          <a:ea typeface="+mn-ea"/>
          <a:cs typeface="+mn-cs"/>
        </a:defRPr>
      </a:lvl8pPr>
      <a:lvl9pPr marL="2601595" algn="l" defTabSz="650240" rtl="0" eaLnBrk="1" latinLnBrk="0" hangingPunct="1">
        <a:defRPr sz="13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file:///E:\&#21253;&#22270;&#35774;&#35745;\PPT&#37197;&#20048;\&#31185;&#25216;&#24863;&#12289;&#21160;&#24863;&#37197;&#20048;\Isaac%20Shepard%20-%20Letting%20Go.mp3" TargetMode="External"/><Relationship Id="rId1" Type="http://schemas.microsoft.com/office/2007/relationships/media" Target="file:///E:\&#21253;&#22270;&#35774;&#35745;\PPT&#37197;&#20048;\&#31185;&#25216;&#24863;&#12289;&#21160;&#24863;&#37197;&#20048;\Isaac%20Shepard%20-%20Letting%20Go.mp3" TargetMode="Externa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1.xml"/><Relationship Id="rId1" Type="http://schemas.openxmlformats.org/officeDocument/2006/relationships/tags" Target="../tags/tag23.xml"/><Relationship Id="rId4" Type="http://schemas.openxmlformats.org/officeDocument/2006/relationships/image" Target="../media/image1.jpeg"/></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8.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8.jpeg"/><Relationship Id="rId4" Type="http://schemas.openxmlformats.org/officeDocument/2006/relationships/image" Target="../media/image7.jpeg"/></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tags" Target="../tags/tag24.xml"/><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8" Type="http://schemas.openxmlformats.org/officeDocument/2006/relationships/tags" Target="../tags/tag9.xml"/><Relationship Id="rId13" Type="http://schemas.openxmlformats.org/officeDocument/2006/relationships/tags" Target="../tags/tag14.xml"/><Relationship Id="rId18" Type="http://schemas.openxmlformats.org/officeDocument/2006/relationships/tags" Target="../tags/tag19.xml"/><Relationship Id="rId3" Type="http://schemas.openxmlformats.org/officeDocument/2006/relationships/tags" Target="../tags/tag4.xml"/><Relationship Id="rId21" Type="http://schemas.openxmlformats.org/officeDocument/2006/relationships/notesSlide" Target="../notesSlides/notesSlide2.xml"/><Relationship Id="rId7" Type="http://schemas.openxmlformats.org/officeDocument/2006/relationships/tags" Target="../tags/tag8.xml"/><Relationship Id="rId12" Type="http://schemas.openxmlformats.org/officeDocument/2006/relationships/tags" Target="../tags/tag13.xml"/><Relationship Id="rId17" Type="http://schemas.openxmlformats.org/officeDocument/2006/relationships/tags" Target="../tags/tag18.xml"/><Relationship Id="rId2" Type="http://schemas.openxmlformats.org/officeDocument/2006/relationships/tags" Target="../tags/tag3.xml"/><Relationship Id="rId16" Type="http://schemas.openxmlformats.org/officeDocument/2006/relationships/tags" Target="../tags/tag17.xml"/><Relationship Id="rId20" Type="http://schemas.openxmlformats.org/officeDocument/2006/relationships/slideLayout" Target="../slideLayouts/slideLayout1.xml"/><Relationship Id="rId1" Type="http://schemas.openxmlformats.org/officeDocument/2006/relationships/tags" Target="../tags/tag2.xml"/><Relationship Id="rId6" Type="http://schemas.openxmlformats.org/officeDocument/2006/relationships/tags" Target="../tags/tag7.xml"/><Relationship Id="rId11" Type="http://schemas.openxmlformats.org/officeDocument/2006/relationships/tags" Target="../tags/tag12.xml"/><Relationship Id="rId5" Type="http://schemas.openxmlformats.org/officeDocument/2006/relationships/tags" Target="../tags/tag6.xml"/><Relationship Id="rId15" Type="http://schemas.openxmlformats.org/officeDocument/2006/relationships/tags" Target="../tags/tag16.xml"/><Relationship Id="rId10" Type="http://schemas.openxmlformats.org/officeDocument/2006/relationships/tags" Target="../tags/tag11.xml"/><Relationship Id="rId19" Type="http://schemas.openxmlformats.org/officeDocument/2006/relationships/tags" Target="../tags/tag20.xml"/><Relationship Id="rId4" Type="http://schemas.openxmlformats.org/officeDocument/2006/relationships/tags" Target="../tags/tag5.xml"/><Relationship Id="rId9" Type="http://schemas.openxmlformats.org/officeDocument/2006/relationships/tags" Target="../tags/tag10.xml"/><Relationship Id="rId14" Type="http://schemas.openxmlformats.org/officeDocument/2006/relationships/tags" Target="../tags/tag15.xml"/><Relationship Id="rId22" Type="http://schemas.openxmlformats.org/officeDocument/2006/relationships/image" Target="../media/image1.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24.xm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2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xml"/><Relationship Id="rId1" Type="http://schemas.openxmlformats.org/officeDocument/2006/relationships/tags" Target="../tags/tag21.xml"/><Relationship Id="rId4"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5.jpeg"/><Relationship Id="rId4" Type="http://schemas.openxmlformats.org/officeDocument/2006/relationships/image" Target="../media/image4.jpe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xml"/><Relationship Id="rId1" Type="http://schemas.openxmlformats.org/officeDocument/2006/relationships/tags" Target="../tags/tag22.xml"/><Relationship Id="rId4" Type="http://schemas.openxmlformats.org/officeDocument/2006/relationships/image" Target="../media/image1.jpeg"/></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esktop\12.jpg"/>
          <p:cNvPicPr>
            <a:picLocks noChangeAspect="1" noChangeArrowheads="1"/>
          </p:cNvPicPr>
          <p:nvPr/>
        </p:nvPicPr>
        <p:blipFill>
          <a:blip r:embed="rId5" cstate="print"/>
          <a:srcRect/>
          <a:stretch>
            <a:fillRect/>
          </a:stretch>
        </p:blipFill>
        <p:spPr bwMode="auto">
          <a:xfrm>
            <a:off x="1588" y="-3174"/>
            <a:ext cx="9144000" cy="5148262"/>
          </a:xfrm>
          <a:prstGeom prst="rect">
            <a:avLst/>
          </a:prstGeom>
          <a:noFill/>
        </p:spPr>
      </p:pic>
      <p:sp>
        <p:nvSpPr>
          <p:cNvPr id="18" name="矩形 259"/>
          <p:cNvSpPr>
            <a:spLocks noChangeArrowheads="1"/>
          </p:cNvSpPr>
          <p:nvPr/>
        </p:nvSpPr>
        <p:spPr bwMode="auto">
          <a:xfrm>
            <a:off x="1876030" y="2272644"/>
            <a:ext cx="5577084"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000" b="1" cap="all" dirty="0">
                <a:solidFill>
                  <a:schemeClr val="tx1">
                    <a:lumMod val="65000"/>
                    <a:lumOff val="35000"/>
                  </a:schemeClr>
                </a:solidFill>
                <a:cs typeface="Arial" panose="020B0604020202020204" pitchFamily="34" charset="0"/>
              </a:rPr>
              <a:t>转正述职报告</a:t>
            </a:r>
            <a:r>
              <a:rPr lang="en-US" altLang="zh-CN" sz="4000" b="1" cap="all" dirty="0">
                <a:solidFill>
                  <a:schemeClr val="tx1">
                    <a:lumMod val="65000"/>
                    <a:lumOff val="35000"/>
                  </a:schemeClr>
                </a:solidFill>
                <a:cs typeface="Arial" panose="020B0604020202020204" pitchFamily="34" charset="0"/>
              </a:rPr>
              <a:t>PPT</a:t>
            </a:r>
            <a:r>
              <a:rPr lang="zh-CN" altLang="en-US" sz="4000" b="1" cap="all" dirty="0">
                <a:solidFill>
                  <a:schemeClr val="tx1">
                    <a:lumMod val="65000"/>
                    <a:lumOff val="35000"/>
                  </a:schemeClr>
                </a:solidFill>
                <a:cs typeface="Arial" panose="020B0604020202020204" pitchFamily="34" charset="0"/>
              </a:rPr>
              <a:t>模版</a:t>
            </a:r>
          </a:p>
        </p:txBody>
      </p:sp>
      <p:sp>
        <p:nvSpPr>
          <p:cNvPr id="19" name="矩形 259"/>
          <p:cNvSpPr>
            <a:spLocks noChangeArrowheads="1"/>
          </p:cNvSpPr>
          <p:nvPr/>
        </p:nvSpPr>
        <p:spPr bwMode="auto">
          <a:xfrm>
            <a:off x="1980506" y="2834226"/>
            <a:ext cx="5378494" cy="222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en-US" altLang="zh-CN" sz="1100" dirty="0">
                <a:solidFill>
                  <a:schemeClr val="tx1">
                    <a:lumMod val="65000"/>
                    <a:lumOff val="35000"/>
                  </a:schemeClr>
                </a:solidFill>
                <a:latin typeface="Arial" panose="020B0604020202020204" pitchFamily="34" charset="0"/>
                <a:cs typeface="Arial" panose="020B0604020202020204" pitchFamily="34" charset="0"/>
              </a:rPr>
              <a:t>YEAR-END SUMMARY PLAN BUSINESS REPORT PPT IN THE NEW YEAR</a:t>
            </a:r>
            <a:endParaRPr lang="zh-CN" altLang="en-US" sz="11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0" name="矩形 259"/>
          <p:cNvSpPr>
            <a:spLocks noChangeArrowheads="1"/>
          </p:cNvSpPr>
          <p:nvPr/>
        </p:nvSpPr>
        <p:spPr bwMode="auto">
          <a:xfrm>
            <a:off x="3409444" y="1308664"/>
            <a:ext cx="227342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7200" b="1" cap="all" dirty="0">
                <a:solidFill>
                  <a:schemeClr val="accent1"/>
                </a:solidFill>
                <a:latin typeface="Agency FB" panose="020B0503020202020204" pitchFamily="34" charset="0"/>
                <a:cs typeface="Arial" panose="020B0604020202020204" pitchFamily="34" charset="0"/>
              </a:rPr>
              <a:t>20xx</a:t>
            </a:r>
            <a:endParaRPr lang="zh-CN" altLang="en-US" sz="7200" b="1" cap="all" dirty="0">
              <a:solidFill>
                <a:schemeClr val="accent1"/>
              </a:solidFill>
              <a:latin typeface="Agency FB" panose="020B0503020202020204" pitchFamily="34" charset="0"/>
              <a:cs typeface="Arial" panose="020B0604020202020204" pitchFamily="34" charset="0"/>
            </a:endParaRPr>
          </a:p>
        </p:txBody>
      </p:sp>
      <p:sp>
        <p:nvSpPr>
          <p:cNvPr id="21" name="矩形 259"/>
          <p:cNvSpPr>
            <a:spLocks noChangeArrowheads="1"/>
          </p:cNvSpPr>
          <p:nvPr/>
        </p:nvSpPr>
        <p:spPr bwMode="auto">
          <a:xfrm>
            <a:off x="1876030" y="3323982"/>
            <a:ext cx="5577084"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200">
                <a:solidFill>
                  <a:schemeClr val="tx1">
                    <a:lumMod val="65000"/>
                    <a:lumOff val="35000"/>
                  </a:schemeClr>
                </a:solidFill>
                <a:cs typeface="Arial" panose="020B0604020202020204" pitchFamily="34" charset="0"/>
              </a:rPr>
              <a:t>汇报人：</a:t>
            </a:r>
            <a:r>
              <a:rPr lang="en-US" altLang="zh-CN" sz="1200">
                <a:solidFill>
                  <a:schemeClr val="tx1">
                    <a:lumMod val="65000"/>
                    <a:lumOff val="35000"/>
                  </a:schemeClr>
                </a:solidFill>
                <a:cs typeface="Arial" panose="020B0604020202020204" pitchFamily="34" charset="0"/>
              </a:rPr>
              <a:t>xiazaii               </a:t>
            </a:r>
            <a:r>
              <a:rPr lang="zh-CN" altLang="en-US" sz="1200">
                <a:solidFill>
                  <a:schemeClr val="tx1">
                    <a:lumMod val="65000"/>
                    <a:lumOff val="35000"/>
                  </a:schemeClr>
                </a:solidFill>
                <a:cs typeface="Arial" panose="020B0604020202020204" pitchFamily="34" charset="0"/>
              </a:rPr>
              <a:t>时间：</a:t>
            </a:r>
            <a:r>
              <a:rPr lang="en-US" altLang="zh-CN" sz="1200">
                <a:solidFill>
                  <a:schemeClr val="tx1">
                    <a:lumMod val="65000"/>
                    <a:lumOff val="35000"/>
                  </a:schemeClr>
                </a:solidFill>
                <a:cs typeface="Arial" panose="020B0604020202020204" pitchFamily="34" charset="0"/>
              </a:rPr>
              <a:t>20XX</a:t>
            </a:r>
            <a:r>
              <a:rPr lang="zh-CN" altLang="en-US" sz="1200">
                <a:solidFill>
                  <a:schemeClr val="tx1">
                    <a:lumMod val="65000"/>
                    <a:lumOff val="35000"/>
                  </a:schemeClr>
                </a:solidFill>
                <a:cs typeface="Arial" panose="020B0604020202020204" pitchFamily="34" charset="0"/>
              </a:rPr>
              <a:t>年</a:t>
            </a:r>
            <a:r>
              <a:rPr lang="en-US" altLang="zh-CN" sz="1200">
                <a:solidFill>
                  <a:schemeClr val="tx1">
                    <a:lumMod val="65000"/>
                    <a:lumOff val="35000"/>
                  </a:schemeClr>
                </a:solidFill>
                <a:cs typeface="Arial" panose="020B0604020202020204" pitchFamily="34" charset="0"/>
              </a:rPr>
              <a:t>X</a:t>
            </a:r>
            <a:r>
              <a:rPr lang="zh-CN" altLang="en-US" sz="1200">
                <a:solidFill>
                  <a:schemeClr val="tx1">
                    <a:lumMod val="65000"/>
                    <a:lumOff val="35000"/>
                  </a:schemeClr>
                </a:solidFill>
                <a:cs typeface="Arial" panose="020B0604020202020204" pitchFamily="34" charset="0"/>
              </a:rPr>
              <a:t>月</a:t>
            </a:r>
            <a:endParaRPr lang="zh-CN" altLang="en-US" sz="1200" dirty="0">
              <a:solidFill>
                <a:schemeClr val="tx1">
                  <a:lumMod val="65000"/>
                  <a:lumOff val="35000"/>
                </a:schemeClr>
              </a:solidFill>
              <a:cs typeface="Arial" panose="020B0604020202020204" pitchFamily="34" charset="0"/>
            </a:endParaRPr>
          </a:p>
        </p:txBody>
      </p:sp>
      <p:pic>
        <p:nvPicPr>
          <p:cNvPr id="8" name="Isaac Shepard - Letting Go.mp3">
            <a:hlinkClick r:id="" action="ppaction://media"/>
          </p:cNvPr>
          <p:cNvPicPr>
            <a:picLocks noRot="1" noChangeAspect="1"/>
          </p:cNvPicPr>
          <p:nvPr>
            <a:audioFile r:link="rId2"/>
            <p:extLst>
              <p:ext uri="{DAA4B4D4-6D71-4841-9C94-3DE7FCFB9230}">
                <p14:media xmlns:p14="http://schemas.microsoft.com/office/powerpoint/2010/main" r:link="rId1"/>
              </p:ext>
            </p:extLst>
          </p:nvPr>
        </p:nvPicPr>
        <p:blipFill>
          <a:blip r:embed="rId6" cstate="print"/>
          <a:stretch>
            <a:fillRect/>
          </a:stretch>
        </p:blipFill>
        <p:spPr>
          <a:xfrm>
            <a:off x="-304800" y="124272"/>
            <a:ext cx="304800" cy="304800"/>
          </a:xfrm>
          <a:prstGeom prst="rect">
            <a:avLst/>
          </a:prstGeom>
        </p:spPr>
      </p:pic>
    </p:spTree>
  </p:cSld>
  <p:clrMapOvr>
    <a:masterClrMapping/>
  </p:clrMapOvr>
  <p:transition spd="med" advClick="0" advTm="7000">
    <p:randomBa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1" fill="hold"/>
                                        <p:tgtEl>
                                          <p:spTgt spid="8"/>
                                        </p:tgtEl>
                                      </p:cBhvr>
                                    </p:cmd>
                                  </p:childTnLst>
                                </p:cTn>
                              </p:par>
                            </p:childTnLst>
                          </p:cTn>
                        </p:par>
                      </p:childTnLst>
                    </p:cTn>
                  </p:par>
                  <p:par>
                    <p:cTn id="7" fill="hold">
                      <p:stCondLst>
                        <p:cond delay="indefinite"/>
                      </p:stCondLst>
                      <p:childTnLst>
                        <p:par>
                          <p:cTn id="8" fill="hold">
                            <p:stCondLst>
                              <p:cond delay="0"/>
                            </p:stCondLst>
                            <p:childTnLst>
                              <p:par>
                                <p:cTn id="9" presetID="50" presetClass="entr" presetSubtype="0" decel="100000" fill="hold" nodeType="clickEffect">
                                  <p:stCondLst>
                                    <p:cond delay="0"/>
                                  </p:stCondLst>
                                  <p:childTnLst>
                                    <p:set>
                                      <p:cBhvr>
                                        <p:cTn id="10" dur="1" fill="hold">
                                          <p:stCondLst>
                                            <p:cond delay="0"/>
                                          </p:stCondLst>
                                        </p:cTn>
                                        <p:tgtEl>
                                          <p:spTgt spid="2"/>
                                        </p:tgtEl>
                                        <p:attrNameLst>
                                          <p:attrName>style.visibility</p:attrName>
                                        </p:attrNameLst>
                                      </p:cBhvr>
                                      <p:to>
                                        <p:strVal val="visible"/>
                                      </p:to>
                                    </p:set>
                                    <p:anim calcmode="lin" valueType="num">
                                      <p:cBhvr>
                                        <p:cTn id="11" dur="1000" fill="hold"/>
                                        <p:tgtEl>
                                          <p:spTgt spid="2"/>
                                        </p:tgtEl>
                                        <p:attrNameLst>
                                          <p:attrName>ppt_w</p:attrName>
                                        </p:attrNameLst>
                                      </p:cBhvr>
                                      <p:tavLst>
                                        <p:tav tm="0">
                                          <p:val>
                                            <p:strVal val="#ppt_w+.3"/>
                                          </p:val>
                                        </p:tav>
                                        <p:tav tm="100000">
                                          <p:val>
                                            <p:strVal val="#ppt_w"/>
                                          </p:val>
                                        </p:tav>
                                      </p:tavLst>
                                    </p:anim>
                                    <p:anim calcmode="lin" valueType="num">
                                      <p:cBhvr>
                                        <p:cTn id="12" dur="1000" fill="hold"/>
                                        <p:tgtEl>
                                          <p:spTgt spid="2"/>
                                        </p:tgtEl>
                                        <p:attrNameLst>
                                          <p:attrName>ppt_h</p:attrName>
                                        </p:attrNameLst>
                                      </p:cBhvr>
                                      <p:tavLst>
                                        <p:tav tm="0">
                                          <p:val>
                                            <p:strVal val="#ppt_h"/>
                                          </p:val>
                                        </p:tav>
                                        <p:tav tm="100000">
                                          <p:val>
                                            <p:strVal val="#ppt_h"/>
                                          </p:val>
                                        </p:tav>
                                      </p:tavLst>
                                    </p:anim>
                                    <p:animEffect transition="in" filter="fade">
                                      <p:cBhvr>
                                        <p:cTn id="13" dur="1000"/>
                                        <p:tgtEl>
                                          <p:spTgt spid="2"/>
                                        </p:tgtEl>
                                      </p:cBhvr>
                                    </p:animEffect>
                                  </p:childTnLst>
                                </p:cTn>
                              </p:par>
                            </p:childTnLst>
                          </p:cTn>
                        </p:par>
                        <p:par>
                          <p:cTn id="14" fill="hold">
                            <p:stCondLst>
                              <p:cond delay="1000"/>
                            </p:stCondLst>
                            <p:childTnLst>
                              <p:par>
                                <p:cTn id="15" presetID="41" presetClass="entr" presetSubtype="0" fill="hold" grpId="0" nodeType="afterEffect">
                                  <p:stCondLst>
                                    <p:cond delay="0"/>
                                  </p:stCondLst>
                                  <p:iterate type="lt">
                                    <p:tmPct val="10000"/>
                                  </p:iterate>
                                  <p:childTnLst>
                                    <p:set>
                                      <p:cBhvr>
                                        <p:cTn id="16" dur="1" fill="hold">
                                          <p:stCondLst>
                                            <p:cond delay="0"/>
                                          </p:stCondLst>
                                        </p:cTn>
                                        <p:tgtEl>
                                          <p:spTgt spid="20"/>
                                        </p:tgtEl>
                                        <p:attrNameLst>
                                          <p:attrName>style.visibility</p:attrName>
                                        </p:attrNameLst>
                                      </p:cBhvr>
                                      <p:to>
                                        <p:strVal val="visible"/>
                                      </p:to>
                                    </p:set>
                                    <p:anim calcmode="lin" valueType="num">
                                      <p:cBhvr>
                                        <p:cTn id="17"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18" dur="500" fill="hold"/>
                                        <p:tgtEl>
                                          <p:spTgt spid="20"/>
                                        </p:tgtEl>
                                        <p:attrNameLst>
                                          <p:attrName>ppt_y</p:attrName>
                                        </p:attrNameLst>
                                      </p:cBhvr>
                                      <p:tavLst>
                                        <p:tav tm="0">
                                          <p:val>
                                            <p:strVal val="#ppt_y"/>
                                          </p:val>
                                        </p:tav>
                                        <p:tav tm="100000">
                                          <p:val>
                                            <p:strVal val="#ppt_y"/>
                                          </p:val>
                                        </p:tav>
                                      </p:tavLst>
                                    </p:anim>
                                    <p:anim calcmode="lin" valueType="num">
                                      <p:cBhvr>
                                        <p:cTn id="19"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20"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21" dur="500" tmFilter="0,0; .5, 1; 1, 1"/>
                                        <p:tgtEl>
                                          <p:spTgt spid="20"/>
                                        </p:tgtEl>
                                      </p:cBhvr>
                                    </p:animEffect>
                                  </p:childTnLst>
                                </p:cTn>
                              </p:par>
                            </p:childTnLst>
                          </p:cTn>
                        </p:par>
                        <p:par>
                          <p:cTn id="22" fill="hold">
                            <p:stCondLst>
                              <p:cond delay="1649"/>
                            </p:stCondLst>
                            <p:childTnLst>
                              <p:par>
                                <p:cTn id="23" presetID="26" presetClass="emph" presetSubtype="0" fill="hold" grpId="1" nodeType="afterEffect">
                                  <p:stCondLst>
                                    <p:cond delay="0"/>
                                  </p:stCondLst>
                                  <p:iterate type="lt">
                                    <p:tmPct val="0"/>
                                  </p:iterate>
                                  <p:childTnLst>
                                    <p:animEffect transition="out" filter="fade">
                                      <p:cBhvr>
                                        <p:cTn id="24" dur="500" tmFilter="0, 0; .2, .5; .8, .5; 1, 0"/>
                                        <p:tgtEl>
                                          <p:spTgt spid="20"/>
                                        </p:tgtEl>
                                      </p:cBhvr>
                                    </p:animEffect>
                                    <p:animScale>
                                      <p:cBhvr>
                                        <p:cTn id="25" dur="250" autoRev="1" fill="hold"/>
                                        <p:tgtEl>
                                          <p:spTgt spid="20"/>
                                        </p:tgtEl>
                                      </p:cBhvr>
                                      <p:by x="105000" y="105000"/>
                                    </p:animScale>
                                  </p:childTnLst>
                                </p:cTn>
                              </p:par>
                            </p:childTnLst>
                          </p:cTn>
                        </p:par>
                        <p:par>
                          <p:cTn id="26" fill="hold">
                            <p:stCondLst>
                              <p:cond delay="2150"/>
                            </p:stCondLst>
                            <p:childTnLst>
                              <p:par>
                                <p:cTn id="27" presetID="41" presetClass="entr" presetSubtype="0" fill="hold" grpId="0" nodeType="afterEffect">
                                  <p:stCondLst>
                                    <p:cond delay="0"/>
                                  </p:stCondLst>
                                  <p:iterate type="lt">
                                    <p:tmPct val="10000"/>
                                  </p:iterate>
                                  <p:childTnLst>
                                    <p:set>
                                      <p:cBhvr>
                                        <p:cTn id="28" dur="1" fill="hold">
                                          <p:stCondLst>
                                            <p:cond delay="0"/>
                                          </p:stCondLst>
                                        </p:cTn>
                                        <p:tgtEl>
                                          <p:spTgt spid="18"/>
                                        </p:tgtEl>
                                        <p:attrNameLst>
                                          <p:attrName>style.visibility</p:attrName>
                                        </p:attrNameLst>
                                      </p:cBhvr>
                                      <p:to>
                                        <p:strVal val="visible"/>
                                      </p:to>
                                    </p:set>
                                    <p:anim calcmode="lin" valueType="num">
                                      <p:cBhvr>
                                        <p:cTn id="29"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30" dur="500" fill="hold"/>
                                        <p:tgtEl>
                                          <p:spTgt spid="18"/>
                                        </p:tgtEl>
                                        <p:attrNameLst>
                                          <p:attrName>ppt_y</p:attrName>
                                        </p:attrNameLst>
                                      </p:cBhvr>
                                      <p:tavLst>
                                        <p:tav tm="0">
                                          <p:val>
                                            <p:strVal val="#ppt_y"/>
                                          </p:val>
                                        </p:tav>
                                        <p:tav tm="100000">
                                          <p:val>
                                            <p:strVal val="#ppt_y"/>
                                          </p:val>
                                        </p:tav>
                                      </p:tavLst>
                                    </p:anim>
                                    <p:anim calcmode="lin" valueType="num">
                                      <p:cBhvr>
                                        <p:cTn id="31"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32"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33" dur="500" tmFilter="0,0; .5, 1; 1, 1"/>
                                        <p:tgtEl>
                                          <p:spTgt spid="18"/>
                                        </p:tgtEl>
                                      </p:cBhvr>
                                    </p:animEffect>
                                  </p:childTnLst>
                                </p:cTn>
                              </p:par>
                            </p:childTnLst>
                          </p:cTn>
                        </p:par>
                        <p:par>
                          <p:cTn id="34" fill="hold">
                            <p:stCondLst>
                              <p:cond delay="3150"/>
                            </p:stCondLst>
                            <p:childTnLst>
                              <p:par>
                                <p:cTn id="35" presetID="26" presetClass="emph" presetSubtype="0" fill="hold" grpId="1" nodeType="afterEffect">
                                  <p:stCondLst>
                                    <p:cond delay="0"/>
                                  </p:stCondLst>
                                  <p:iterate type="lt">
                                    <p:tmPct val="0"/>
                                  </p:iterate>
                                  <p:childTnLst>
                                    <p:animEffect transition="out" filter="fade">
                                      <p:cBhvr>
                                        <p:cTn id="36" dur="500" tmFilter="0, 0; .2, .5; .8, .5; 1, 0"/>
                                        <p:tgtEl>
                                          <p:spTgt spid="18"/>
                                        </p:tgtEl>
                                      </p:cBhvr>
                                    </p:animEffect>
                                    <p:animScale>
                                      <p:cBhvr>
                                        <p:cTn id="37" dur="250" autoRev="1" fill="hold"/>
                                        <p:tgtEl>
                                          <p:spTgt spid="18"/>
                                        </p:tgtEl>
                                      </p:cBhvr>
                                      <p:by x="105000" y="105000"/>
                                    </p:animScale>
                                  </p:childTnLst>
                                </p:cTn>
                              </p:par>
                            </p:childTnLst>
                          </p:cTn>
                        </p:par>
                        <p:par>
                          <p:cTn id="38" fill="hold">
                            <p:stCondLst>
                              <p:cond delay="3650"/>
                            </p:stCondLst>
                            <p:childTnLst>
                              <p:par>
                                <p:cTn id="39" presetID="41" presetClass="entr" presetSubtype="0" fill="hold" grpId="0" nodeType="afterEffect">
                                  <p:stCondLst>
                                    <p:cond delay="0"/>
                                  </p:stCondLst>
                                  <p:iterate type="lt">
                                    <p:tmPct val="10000"/>
                                  </p:iterate>
                                  <p:childTnLst>
                                    <p:set>
                                      <p:cBhvr>
                                        <p:cTn id="40" dur="1" fill="hold">
                                          <p:stCondLst>
                                            <p:cond delay="0"/>
                                          </p:stCondLst>
                                        </p:cTn>
                                        <p:tgtEl>
                                          <p:spTgt spid="19"/>
                                        </p:tgtEl>
                                        <p:attrNameLst>
                                          <p:attrName>style.visibility</p:attrName>
                                        </p:attrNameLst>
                                      </p:cBhvr>
                                      <p:to>
                                        <p:strVal val="visible"/>
                                      </p:to>
                                    </p:set>
                                    <p:anim calcmode="lin" valueType="num">
                                      <p:cBhvr>
                                        <p:cTn id="41"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42" dur="500" fill="hold"/>
                                        <p:tgtEl>
                                          <p:spTgt spid="19"/>
                                        </p:tgtEl>
                                        <p:attrNameLst>
                                          <p:attrName>ppt_y</p:attrName>
                                        </p:attrNameLst>
                                      </p:cBhvr>
                                      <p:tavLst>
                                        <p:tav tm="0">
                                          <p:val>
                                            <p:strVal val="#ppt_y"/>
                                          </p:val>
                                        </p:tav>
                                        <p:tav tm="100000">
                                          <p:val>
                                            <p:strVal val="#ppt_y"/>
                                          </p:val>
                                        </p:tav>
                                      </p:tavLst>
                                    </p:anim>
                                    <p:anim calcmode="lin" valueType="num">
                                      <p:cBhvr>
                                        <p:cTn id="43"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4"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5" dur="500" tmFilter="0,0; .5, 1; 1, 1"/>
                                        <p:tgtEl>
                                          <p:spTgt spid="19"/>
                                        </p:tgtEl>
                                      </p:cBhvr>
                                    </p:animEffect>
                                  </p:childTnLst>
                                </p:cTn>
                              </p:par>
                            </p:childTnLst>
                          </p:cTn>
                        </p:par>
                        <p:par>
                          <p:cTn id="46" fill="hold">
                            <p:stCondLst>
                              <p:cond delay="6950"/>
                            </p:stCondLst>
                            <p:childTnLst>
                              <p:par>
                                <p:cTn id="47" presetID="26" presetClass="emph" presetSubtype="0" fill="hold" grpId="1" nodeType="afterEffect">
                                  <p:stCondLst>
                                    <p:cond delay="0"/>
                                  </p:stCondLst>
                                  <p:iterate type="lt">
                                    <p:tmPct val="0"/>
                                  </p:iterate>
                                  <p:childTnLst>
                                    <p:animEffect transition="out" filter="fade">
                                      <p:cBhvr>
                                        <p:cTn id="48" dur="500" tmFilter="0, 0; .2, .5; .8, .5; 1, 0"/>
                                        <p:tgtEl>
                                          <p:spTgt spid="19"/>
                                        </p:tgtEl>
                                      </p:cBhvr>
                                    </p:animEffect>
                                    <p:animScale>
                                      <p:cBhvr>
                                        <p:cTn id="49" dur="250" autoRev="1" fill="hold"/>
                                        <p:tgtEl>
                                          <p:spTgt spid="19"/>
                                        </p:tgtEl>
                                      </p:cBhvr>
                                      <p:by x="105000" y="105000"/>
                                    </p:animScale>
                                  </p:childTnLst>
                                </p:cTn>
                              </p:par>
                            </p:childTnLst>
                          </p:cTn>
                        </p:par>
                        <p:par>
                          <p:cTn id="50" fill="hold">
                            <p:stCondLst>
                              <p:cond delay="7450"/>
                            </p:stCondLst>
                            <p:childTnLst>
                              <p:par>
                                <p:cTn id="51" presetID="41" presetClass="entr" presetSubtype="0" fill="hold" grpId="0" nodeType="afterEffect">
                                  <p:stCondLst>
                                    <p:cond delay="0"/>
                                  </p:stCondLst>
                                  <p:iterate type="lt">
                                    <p:tmPct val="10000"/>
                                  </p:iterate>
                                  <p:childTnLst>
                                    <p:set>
                                      <p:cBhvr>
                                        <p:cTn id="52" dur="1" fill="hold">
                                          <p:stCondLst>
                                            <p:cond delay="0"/>
                                          </p:stCondLst>
                                        </p:cTn>
                                        <p:tgtEl>
                                          <p:spTgt spid="21"/>
                                        </p:tgtEl>
                                        <p:attrNameLst>
                                          <p:attrName>style.visibility</p:attrName>
                                        </p:attrNameLst>
                                      </p:cBhvr>
                                      <p:to>
                                        <p:strVal val="visible"/>
                                      </p:to>
                                    </p:set>
                                    <p:anim calcmode="lin" valueType="num">
                                      <p:cBhvr>
                                        <p:cTn id="53"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54" dur="500" fill="hold"/>
                                        <p:tgtEl>
                                          <p:spTgt spid="21"/>
                                        </p:tgtEl>
                                        <p:attrNameLst>
                                          <p:attrName>ppt_y</p:attrName>
                                        </p:attrNameLst>
                                      </p:cBhvr>
                                      <p:tavLst>
                                        <p:tav tm="0">
                                          <p:val>
                                            <p:strVal val="#ppt_y"/>
                                          </p:val>
                                        </p:tav>
                                        <p:tav tm="100000">
                                          <p:val>
                                            <p:strVal val="#ppt_y"/>
                                          </p:val>
                                        </p:tav>
                                      </p:tavLst>
                                    </p:anim>
                                    <p:anim calcmode="lin" valueType="num">
                                      <p:cBhvr>
                                        <p:cTn id="55"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56"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57" dur="500" tmFilter="0,0; .5, 1; 1, 1"/>
                                        <p:tgtEl>
                                          <p:spTgt spid="21"/>
                                        </p:tgtEl>
                                      </p:cBhvr>
                                    </p:animEffect>
                                  </p:childTnLst>
                                </p:cTn>
                              </p:par>
                            </p:childTnLst>
                          </p:cTn>
                        </p:par>
                        <p:par>
                          <p:cTn id="58" fill="hold">
                            <p:stCondLst>
                              <p:cond delay="8950"/>
                            </p:stCondLst>
                            <p:childTnLst>
                              <p:par>
                                <p:cTn id="59" presetID="26" presetClass="emph" presetSubtype="0" fill="hold" grpId="1" nodeType="afterEffect">
                                  <p:stCondLst>
                                    <p:cond delay="0"/>
                                  </p:stCondLst>
                                  <p:iterate type="lt">
                                    <p:tmPct val="0"/>
                                  </p:iterate>
                                  <p:childTnLst>
                                    <p:animEffect transition="out" filter="fade">
                                      <p:cBhvr>
                                        <p:cTn id="60" dur="500" tmFilter="0, 0; .2, .5; .8, .5; 1, 0"/>
                                        <p:tgtEl>
                                          <p:spTgt spid="21"/>
                                        </p:tgtEl>
                                      </p:cBhvr>
                                    </p:animEffect>
                                    <p:animScale>
                                      <p:cBhvr>
                                        <p:cTn id="61"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audio>
              <p:cMediaNode numSld="999" showWhenStopped="0">
                <p:cTn id="62" repeatCount="indefinite" fill="hold" display="0">
                  <p:stCondLst>
                    <p:cond delay="indefinite"/>
                  </p:stCondLst>
                  <p:endCondLst>
                    <p:cond evt="onPrev" delay="0">
                      <p:tgtEl>
                        <p:sldTgt/>
                      </p:tgtEl>
                    </p:cond>
                    <p:cond evt="onStopAudio" delay="0">
                      <p:tgtEl>
                        <p:sldTgt/>
                      </p:tgtEl>
                    </p:cond>
                  </p:endCondLst>
                </p:cTn>
                <p:tgtEl>
                  <p:spTgt spid="8"/>
                </p:tgtEl>
              </p:cMediaNode>
            </p:audio>
          </p:childTnLst>
        </p:cTn>
      </p:par>
    </p:tnLst>
    <p:bldLst>
      <p:bldP spid="18" grpId="0"/>
      <p:bldP spid="18" grpId="1"/>
      <p:bldP spid="19" grpId="0"/>
      <p:bldP spid="19" grpId="1"/>
      <p:bldP spid="20" grpId="0"/>
      <p:bldP spid="20" grpId="1"/>
      <p:bldP spid="21" grpId="0"/>
      <p:bldP spid="21"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圆角矩形 16"/>
          <p:cNvSpPr/>
          <p:nvPr/>
        </p:nvSpPr>
        <p:spPr>
          <a:xfrm>
            <a:off x="501363" y="2730354"/>
            <a:ext cx="8232577" cy="179296"/>
          </a:xfrm>
          <a:prstGeom prst="roundRect">
            <a:avLst>
              <a:gd name="adj" fmla="val 49359"/>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lIns="51438" tIns="25719" rIns="51438" bIns="25719" rtlCol="0" anchor="ctr"/>
          <a:lstStyle/>
          <a:p>
            <a:pPr algn="ctr"/>
            <a:endParaRPr lang="zh-CN" altLang="en-US" sz="900" dirty="0">
              <a:latin typeface="微软雅黑" panose="020B0503020204020204" pitchFamily="34" charset="-122"/>
              <a:ea typeface="微软雅黑" panose="020B0503020204020204" pitchFamily="34" charset="-122"/>
            </a:endParaRPr>
          </a:p>
        </p:txBody>
      </p:sp>
      <p:grpSp>
        <p:nvGrpSpPr>
          <p:cNvPr id="2" name="组合 17"/>
          <p:cNvGrpSpPr/>
          <p:nvPr/>
        </p:nvGrpSpPr>
        <p:grpSpPr>
          <a:xfrm>
            <a:off x="816756" y="2239705"/>
            <a:ext cx="524709" cy="524590"/>
            <a:chOff x="2250831" y="2560320"/>
            <a:chExt cx="745587" cy="745587"/>
          </a:xfrm>
        </p:grpSpPr>
        <p:sp>
          <p:nvSpPr>
            <p:cNvPr id="19" name="泪滴形 18"/>
            <p:cNvSpPr/>
            <p:nvPr/>
          </p:nvSpPr>
          <p:spPr>
            <a:xfrm rot="8100000">
              <a:off x="2250831" y="2560320"/>
              <a:ext cx="745587" cy="745587"/>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latin typeface="微软雅黑" panose="020B0503020204020204" pitchFamily="34" charset="-122"/>
                <a:ea typeface="微软雅黑" panose="020B0503020204020204" pitchFamily="34" charset="-122"/>
              </a:endParaRPr>
            </a:p>
          </p:txBody>
        </p:sp>
        <p:sp>
          <p:nvSpPr>
            <p:cNvPr id="20" name="同心圆 19"/>
            <p:cNvSpPr/>
            <p:nvPr/>
          </p:nvSpPr>
          <p:spPr>
            <a:xfrm>
              <a:off x="2391507" y="2686929"/>
              <a:ext cx="450166" cy="450166"/>
            </a:xfrm>
            <a:prstGeom prst="donut">
              <a:avLst>
                <a:gd name="adj" fmla="val 15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solidFill>
                  <a:schemeClr val="tx1"/>
                </a:solidFill>
                <a:latin typeface="微软雅黑" panose="020B0503020204020204" pitchFamily="34" charset="-122"/>
                <a:ea typeface="微软雅黑" panose="020B0503020204020204" pitchFamily="34" charset="-122"/>
              </a:endParaRPr>
            </a:p>
          </p:txBody>
        </p:sp>
      </p:grpSp>
      <p:sp>
        <p:nvSpPr>
          <p:cNvPr id="21" name="文本框 9"/>
          <p:cNvSpPr txBox="1"/>
          <p:nvPr/>
        </p:nvSpPr>
        <p:spPr>
          <a:xfrm>
            <a:off x="1514943" y="1884490"/>
            <a:ext cx="1419057" cy="775444"/>
          </a:xfrm>
          <a:prstGeom prst="rect">
            <a:avLst/>
          </a:prstGeom>
          <a:noFill/>
        </p:spPr>
        <p:txBody>
          <a:bodyPr wrap="square" lIns="51438" tIns="25719" rIns="51438" bIns="25719" rtlCol="0">
            <a:spAutoFit/>
          </a:bodyPr>
          <a:lstStyle/>
          <a:p>
            <a:r>
              <a:rPr lang="zh-CN" altLang="en-US" sz="1100" dirty="0">
                <a:solidFill>
                  <a:schemeClr val="bg1">
                    <a:lumMod val="50000"/>
                  </a:schemeClr>
                </a:solidFill>
                <a:latin typeface="微软雅黑" panose="020B0503020204020204" pitchFamily="34" charset="-122"/>
                <a:ea typeface="微软雅黑" panose="020B0503020204020204" pitchFamily="34" charset="-122"/>
              </a:rPr>
              <a:t>添加标题</a:t>
            </a:r>
            <a:endParaRPr lang="en-GB" altLang="zh-CN" sz="11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9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9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3" name="组合 21"/>
          <p:cNvGrpSpPr/>
          <p:nvPr/>
        </p:nvGrpSpPr>
        <p:grpSpPr>
          <a:xfrm>
            <a:off x="3633026" y="1692677"/>
            <a:ext cx="977392" cy="977171"/>
            <a:chOff x="2250831" y="2560320"/>
            <a:chExt cx="745587" cy="745587"/>
          </a:xfrm>
        </p:grpSpPr>
        <p:sp>
          <p:nvSpPr>
            <p:cNvPr id="23" name="泪滴形 22"/>
            <p:cNvSpPr/>
            <p:nvPr/>
          </p:nvSpPr>
          <p:spPr>
            <a:xfrm rot="8100000">
              <a:off x="2250831" y="2560320"/>
              <a:ext cx="745587" cy="745587"/>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latin typeface="微软雅黑" panose="020B0503020204020204" pitchFamily="34" charset="-122"/>
                <a:ea typeface="微软雅黑" panose="020B0503020204020204" pitchFamily="34" charset="-122"/>
              </a:endParaRPr>
            </a:p>
          </p:txBody>
        </p:sp>
        <p:sp>
          <p:nvSpPr>
            <p:cNvPr id="24" name="同心圆 23"/>
            <p:cNvSpPr/>
            <p:nvPr/>
          </p:nvSpPr>
          <p:spPr>
            <a:xfrm>
              <a:off x="2391507" y="2686929"/>
              <a:ext cx="450166" cy="450166"/>
            </a:xfrm>
            <a:prstGeom prst="donut">
              <a:avLst>
                <a:gd name="adj" fmla="val 15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solidFill>
                  <a:schemeClr val="tx1"/>
                </a:solidFill>
                <a:latin typeface="微软雅黑" panose="020B0503020204020204" pitchFamily="34" charset="-122"/>
                <a:ea typeface="微软雅黑" panose="020B0503020204020204" pitchFamily="34" charset="-122"/>
              </a:endParaRPr>
            </a:p>
          </p:txBody>
        </p:sp>
      </p:grpSp>
      <p:sp>
        <p:nvSpPr>
          <p:cNvPr id="25" name="文本框 13"/>
          <p:cNvSpPr txBox="1"/>
          <p:nvPr/>
        </p:nvSpPr>
        <p:spPr>
          <a:xfrm>
            <a:off x="4723132" y="1884490"/>
            <a:ext cx="1419057" cy="775444"/>
          </a:xfrm>
          <a:prstGeom prst="rect">
            <a:avLst/>
          </a:prstGeom>
          <a:noFill/>
        </p:spPr>
        <p:txBody>
          <a:bodyPr wrap="square" lIns="51438" tIns="25719" rIns="51438" bIns="25719" rtlCol="0">
            <a:spAutoFit/>
          </a:bodyPr>
          <a:lstStyle/>
          <a:p>
            <a:r>
              <a:rPr lang="zh-CN" altLang="en-US" sz="1100" dirty="0">
                <a:solidFill>
                  <a:schemeClr val="bg1">
                    <a:lumMod val="50000"/>
                  </a:schemeClr>
                </a:solidFill>
                <a:latin typeface="微软雅黑" panose="020B0503020204020204" pitchFamily="34" charset="-122"/>
                <a:ea typeface="微软雅黑" panose="020B0503020204020204" pitchFamily="34" charset="-122"/>
              </a:rPr>
              <a:t>添加标题</a:t>
            </a:r>
            <a:endParaRPr lang="en-GB" altLang="zh-CN" sz="11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9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9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4" name="组合 25"/>
          <p:cNvGrpSpPr/>
          <p:nvPr/>
        </p:nvGrpSpPr>
        <p:grpSpPr>
          <a:xfrm rot="10800000">
            <a:off x="1970043" y="3017475"/>
            <a:ext cx="768206" cy="768032"/>
            <a:chOff x="2250831" y="2560320"/>
            <a:chExt cx="745587" cy="745587"/>
          </a:xfrm>
        </p:grpSpPr>
        <p:sp>
          <p:nvSpPr>
            <p:cNvPr id="27" name="泪滴形 26"/>
            <p:cNvSpPr/>
            <p:nvPr/>
          </p:nvSpPr>
          <p:spPr>
            <a:xfrm rot="8100000">
              <a:off x="2250831" y="2560320"/>
              <a:ext cx="745587" cy="745587"/>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latin typeface="微软雅黑" panose="020B0503020204020204" pitchFamily="34" charset="-122"/>
                <a:ea typeface="微软雅黑" panose="020B0503020204020204" pitchFamily="34" charset="-122"/>
              </a:endParaRPr>
            </a:p>
          </p:txBody>
        </p:sp>
        <p:sp>
          <p:nvSpPr>
            <p:cNvPr id="28" name="同心圆 27"/>
            <p:cNvSpPr/>
            <p:nvPr/>
          </p:nvSpPr>
          <p:spPr>
            <a:xfrm>
              <a:off x="2391507" y="2686929"/>
              <a:ext cx="450166" cy="450166"/>
            </a:xfrm>
            <a:prstGeom prst="donut">
              <a:avLst>
                <a:gd name="adj" fmla="val 15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solidFill>
                  <a:schemeClr val="tx1"/>
                </a:solidFill>
                <a:latin typeface="微软雅黑" panose="020B0503020204020204" pitchFamily="34" charset="-122"/>
                <a:ea typeface="微软雅黑" panose="020B0503020204020204" pitchFamily="34" charset="-122"/>
              </a:endParaRPr>
            </a:p>
          </p:txBody>
        </p:sp>
      </p:grpSp>
      <p:sp>
        <p:nvSpPr>
          <p:cNvPr id="29" name="文本框 17"/>
          <p:cNvSpPr txBox="1"/>
          <p:nvPr/>
        </p:nvSpPr>
        <p:spPr>
          <a:xfrm>
            <a:off x="2870823" y="3017702"/>
            <a:ext cx="1419057" cy="775444"/>
          </a:xfrm>
          <a:prstGeom prst="rect">
            <a:avLst/>
          </a:prstGeom>
          <a:noFill/>
        </p:spPr>
        <p:txBody>
          <a:bodyPr wrap="square" lIns="51438" tIns="25719" rIns="51438" bIns="25719" rtlCol="0">
            <a:spAutoFit/>
          </a:bodyPr>
          <a:lstStyle/>
          <a:p>
            <a:r>
              <a:rPr lang="zh-CN" altLang="en-US" sz="1100" dirty="0">
                <a:solidFill>
                  <a:schemeClr val="bg1">
                    <a:lumMod val="50000"/>
                  </a:schemeClr>
                </a:solidFill>
                <a:latin typeface="微软雅黑" panose="020B0503020204020204" pitchFamily="34" charset="-122"/>
                <a:ea typeface="微软雅黑" panose="020B0503020204020204" pitchFamily="34" charset="-122"/>
              </a:rPr>
              <a:t>添加标题</a:t>
            </a:r>
            <a:endParaRPr lang="en-GB" altLang="zh-CN" sz="11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9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9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5" name="组合 29"/>
          <p:cNvGrpSpPr/>
          <p:nvPr/>
        </p:nvGrpSpPr>
        <p:grpSpPr>
          <a:xfrm rot="10800000">
            <a:off x="5409485" y="2933442"/>
            <a:ext cx="324599" cy="324526"/>
            <a:chOff x="2250831" y="2560320"/>
            <a:chExt cx="745587" cy="745587"/>
          </a:xfrm>
        </p:grpSpPr>
        <p:sp>
          <p:nvSpPr>
            <p:cNvPr id="31" name="泪滴形 30"/>
            <p:cNvSpPr/>
            <p:nvPr/>
          </p:nvSpPr>
          <p:spPr>
            <a:xfrm rot="8100000">
              <a:off x="2250831" y="2560320"/>
              <a:ext cx="745587" cy="745587"/>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latin typeface="微软雅黑" panose="020B0503020204020204" pitchFamily="34" charset="-122"/>
                <a:ea typeface="微软雅黑" panose="020B0503020204020204" pitchFamily="34" charset="-122"/>
              </a:endParaRPr>
            </a:p>
          </p:txBody>
        </p:sp>
        <p:sp>
          <p:nvSpPr>
            <p:cNvPr id="32" name="同心圆 31"/>
            <p:cNvSpPr/>
            <p:nvPr/>
          </p:nvSpPr>
          <p:spPr>
            <a:xfrm>
              <a:off x="2391507" y="2686929"/>
              <a:ext cx="450166" cy="450166"/>
            </a:xfrm>
            <a:prstGeom prst="donut">
              <a:avLst>
                <a:gd name="adj" fmla="val 15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solidFill>
                  <a:schemeClr val="tx1"/>
                </a:solidFill>
                <a:latin typeface="微软雅黑" panose="020B0503020204020204" pitchFamily="34" charset="-122"/>
                <a:ea typeface="微软雅黑" panose="020B0503020204020204" pitchFamily="34" charset="-122"/>
              </a:endParaRPr>
            </a:p>
          </p:txBody>
        </p:sp>
      </p:grpSp>
      <p:sp>
        <p:nvSpPr>
          <p:cNvPr id="33" name="文本框 21"/>
          <p:cNvSpPr txBox="1"/>
          <p:nvPr/>
        </p:nvSpPr>
        <p:spPr>
          <a:xfrm>
            <a:off x="5968811" y="3017316"/>
            <a:ext cx="1419057" cy="775444"/>
          </a:xfrm>
          <a:prstGeom prst="rect">
            <a:avLst/>
          </a:prstGeom>
          <a:noFill/>
        </p:spPr>
        <p:txBody>
          <a:bodyPr wrap="square" lIns="51438" tIns="25719" rIns="51438" bIns="25719" rtlCol="0">
            <a:spAutoFit/>
          </a:bodyPr>
          <a:lstStyle/>
          <a:p>
            <a:r>
              <a:rPr lang="zh-CN" altLang="en-US" sz="1100" dirty="0">
                <a:solidFill>
                  <a:schemeClr val="bg1">
                    <a:lumMod val="50000"/>
                  </a:schemeClr>
                </a:solidFill>
                <a:latin typeface="微软雅黑" panose="020B0503020204020204" pitchFamily="34" charset="-122"/>
                <a:ea typeface="微软雅黑" panose="020B0503020204020204" pitchFamily="34" charset="-122"/>
              </a:rPr>
              <a:t>添加标题</a:t>
            </a:r>
            <a:endParaRPr lang="en-GB" altLang="zh-CN" sz="11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9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900" dirty="0">
              <a:solidFill>
                <a:schemeClr val="bg1">
                  <a:lumMod val="50000"/>
                </a:schemeClr>
              </a:solidFill>
              <a:latin typeface="微软雅黑" panose="020B0503020204020204" pitchFamily="34" charset="-122"/>
              <a:ea typeface="微软雅黑" panose="020B0503020204020204" pitchFamily="34" charset="-122"/>
            </a:endParaRPr>
          </a:p>
        </p:txBody>
      </p:sp>
      <p:grpSp>
        <p:nvGrpSpPr>
          <p:cNvPr id="6" name="组合 33"/>
          <p:cNvGrpSpPr/>
          <p:nvPr/>
        </p:nvGrpSpPr>
        <p:grpSpPr>
          <a:xfrm>
            <a:off x="6801506" y="2239705"/>
            <a:ext cx="524709" cy="524590"/>
            <a:chOff x="2250831" y="2560320"/>
            <a:chExt cx="745587" cy="745587"/>
          </a:xfrm>
        </p:grpSpPr>
        <p:sp>
          <p:nvSpPr>
            <p:cNvPr id="35" name="泪滴形 34"/>
            <p:cNvSpPr/>
            <p:nvPr/>
          </p:nvSpPr>
          <p:spPr>
            <a:xfrm rot="8100000">
              <a:off x="2250831" y="2560320"/>
              <a:ext cx="745587" cy="745587"/>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latin typeface="微软雅黑" panose="020B0503020204020204" pitchFamily="34" charset="-122"/>
                <a:ea typeface="微软雅黑" panose="020B0503020204020204" pitchFamily="34" charset="-122"/>
              </a:endParaRPr>
            </a:p>
          </p:txBody>
        </p:sp>
        <p:sp>
          <p:nvSpPr>
            <p:cNvPr id="36" name="同心圆 35"/>
            <p:cNvSpPr/>
            <p:nvPr/>
          </p:nvSpPr>
          <p:spPr>
            <a:xfrm>
              <a:off x="2391507" y="2686929"/>
              <a:ext cx="450166" cy="450166"/>
            </a:xfrm>
            <a:prstGeom prst="donut">
              <a:avLst>
                <a:gd name="adj" fmla="val 15625"/>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algn="ctr"/>
              <a:endParaRPr lang="zh-CN" altLang="en-US" sz="900" dirty="0">
                <a:solidFill>
                  <a:schemeClr val="tx1"/>
                </a:solidFill>
                <a:latin typeface="微软雅黑" panose="020B0503020204020204" pitchFamily="34" charset="-122"/>
                <a:ea typeface="微软雅黑" panose="020B0503020204020204" pitchFamily="34" charset="-122"/>
              </a:endParaRPr>
            </a:p>
          </p:txBody>
        </p:sp>
      </p:grpSp>
      <p:sp>
        <p:nvSpPr>
          <p:cNvPr id="37" name="文本框 25"/>
          <p:cNvSpPr txBox="1"/>
          <p:nvPr/>
        </p:nvSpPr>
        <p:spPr>
          <a:xfrm>
            <a:off x="7388161" y="1884490"/>
            <a:ext cx="1419057" cy="775444"/>
          </a:xfrm>
          <a:prstGeom prst="rect">
            <a:avLst/>
          </a:prstGeom>
          <a:noFill/>
        </p:spPr>
        <p:txBody>
          <a:bodyPr wrap="square" lIns="51438" tIns="25719" rIns="51438" bIns="25719" rtlCol="0">
            <a:spAutoFit/>
          </a:bodyPr>
          <a:lstStyle/>
          <a:p>
            <a:r>
              <a:rPr lang="zh-CN" altLang="en-US" sz="1100" dirty="0">
                <a:solidFill>
                  <a:schemeClr val="bg1">
                    <a:lumMod val="50000"/>
                  </a:schemeClr>
                </a:solidFill>
                <a:latin typeface="微软雅黑" panose="020B0503020204020204" pitchFamily="34" charset="-122"/>
                <a:ea typeface="微软雅黑" panose="020B0503020204020204" pitchFamily="34" charset="-122"/>
              </a:rPr>
              <a:t>添加标题</a:t>
            </a:r>
            <a:endParaRPr lang="en-GB" altLang="zh-CN" sz="1100" dirty="0">
              <a:solidFill>
                <a:schemeClr val="bg1">
                  <a:lumMod val="50000"/>
                </a:schemeClr>
              </a:solidFill>
              <a:latin typeface="微软雅黑" panose="020B0503020204020204" pitchFamily="34" charset="-122"/>
              <a:ea typeface="微软雅黑" panose="020B0503020204020204" pitchFamily="34" charset="-122"/>
            </a:endParaRPr>
          </a:p>
          <a:p>
            <a:r>
              <a:rPr lang="zh-CN" altLang="en-US" sz="900" dirty="0">
                <a:solidFill>
                  <a:schemeClr val="bg1">
                    <a:lumMod val="50000"/>
                  </a:schemeClr>
                </a:solidFill>
                <a:latin typeface="微软雅黑" panose="020B0503020204020204" pitchFamily="34" charset="-122"/>
                <a:ea typeface="微软雅黑" panose="020B0503020204020204" pitchFamily="34" charset="-122"/>
              </a:rPr>
              <a:t>此处添加详细文本描述，建议与标题相关并符合整体语言风格，语言描述尽量简洁生动</a:t>
            </a:r>
            <a:endParaRPr lang="en-GB" altLang="zh-CN" sz="9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wipe(left)">
                                      <p:cBhvr>
                                        <p:cTn id="7" dur="1000"/>
                                        <p:tgtEl>
                                          <p:spTgt spid="17"/>
                                        </p:tgtEl>
                                      </p:cBhvr>
                                    </p:animEffect>
                                  </p:childTnLst>
                                </p:cTn>
                              </p:par>
                            </p:childTnLst>
                          </p:cTn>
                        </p:par>
                        <p:par>
                          <p:cTn id="8" fill="hold">
                            <p:stCondLst>
                              <p:cond delay="1000"/>
                            </p:stCondLst>
                            <p:childTnLst>
                              <p:par>
                                <p:cTn id="9" presetID="47" presetClass="entr" presetSubtype="0" fill="hold"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fade">
                                      <p:cBhvr>
                                        <p:cTn id="11" dur="1000"/>
                                        <p:tgtEl>
                                          <p:spTgt spid="2"/>
                                        </p:tgtEl>
                                      </p:cBhvr>
                                    </p:animEffect>
                                    <p:anim calcmode="lin" valueType="num">
                                      <p:cBhvr>
                                        <p:cTn id="12" dur="1000" fill="hold"/>
                                        <p:tgtEl>
                                          <p:spTgt spid="2"/>
                                        </p:tgtEl>
                                        <p:attrNameLst>
                                          <p:attrName>ppt_x</p:attrName>
                                        </p:attrNameLst>
                                      </p:cBhvr>
                                      <p:tavLst>
                                        <p:tav tm="0">
                                          <p:val>
                                            <p:strVal val="#ppt_x"/>
                                          </p:val>
                                        </p:tav>
                                        <p:tav tm="100000">
                                          <p:val>
                                            <p:strVal val="#ppt_x"/>
                                          </p:val>
                                        </p:tav>
                                      </p:tavLst>
                                    </p:anim>
                                    <p:anim calcmode="lin" valueType="num">
                                      <p:cBhvr>
                                        <p:cTn id="13" dur="1000" fill="hold"/>
                                        <p:tgtEl>
                                          <p:spTgt spid="2"/>
                                        </p:tgtEl>
                                        <p:attrNameLst>
                                          <p:attrName>ppt_y</p:attrName>
                                        </p:attrNameLst>
                                      </p:cBhvr>
                                      <p:tavLst>
                                        <p:tav tm="0">
                                          <p:val>
                                            <p:strVal val="#ppt_y-.1"/>
                                          </p:val>
                                        </p:tav>
                                        <p:tav tm="100000">
                                          <p:val>
                                            <p:strVal val="#ppt_y"/>
                                          </p:val>
                                        </p:tav>
                                      </p:tavLst>
                                    </p:anim>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21"/>
                                        </p:tgtEl>
                                        <p:attrNameLst>
                                          <p:attrName>style.visibility</p:attrName>
                                        </p:attrNameLst>
                                      </p:cBhvr>
                                      <p:to>
                                        <p:strVal val="visible"/>
                                      </p:to>
                                    </p:set>
                                    <p:animEffect transition="in" filter="wipe(left)">
                                      <p:cBhvr>
                                        <p:cTn id="17" dur="1000"/>
                                        <p:tgtEl>
                                          <p:spTgt spid="21"/>
                                        </p:tgtEl>
                                      </p:cBhvr>
                                    </p:animEffect>
                                  </p:childTnLst>
                                </p:cTn>
                              </p:par>
                            </p:childTnLst>
                          </p:cTn>
                        </p:par>
                        <p:par>
                          <p:cTn id="18" fill="hold">
                            <p:stCondLst>
                              <p:cond delay="3000"/>
                            </p:stCondLst>
                            <p:childTnLst>
                              <p:par>
                                <p:cTn id="19" presetID="42" presetClass="entr" presetSubtype="0" fill="hold" nodeType="after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1000"/>
                                        <p:tgtEl>
                                          <p:spTgt spid="4"/>
                                        </p:tgtEl>
                                      </p:cBhvr>
                                    </p:animEffect>
                                    <p:anim calcmode="lin" valueType="num">
                                      <p:cBhvr>
                                        <p:cTn id="22" dur="1000" fill="hold"/>
                                        <p:tgtEl>
                                          <p:spTgt spid="4"/>
                                        </p:tgtEl>
                                        <p:attrNameLst>
                                          <p:attrName>ppt_x</p:attrName>
                                        </p:attrNameLst>
                                      </p:cBhvr>
                                      <p:tavLst>
                                        <p:tav tm="0">
                                          <p:val>
                                            <p:strVal val="#ppt_x"/>
                                          </p:val>
                                        </p:tav>
                                        <p:tav tm="100000">
                                          <p:val>
                                            <p:strVal val="#ppt_x"/>
                                          </p:val>
                                        </p:tav>
                                      </p:tavLst>
                                    </p:anim>
                                    <p:anim calcmode="lin" valueType="num">
                                      <p:cBhvr>
                                        <p:cTn id="23" dur="1000" fill="hold"/>
                                        <p:tgtEl>
                                          <p:spTgt spid="4"/>
                                        </p:tgtEl>
                                        <p:attrNameLst>
                                          <p:attrName>ppt_y</p:attrName>
                                        </p:attrNameLst>
                                      </p:cBhvr>
                                      <p:tavLst>
                                        <p:tav tm="0">
                                          <p:val>
                                            <p:strVal val="#ppt_y+.1"/>
                                          </p:val>
                                        </p:tav>
                                        <p:tav tm="100000">
                                          <p:val>
                                            <p:strVal val="#ppt_y"/>
                                          </p:val>
                                        </p:tav>
                                      </p:tavLst>
                                    </p:anim>
                                  </p:childTnLst>
                                </p:cTn>
                              </p:par>
                            </p:childTnLst>
                          </p:cTn>
                        </p:par>
                        <p:par>
                          <p:cTn id="24" fill="hold">
                            <p:stCondLst>
                              <p:cond delay="4000"/>
                            </p:stCondLst>
                            <p:childTnLst>
                              <p:par>
                                <p:cTn id="25" presetID="22" presetClass="entr" presetSubtype="8" fill="hold" grpId="0" nodeType="afterEffect">
                                  <p:stCondLst>
                                    <p:cond delay="0"/>
                                  </p:stCondLst>
                                  <p:childTnLst>
                                    <p:set>
                                      <p:cBhvr>
                                        <p:cTn id="26" dur="1" fill="hold">
                                          <p:stCondLst>
                                            <p:cond delay="0"/>
                                          </p:stCondLst>
                                        </p:cTn>
                                        <p:tgtEl>
                                          <p:spTgt spid="29"/>
                                        </p:tgtEl>
                                        <p:attrNameLst>
                                          <p:attrName>style.visibility</p:attrName>
                                        </p:attrNameLst>
                                      </p:cBhvr>
                                      <p:to>
                                        <p:strVal val="visible"/>
                                      </p:to>
                                    </p:set>
                                    <p:animEffect transition="in" filter="wipe(left)">
                                      <p:cBhvr>
                                        <p:cTn id="27" dur="1000"/>
                                        <p:tgtEl>
                                          <p:spTgt spid="29"/>
                                        </p:tgtEl>
                                      </p:cBhvr>
                                    </p:animEffect>
                                  </p:childTnLst>
                                </p:cTn>
                              </p:par>
                            </p:childTnLst>
                          </p:cTn>
                        </p:par>
                        <p:par>
                          <p:cTn id="28" fill="hold">
                            <p:stCondLst>
                              <p:cond delay="5000"/>
                            </p:stCondLst>
                            <p:childTnLst>
                              <p:par>
                                <p:cTn id="29" presetID="47" presetClass="entr" presetSubtype="0" fill="hold"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fade">
                                      <p:cBhvr>
                                        <p:cTn id="31" dur="1000"/>
                                        <p:tgtEl>
                                          <p:spTgt spid="3"/>
                                        </p:tgtEl>
                                      </p:cBhvr>
                                    </p:animEffect>
                                    <p:anim calcmode="lin" valueType="num">
                                      <p:cBhvr>
                                        <p:cTn id="32" dur="1000" fill="hold"/>
                                        <p:tgtEl>
                                          <p:spTgt spid="3"/>
                                        </p:tgtEl>
                                        <p:attrNameLst>
                                          <p:attrName>ppt_x</p:attrName>
                                        </p:attrNameLst>
                                      </p:cBhvr>
                                      <p:tavLst>
                                        <p:tav tm="0">
                                          <p:val>
                                            <p:strVal val="#ppt_x"/>
                                          </p:val>
                                        </p:tav>
                                        <p:tav tm="100000">
                                          <p:val>
                                            <p:strVal val="#ppt_x"/>
                                          </p:val>
                                        </p:tav>
                                      </p:tavLst>
                                    </p:anim>
                                    <p:anim calcmode="lin" valueType="num">
                                      <p:cBhvr>
                                        <p:cTn id="33" dur="1000" fill="hold"/>
                                        <p:tgtEl>
                                          <p:spTgt spid="3"/>
                                        </p:tgtEl>
                                        <p:attrNameLst>
                                          <p:attrName>ppt_y</p:attrName>
                                        </p:attrNameLst>
                                      </p:cBhvr>
                                      <p:tavLst>
                                        <p:tav tm="0">
                                          <p:val>
                                            <p:strVal val="#ppt_y-.1"/>
                                          </p:val>
                                        </p:tav>
                                        <p:tav tm="100000">
                                          <p:val>
                                            <p:strVal val="#ppt_y"/>
                                          </p:val>
                                        </p:tav>
                                      </p:tavLst>
                                    </p:anim>
                                  </p:childTnLst>
                                </p:cTn>
                              </p:par>
                            </p:childTnLst>
                          </p:cTn>
                        </p:par>
                        <p:par>
                          <p:cTn id="34" fill="hold">
                            <p:stCondLst>
                              <p:cond delay="6000"/>
                            </p:stCondLst>
                            <p:childTnLst>
                              <p:par>
                                <p:cTn id="35" presetID="22" presetClass="entr" presetSubtype="8" fill="hold" grpId="0" nodeType="afterEffect">
                                  <p:stCondLst>
                                    <p:cond delay="0"/>
                                  </p:stCondLst>
                                  <p:childTnLst>
                                    <p:set>
                                      <p:cBhvr>
                                        <p:cTn id="36" dur="1" fill="hold">
                                          <p:stCondLst>
                                            <p:cond delay="0"/>
                                          </p:stCondLst>
                                        </p:cTn>
                                        <p:tgtEl>
                                          <p:spTgt spid="25"/>
                                        </p:tgtEl>
                                        <p:attrNameLst>
                                          <p:attrName>style.visibility</p:attrName>
                                        </p:attrNameLst>
                                      </p:cBhvr>
                                      <p:to>
                                        <p:strVal val="visible"/>
                                      </p:to>
                                    </p:set>
                                    <p:animEffect transition="in" filter="wipe(left)">
                                      <p:cBhvr>
                                        <p:cTn id="37" dur="1000"/>
                                        <p:tgtEl>
                                          <p:spTgt spid="25"/>
                                        </p:tgtEl>
                                      </p:cBhvr>
                                    </p:animEffect>
                                  </p:childTnLst>
                                </p:cTn>
                              </p:par>
                            </p:childTnLst>
                          </p:cTn>
                        </p:par>
                        <p:par>
                          <p:cTn id="38" fill="hold">
                            <p:stCondLst>
                              <p:cond delay="7000"/>
                            </p:stCondLst>
                            <p:childTnLst>
                              <p:par>
                                <p:cTn id="39" presetID="42" presetClass="entr" presetSubtype="0" fill="hold" nodeType="afterEffect">
                                  <p:stCondLst>
                                    <p:cond delay="0"/>
                                  </p:stCondLst>
                                  <p:childTnLst>
                                    <p:set>
                                      <p:cBhvr>
                                        <p:cTn id="40" dur="1" fill="hold">
                                          <p:stCondLst>
                                            <p:cond delay="0"/>
                                          </p:stCondLst>
                                        </p:cTn>
                                        <p:tgtEl>
                                          <p:spTgt spid="5"/>
                                        </p:tgtEl>
                                        <p:attrNameLst>
                                          <p:attrName>style.visibility</p:attrName>
                                        </p:attrNameLst>
                                      </p:cBhvr>
                                      <p:to>
                                        <p:strVal val="visible"/>
                                      </p:to>
                                    </p:set>
                                    <p:animEffect transition="in" filter="fade">
                                      <p:cBhvr>
                                        <p:cTn id="41" dur="1000"/>
                                        <p:tgtEl>
                                          <p:spTgt spid="5"/>
                                        </p:tgtEl>
                                      </p:cBhvr>
                                    </p:animEffect>
                                    <p:anim calcmode="lin" valueType="num">
                                      <p:cBhvr>
                                        <p:cTn id="42" dur="1000" fill="hold"/>
                                        <p:tgtEl>
                                          <p:spTgt spid="5"/>
                                        </p:tgtEl>
                                        <p:attrNameLst>
                                          <p:attrName>ppt_x</p:attrName>
                                        </p:attrNameLst>
                                      </p:cBhvr>
                                      <p:tavLst>
                                        <p:tav tm="0">
                                          <p:val>
                                            <p:strVal val="#ppt_x"/>
                                          </p:val>
                                        </p:tav>
                                        <p:tav tm="100000">
                                          <p:val>
                                            <p:strVal val="#ppt_x"/>
                                          </p:val>
                                        </p:tav>
                                      </p:tavLst>
                                    </p:anim>
                                    <p:anim calcmode="lin" valueType="num">
                                      <p:cBhvr>
                                        <p:cTn id="43" dur="1000" fill="hold"/>
                                        <p:tgtEl>
                                          <p:spTgt spid="5"/>
                                        </p:tgtEl>
                                        <p:attrNameLst>
                                          <p:attrName>ppt_y</p:attrName>
                                        </p:attrNameLst>
                                      </p:cBhvr>
                                      <p:tavLst>
                                        <p:tav tm="0">
                                          <p:val>
                                            <p:strVal val="#ppt_y+.1"/>
                                          </p:val>
                                        </p:tav>
                                        <p:tav tm="100000">
                                          <p:val>
                                            <p:strVal val="#ppt_y"/>
                                          </p:val>
                                        </p:tav>
                                      </p:tavLst>
                                    </p:anim>
                                  </p:childTnLst>
                                </p:cTn>
                              </p:par>
                            </p:childTnLst>
                          </p:cTn>
                        </p:par>
                        <p:par>
                          <p:cTn id="44" fill="hold">
                            <p:stCondLst>
                              <p:cond delay="8000"/>
                            </p:stCondLst>
                            <p:childTnLst>
                              <p:par>
                                <p:cTn id="45" presetID="22" presetClass="entr" presetSubtype="8" fill="hold" grpId="0" nodeType="afterEffect">
                                  <p:stCondLst>
                                    <p:cond delay="0"/>
                                  </p:stCondLst>
                                  <p:childTnLst>
                                    <p:set>
                                      <p:cBhvr>
                                        <p:cTn id="46" dur="1" fill="hold">
                                          <p:stCondLst>
                                            <p:cond delay="0"/>
                                          </p:stCondLst>
                                        </p:cTn>
                                        <p:tgtEl>
                                          <p:spTgt spid="33"/>
                                        </p:tgtEl>
                                        <p:attrNameLst>
                                          <p:attrName>style.visibility</p:attrName>
                                        </p:attrNameLst>
                                      </p:cBhvr>
                                      <p:to>
                                        <p:strVal val="visible"/>
                                      </p:to>
                                    </p:set>
                                    <p:animEffect transition="in" filter="wipe(left)">
                                      <p:cBhvr>
                                        <p:cTn id="47" dur="1000"/>
                                        <p:tgtEl>
                                          <p:spTgt spid="33"/>
                                        </p:tgtEl>
                                      </p:cBhvr>
                                    </p:animEffect>
                                  </p:childTnLst>
                                </p:cTn>
                              </p:par>
                            </p:childTnLst>
                          </p:cTn>
                        </p:par>
                        <p:par>
                          <p:cTn id="48" fill="hold">
                            <p:stCondLst>
                              <p:cond delay="9000"/>
                            </p:stCondLst>
                            <p:childTnLst>
                              <p:par>
                                <p:cTn id="49" presetID="47" presetClass="entr" presetSubtype="0" fill="hold" nodeType="afterEffect">
                                  <p:stCondLst>
                                    <p:cond delay="0"/>
                                  </p:stCondLst>
                                  <p:childTnLst>
                                    <p:set>
                                      <p:cBhvr>
                                        <p:cTn id="50" dur="1" fill="hold">
                                          <p:stCondLst>
                                            <p:cond delay="0"/>
                                          </p:stCondLst>
                                        </p:cTn>
                                        <p:tgtEl>
                                          <p:spTgt spid="6"/>
                                        </p:tgtEl>
                                        <p:attrNameLst>
                                          <p:attrName>style.visibility</p:attrName>
                                        </p:attrNameLst>
                                      </p:cBhvr>
                                      <p:to>
                                        <p:strVal val="visible"/>
                                      </p:to>
                                    </p:set>
                                    <p:animEffect transition="in" filter="fade">
                                      <p:cBhvr>
                                        <p:cTn id="51" dur="1000"/>
                                        <p:tgtEl>
                                          <p:spTgt spid="6"/>
                                        </p:tgtEl>
                                      </p:cBhvr>
                                    </p:animEffect>
                                    <p:anim calcmode="lin" valueType="num">
                                      <p:cBhvr>
                                        <p:cTn id="52" dur="1000" fill="hold"/>
                                        <p:tgtEl>
                                          <p:spTgt spid="6"/>
                                        </p:tgtEl>
                                        <p:attrNameLst>
                                          <p:attrName>ppt_x</p:attrName>
                                        </p:attrNameLst>
                                      </p:cBhvr>
                                      <p:tavLst>
                                        <p:tav tm="0">
                                          <p:val>
                                            <p:strVal val="#ppt_x"/>
                                          </p:val>
                                        </p:tav>
                                        <p:tav tm="100000">
                                          <p:val>
                                            <p:strVal val="#ppt_x"/>
                                          </p:val>
                                        </p:tav>
                                      </p:tavLst>
                                    </p:anim>
                                    <p:anim calcmode="lin" valueType="num">
                                      <p:cBhvr>
                                        <p:cTn id="53" dur="1000" fill="hold"/>
                                        <p:tgtEl>
                                          <p:spTgt spid="6"/>
                                        </p:tgtEl>
                                        <p:attrNameLst>
                                          <p:attrName>ppt_y</p:attrName>
                                        </p:attrNameLst>
                                      </p:cBhvr>
                                      <p:tavLst>
                                        <p:tav tm="0">
                                          <p:val>
                                            <p:strVal val="#ppt_y-.1"/>
                                          </p:val>
                                        </p:tav>
                                        <p:tav tm="100000">
                                          <p:val>
                                            <p:strVal val="#ppt_y"/>
                                          </p:val>
                                        </p:tav>
                                      </p:tavLst>
                                    </p:anim>
                                  </p:childTnLst>
                                </p:cTn>
                              </p:par>
                            </p:childTnLst>
                          </p:cTn>
                        </p:par>
                        <p:par>
                          <p:cTn id="54" fill="hold">
                            <p:stCondLst>
                              <p:cond delay="10000"/>
                            </p:stCondLst>
                            <p:childTnLst>
                              <p:par>
                                <p:cTn id="55" presetID="22" presetClass="entr" presetSubtype="8" fill="hold" grpId="0" nodeType="afterEffect">
                                  <p:stCondLst>
                                    <p:cond delay="0"/>
                                  </p:stCondLst>
                                  <p:childTnLst>
                                    <p:set>
                                      <p:cBhvr>
                                        <p:cTn id="56" dur="1" fill="hold">
                                          <p:stCondLst>
                                            <p:cond delay="0"/>
                                          </p:stCondLst>
                                        </p:cTn>
                                        <p:tgtEl>
                                          <p:spTgt spid="37"/>
                                        </p:tgtEl>
                                        <p:attrNameLst>
                                          <p:attrName>style.visibility</p:attrName>
                                        </p:attrNameLst>
                                      </p:cBhvr>
                                      <p:to>
                                        <p:strVal val="visible"/>
                                      </p:to>
                                    </p:set>
                                    <p:animEffect transition="in" filter="wipe(left)">
                                      <p:cBhvr>
                                        <p:cTn id="57" dur="10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21" grpId="0"/>
      <p:bldP spid="25" grpId="0"/>
      <p:bldP spid="29" grpId="0"/>
      <p:bldP spid="33" grpId="0"/>
      <p:bldP spid="37"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62"/>
          <p:cNvGrpSpPr/>
          <p:nvPr/>
        </p:nvGrpSpPr>
        <p:grpSpPr>
          <a:xfrm>
            <a:off x="5414478" y="1310983"/>
            <a:ext cx="1410364" cy="1709480"/>
            <a:chOff x="9683156" y="2245342"/>
            <a:chExt cx="1880262" cy="2278603"/>
          </a:xfrm>
          <a:effectLst>
            <a:outerShdw blurRad="368300" dir="13500000" sy="23000" kx="1200000" algn="br" rotWithShape="0">
              <a:prstClr val="black">
                <a:alpha val="25000"/>
              </a:prstClr>
            </a:outerShdw>
          </a:effectLst>
        </p:grpSpPr>
        <p:sp>
          <p:nvSpPr>
            <p:cNvPr id="64" name="Freeform 63"/>
            <p:cNvSpPr/>
            <p:nvPr/>
          </p:nvSpPr>
          <p:spPr bwMode="auto">
            <a:xfrm>
              <a:off x="9697382"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3"/>
            </a:solidFill>
            <a:ln>
              <a:noFill/>
            </a:ln>
          </p:spPr>
          <p:txBody>
            <a:bodyPr vert="horz" wrap="square" lIns="96435" tIns="48218" rIns="96435" bIns="48218"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Oval 6"/>
            <p:cNvSpPr>
              <a:spLocks noChangeArrowheads="1"/>
            </p:cNvSpPr>
            <p:nvPr/>
          </p:nvSpPr>
          <p:spPr bwMode="auto">
            <a:xfrm>
              <a:off x="9683156"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8" rIns="96435" bIns="48218"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Group 65"/>
          <p:cNvGrpSpPr/>
          <p:nvPr/>
        </p:nvGrpSpPr>
        <p:grpSpPr>
          <a:xfrm>
            <a:off x="3485227" y="1605828"/>
            <a:ext cx="1410364" cy="1709480"/>
            <a:chOff x="4666657" y="2245342"/>
            <a:chExt cx="1880262" cy="2278603"/>
          </a:xfrm>
          <a:effectLst>
            <a:outerShdw blurRad="368300" dir="13500000" sy="23000" kx="1200000" algn="br" rotWithShape="0">
              <a:prstClr val="black">
                <a:alpha val="25000"/>
              </a:prstClr>
            </a:outerShdw>
          </a:effectLst>
        </p:grpSpPr>
        <p:sp>
          <p:nvSpPr>
            <p:cNvPr id="67" name="Freeform 66"/>
            <p:cNvSpPr/>
            <p:nvPr/>
          </p:nvSpPr>
          <p:spPr bwMode="auto">
            <a:xfrm>
              <a:off x="4680883"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2"/>
            </a:solidFill>
            <a:ln>
              <a:noFill/>
            </a:ln>
          </p:spPr>
          <p:txBody>
            <a:bodyPr vert="horz" wrap="square" lIns="96435" tIns="48218" rIns="96435" bIns="48218"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9" name="Oval 6"/>
            <p:cNvSpPr>
              <a:spLocks noChangeArrowheads="1"/>
            </p:cNvSpPr>
            <p:nvPr/>
          </p:nvSpPr>
          <p:spPr bwMode="auto">
            <a:xfrm>
              <a:off x="4666657"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8" rIns="96435" bIns="48218"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129"/>
          <p:cNvGrpSpPr/>
          <p:nvPr/>
        </p:nvGrpSpPr>
        <p:grpSpPr>
          <a:xfrm>
            <a:off x="1499245" y="1936696"/>
            <a:ext cx="1410364" cy="1709480"/>
            <a:chOff x="7146332" y="2245342"/>
            <a:chExt cx="1880262" cy="2278603"/>
          </a:xfrm>
          <a:effectLst>
            <a:outerShdw blurRad="368300" dir="13500000" sy="23000" kx="1200000" algn="br" rotWithShape="0">
              <a:prstClr val="black">
                <a:alpha val="25000"/>
              </a:prstClr>
            </a:outerShdw>
          </a:effectLst>
        </p:grpSpPr>
        <p:sp>
          <p:nvSpPr>
            <p:cNvPr id="131" name="Freeform 130"/>
            <p:cNvSpPr/>
            <p:nvPr/>
          </p:nvSpPr>
          <p:spPr bwMode="auto">
            <a:xfrm>
              <a:off x="7160558" y="2584406"/>
              <a:ext cx="1851810" cy="1939539"/>
            </a:xfrm>
            <a:custGeom>
              <a:avLst/>
              <a:gdLst>
                <a:gd name="T0" fmla="*/ 1516 w 1562"/>
                <a:gd name="T1" fmla="*/ 0 h 1636"/>
                <a:gd name="T2" fmla="*/ 1562 w 1562"/>
                <a:gd name="T3" fmla="*/ 11 h 1636"/>
                <a:gd name="T4" fmla="*/ 781 w 1562"/>
                <a:gd name="T5" fmla="*/ 1636 h 1636"/>
                <a:gd name="T6" fmla="*/ 0 w 1562"/>
                <a:gd name="T7" fmla="*/ 11 h 1636"/>
                <a:gd name="T8" fmla="*/ 57 w 1562"/>
                <a:gd name="T9" fmla="*/ 0 h 1636"/>
                <a:gd name="T10" fmla="*/ 1516 w 1562"/>
                <a:gd name="T11" fmla="*/ 0 h 1636"/>
              </a:gdLst>
              <a:ahLst/>
              <a:cxnLst>
                <a:cxn ang="0">
                  <a:pos x="T0" y="T1"/>
                </a:cxn>
                <a:cxn ang="0">
                  <a:pos x="T2" y="T3"/>
                </a:cxn>
                <a:cxn ang="0">
                  <a:pos x="T4" y="T5"/>
                </a:cxn>
                <a:cxn ang="0">
                  <a:pos x="T6" y="T7"/>
                </a:cxn>
                <a:cxn ang="0">
                  <a:pos x="T8" y="T9"/>
                </a:cxn>
                <a:cxn ang="0">
                  <a:pos x="T10" y="T11"/>
                </a:cxn>
              </a:cxnLst>
              <a:rect l="0" t="0" r="r" b="b"/>
              <a:pathLst>
                <a:path w="1562" h="1636">
                  <a:moveTo>
                    <a:pt x="1516" y="0"/>
                  </a:moveTo>
                  <a:lnTo>
                    <a:pt x="1562" y="11"/>
                  </a:lnTo>
                  <a:lnTo>
                    <a:pt x="781" y="1636"/>
                  </a:lnTo>
                  <a:lnTo>
                    <a:pt x="0" y="11"/>
                  </a:lnTo>
                  <a:lnTo>
                    <a:pt x="57" y="0"/>
                  </a:lnTo>
                  <a:lnTo>
                    <a:pt x="1516" y="0"/>
                  </a:lnTo>
                  <a:close/>
                </a:path>
              </a:pathLst>
            </a:custGeom>
            <a:solidFill>
              <a:schemeClr val="accent1"/>
            </a:solidFill>
            <a:ln>
              <a:noFill/>
            </a:ln>
          </p:spPr>
          <p:txBody>
            <a:bodyPr vert="horz" wrap="square" lIns="96435" tIns="48218" rIns="96435" bIns="48218"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2" name="Oval 6"/>
            <p:cNvSpPr>
              <a:spLocks noChangeArrowheads="1"/>
            </p:cNvSpPr>
            <p:nvPr/>
          </p:nvSpPr>
          <p:spPr bwMode="auto">
            <a:xfrm>
              <a:off x="7146332" y="2245342"/>
              <a:ext cx="1880262" cy="610552"/>
            </a:xfrm>
            <a:prstGeom prst="ellipse">
              <a:avLst/>
            </a:prstGeom>
            <a:gradFill>
              <a:gsLst>
                <a:gs pos="0">
                  <a:schemeClr val="bg1"/>
                </a:gs>
                <a:gs pos="53000">
                  <a:schemeClr val="bg1">
                    <a:lumMod val="95000"/>
                  </a:schemeClr>
                </a:gs>
                <a:gs pos="100000">
                  <a:schemeClr val="bg1">
                    <a:lumMod val="85000"/>
                  </a:schemeClr>
                </a:gs>
              </a:gsLst>
              <a:lin ang="16800000" scaled="0"/>
            </a:gradFill>
            <a:ln>
              <a:noFill/>
            </a:ln>
          </p:spPr>
          <p:txBody>
            <a:bodyPr vert="horz" wrap="square" lIns="96435" tIns="48218" rIns="96435" bIns="48218"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133" name="TextBox 132"/>
          <p:cNvSpPr txBox="1"/>
          <p:nvPr/>
        </p:nvSpPr>
        <p:spPr>
          <a:xfrm>
            <a:off x="2047315" y="1887484"/>
            <a:ext cx="374999" cy="379603"/>
          </a:xfrm>
          <a:prstGeom prst="rect">
            <a:avLst/>
          </a:prstGeom>
          <a:noFill/>
          <a:effectLst/>
        </p:spPr>
        <p:txBody>
          <a:bodyPr wrap="none" lIns="65036" tIns="32518" rIns="65036" bIns="32518" rtlCol="0">
            <a:spAutoFit/>
          </a:bodyPr>
          <a:lstStyle/>
          <a:p>
            <a:pPr algn="ctr">
              <a:lnSpc>
                <a:spcPct val="120000"/>
              </a:lnSpc>
            </a:pPr>
            <a:r>
              <a:rPr lang="id-ID" sz="17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01</a:t>
            </a:r>
          </a:p>
        </p:txBody>
      </p:sp>
      <p:sp>
        <p:nvSpPr>
          <p:cNvPr id="134" name="TextBox 133"/>
          <p:cNvSpPr txBox="1"/>
          <p:nvPr/>
        </p:nvSpPr>
        <p:spPr>
          <a:xfrm>
            <a:off x="3980004" y="1556899"/>
            <a:ext cx="374999" cy="379603"/>
          </a:xfrm>
          <a:prstGeom prst="rect">
            <a:avLst/>
          </a:prstGeom>
          <a:noFill/>
          <a:effectLst/>
        </p:spPr>
        <p:txBody>
          <a:bodyPr wrap="none" lIns="65036" tIns="32518" rIns="65036" bIns="32518" rtlCol="0">
            <a:spAutoFit/>
          </a:bodyPr>
          <a:lstStyle/>
          <a:p>
            <a:pPr algn="ctr">
              <a:lnSpc>
                <a:spcPct val="120000"/>
              </a:lnSpc>
            </a:pPr>
            <a:r>
              <a:rPr lang="id-ID" sz="17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02</a:t>
            </a:r>
          </a:p>
        </p:txBody>
      </p:sp>
      <p:sp>
        <p:nvSpPr>
          <p:cNvPr id="135" name="TextBox 134"/>
          <p:cNvSpPr txBox="1"/>
          <p:nvPr/>
        </p:nvSpPr>
        <p:spPr>
          <a:xfrm>
            <a:off x="5909825" y="1282942"/>
            <a:ext cx="374999" cy="379603"/>
          </a:xfrm>
          <a:prstGeom prst="rect">
            <a:avLst/>
          </a:prstGeom>
          <a:noFill/>
          <a:effectLst/>
        </p:spPr>
        <p:txBody>
          <a:bodyPr wrap="none" lIns="65036" tIns="32518" rIns="65036" bIns="32518" rtlCol="0">
            <a:spAutoFit/>
          </a:bodyPr>
          <a:lstStyle/>
          <a:p>
            <a:pPr algn="ctr">
              <a:lnSpc>
                <a:spcPct val="120000"/>
              </a:lnSpc>
            </a:pPr>
            <a:r>
              <a:rPr lang="id-ID" sz="1700" b="1" dirty="0">
                <a:solidFill>
                  <a:schemeClr val="tx1">
                    <a:lumMod val="65000"/>
                    <a:lumOff val="35000"/>
                  </a:schemeClr>
                </a:solidFill>
                <a:latin typeface="Arial" panose="020B0604020202020204" pitchFamily="34" charset="0"/>
                <a:ea typeface="微软雅黑" panose="020B0503020204020204" pitchFamily="34" charset="-122"/>
                <a:cs typeface="+mn-ea"/>
                <a:sym typeface="Arial" panose="020B0604020202020204" pitchFamily="34" charset="0"/>
              </a:rPr>
              <a:t>03</a:t>
            </a:r>
          </a:p>
        </p:txBody>
      </p:sp>
      <p:sp>
        <p:nvSpPr>
          <p:cNvPr id="136" name="Freeform 135"/>
          <p:cNvSpPr>
            <a:spLocks noEditPoints="1"/>
          </p:cNvSpPr>
          <p:nvPr/>
        </p:nvSpPr>
        <p:spPr bwMode="auto">
          <a:xfrm>
            <a:off x="6004186" y="2155050"/>
            <a:ext cx="245376" cy="172722"/>
          </a:xfrm>
          <a:custGeom>
            <a:avLst/>
            <a:gdLst>
              <a:gd name="T0" fmla="*/ 0 w 530"/>
              <a:gd name="T1" fmla="*/ 373 h 373"/>
              <a:gd name="T2" fmla="*/ 530 w 530"/>
              <a:gd name="T3" fmla="*/ 373 h 373"/>
              <a:gd name="T4" fmla="*/ 530 w 530"/>
              <a:gd name="T5" fmla="*/ 0 h 373"/>
              <a:gd name="T6" fmla="*/ 0 w 530"/>
              <a:gd name="T7" fmla="*/ 0 h 373"/>
              <a:gd name="T8" fmla="*/ 0 w 530"/>
              <a:gd name="T9" fmla="*/ 373 h 373"/>
              <a:gd name="T10" fmla="*/ 510 w 530"/>
              <a:gd name="T11" fmla="*/ 36 h 373"/>
              <a:gd name="T12" fmla="*/ 343 w 530"/>
              <a:gd name="T13" fmla="*/ 183 h 373"/>
              <a:gd name="T14" fmla="*/ 510 w 530"/>
              <a:gd name="T15" fmla="*/ 337 h 373"/>
              <a:gd name="T16" fmla="*/ 510 w 530"/>
              <a:gd name="T17" fmla="*/ 354 h 373"/>
              <a:gd name="T18" fmla="*/ 321 w 530"/>
              <a:gd name="T19" fmla="*/ 200 h 373"/>
              <a:gd name="T20" fmla="*/ 264 w 530"/>
              <a:gd name="T21" fmla="*/ 248 h 373"/>
              <a:gd name="T22" fmla="*/ 206 w 530"/>
              <a:gd name="T23" fmla="*/ 200 h 373"/>
              <a:gd name="T24" fmla="*/ 17 w 530"/>
              <a:gd name="T25" fmla="*/ 354 h 373"/>
              <a:gd name="T26" fmla="*/ 17 w 530"/>
              <a:gd name="T27" fmla="*/ 337 h 373"/>
              <a:gd name="T28" fmla="*/ 187 w 530"/>
              <a:gd name="T29" fmla="*/ 183 h 373"/>
              <a:gd name="T30" fmla="*/ 17 w 530"/>
              <a:gd name="T31" fmla="*/ 36 h 373"/>
              <a:gd name="T32" fmla="*/ 17 w 530"/>
              <a:gd name="T33" fmla="*/ 19 h 373"/>
              <a:gd name="T34" fmla="*/ 264 w 530"/>
              <a:gd name="T35" fmla="*/ 195 h 373"/>
              <a:gd name="T36" fmla="*/ 510 w 530"/>
              <a:gd name="T37" fmla="*/ 19 h 373"/>
              <a:gd name="T38" fmla="*/ 510 w 530"/>
              <a:gd name="T39" fmla="*/ 36 h 3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530" h="373">
                <a:moveTo>
                  <a:pt x="0" y="373"/>
                </a:moveTo>
                <a:lnTo>
                  <a:pt x="530" y="373"/>
                </a:lnTo>
                <a:lnTo>
                  <a:pt x="530" y="0"/>
                </a:lnTo>
                <a:lnTo>
                  <a:pt x="0" y="0"/>
                </a:lnTo>
                <a:lnTo>
                  <a:pt x="0" y="373"/>
                </a:lnTo>
                <a:close/>
                <a:moveTo>
                  <a:pt x="510" y="36"/>
                </a:moveTo>
                <a:lnTo>
                  <a:pt x="343" y="183"/>
                </a:lnTo>
                <a:lnTo>
                  <a:pt x="510" y="337"/>
                </a:lnTo>
                <a:lnTo>
                  <a:pt x="510" y="354"/>
                </a:lnTo>
                <a:lnTo>
                  <a:pt x="321" y="200"/>
                </a:lnTo>
                <a:lnTo>
                  <a:pt x="264" y="248"/>
                </a:lnTo>
                <a:lnTo>
                  <a:pt x="206" y="200"/>
                </a:lnTo>
                <a:lnTo>
                  <a:pt x="17" y="354"/>
                </a:lnTo>
                <a:lnTo>
                  <a:pt x="17" y="337"/>
                </a:lnTo>
                <a:lnTo>
                  <a:pt x="187" y="183"/>
                </a:lnTo>
                <a:lnTo>
                  <a:pt x="17" y="36"/>
                </a:lnTo>
                <a:lnTo>
                  <a:pt x="17" y="19"/>
                </a:lnTo>
                <a:lnTo>
                  <a:pt x="264" y="195"/>
                </a:lnTo>
                <a:lnTo>
                  <a:pt x="510" y="19"/>
                </a:lnTo>
                <a:lnTo>
                  <a:pt x="510" y="36"/>
                </a:lnTo>
                <a:close/>
              </a:path>
            </a:pathLst>
          </a:custGeom>
          <a:solidFill>
            <a:schemeClr val="bg1"/>
          </a:solidFill>
          <a:ln>
            <a:noFill/>
          </a:ln>
        </p:spPr>
        <p:txBody>
          <a:bodyPr vert="horz" wrap="square" lIns="68589" tIns="34295" rIns="68589" bIns="34295"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7" name="Freeform 136"/>
          <p:cNvSpPr>
            <a:spLocks noEditPoints="1"/>
          </p:cNvSpPr>
          <p:nvPr/>
        </p:nvSpPr>
        <p:spPr bwMode="auto">
          <a:xfrm>
            <a:off x="4098727" y="2390394"/>
            <a:ext cx="232641" cy="232252"/>
          </a:xfrm>
          <a:custGeom>
            <a:avLst/>
            <a:gdLst>
              <a:gd name="T0" fmla="*/ 120 w 223"/>
              <a:gd name="T1" fmla="*/ 86 h 223"/>
              <a:gd name="T2" fmla="*/ 120 w 223"/>
              <a:gd name="T3" fmla="*/ 69 h 223"/>
              <a:gd name="T4" fmla="*/ 163 w 223"/>
              <a:gd name="T5" fmla="*/ 69 h 223"/>
              <a:gd name="T6" fmla="*/ 163 w 223"/>
              <a:gd name="T7" fmla="*/ 0 h 223"/>
              <a:gd name="T8" fmla="*/ 60 w 223"/>
              <a:gd name="T9" fmla="*/ 0 h 223"/>
              <a:gd name="T10" fmla="*/ 60 w 223"/>
              <a:gd name="T11" fmla="*/ 69 h 223"/>
              <a:gd name="T12" fmla="*/ 103 w 223"/>
              <a:gd name="T13" fmla="*/ 69 h 223"/>
              <a:gd name="T14" fmla="*/ 103 w 223"/>
              <a:gd name="T15" fmla="*/ 86 h 223"/>
              <a:gd name="T16" fmla="*/ 43 w 223"/>
              <a:gd name="T17" fmla="*/ 86 h 223"/>
              <a:gd name="T18" fmla="*/ 43 w 223"/>
              <a:gd name="T19" fmla="*/ 78 h 223"/>
              <a:gd name="T20" fmla="*/ 18 w 223"/>
              <a:gd name="T21" fmla="*/ 78 h 223"/>
              <a:gd name="T22" fmla="*/ 18 w 223"/>
              <a:gd name="T23" fmla="*/ 86 h 223"/>
              <a:gd name="T24" fmla="*/ 0 w 223"/>
              <a:gd name="T25" fmla="*/ 86 h 223"/>
              <a:gd name="T26" fmla="*/ 0 w 223"/>
              <a:gd name="T27" fmla="*/ 223 h 223"/>
              <a:gd name="T28" fmla="*/ 223 w 223"/>
              <a:gd name="T29" fmla="*/ 223 h 223"/>
              <a:gd name="T30" fmla="*/ 223 w 223"/>
              <a:gd name="T31" fmla="*/ 86 h 223"/>
              <a:gd name="T32" fmla="*/ 120 w 223"/>
              <a:gd name="T33" fmla="*/ 86 h 223"/>
              <a:gd name="T34" fmla="*/ 69 w 223"/>
              <a:gd name="T35" fmla="*/ 9 h 223"/>
              <a:gd name="T36" fmla="*/ 155 w 223"/>
              <a:gd name="T37" fmla="*/ 9 h 223"/>
              <a:gd name="T38" fmla="*/ 155 w 223"/>
              <a:gd name="T39" fmla="*/ 60 h 223"/>
              <a:gd name="T40" fmla="*/ 69 w 223"/>
              <a:gd name="T41" fmla="*/ 60 h 223"/>
              <a:gd name="T42" fmla="*/ 69 w 223"/>
              <a:gd name="T43" fmla="*/ 9 h 223"/>
              <a:gd name="T44" fmla="*/ 112 w 223"/>
              <a:gd name="T45" fmla="*/ 198 h 223"/>
              <a:gd name="T46" fmla="*/ 69 w 223"/>
              <a:gd name="T47" fmla="*/ 155 h 223"/>
              <a:gd name="T48" fmla="*/ 112 w 223"/>
              <a:gd name="T49" fmla="*/ 112 h 223"/>
              <a:gd name="T50" fmla="*/ 155 w 223"/>
              <a:gd name="T51" fmla="*/ 155 h 223"/>
              <a:gd name="T52" fmla="*/ 112 w 223"/>
              <a:gd name="T53" fmla="*/ 198 h 223"/>
              <a:gd name="T54" fmla="*/ 206 w 223"/>
              <a:gd name="T55" fmla="*/ 112 h 223"/>
              <a:gd name="T56" fmla="*/ 180 w 223"/>
              <a:gd name="T57" fmla="*/ 112 h 223"/>
              <a:gd name="T58" fmla="*/ 180 w 223"/>
              <a:gd name="T59" fmla="*/ 103 h 223"/>
              <a:gd name="T60" fmla="*/ 206 w 223"/>
              <a:gd name="T61" fmla="*/ 103 h 223"/>
              <a:gd name="T62" fmla="*/ 206 w 223"/>
              <a:gd name="T63" fmla="*/ 112 h 22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Lst>
            <a:rect l="0" t="0" r="r" b="b"/>
            <a:pathLst>
              <a:path w="223" h="223">
                <a:moveTo>
                  <a:pt x="120" y="86"/>
                </a:moveTo>
                <a:cubicBezTo>
                  <a:pt x="120" y="69"/>
                  <a:pt x="120" y="69"/>
                  <a:pt x="120" y="69"/>
                </a:cubicBezTo>
                <a:cubicBezTo>
                  <a:pt x="163" y="69"/>
                  <a:pt x="163" y="69"/>
                  <a:pt x="163" y="69"/>
                </a:cubicBezTo>
                <a:cubicBezTo>
                  <a:pt x="163" y="0"/>
                  <a:pt x="163" y="0"/>
                  <a:pt x="163" y="0"/>
                </a:cubicBezTo>
                <a:cubicBezTo>
                  <a:pt x="60" y="0"/>
                  <a:pt x="60" y="0"/>
                  <a:pt x="60" y="0"/>
                </a:cubicBezTo>
                <a:cubicBezTo>
                  <a:pt x="60" y="69"/>
                  <a:pt x="60" y="69"/>
                  <a:pt x="60" y="69"/>
                </a:cubicBezTo>
                <a:cubicBezTo>
                  <a:pt x="103" y="69"/>
                  <a:pt x="103" y="69"/>
                  <a:pt x="103" y="69"/>
                </a:cubicBezTo>
                <a:cubicBezTo>
                  <a:pt x="103" y="86"/>
                  <a:pt x="103" y="86"/>
                  <a:pt x="103" y="86"/>
                </a:cubicBezTo>
                <a:cubicBezTo>
                  <a:pt x="43" y="86"/>
                  <a:pt x="43" y="86"/>
                  <a:pt x="43" y="86"/>
                </a:cubicBezTo>
                <a:cubicBezTo>
                  <a:pt x="43" y="78"/>
                  <a:pt x="43" y="78"/>
                  <a:pt x="43" y="78"/>
                </a:cubicBezTo>
                <a:cubicBezTo>
                  <a:pt x="18" y="78"/>
                  <a:pt x="18" y="78"/>
                  <a:pt x="18" y="78"/>
                </a:cubicBezTo>
                <a:cubicBezTo>
                  <a:pt x="18" y="86"/>
                  <a:pt x="18" y="86"/>
                  <a:pt x="18" y="86"/>
                </a:cubicBezTo>
                <a:cubicBezTo>
                  <a:pt x="0" y="86"/>
                  <a:pt x="0" y="86"/>
                  <a:pt x="0" y="86"/>
                </a:cubicBezTo>
                <a:cubicBezTo>
                  <a:pt x="0" y="223"/>
                  <a:pt x="0" y="223"/>
                  <a:pt x="0" y="223"/>
                </a:cubicBezTo>
                <a:cubicBezTo>
                  <a:pt x="223" y="223"/>
                  <a:pt x="223" y="223"/>
                  <a:pt x="223" y="223"/>
                </a:cubicBezTo>
                <a:cubicBezTo>
                  <a:pt x="223" y="86"/>
                  <a:pt x="223" y="86"/>
                  <a:pt x="223" y="86"/>
                </a:cubicBezTo>
                <a:cubicBezTo>
                  <a:pt x="120" y="86"/>
                  <a:pt x="120" y="86"/>
                  <a:pt x="120" y="86"/>
                </a:cubicBezTo>
                <a:moveTo>
                  <a:pt x="69" y="9"/>
                </a:moveTo>
                <a:cubicBezTo>
                  <a:pt x="155" y="9"/>
                  <a:pt x="155" y="9"/>
                  <a:pt x="155" y="9"/>
                </a:cubicBezTo>
                <a:cubicBezTo>
                  <a:pt x="155" y="60"/>
                  <a:pt x="155" y="60"/>
                  <a:pt x="155" y="60"/>
                </a:cubicBezTo>
                <a:cubicBezTo>
                  <a:pt x="69" y="60"/>
                  <a:pt x="69" y="60"/>
                  <a:pt x="69" y="60"/>
                </a:cubicBezTo>
                <a:lnTo>
                  <a:pt x="69" y="9"/>
                </a:lnTo>
                <a:close/>
                <a:moveTo>
                  <a:pt x="112" y="198"/>
                </a:moveTo>
                <a:cubicBezTo>
                  <a:pt x="88" y="198"/>
                  <a:pt x="69" y="178"/>
                  <a:pt x="69" y="155"/>
                </a:cubicBezTo>
                <a:cubicBezTo>
                  <a:pt x="69" y="131"/>
                  <a:pt x="88" y="112"/>
                  <a:pt x="112" y="112"/>
                </a:cubicBezTo>
                <a:cubicBezTo>
                  <a:pt x="136" y="112"/>
                  <a:pt x="155" y="131"/>
                  <a:pt x="155" y="155"/>
                </a:cubicBezTo>
                <a:cubicBezTo>
                  <a:pt x="155" y="178"/>
                  <a:pt x="136" y="198"/>
                  <a:pt x="112" y="198"/>
                </a:cubicBezTo>
                <a:moveTo>
                  <a:pt x="206" y="112"/>
                </a:moveTo>
                <a:cubicBezTo>
                  <a:pt x="180" y="112"/>
                  <a:pt x="180" y="112"/>
                  <a:pt x="180" y="112"/>
                </a:cubicBezTo>
                <a:cubicBezTo>
                  <a:pt x="180" y="103"/>
                  <a:pt x="180" y="103"/>
                  <a:pt x="180" y="103"/>
                </a:cubicBezTo>
                <a:cubicBezTo>
                  <a:pt x="206" y="103"/>
                  <a:pt x="206" y="103"/>
                  <a:pt x="206" y="103"/>
                </a:cubicBezTo>
                <a:lnTo>
                  <a:pt x="206" y="112"/>
                </a:lnTo>
                <a:close/>
              </a:path>
            </a:pathLst>
          </a:custGeom>
          <a:solidFill>
            <a:schemeClr val="bg1"/>
          </a:solidFill>
          <a:ln>
            <a:noFill/>
          </a:ln>
        </p:spPr>
        <p:txBody>
          <a:bodyPr vert="horz" wrap="square" lIns="68589" tIns="34295" rIns="68589" bIns="34295"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5" name="Group 137"/>
          <p:cNvGrpSpPr/>
          <p:nvPr/>
        </p:nvGrpSpPr>
        <p:grpSpPr>
          <a:xfrm flipH="1">
            <a:off x="2039382" y="2721157"/>
            <a:ext cx="295058" cy="299306"/>
            <a:chOff x="1909763" y="950913"/>
            <a:chExt cx="782637" cy="793750"/>
          </a:xfrm>
          <a:solidFill>
            <a:schemeClr val="bg1"/>
          </a:solidFill>
        </p:grpSpPr>
        <p:sp>
          <p:nvSpPr>
            <p:cNvPr id="139" name="Freeform 59"/>
            <p:cNvSpPr>
              <a:spLocks noEditPoints="1"/>
            </p:cNvSpPr>
            <p:nvPr/>
          </p:nvSpPr>
          <p:spPr bwMode="auto">
            <a:xfrm>
              <a:off x="1909763" y="1204913"/>
              <a:ext cx="539750" cy="539750"/>
            </a:xfrm>
            <a:custGeom>
              <a:avLst/>
              <a:gdLst>
                <a:gd name="T0" fmla="*/ 0 w 340"/>
                <a:gd name="T1" fmla="*/ 340 h 340"/>
                <a:gd name="T2" fmla="*/ 340 w 340"/>
                <a:gd name="T3" fmla="*/ 340 h 340"/>
                <a:gd name="T4" fmla="*/ 340 w 340"/>
                <a:gd name="T5" fmla="*/ 0 h 340"/>
                <a:gd name="T6" fmla="*/ 0 w 340"/>
                <a:gd name="T7" fmla="*/ 0 h 340"/>
                <a:gd name="T8" fmla="*/ 0 w 340"/>
                <a:gd name="T9" fmla="*/ 340 h 340"/>
                <a:gd name="T10" fmla="*/ 304 w 340"/>
                <a:gd name="T11" fmla="*/ 251 h 340"/>
                <a:gd name="T12" fmla="*/ 35 w 340"/>
                <a:gd name="T13" fmla="*/ 251 h 340"/>
                <a:gd name="T14" fmla="*/ 35 w 340"/>
                <a:gd name="T15" fmla="*/ 36 h 340"/>
                <a:gd name="T16" fmla="*/ 304 w 340"/>
                <a:gd name="T17" fmla="*/ 36 h 340"/>
                <a:gd name="T18" fmla="*/ 304 w 340"/>
                <a:gd name="T19" fmla="*/ 251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40" h="340">
                  <a:moveTo>
                    <a:pt x="0" y="340"/>
                  </a:moveTo>
                  <a:lnTo>
                    <a:pt x="340" y="340"/>
                  </a:lnTo>
                  <a:lnTo>
                    <a:pt x="340" y="0"/>
                  </a:lnTo>
                  <a:lnTo>
                    <a:pt x="0" y="0"/>
                  </a:lnTo>
                  <a:lnTo>
                    <a:pt x="0" y="340"/>
                  </a:lnTo>
                  <a:close/>
                  <a:moveTo>
                    <a:pt x="304" y="251"/>
                  </a:moveTo>
                  <a:lnTo>
                    <a:pt x="35" y="251"/>
                  </a:lnTo>
                  <a:lnTo>
                    <a:pt x="35" y="36"/>
                  </a:lnTo>
                  <a:lnTo>
                    <a:pt x="304" y="36"/>
                  </a:lnTo>
                  <a:lnTo>
                    <a:pt x="304" y="251"/>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0" name="Freeform 60"/>
            <p:cNvSpPr/>
            <p:nvPr/>
          </p:nvSpPr>
          <p:spPr bwMode="auto">
            <a:xfrm>
              <a:off x="2060575" y="950913"/>
              <a:ext cx="631825" cy="569913"/>
            </a:xfrm>
            <a:custGeom>
              <a:avLst/>
              <a:gdLst>
                <a:gd name="T0" fmla="*/ 334 w 398"/>
                <a:gd name="T1" fmla="*/ 0 h 359"/>
                <a:gd name="T2" fmla="*/ 0 w 398"/>
                <a:gd name="T3" fmla="*/ 64 h 359"/>
                <a:gd name="T4" fmla="*/ 15 w 398"/>
                <a:gd name="T5" fmla="*/ 143 h 359"/>
                <a:gd name="T6" fmla="*/ 51 w 398"/>
                <a:gd name="T7" fmla="*/ 143 h 359"/>
                <a:gd name="T8" fmla="*/ 41 w 398"/>
                <a:gd name="T9" fmla="*/ 93 h 359"/>
                <a:gd name="T10" fmla="*/ 305 w 398"/>
                <a:gd name="T11" fmla="*/ 40 h 359"/>
                <a:gd name="T12" fmla="*/ 346 w 398"/>
                <a:gd name="T13" fmla="*/ 251 h 359"/>
                <a:gd name="T14" fmla="*/ 262 w 398"/>
                <a:gd name="T15" fmla="*/ 268 h 359"/>
                <a:gd name="T16" fmla="*/ 262 w 398"/>
                <a:gd name="T17" fmla="*/ 359 h 359"/>
                <a:gd name="T18" fmla="*/ 398 w 398"/>
                <a:gd name="T19" fmla="*/ 332 h 359"/>
                <a:gd name="T20" fmla="*/ 334 w 398"/>
                <a:gd name="T21" fmla="*/ 0 h 3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98" h="359">
                  <a:moveTo>
                    <a:pt x="334" y="0"/>
                  </a:moveTo>
                  <a:lnTo>
                    <a:pt x="0" y="64"/>
                  </a:lnTo>
                  <a:lnTo>
                    <a:pt x="15" y="143"/>
                  </a:lnTo>
                  <a:lnTo>
                    <a:pt x="51" y="143"/>
                  </a:lnTo>
                  <a:lnTo>
                    <a:pt x="41" y="93"/>
                  </a:lnTo>
                  <a:lnTo>
                    <a:pt x="305" y="40"/>
                  </a:lnTo>
                  <a:lnTo>
                    <a:pt x="346" y="251"/>
                  </a:lnTo>
                  <a:lnTo>
                    <a:pt x="262" y="268"/>
                  </a:lnTo>
                  <a:lnTo>
                    <a:pt x="262" y="359"/>
                  </a:lnTo>
                  <a:lnTo>
                    <a:pt x="398" y="332"/>
                  </a:lnTo>
                  <a:lnTo>
                    <a:pt x="334" y="0"/>
                  </a:lnTo>
                  <a:close/>
                </a:path>
              </a:pathLst>
            </a:custGeom>
            <a:grpFill/>
            <a:ln>
              <a:noFill/>
            </a:ln>
            <a:extLst>
              <a:ext uri="{91240B29-F687-4F45-9708-019B960494DF}">
                <a14:hiddenLine xmlns:a14="http://schemas.microsoft.com/office/drawing/2010/main" w="9525">
                  <a:solidFill>
                    <a:srgbClr val="000000"/>
                  </a:solidFill>
                  <a:round/>
                </a14:hiddenLine>
              </a:ext>
            </a:extLst>
          </p:spPr>
          <p:txBody>
            <a:bodyPr vert="horz" wrap="square" lIns="96435" tIns="48218" rIns="96435" bIns="48218" numCol="1" anchor="t" anchorCtr="0" compatLnSpc="1"/>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cxnSp>
        <p:nvCxnSpPr>
          <p:cNvPr id="144" name="Straight Connector 143"/>
          <p:cNvCxnSpPr/>
          <p:nvPr/>
        </p:nvCxnSpPr>
        <p:spPr>
          <a:xfrm>
            <a:off x="2500756" y="4293258"/>
            <a:ext cx="126808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145" name="TextBox 144"/>
          <p:cNvSpPr txBox="1"/>
          <p:nvPr/>
        </p:nvSpPr>
        <p:spPr>
          <a:xfrm>
            <a:off x="2561846" y="3584499"/>
            <a:ext cx="1094252" cy="250337"/>
          </a:xfrm>
          <a:prstGeom prst="rect">
            <a:avLst/>
          </a:prstGeom>
          <a:noFill/>
        </p:spPr>
        <p:txBody>
          <a:bodyPr wrap="square" lIns="65036" tIns="32518" rIns="65036" bIns="32518" rtlCol="0">
            <a:spAutoFit/>
          </a:bodyPr>
          <a:lstStyle/>
          <a:p>
            <a:pPr>
              <a:lnSpc>
                <a:spcPct val="120000"/>
              </a:lnSpc>
            </a:pPr>
            <a:r>
              <a:rPr lang="zh-CN" altLang="en-US" sz="10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0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6" name="TextBox 145"/>
          <p:cNvSpPr txBox="1"/>
          <p:nvPr/>
        </p:nvSpPr>
        <p:spPr>
          <a:xfrm>
            <a:off x="2561847" y="3828686"/>
            <a:ext cx="1288303" cy="509012"/>
          </a:xfrm>
          <a:prstGeom prst="rect">
            <a:avLst/>
          </a:prstGeom>
          <a:noFill/>
        </p:spPr>
        <p:txBody>
          <a:bodyPr wrap="square" lIns="65036" tIns="32518" rIns="65036" bIns="32518" rtlCol="0">
            <a:spAutoFit/>
          </a:bodyPr>
          <a:lstStyle/>
          <a:p>
            <a:pPr algn="just">
              <a:lnSpc>
                <a:spcPct val="120000"/>
              </a:lnSpc>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47" name="Straight Connector 146"/>
          <p:cNvCxnSpPr/>
          <p:nvPr/>
        </p:nvCxnSpPr>
        <p:spPr>
          <a:xfrm flipH="1" flipV="1">
            <a:off x="2500754" y="3419112"/>
            <a:ext cx="0" cy="872503"/>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48" name="Straight Connector 147"/>
          <p:cNvCxnSpPr/>
          <p:nvPr/>
        </p:nvCxnSpPr>
        <p:spPr>
          <a:xfrm>
            <a:off x="4571800" y="3913459"/>
            <a:ext cx="126808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149" name="TextBox 148"/>
          <p:cNvSpPr txBox="1"/>
          <p:nvPr/>
        </p:nvSpPr>
        <p:spPr>
          <a:xfrm>
            <a:off x="4598701" y="3204701"/>
            <a:ext cx="1094252" cy="250337"/>
          </a:xfrm>
          <a:prstGeom prst="rect">
            <a:avLst/>
          </a:prstGeom>
          <a:noFill/>
        </p:spPr>
        <p:txBody>
          <a:bodyPr wrap="square" lIns="65036" tIns="32518" rIns="65036" bIns="32518" rtlCol="0">
            <a:spAutoFit/>
          </a:bodyPr>
          <a:lstStyle/>
          <a:p>
            <a:pPr>
              <a:lnSpc>
                <a:spcPct val="120000"/>
              </a:lnSpc>
            </a:pPr>
            <a:r>
              <a:rPr lang="zh-CN" altLang="en-US" sz="10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0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0" name="TextBox 149"/>
          <p:cNvSpPr txBox="1"/>
          <p:nvPr/>
        </p:nvSpPr>
        <p:spPr>
          <a:xfrm>
            <a:off x="4598702" y="3448887"/>
            <a:ext cx="1288303" cy="509012"/>
          </a:xfrm>
          <a:prstGeom prst="rect">
            <a:avLst/>
          </a:prstGeom>
          <a:noFill/>
        </p:spPr>
        <p:txBody>
          <a:bodyPr wrap="square" lIns="65036" tIns="32518" rIns="65036" bIns="32518" rtlCol="0">
            <a:spAutoFit/>
          </a:bodyPr>
          <a:lstStyle/>
          <a:p>
            <a:pPr algn="just">
              <a:lnSpc>
                <a:spcPct val="120000"/>
              </a:lnSpc>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51" name="Straight Connector 150"/>
          <p:cNvCxnSpPr/>
          <p:nvPr/>
        </p:nvCxnSpPr>
        <p:spPr>
          <a:xfrm flipH="1" flipV="1">
            <a:off x="4571798" y="3039314"/>
            <a:ext cx="0" cy="872503"/>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cxnSp>
        <p:nvCxnSpPr>
          <p:cNvPr id="152" name="Straight Connector 151"/>
          <p:cNvCxnSpPr/>
          <p:nvPr/>
        </p:nvCxnSpPr>
        <p:spPr>
          <a:xfrm>
            <a:off x="6515479" y="3573106"/>
            <a:ext cx="1268083" cy="0"/>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
        <p:nvSpPr>
          <p:cNvPr id="153" name="TextBox 152"/>
          <p:cNvSpPr txBox="1"/>
          <p:nvPr/>
        </p:nvSpPr>
        <p:spPr>
          <a:xfrm>
            <a:off x="6542380" y="2864348"/>
            <a:ext cx="1094252" cy="250337"/>
          </a:xfrm>
          <a:prstGeom prst="rect">
            <a:avLst/>
          </a:prstGeom>
          <a:noFill/>
        </p:spPr>
        <p:txBody>
          <a:bodyPr wrap="square" lIns="65036" tIns="32518" rIns="65036" bIns="32518" rtlCol="0">
            <a:spAutoFit/>
          </a:bodyPr>
          <a:lstStyle/>
          <a:p>
            <a:pPr>
              <a:lnSpc>
                <a:spcPct val="120000"/>
              </a:lnSpc>
            </a:pPr>
            <a:r>
              <a:rPr lang="zh-CN" altLang="en-US" sz="10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id-ID" sz="10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4" name="TextBox 153"/>
          <p:cNvSpPr txBox="1"/>
          <p:nvPr/>
        </p:nvSpPr>
        <p:spPr>
          <a:xfrm>
            <a:off x="6542381" y="3108535"/>
            <a:ext cx="1288303" cy="509012"/>
          </a:xfrm>
          <a:prstGeom prst="rect">
            <a:avLst/>
          </a:prstGeom>
          <a:noFill/>
        </p:spPr>
        <p:txBody>
          <a:bodyPr wrap="square" lIns="65036" tIns="32518" rIns="65036" bIns="32518" rtlCol="0">
            <a:spAutoFit/>
          </a:bodyPr>
          <a:lstStyle/>
          <a:p>
            <a:pPr algn="just">
              <a:lnSpc>
                <a:spcPct val="120000"/>
              </a:lnSpc>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endParaRPr lang="en-US" sz="600" b="1"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cxnSp>
        <p:nvCxnSpPr>
          <p:cNvPr id="155" name="Straight Connector 154"/>
          <p:cNvCxnSpPr/>
          <p:nvPr/>
        </p:nvCxnSpPr>
        <p:spPr>
          <a:xfrm flipH="1" flipV="1">
            <a:off x="6515477" y="2698961"/>
            <a:ext cx="0" cy="872503"/>
          </a:xfrm>
          <a:prstGeom prst="line">
            <a:avLst/>
          </a:prstGeom>
          <a:ln w="6350">
            <a:solidFill>
              <a:schemeClr val="bg1">
                <a:lumMod val="65000"/>
              </a:schemeClr>
            </a:solidFill>
            <a:prstDash val="sysDot"/>
            <a:tailEnd type="oval"/>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anim calcmode="lin" valueType="num">
                                      <p:cBhvr>
                                        <p:cTn id="8" dur="500" fill="hold"/>
                                        <p:tgtEl>
                                          <p:spTgt spid="4"/>
                                        </p:tgtEl>
                                        <p:attrNameLst>
                                          <p:attrName>ppt_x</p:attrName>
                                        </p:attrNameLst>
                                      </p:cBhvr>
                                      <p:tavLst>
                                        <p:tav tm="0">
                                          <p:val>
                                            <p:strVal val="#ppt_x"/>
                                          </p:val>
                                        </p:tav>
                                        <p:tav tm="100000">
                                          <p:val>
                                            <p:strVal val="#ppt_x"/>
                                          </p:val>
                                        </p:tav>
                                      </p:tavLst>
                                    </p:anim>
                                    <p:anim calcmode="lin" valueType="num">
                                      <p:cBhvr>
                                        <p:cTn id="9" dur="500" fill="hold"/>
                                        <p:tgtEl>
                                          <p:spTgt spid="4"/>
                                        </p:tgtEl>
                                        <p:attrNameLst>
                                          <p:attrName>ppt_y</p:attrName>
                                        </p:attrNameLst>
                                      </p:cBhvr>
                                      <p:tavLst>
                                        <p:tav tm="0">
                                          <p:val>
                                            <p:strVal val="#ppt_y-.1"/>
                                          </p:val>
                                        </p:tav>
                                        <p:tav tm="100000">
                                          <p:val>
                                            <p:strVal val="#ppt_y"/>
                                          </p:val>
                                        </p:tav>
                                      </p:tavLst>
                                    </p:anim>
                                  </p:childTnLst>
                                </p:cTn>
                              </p:par>
                            </p:childTnLst>
                          </p:cTn>
                        </p:par>
                        <p:par>
                          <p:cTn id="10" fill="hold">
                            <p:stCondLst>
                              <p:cond delay="500"/>
                            </p:stCondLst>
                            <p:childTnLst>
                              <p:par>
                                <p:cTn id="11" presetID="10" presetClass="entr" presetSubtype="0" fill="hold" grpId="0" nodeType="afterEffect">
                                  <p:stCondLst>
                                    <p:cond delay="0"/>
                                  </p:stCondLst>
                                  <p:childTnLst>
                                    <p:set>
                                      <p:cBhvr>
                                        <p:cTn id="12" dur="1" fill="hold">
                                          <p:stCondLst>
                                            <p:cond delay="0"/>
                                          </p:stCondLst>
                                        </p:cTn>
                                        <p:tgtEl>
                                          <p:spTgt spid="133"/>
                                        </p:tgtEl>
                                        <p:attrNameLst>
                                          <p:attrName>style.visibility</p:attrName>
                                        </p:attrNameLst>
                                      </p:cBhvr>
                                      <p:to>
                                        <p:strVal val="visible"/>
                                      </p:to>
                                    </p:set>
                                    <p:animEffect transition="in" filter="fade">
                                      <p:cBhvr>
                                        <p:cTn id="13" dur="500"/>
                                        <p:tgtEl>
                                          <p:spTgt spid="133"/>
                                        </p:tgtEl>
                                      </p:cBhvr>
                                    </p:animEffect>
                                  </p:childTnLst>
                                </p:cTn>
                              </p:par>
                              <p:par>
                                <p:cTn id="14" presetID="53" presetClass="entr" presetSubtype="16" fill="hold" nodeType="withEffect">
                                  <p:stCondLst>
                                    <p:cond delay="0"/>
                                  </p:stCondLst>
                                  <p:childTnLst>
                                    <p:set>
                                      <p:cBhvr>
                                        <p:cTn id="15" dur="1" fill="hold">
                                          <p:stCondLst>
                                            <p:cond delay="0"/>
                                          </p:stCondLst>
                                        </p:cTn>
                                        <p:tgtEl>
                                          <p:spTgt spid="5"/>
                                        </p:tgtEl>
                                        <p:attrNameLst>
                                          <p:attrName>style.visibility</p:attrName>
                                        </p:attrNameLst>
                                      </p:cBhvr>
                                      <p:to>
                                        <p:strVal val="visible"/>
                                      </p:to>
                                    </p:set>
                                    <p:anim calcmode="lin" valueType="num">
                                      <p:cBhvr>
                                        <p:cTn id="16" dur="500" fill="hold"/>
                                        <p:tgtEl>
                                          <p:spTgt spid="5"/>
                                        </p:tgtEl>
                                        <p:attrNameLst>
                                          <p:attrName>ppt_w</p:attrName>
                                        </p:attrNameLst>
                                      </p:cBhvr>
                                      <p:tavLst>
                                        <p:tav tm="0">
                                          <p:val>
                                            <p:fltVal val="0"/>
                                          </p:val>
                                        </p:tav>
                                        <p:tav tm="100000">
                                          <p:val>
                                            <p:strVal val="#ppt_w"/>
                                          </p:val>
                                        </p:tav>
                                      </p:tavLst>
                                    </p:anim>
                                    <p:anim calcmode="lin" valueType="num">
                                      <p:cBhvr>
                                        <p:cTn id="17" dur="500" fill="hold"/>
                                        <p:tgtEl>
                                          <p:spTgt spid="5"/>
                                        </p:tgtEl>
                                        <p:attrNameLst>
                                          <p:attrName>ppt_h</p:attrName>
                                        </p:attrNameLst>
                                      </p:cBhvr>
                                      <p:tavLst>
                                        <p:tav tm="0">
                                          <p:val>
                                            <p:fltVal val="0"/>
                                          </p:val>
                                        </p:tav>
                                        <p:tav tm="100000">
                                          <p:val>
                                            <p:strVal val="#ppt_h"/>
                                          </p:val>
                                        </p:tav>
                                      </p:tavLst>
                                    </p:anim>
                                    <p:animEffect transition="in" filter="fade">
                                      <p:cBhvr>
                                        <p:cTn id="18" dur="500"/>
                                        <p:tgtEl>
                                          <p:spTgt spid="5"/>
                                        </p:tgtEl>
                                      </p:cBhvr>
                                    </p:animEffect>
                                  </p:childTnLst>
                                </p:cTn>
                              </p:par>
                            </p:childTnLst>
                          </p:cTn>
                        </p:par>
                        <p:par>
                          <p:cTn id="19" fill="hold">
                            <p:stCondLst>
                              <p:cond delay="1000"/>
                            </p:stCondLst>
                            <p:childTnLst>
                              <p:par>
                                <p:cTn id="20" presetID="22" presetClass="entr" presetSubtype="1" fill="hold" nodeType="afterEffect">
                                  <p:stCondLst>
                                    <p:cond delay="0"/>
                                  </p:stCondLst>
                                  <p:childTnLst>
                                    <p:set>
                                      <p:cBhvr>
                                        <p:cTn id="21" dur="1" fill="hold">
                                          <p:stCondLst>
                                            <p:cond delay="0"/>
                                          </p:stCondLst>
                                        </p:cTn>
                                        <p:tgtEl>
                                          <p:spTgt spid="147"/>
                                        </p:tgtEl>
                                        <p:attrNameLst>
                                          <p:attrName>style.visibility</p:attrName>
                                        </p:attrNameLst>
                                      </p:cBhvr>
                                      <p:to>
                                        <p:strVal val="visible"/>
                                      </p:to>
                                    </p:set>
                                    <p:animEffect transition="in" filter="wipe(up)">
                                      <p:cBhvr>
                                        <p:cTn id="22" dur="500"/>
                                        <p:tgtEl>
                                          <p:spTgt spid="147"/>
                                        </p:tgtEl>
                                      </p:cBhvr>
                                    </p:animEffect>
                                  </p:childTnLst>
                                </p:cTn>
                              </p:par>
                            </p:childTnLst>
                          </p:cTn>
                        </p:par>
                        <p:par>
                          <p:cTn id="23" fill="hold">
                            <p:stCondLst>
                              <p:cond delay="1500"/>
                            </p:stCondLst>
                            <p:childTnLst>
                              <p:par>
                                <p:cTn id="24" presetID="22" presetClass="entr" presetSubtype="8" fill="hold" nodeType="afterEffect">
                                  <p:stCondLst>
                                    <p:cond delay="0"/>
                                  </p:stCondLst>
                                  <p:childTnLst>
                                    <p:set>
                                      <p:cBhvr>
                                        <p:cTn id="25" dur="1" fill="hold">
                                          <p:stCondLst>
                                            <p:cond delay="0"/>
                                          </p:stCondLst>
                                        </p:cTn>
                                        <p:tgtEl>
                                          <p:spTgt spid="144"/>
                                        </p:tgtEl>
                                        <p:attrNameLst>
                                          <p:attrName>style.visibility</p:attrName>
                                        </p:attrNameLst>
                                      </p:cBhvr>
                                      <p:to>
                                        <p:strVal val="visible"/>
                                      </p:to>
                                    </p:set>
                                    <p:animEffect transition="in" filter="wipe(left)">
                                      <p:cBhvr>
                                        <p:cTn id="26" dur="500"/>
                                        <p:tgtEl>
                                          <p:spTgt spid="144"/>
                                        </p:tgtEl>
                                      </p:cBhvr>
                                    </p:animEffect>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145"/>
                                        </p:tgtEl>
                                        <p:attrNameLst>
                                          <p:attrName>style.visibility</p:attrName>
                                        </p:attrNameLst>
                                      </p:cBhvr>
                                      <p:to>
                                        <p:strVal val="visible"/>
                                      </p:to>
                                    </p:set>
                                    <p:animEffect transition="in" filter="fade">
                                      <p:cBhvr>
                                        <p:cTn id="30" dur="500"/>
                                        <p:tgtEl>
                                          <p:spTgt spid="145"/>
                                        </p:tgtEl>
                                      </p:cBhvr>
                                    </p:animEffect>
                                  </p:childTnLst>
                                </p:cTn>
                              </p:par>
                              <p:par>
                                <p:cTn id="31" presetID="10" presetClass="entr" presetSubtype="0" fill="hold" grpId="0" nodeType="withEffect">
                                  <p:stCondLst>
                                    <p:cond delay="0"/>
                                  </p:stCondLst>
                                  <p:childTnLst>
                                    <p:set>
                                      <p:cBhvr>
                                        <p:cTn id="32" dur="1" fill="hold">
                                          <p:stCondLst>
                                            <p:cond delay="0"/>
                                          </p:stCondLst>
                                        </p:cTn>
                                        <p:tgtEl>
                                          <p:spTgt spid="146"/>
                                        </p:tgtEl>
                                        <p:attrNameLst>
                                          <p:attrName>style.visibility</p:attrName>
                                        </p:attrNameLst>
                                      </p:cBhvr>
                                      <p:to>
                                        <p:strVal val="visible"/>
                                      </p:to>
                                    </p:set>
                                    <p:animEffect transition="in" filter="fade">
                                      <p:cBhvr>
                                        <p:cTn id="33" dur="500"/>
                                        <p:tgtEl>
                                          <p:spTgt spid="146"/>
                                        </p:tgtEl>
                                      </p:cBhvr>
                                    </p:animEffect>
                                  </p:childTnLst>
                                </p:cTn>
                              </p:par>
                            </p:childTnLst>
                          </p:cTn>
                        </p:par>
                        <p:par>
                          <p:cTn id="34" fill="hold">
                            <p:stCondLst>
                              <p:cond delay="2500"/>
                            </p:stCondLst>
                            <p:childTnLst>
                              <p:par>
                                <p:cTn id="35" presetID="47" presetClass="entr" presetSubtype="0" fill="hold" nodeType="afterEffect">
                                  <p:stCondLst>
                                    <p:cond delay="0"/>
                                  </p:stCondLst>
                                  <p:childTnLst>
                                    <p:set>
                                      <p:cBhvr>
                                        <p:cTn id="36" dur="1" fill="hold">
                                          <p:stCondLst>
                                            <p:cond delay="0"/>
                                          </p:stCondLst>
                                        </p:cTn>
                                        <p:tgtEl>
                                          <p:spTgt spid="3"/>
                                        </p:tgtEl>
                                        <p:attrNameLst>
                                          <p:attrName>style.visibility</p:attrName>
                                        </p:attrNameLst>
                                      </p:cBhvr>
                                      <p:to>
                                        <p:strVal val="visible"/>
                                      </p:to>
                                    </p:set>
                                    <p:animEffect transition="in" filter="fade">
                                      <p:cBhvr>
                                        <p:cTn id="37" dur="500"/>
                                        <p:tgtEl>
                                          <p:spTgt spid="3"/>
                                        </p:tgtEl>
                                      </p:cBhvr>
                                    </p:animEffect>
                                    <p:anim calcmode="lin" valueType="num">
                                      <p:cBhvr>
                                        <p:cTn id="38" dur="500" fill="hold"/>
                                        <p:tgtEl>
                                          <p:spTgt spid="3"/>
                                        </p:tgtEl>
                                        <p:attrNameLst>
                                          <p:attrName>ppt_x</p:attrName>
                                        </p:attrNameLst>
                                      </p:cBhvr>
                                      <p:tavLst>
                                        <p:tav tm="0">
                                          <p:val>
                                            <p:strVal val="#ppt_x"/>
                                          </p:val>
                                        </p:tav>
                                        <p:tav tm="100000">
                                          <p:val>
                                            <p:strVal val="#ppt_x"/>
                                          </p:val>
                                        </p:tav>
                                      </p:tavLst>
                                    </p:anim>
                                    <p:anim calcmode="lin" valueType="num">
                                      <p:cBhvr>
                                        <p:cTn id="39" dur="500" fill="hold"/>
                                        <p:tgtEl>
                                          <p:spTgt spid="3"/>
                                        </p:tgtEl>
                                        <p:attrNameLst>
                                          <p:attrName>ppt_y</p:attrName>
                                        </p:attrNameLst>
                                      </p:cBhvr>
                                      <p:tavLst>
                                        <p:tav tm="0">
                                          <p:val>
                                            <p:strVal val="#ppt_y-.1"/>
                                          </p:val>
                                        </p:tav>
                                        <p:tav tm="100000">
                                          <p:val>
                                            <p:strVal val="#ppt_y"/>
                                          </p:val>
                                        </p:tav>
                                      </p:tavLst>
                                    </p:anim>
                                  </p:childTnLst>
                                </p:cTn>
                              </p:par>
                            </p:childTnLst>
                          </p:cTn>
                        </p:par>
                        <p:par>
                          <p:cTn id="40" fill="hold">
                            <p:stCondLst>
                              <p:cond delay="3000"/>
                            </p:stCondLst>
                            <p:childTnLst>
                              <p:par>
                                <p:cTn id="41" presetID="10" presetClass="entr" presetSubtype="0" fill="hold" grpId="0" nodeType="afterEffect">
                                  <p:stCondLst>
                                    <p:cond delay="0"/>
                                  </p:stCondLst>
                                  <p:childTnLst>
                                    <p:set>
                                      <p:cBhvr>
                                        <p:cTn id="42" dur="1" fill="hold">
                                          <p:stCondLst>
                                            <p:cond delay="0"/>
                                          </p:stCondLst>
                                        </p:cTn>
                                        <p:tgtEl>
                                          <p:spTgt spid="134"/>
                                        </p:tgtEl>
                                        <p:attrNameLst>
                                          <p:attrName>style.visibility</p:attrName>
                                        </p:attrNameLst>
                                      </p:cBhvr>
                                      <p:to>
                                        <p:strVal val="visible"/>
                                      </p:to>
                                    </p:set>
                                    <p:animEffect transition="in" filter="fade">
                                      <p:cBhvr>
                                        <p:cTn id="43" dur="500"/>
                                        <p:tgtEl>
                                          <p:spTgt spid="134"/>
                                        </p:tgtEl>
                                      </p:cBhvr>
                                    </p:animEffect>
                                  </p:childTnLst>
                                </p:cTn>
                              </p:par>
                              <p:par>
                                <p:cTn id="44" presetID="53" presetClass="entr" presetSubtype="16" fill="hold" grpId="0" nodeType="withEffect">
                                  <p:stCondLst>
                                    <p:cond delay="0"/>
                                  </p:stCondLst>
                                  <p:childTnLst>
                                    <p:set>
                                      <p:cBhvr>
                                        <p:cTn id="45" dur="1" fill="hold">
                                          <p:stCondLst>
                                            <p:cond delay="0"/>
                                          </p:stCondLst>
                                        </p:cTn>
                                        <p:tgtEl>
                                          <p:spTgt spid="137"/>
                                        </p:tgtEl>
                                        <p:attrNameLst>
                                          <p:attrName>style.visibility</p:attrName>
                                        </p:attrNameLst>
                                      </p:cBhvr>
                                      <p:to>
                                        <p:strVal val="visible"/>
                                      </p:to>
                                    </p:set>
                                    <p:anim calcmode="lin" valueType="num">
                                      <p:cBhvr>
                                        <p:cTn id="46" dur="500" fill="hold"/>
                                        <p:tgtEl>
                                          <p:spTgt spid="137"/>
                                        </p:tgtEl>
                                        <p:attrNameLst>
                                          <p:attrName>ppt_w</p:attrName>
                                        </p:attrNameLst>
                                      </p:cBhvr>
                                      <p:tavLst>
                                        <p:tav tm="0">
                                          <p:val>
                                            <p:fltVal val="0"/>
                                          </p:val>
                                        </p:tav>
                                        <p:tav tm="100000">
                                          <p:val>
                                            <p:strVal val="#ppt_w"/>
                                          </p:val>
                                        </p:tav>
                                      </p:tavLst>
                                    </p:anim>
                                    <p:anim calcmode="lin" valueType="num">
                                      <p:cBhvr>
                                        <p:cTn id="47" dur="500" fill="hold"/>
                                        <p:tgtEl>
                                          <p:spTgt spid="137"/>
                                        </p:tgtEl>
                                        <p:attrNameLst>
                                          <p:attrName>ppt_h</p:attrName>
                                        </p:attrNameLst>
                                      </p:cBhvr>
                                      <p:tavLst>
                                        <p:tav tm="0">
                                          <p:val>
                                            <p:fltVal val="0"/>
                                          </p:val>
                                        </p:tav>
                                        <p:tav tm="100000">
                                          <p:val>
                                            <p:strVal val="#ppt_h"/>
                                          </p:val>
                                        </p:tav>
                                      </p:tavLst>
                                    </p:anim>
                                    <p:animEffect transition="in" filter="fade">
                                      <p:cBhvr>
                                        <p:cTn id="48" dur="500"/>
                                        <p:tgtEl>
                                          <p:spTgt spid="137"/>
                                        </p:tgtEl>
                                      </p:cBhvr>
                                    </p:animEffect>
                                  </p:childTnLst>
                                </p:cTn>
                              </p:par>
                            </p:childTnLst>
                          </p:cTn>
                        </p:par>
                        <p:par>
                          <p:cTn id="49" fill="hold">
                            <p:stCondLst>
                              <p:cond delay="3500"/>
                            </p:stCondLst>
                            <p:childTnLst>
                              <p:par>
                                <p:cTn id="50" presetID="22" presetClass="entr" presetSubtype="1" fill="hold" nodeType="afterEffect">
                                  <p:stCondLst>
                                    <p:cond delay="0"/>
                                  </p:stCondLst>
                                  <p:childTnLst>
                                    <p:set>
                                      <p:cBhvr>
                                        <p:cTn id="51" dur="1" fill="hold">
                                          <p:stCondLst>
                                            <p:cond delay="0"/>
                                          </p:stCondLst>
                                        </p:cTn>
                                        <p:tgtEl>
                                          <p:spTgt spid="151"/>
                                        </p:tgtEl>
                                        <p:attrNameLst>
                                          <p:attrName>style.visibility</p:attrName>
                                        </p:attrNameLst>
                                      </p:cBhvr>
                                      <p:to>
                                        <p:strVal val="visible"/>
                                      </p:to>
                                    </p:set>
                                    <p:animEffect transition="in" filter="wipe(up)">
                                      <p:cBhvr>
                                        <p:cTn id="52" dur="500"/>
                                        <p:tgtEl>
                                          <p:spTgt spid="151"/>
                                        </p:tgtEl>
                                      </p:cBhvr>
                                    </p:animEffect>
                                  </p:childTnLst>
                                </p:cTn>
                              </p:par>
                            </p:childTnLst>
                          </p:cTn>
                        </p:par>
                        <p:par>
                          <p:cTn id="53" fill="hold">
                            <p:stCondLst>
                              <p:cond delay="4000"/>
                            </p:stCondLst>
                            <p:childTnLst>
                              <p:par>
                                <p:cTn id="54" presetID="22" presetClass="entr" presetSubtype="8" fill="hold" nodeType="afterEffect">
                                  <p:stCondLst>
                                    <p:cond delay="0"/>
                                  </p:stCondLst>
                                  <p:childTnLst>
                                    <p:set>
                                      <p:cBhvr>
                                        <p:cTn id="55" dur="1" fill="hold">
                                          <p:stCondLst>
                                            <p:cond delay="0"/>
                                          </p:stCondLst>
                                        </p:cTn>
                                        <p:tgtEl>
                                          <p:spTgt spid="148"/>
                                        </p:tgtEl>
                                        <p:attrNameLst>
                                          <p:attrName>style.visibility</p:attrName>
                                        </p:attrNameLst>
                                      </p:cBhvr>
                                      <p:to>
                                        <p:strVal val="visible"/>
                                      </p:to>
                                    </p:set>
                                    <p:animEffect transition="in" filter="wipe(left)">
                                      <p:cBhvr>
                                        <p:cTn id="56" dur="500"/>
                                        <p:tgtEl>
                                          <p:spTgt spid="148"/>
                                        </p:tgtEl>
                                      </p:cBhvr>
                                    </p:animEffect>
                                  </p:childTnLst>
                                </p:cTn>
                              </p:par>
                            </p:childTnLst>
                          </p:cTn>
                        </p:par>
                        <p:par>
                          <p:cTn id="57" fill="hold">
                            <p:stCondLst>
                              <p:cond delay="4500"/>
                            </p:stCondLst>
                            <p:childTnLst>
                              <p:par>
                                <p:cTn id="58" presetID="10" presetClass="entr" presetSubtype="0" fill="hold" grpId="0" nodeType="afterEffect">
                                  <p:stCondLst>
                                    <p:cond delay="0"/>
                                  </p:stCondLst>
                                  <p:childTnLst>
                                    <p:set>
                                      <p:cBhvr>
                                        <p:cTn id="59" dur="1" fill="hold">
                                          <p:stCondLst>
                                            <p:cond delay="0"/>
                                          </p:stCondLst>
                                        </p:cTn>
                                        <p:tgtEl>
                                          <p:spTgt spid="149"/>
                                        </p:tgtEl>
                                        <p:attrNameLst>
                                          <p:attrName>style.visibility</p:attrName>
                                        </p:attrNameLst>
                                      </p:cBhvr>
                                      <p:to>
                                        <p:strVal val="visible"/>
                                      </p:to>
                                    </p:set>
                                    <p:animEffect transition="in" filter="fade">
                                      <p:cBhvr>
                                        <p:cTn id="60" dur="500"/>
                                        <p:tgtEl>
                                          <p:spTgt spid="149"/>
                                        </p:tgtEl>
                                      </p:cBhvr>
                                    </p:animEffect>
                                  </p:childTnLst>
                                </p:cTn>
                              </p:par>
                              <p:par>
                                <p:cTn id="61" presetID="10" presetClass="entr" presetSubtype="0" fill="hold" grpId="0" nodeType="withEffect">
                                  <p:stCondLst>
                                    <p:cond delay="0"/>
                                  </p:stCondLst>
                                  <p:childTnLst>
                                    <p:set>
                                      <p:cBhvr>
                                        <p:cTn id="62" dur="1" fill="hold">
                                          <p:stCondLst>
                                            <p:cond delay="0"/>
                                          </p:stCondLst>
                                        </p:cTn>
                                        <p:tgtEl>
                                          <p:spTgt spid="150"/>
                                        </p:tgtEl>
                                        <p:attrNameLst>
                                          <p:attrName>style.visibility</p:attrName>
                                        </p:attrNameLst>
                                      </p:cBhvr>
                                      <p:to>
                                        <p:strVal val="visible"/>
                                      </p:to>
                                    </p:set>
                                    <p:animEffect transition="in" filter="fade">
                                      <p:cBhvr>
                                        <p:cTn id="63" dur="500"/>
                                        <p:tgtEl>
                                          <p:spTgt spid="150"/>
                                        </p:tgtEl>
                                      </p:cBhvr>
                                    </p:animEffect>
                                  </p:childTnLst>
                                </p:cTn>
                              </p:par>
                            </p:childTnLst>
                          </p:cTn>
                        </p:par>
                        <p:par>
                          <p:cTn id="64" fill="hold">
                            <p:stCondLst>
                              <p:cond delay="5000"/>
                            </p:stCondLst>
                            <p:childTnLst>
                              <p:par>
                                <p:cTn id="65" presetID="47" presetClass="entr" presetSubtype="0" fill="hold" nodeType="afterEffect">
                                  <p:stCondLst>
                                    <p:cond delay="0"/>
                                  </p:stCondLst>
                                  <p:childTnLst>
                                    <p:set>
                                      <p:cBhvr>
                                        <p:cTn id="66" dur="1" fill="hold">
                                          <p:stCondLst>
                                            <p:cond delay="0"/>
                                          </p:stCondLst>
                                        </p:cTn>
                                        <p:tgtEl>
                                          <p:spTgt spid="2"/>
                                        </p:tgtEl>
                                        <p:attrNameLst>
                                          <p:attrName>style.visibility</p:attrName>
                                        </p:attrNameLst>
                                      </p:cBhvr>
                                      <p:to>
                                        <p:strVal val="visible"/>
                                      </p:to>
                                    </p:set>
                                    <p:animEffect transition="in" filter="fade">
                                      <p:cBhvr>
                                        <p:cTn id="67" dur="500"/>
                                        <p:tgtEl>
                                          <p:spTgt spid="2"/>
                                        </p:tgtEl>
                                      </p:cBhvr>
                                    </p:animEffect>
                                    <p:anim calcmode="lin" valueType="num">
                                      <p:cBhvr>
                                        <p:cTn id="68" dur="500" fill="hold"/>
                                        <p:tgtEl>
                                          <p:spTgt spid="2"/>
                                        </p:tgtEl>
                                        <p:attrNameLst>
                                          <p:attrName>ppt_x</p:attrName>
                                        </p:attrNameLst>
                                      </p:cBhvr>
                                      <p:tavLst>
                                        <p:tav tm="0">
                                          <p:val>
                                            <p:strVal val="#ppt_x"/>
                                          </p:val>
                                        </p:tav>
                                        <p:tav tm="100000">
                                          <p:val>
                                            <p:strVal val="#ppt_x"/>
                                          </p:val>
                                        </p:tav>
                                      </p:tavLst>
                                    </p:anim>
                                    <p:anim calcmode="lin" valueType="num">
                                      <p:cBhvr>
                                        <p:cTn id="69" dur="500" fill="hold"/>
                                        <p:tgtEl>
                                          <p:spTgt spid="2"/>
                                        </p:tgtEl>
                                        <p:attrNameLst>
                                          <p:attrName>ppt_y</p:attrName>
                                        </p:attrNameLst>
                                      </p:cBhvr>
                                      <p:tavLst>
                                        <p:tav tm="0">
                                          <p:val>
                                            <p:strVal val="#ppt_y-.1"/>
                                          </p:val>
                                        </p:tav>
                                        <p:tav tm="100000">
                                          <p:val>
                                            <p:strVal val="#ppt_y"/>
                                          </p:val>
                                        </p:tav>
                                      </p:tavLst>
                                    </p:anim>
                                  </p:childTnLst>
                                </p:cTn>
                              </p:par>
                            </p:childTnLst>
                          </p:cTn>
                        </p:par>
                        <p:par>
                          <p:cTn id="70" fill="hold">
                            <p:stCondLst>
                              <p:cond delay="5500"/>
                            </p:stCondLst>
                            <p:childTnLst>
                              <p:par>
                                <p:cTn id="71" presetID="10" presetClass="entr" presetSubtype="0" fill="hold" grpId="0" nodeType="afterEffect">
                                  <p:stCondLst>
                                    <p:cond delay="0"/>
                                  </p:stCondLst>
                                  <p:childTnLst>
                                    <p:set>
                                      <p:cBhvr>
                                        <p:cTn id="72" dur="1" fill="hold">
                                          <p:stCondLst>
                                            <p:cond delay="0"/>
                                          </p:stCondLst>
                                        </p:cTn>
                                        <p:tgtEl>
                                          <p:spTgt spid="135"/>
                                        </p:tgtEl>
                                        <p:attrNameLst>
                                          <p:attrName>style.visibility</p:attrName>
                                        </p:attrNameLst>
                                      </p:cBhvr>
                                      <p:to>
                                        <p:strVal val="visible"/>
                                      </p:to>
                                    </p:set>
                                    <p:animEffect transition="in" filter="fade">
                                      <p:cBhvr>
                                        <p:cTn id="73" dur="500"/>
                                        <p:tgtEl>
                                          <p:spTgt spid="135"/>
                                        </p:tgtEl>
                                      </p:cBhvr>
                                    </p:animEffect>
                                  </p:childTnLst>
                                </p:cTn>
                              </p:par>
                              <p:par>
                                <p:cTn id="74" presetID="53" presetClass="entr" presetSubtype="16" fill="hold" grpId="0" nodeType="withEffect">
                                  <p:stCondLst>
                                    <p:cond delay="0"/>
                                  </p:stCondLst>
                                  <p:childTnLst>
                                    <p:set>
                                      <p:cBhvr>
                                        <p:cTn id="75" dur="1" fill="hold">
                                          <p:stCondLst>
                                            <p:cond delay="0"/>
                                          </p:stCondLst>
                                        </p:cTn>
                                        <p:tgtEl>
                                          <p:spTgt spid="136"/>
                                        </p:tgtEl>
                                        <p:attrNameLst>
                                          <p:attrName>style.visibility</p:attrName>
                                        </p:attrNameLst>
                                      </p:cBhvr>
                                      <p:to>
                                        <p:strVal val="visible"/>
                                      </p:to>
                                    </p:set>
                                    <p:anim calcmode="lin" valueType="num">
                                      <p:cBhvr>
                                        <p:cTn id="76" dur="500" fill="hold"/>
                                        <p:tgtEl>
                                          <p:spTgt spid="136"/>
                                        </p:tgtEl>
                                        <p:attrNameLst>
                                          <p:attrName>ppt_w</p:attrName>
                                        </p:attrNameLst>
                                      </p:cBhvr>
                                      <p:tavLst>
                                        <p:tav tm="0">
                                          <p:val>
                                            <p:fltVal val="0"/>
                                          </p:val>
                                        </p:tav>
                                        <p:tav tm="100000">
                                          <p:val>
                                            <p:strVal val="#ppt_w"/>
                                          </p:val>
                                        </p:tav>
                                      </p:tavLst>
                                    </p:anim>
                                    <p:anim calcmode="lin" valueType="num">
                                      <p:cBhvr>
                                        <p:cTn id="77" dur="500" fill="hold"/>
                                        <p:tgtEl>
                                          <p:spTgt spid="136"/>
                                        </p:tgtEl>
                                        <p:attrNameLst>
                                          <p:attrName>ppt_h</p:attrName>
                                        </p:attrNameLst>
                                      </p:cBhvr>
                                      <p:tavLst>
                                        <p:tav tm="0">
                                          <p:val>
                                            <p:fltVal val="0"/>
                                          </p:val>
                                        </p:tav>
                                        <p:tav tm="100000">
                                          <p:val>
                                            <p:strVal val="#ppt_h"/>
                                          </p:val>
                                        </p:tav>
                                      </p:tavLst>
                                    </p:anim>
                                    <p:animEffect transition="in" filter="fade">
                                      <p:cBhvr>
                                        <p:cTn id="78" dur="500"/>
                                        <p:tgtEl>
                                          <p:spTgt spid="136"/>
                                        </p:tgtEl>
                                      </p:cBhvr>
                                    </p:animEffect>
                                  </p:childTnLst>
                                </p:cTn>
                              </p:par>
                            </p:childTnLst>
                          </p:cTn>
                        </p:par>
                        <p:par>
                          <p:cTn id="79" fill="hold">
                            <p:stCondLst>
                              <p:cond delay="6000"/>
                            </p:stCondLst>
                            <p:childTnLst>
                              <p:par>
                                <p:cTn id="80" presetID="22" presetClass="entr" presetSubtype="1" fill="hold" nodeType="afterEffect">
                                  <p:stCondLst>
                                    <p:cond delay="0"/>
                                  </p:stCondLst>
                                  <p:childTnLst>
                                    <p:set>
                                      <p:cBhvr>
                                        <p:cTn id="81" dur="1" fill="hold">
                                          <p:stCondLst>
                                            <p:cond delay="0"/>
                                          </p:stCondLst>
                                        </p:cTn>
                                        <p:tgtEl>
                                          <p:spTgt spid="155"/>
                                        </p:tgtEl>
                                        <p:attrNameLst>
                                          <p:attrName>style.visibility</p:attrName>
                                        </p:attrNameLst>
                                      </p:cBhvr>
                                      <p:to>
                                        <p:strVal val="visible"/>
                                      </p:to>
                                    </p:set>
                                    <p:animEffect transition="in" filter="wipe(up)">
                                      <p:cBhvr>
                                        <p:cTn id="82" dur="500"/>
                                        <p:tgtEl>
                                          <p:spTgt spid="155"/>
                                        </p:tgtEl>
                                      </p:cBhvr>
                                    </p:animEffect>
                                  </p:childTnLst>
                                </p:cTn>
                              </p:par>
                            </p:childTnLst>
                          </p:cTn>
                        </p:par>
                        <p:par>
                          <p:cTn id="83" fill="hold">
                            <p:stCondLst>
                              <p:cond delay="6500"/>
                            </p:stCondLst>
                            <p:childTnLst>
                              <p:par>
                                <p:cTn id="84" presetID="22" presetClass="entr" presetSubtype="8" fill="hold" nodeType="afterEffect">
                                  <p:stCondLst>
                                    <p:cond delay="0"/>
                                  </p:stCondLst>
                                  <p:childTnLst>
                                    <p:set>
                                      <p:cBhvr>
                                        <p:cTn id="85" dur="1" fill="hold">
                                          <p:stCondLst>
                                            <p:cond delay="0"/>
                                          </p:stCondLst>
                                        </p:cTn>
                                        <p:tgtEl>
                                          <p:spTgt spid="152"/>
                                        </p:tgtEl>
                                        <p:attrNameLst>
                                          <p:attrName>style.visibility</p:attrName>
                                        </p:attrNameLst>
                                      </p:cBhvr>
                                      <p:to>
                                        <p:strVal val="visible"/>
                                      </p:to>
                                    </p:set>
                                    <p:animEffect transition="in" filter="wipe(left)">
                                      <p:cBhvr>
                                        <p:cTn id="86" dur="500"/>
                                        <p:tgtEl>
                                          <p:spTgt spid="152"/>
                                        </p:tgtEl>
                                      </p:cBhvr>
                                    </p:animEffect>
                                  </p:childTnLst>
                                </p:cTn>
                              </p:par>
                            </p:childTnLst>
                          </p:cTn>
                        </p:par>
                        <p:par>
                          <p:cTn id="87" fill="hold">
                            <p:stCondLst>
                              <p:cond delay="7000"/>
                            </p:stCondLst>
                            <p:childTnLst>
                              <p:par>
                                <p:cTn id="88" presetID="10" presetClass="entr" presetSubtype="0" fill="hold" grpId="0" nodeType="afterEffect">
                                  <p:stCondLst>
                                    <p:cond delay="0"/>
                                  </p:stCondLst>
                                  <p:childTnLst>
                                    <p:set>
                                      <p:cBhvr>
                                        <p:cTn id="89" dur="1" fill="hold">
                                          <p:stCondLst>
                                            <p:cond delay="0"/>
                                          </p:stCondLst>
                                        </p:cTn>
                                        <p:tgtEl>
                                          <p:spTgt spid="153"/>
                                        </p:tgtEl>
                                        <p:attrNameLst>
                                          <p:attrName>style.visibility</p:attrName>
                                        </p:attrNameLst>
                                      </p:cBhvr>
                                      <p:to>
                                        <p:strVal val="visible"/>
                                      </p:to>
                                    </p:set>
                                    <p:animEffect transition="in" filter="fade">
                                      <p:cBhvr>
                                        <p:cTn id="90" dur="500"/>
                                        <p:tgtEl>
                                          <p:spTgt spid="153"/>
                                        </p:tgtEl>
                                      </p:cBhvr>
                                    </p:animEffect>
                                  </p:childTnLst>
                                </p:cTn>
                              </p:par>
                              <p:par>
                                <p:cTn id="91" presetID="10" presetClass="entr" presetSubtype="0" fill="hold" grpId="0" nodeType="withEffect">
                                  <p:stCondLst>
                                    <p:cond delay="0"/>
                                  </p:stCondLst>
                                  <p:childTnLst>
                                    <p:set>
                                      <p:cBhvr>
                                        <p:cTn id="92" dur="1" fill="hold">
                                          <p:stCondLst>
                                            <p:cond delay="0"/>
                                          </p:stCondLst>
                                        </p:cTn>
                                        <p:tgtEl>
                                          <p:spTgt spid="154"/>
                                        </p:tgtEl>
                                        <p:attrNameLst>
                                          <p:attrName>style.visibility</p:attrName>
                                        </p:attrNameLst>
                                      </p:cBhvr>
                                      <p:to>
                                        <p:strVal val="visible"/>
                                      </p:to>
                                    </p:set>
                                    <p:animEffect transition="in" filter="fade">
                                      <p:cBhvr>
                                        <p:cTn id="93" dur="500"/>
                                        <p:tgtEl>
                                          <p:spTgt spid="15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 grpId="0"/>
      <p:bldP spid="134" grpId="0"/>
      <p:bldP spid="135" grpId="0"/>
      <p:bldP spid="136" grpId="0" animBg="1"/>
      <p:bldP spid="137" grpId="0" animBg="1"/>
      <p:bldP spid="145" grpId="0"/>
      <p:bldP spid="146" grpId="0"/>
      <p:bldP spid="149" grpId="0"/>
      <p:bldP spid="150" grpId="0"/>
      <p:bldP spid="153" grpId="0"/>
      <p:bldP spid="15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0" name="Chart 9"/>
          <p:cNvGraphicFramePr/>
          <p:nvPr/>
        </p:nvGraphicFramePr>
        <p:xfrm>
          <a:off x="155808" y="1535242"/>
          <a:ext cx="3810453" cy="2794863"/>
        </p:xfrm>
        <a:graphic>
          <a:graphicData uri="http://schemas.openxmlformats.org/drawingml/2006/chart">
            <c:chart xmlns:c="http://schemas.openxmlformats.org/drawingml/2006/chart" xmlns:r="http://schemas.openxmlformats.org/officeDocument/2006/relationships" r:id="rId3"/>
          </a:graphicData>
        </a:graphic>
      </p:graphicFrame>
      <p:sp>
        <p:nvSpPr>
          <p:cNvPr id="11" name="TextBox 10"/>
          <p:cNvSpPr txBox="1"/>
          <p:nvPr/>
        </p:nvSpPr>
        <p:spPr>
          <a:xfrm>
            <a:off x="4838554" y="1449875"/>
            <a:ext cx="2478574" cy="619846"/>
          </a:xfrm>
          <a:prstGeom prst="rect">
            <a:avLst/>
          </a:prstGeom>
          <a:noFill/>
        </p:spPr>
        <p:txBody>
          <a:bodyPr wrap="square" lIns="65036" tIns="32518" rIns="65036" bIns="32518" rtlCol="0">
            <a:spAutoFit/>
          </a:bodyPr>
          <a:lstStyle/>
          <a:p>
            <a:pPr>
              <a:lnSpc>
                <a:spcPct val="150000"/>
              </a:lnSpc>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2" name="TextBox 11"/>
          <p:cNvSpPr txBox="1"/>
          <p:nvPr/>
        </p:nvSpPr>
        <p:spPr>
          <a:xfrm>
            <a:off x="4838554" y="2238180"/>
            <a:ext cx="2478575" cy="619846"/>
          </a:xfrm>
          <a:prstGeom prst="rect">
            <a:avLst/>
          </a:prstGeom>
          <a:noFill/>
        </p:spPr>
        <p:txBody>
          <a:bodyPr wrap="square" lIns="65036" tIns="32518" rIns="65036" bIns="32518" rtlCol="0">
            <a:spAutoFit/>
          </a:bodyPr>
          <a:lstStyle/>
          <a:p>
            <a:pPr>
              <a:lnSpc>
                <a:spcPct val="150000"/>
              </a:lnSpc>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3" name="TextBox 12"/>
          <p:cNvSpPr txBox="1"/>
          <p:nvPr/>
        </p:nvSpPr>
        <p:spPr>
          <a:xfrm>
            <a:off x="4838554" y="3020982"/>
            <a:ext cx="2478574" cy="619846"/>
          </a:xfrm>
          <a:prstGeom prst="rect">
            <a:avLst/>
          </a:prstGeom>
          <a:noFill/>
        </p:spPr>
        <p:txBody>
          <a:bodyPr wrap="square" lIns="65036" tIns="32518" rIns="65036" bIns="32518" rtlCol="0">
            <a:spAutoFit/>
          </a:bodyPr>
          <a:lstStyle/>
          <a:p>
            <a:pPr>
              <a:lnSpc>
                <a:spcPct val="150000"/>
              </a:lnSpc>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4" name="TextBox 13"/>
          <p:cNvSpPr txBox="1"/>
          <p:nvPr/>
        </p:nvSpPr>
        <p:spPr>
          <a:xfrm>
            <a:off x="4838554" y="3803784"/>
            <a:ext cx="2478574" cy="619846"/>
          </a:xfrm>
          <a:prstGeom prst="rect">
            <a:avLst/>
          </a:prstGeom>
          <a:noFill/>
        </p:spPr>
        <p:txBody>
          <a:bodyPr wrap="square" lIns="65036" tIns="32518" rIns="65036" bIns="32518" rtlCol="0">
            <a:spAutoFit/>
          </a:bodyPr>
          <a:lstStyle/>
          <a:p>
            <a:pPr>
              <a:lnSpc>
                <a:spcPct val="150000"/>
              </a:lnSpc>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点击添加相关标题文字，修改文字内容，也可以直接复制你的内容到此。请替换文字内容，点击添加相关标题文字，修改文字内容，也可以直接复制你的内容到此。请替换文字内容，点击添加相关标题文字，修改文字内容，也可以直接复制你的内容到此。</a:t>
            </a:r>
            <a:endParaRPr lang="en-GB"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5" name="Text Placeholder 3"/>
          <p:cNvSpPr txBox="1"/>
          <p:nvPr/>
        </p:nvSpPr>
        <p:spPr>
          <a:xfrm>
            <a:off x="7345853" y="1710124"/>
            <a:ext cx="364835" cy="21894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4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20%</a:t>
            </a:r>
          </a:p>
        </p:txBody>
      </p:sp>
      <p:sp>
        <p:nvSpPr>
          <p:cNvPr id="16" name="Text Placeholder 3"/>
          <p:cNvSpPr txBox="1"/>
          <p:nvPr/>
        </p:nvSpPr>
        <p:spPr>
          <a:xfrm>
            <a:off x="7345853" y="4112171"/>
            <a:ext cx="364835" cy="21894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400"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25%</a:t>
            </a:r>
          </a:p>
        </p:txBody>
      </p:sp>
      <p:sp>
        <p:nvSpPr>
          <p:cNvPr id="17" name="Text Placeholder 3"/>
          <p:cNvSpPr txBox="1"/>
          <p:nvPr/>
        </p:nvSpPr>
        <p:spPr>
          <a:xfrm>
            <a:off x="7345853" y="2510806"/>
            <a:ext cx="364835" cy="21894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400"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15%</a:t>
            </a:r>
          </a:p>
        </p:txBody>
      </p:sp>
      <p:sp>
        <p:nvSpPr>
          <p:cNvPr id="18" name="Text Placeholder 3"/>
          <p:cNvSpPr txBox="1"/>
          <p:nvPr/>
        </p:nvSpPr>
        <p:spPr>
          <a:xfrm>
            <a:off x="7345853" y="3311488"/>
            <a:ext cx="364835" cy="218944"/>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spcBef>
                <a:spcPct val="20000"/>
              </a:spcBef>
              <a:defRPr/>
            </a:pPr>
            <a:r>
              <a:rPr lang="en-US" sz="1400"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40%</a:t>
            </a:r>
          </a:p>
        </p:txBody>
      </p:sp>
      <p:grpSp>
        <p:nvGrpSpPr>
          <p:cNvPr id="2" name="Group 18"/>
          <p:cNvGrpSpPr/>
          <p:nvPr/>
        </p:nvGrpSpPr>
        <p:grpSpPr>
          <a:xfrm>
            <a:off x="4322422" y="1502657"/>
            <a:ext cx="493429" cy="479393"/>
            <a:chOff x="860271" y="1518068"/>
            <a:chExt cx="493370" cy="479245"/>
          </a:xfrm>
        </p:grpSpPr>
        <p:sp>
          <p:nvSpPr>
            <p:cNvPr id="20" name="Rounded Rectangle 19"/>
            <p:cNvSpPr/>
            <p:nvPr/>
          </p:nvSpPr>
          <p:spPr>
            <a:xfrm>
              <a:off x="860271" y="1518068"/>
              <a:ext cx="493370" cy="479245"/>
            </a:xfrm>
            <a:prstGeom prst="round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1" name="Freeform 6"/>
            <p:cNvSpPr>
              <a:spLocks noEditPoints="1"/>
            </p:cNvSpPr>
            <p:nvPr/>
          </p:nvSpPr>
          <p:spPr bwMode="auto">
            <a:xfrm>
              <a:off x="997419" y="1671965"/>
              <a:ext cx="219075" cy="171450"/>
            </a:xfrm>
            <a:custGeom>
              <a:avLst/>
              <a:gdLst/>
              <a:ahLst/>
              <a:cxnLst>
                <a:cxn ang="0">
                  <a:pos x="64" y="48"/>
                </a:cxn>
                <a:cxn ang="0">
                  <a:pos x="61" y="50"/>
                </a:cxn>
                <a:cxn ang="0">
                  <a:pos x="2" y="50"/>
                </a:cxn>
                <a:cxn ang="0">
                  <a:pos x="0" y="48"/>
                </a:cxn>
                <a:cxn ang="0">
                  <a:pos x="0" y="43"/>
                </a:cxn>
                <a:cxn ang="0">
                  <a:pos x="2" y="41"/>
                </a:cxn>
                <a:cxn ang="0">
                  <a:pos x="61" y="41"/>
                </a:cxn>
                <a:cxn ang="0">
                  <a:pos x="64" y="43"/>
                </a:cxn>
                <a:cxn ang="0">
                  <a:pos x="64" y="48"/>
                </a:cxn>
                <a:cxn ang="0">
                  <a:pos x="59" y="20"/>
                </a:cxn>
                <a:cxn ang="0">
                  <a:pos x="57" y="23"/>
                </a:cxn>
                <a:cxn ang="0">
                  <a:pos x="7" y="23"/>
                </a:cxn>
                <a:cxn ang="0">
                  <a:pos x="4" y="20"/>
                </a:cxn>
                <a:cxn ang="0">
                  <a:pos x="4" y="16"/>
                </a:cxn>
                <a:cxn ang="0">
                  <a:pos x="7" y="13"/>
                </a:cxn>
                <a:cxn ang="0">
                  <a:pos x="57" y="13"/>
                </a:cxn>
                <a:cxn ang="0">
                  <a:pos x="59" y="16"/>
                </a:cxn>
                <a:cxn ang="0">
                  <a:pos x="59" y="20"/>
                </a:cxn>
                <a:cxn ang="0">
                  <a:pos x="50" y="34"/>
                </a:cxn>
                <a:cxn ang="0">
                  <a:pos x="48" y="36"/>
                </a:cxn>
                <a:cxn ang="0">
                  <a:pos x="16" y="36"/>
                </a:cxn>
                <a:cxn ang="0">
                  <a:pos x="13" y="34"/>
                </a:cxn>
                <a:cxn ang="0">
                  <a:pos x="13" y="29"/>
                </a:cxn>
                <a:cxn ang="0">
                  <a:pos x="16" y="27"/>
                </a:cxn>
                <a:cxn ang="0">
                  <a:pos x="48" y="27"/>
                </a:cxn>
                <a:cxn ang="0">
                  <a:pos x="50" y="29"/>
                </a:cxn>
                <a:cxn ang="0">
                  <a:pos x="50" y="34"/>
                </a:cxn>
                <a:cxn ang="0">
                  <a:pos x="45" y="7"/>
                </a:cxn>
                <a:cxn ang="0">
                  <a:pos x="43" y="9"/>
                </a:cxn>
                <a:cxn ang="0">
                  <a:pos x="20" y="9"/>
                </a:cxn>
                <a:cxn ang="0">
                  <a:pos x="18" y="7"/>
                </a:cxn>
                <a:cxn ang="0">
                  <a:pos x="18" y="2"/>
                </a:cxn>
                <a:cxn ang="0">
                  <a:pos x="20" y="0"/>
                </a:cxn>
                <a:cxn ang="0">
                  <a:pos x="43" y="0"/>
                </a:cxn>
                <a:cxn ang="0">
                  <a:pos x="45" y="2"/>
                </a:cxn>
                <a:cxn ang="0">
                  <a:pos x="45" y="7"/>
                </a:cxn>
              </a:cxnLst>
              <a:rect l="0" t="0" r="r" b="b"/>
              <a:pathLst>
                <a:path w="64" h="50">
                  <a:moveTo>
                    <a:pt x="64" y="48"/>
                  </a:moveTo>
                  <a:cubicBezTo>
                    <a:pt x="64" y="49"/>
                    <a:pt x="63" y="50"/>
                    <a:pt x="61" y="50"/>
                  </a:cubicBezTo>
                  <a:cubicBezTo>
                    <a:pt x="2" y="50"/>
                    <a:pt x="2" y="50"/>
                    <a:pt x="2" y="50"/>
                  </a:cubicBezTo>
                  <a:cubicBezTo>
                    <a:pt x="1" y="50"/>
                    <a:pt x="0" y="49"/>
                    <a:pt x="0" y="48"/>
                  </a:cubicBezTo>
                  <a:cubicBezTo>
                    <a:pt x="0" y="43"/>
                    <a:pt x="0" y="43"/>
                    <a:pt x="0" y="43"/>
                  </a:cubicBezTo>
                  <a:cubicBezTo>
                    <a:pt x="0" y="42"/>
                    <a:pt x="1" y="41"/>
                    <a:pt x="2" y="41"/>
                  </a:cubicBezTo>
                  <a:cubicBezTo>
                    <a:pt x="61" y="41"/>
                    <a:pt x="61" y="41"/>
                    <a:pt x="61" y="41"/>
                  </a:cubicBezTo>
                  <a:cubicBezTo>
                    <a:pt x="63" y="41"/>
                    <a:pt x="64" y="42"/>
                    <a:pt x="64" y="43"/>
                  </a:cubicBezTo>
                  <a:lnTo>
                    <a:pt x="64" y="48"/>
                  </a:lnTo>
                  <a:close/>
                  <a:moveTo>
                    <a:pt x="59" y="20"/>
                  </a:moveTo>
                  <a:cubicBezTo>
                    <a:pt x="59" y="22"/>
                    <a:pt x="58" y="23"/>
                    <a:pt x="57" y="23"/>
                  </a:cubicBezTo>
                  <a:cubicBezTo>
                    <a:pt x="7" y="23"/>
                    <a:pt x="7" y="23"/>
                    <a:pt x="7" y="23"/>
                  </a:cubicBezTo>
                  <a:cubicBezTo>
                    <a:pt x="5" y="23"/>
                    <a:pt x="4" y="22"/>
                    <a:pt x="4" y="20"/>
                  </a:cubicBezTo>
                  <a:cubicBezTo>
                    <a:pt x="4" y="16"/>
                    <a:pt x="4" y="16"/>
                    <a:pt x="4" y="16"/>
                  </a:cubicBezTo>
                  <a:cubicBezTo>
                    <a:pt x="4" y="14"/>
                    <a:pt x="5" y="13"/>
                    <a:pt x="7" y="13"/>
                  </a:cubicBezTo>
                  <a:cubicBezTo>
                    <a:pt x="57" y="13"/>
                    <a:pt x="57" y="13"/>
                    <a:pt x="57" y="13"/>
                  </a:cubicBezTo>
                  <a:cubicBezTo>
                    <a:pt x="58" y="13"/>
                    <a:pt x="59" y="14"/>
                    <a:pt x="59" y="16"/>
                  </a:cubicBezTo>
                  <a:lnTo>
                    <a:pt x="59" y="20"/>
                  </a:lnTo>
                  <a:close/>
                  <a:moveTo>
                    <a:pt x="50" y="34"/>
                  </a:moveTo>
                  <a:cubicBezTo>
                    <a:pt x="50" y="35"/>
                    <a:pt x="49" y="36"/>
                    <a:pt x="48" y="36"/>
                  </a:cubicBezTo>
                  <a:cubicBezTo>
                    <a:pt x="16" y="36"/>
                    <a:pt x="16" y="36"/>
                    <a:pt x="16" y="36"/>
                  </a:cubicBezTo>
                  <a:cubicBezTo>
                    <a:pt x="15" y="36"/>
                    <a:pt x="13" y="35"/>
                    <a:pt x="13" y="34"/>
                  </a:cubicBezTo>
                  <a:cubicBezTo>
                    <a:pt x="13" y="29"/>
                    <a:pt x="13" y="29"/>
                    <a:pt x="13" y="29"/>
                  </a:cubicBezTo>
                  <a:cubicBezTo>
                    <a:pt x="13" y="28"/>
                    <a:pt x="15" y="27"/>
                    <a:pt x="16" y="27"/>
                  </a:cubicBezTo>
                  <a:cubicBezTo>
                    <a:pt x="48" y="27"/>
                    <a:pt x="48" y="27"/>
                    <a:pt x="48" y="27"/>
                  </a:cubicBezTo>
                  <a:cubicBezTo>
                    <a:pt x="49" y="27"/>
                    <a:pt x="50" y="28"/>
                    <a:pt x="50" y="29"/>
                  </a:cubicBezTo>
                  <a:lnTo>
                    <a:pt x="50" y="34"/>
                  </a:lnTo>
                  <a:close/>
                  <a:moveTo>
                    <a:pt x="45" y="7"/>
                  </a:moveTo>
                  <a:cubicBezTo>
                    <a:pt x="45" y="8"/>
                    <a:pt x="44" y="9"/>
                    <a:pt x="43" y="9"/>
                  </a:cubicBezTo>
                  <a:cubicBezTo>
                    <a:pt x="20" y="9"/>
                    <a:pt x="20" y="9"/>
                    <a:pt x="20" y="9"/>
                  </a:cubicBezTo>
                  <a:cubicBezTo>
                    <a:pt x="19" y="9"/>
                    <a:pt x="18" y="8"/>
                    <a:pt x="18" y="7"/>
                  </a:cubicBezTo>
                  <a:cubicBezTo>
                    <a:pt x="18" y="2"/>
                    <a:pt x="18" y="2"/>
                    <a:pt x="18" y="2"/>
                  </a:cubicBezTo>
                  <a:cubicBezTo>
                    <a:pt x="18" y="1"/>
                    <a:pt x="19" y="0"/>
                    <a:pt x="20" y="0"/>
                  </a:cubicBezTo>
                  <a:cubicBezTo>
                    <a:pt x="43" y="0"/>
                    <a:pt x="43" y="0"/>
                    <a:pt x="43" y="0"/>
                  </a:cubicBezTo>
                  <a:cubicBezTo>
                    <a:pt x="44" y="0"/>
                    <a:pt x="45" y="1"/>
                    <a:pt x="45" y="2"/>
                  </a:cubicBezTo>
                  <a:lnTo>
                    <a:pt x="45" y="7"/>
                  </a:ln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3" name="Group 21"/>
          <p:cNvGrpSpPr/>
          <p:nvPr/>
        </p:nvGrpSpPr>
        <p:grpSpPr>
          <a:xfrm>
            <a:off x="4302307" y="2290963"/>
            <a:ext cx="493429" cy="479393"/>
            <a:chOff x="840159" y="2185414"/>
            <a:chExt cx="493370" cy="479245"/>
          </a:xfrm>
        </p:grpSpPr>
        <p:sp>
          <p:nvSpPr>
            <p:cNvPr id="23" name="Rounded Rectangle 22"/>
            <p:cNvSpPr/>
            <p:nvPr/>
          </p:nvSpPr>
          <p:spPr>
            <a:xfrm>
              <a:off x="840159" y="2185414"/>
              <a:ext cx="493370" cy="479245"/>
            </a:xfrm>
            <a:prstGeom prst="round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4" name="Freeform 100"/>
            <p:cNvSpPr>
              <a:spLocks noEditPoints="1"/>
            </p:cNvSpPr>
            <p:nvPr/>
          </p:nvSpPr>
          <p:spPr bwMode="auto">
            <a:xfrm>
              <a:off x="971750" y="2314705"/>
              <a:ext cx="230188" cy="220663"/>
            </a:xfrm>
            <a:custGeom>
              <a:avLst/>
              <a:gdLst/>
              <a:ahLst/>
              <a:cxnLst>
                <a:cxn ang="0">
                  <a:pos x="63" y="49"/>
                </a:cxn>
                <a:cxn ang="0">
                  <a:pos x="58" y="44"/>
                </a:cxn>
                <a:cxn ang="0">
                  <a:pos x="54" y="48"/>
                </a:cxn>
                <a:cxn ang="0">
                  <a:pos x="63" y="57"/>
                </a:cxn>
                <a:cxn ang="0">
                  <a:pos x="64" y="60"/>
                </a:cxn>
                <a:cxn ang="0">
                  <a:pos x="59" y="64"/>
                </a:cxn>
                <a:cxn ang="0">
                  <a:pos x="56" y="63"/>
                </a:cxn>
                <a:cxn ang="0">
                  <a:pos x="29" y="36"/>
                </a:cxn>
                <a:cxn ang="0">
                  <a:pos x="15" y="42"/>
                </a:cxn>
                <a:cxn ang="0">
                  <a:pos x="0" y="27"/>
                </a:cxn>
                <a:cxn ang="0">
                  <a:pos x="26" y="0"/>
                </a:cxn>
                <a:cxn ang="0">
                  <a:pos x="41" y="15"/>
                </a:cxn>
                <a:cxn ang="0">
                  <a:pos x="36" y="30"/>
                </a:cxn>
                <a:cxn ang="0">
                  <a:pos x="50" y="44"/>
                </a:cxn>
                <a:cxn ang="0">
                  <a:pos x="54" y="40"/>
                </a:cxn>
                <a:cxn ang="0">
                  <a:pos x="49" y="35"/>
                </a:cxn>
                <a:cxn ang="0">
                  <a:pos x="54" y="31"/>
                </a:cxn>
                <a:cxn ang="0">
                  <a:pos x="55" y="31"/>
                </a:cxn>
                <a:cxn ang="0">
                  <a:pos x="67" y="44"/>
                </a:cxn>
                <a:cxn ang="0">
                  <a:pos x="63" y="49"/>
                </a:cxn>
                <a:cxn ang="0">
                  <a:pos x="25" y="8"/>
                </a:cxn>
                <a:cxn ang="0">
                  <a:pos x="18" y="16"/>
                </a:cxn>
                <a:cxn ang="0">
                  <a:pos x="19" y="19"/>
                </a:cxn>
                <a:cxn ang="0">
                  <a:pos x="15" y="18"/>
                </a:cxn>
                <a:cxn ang="0">
                  <a:pos x="7" y="26"/>
                </a:cxn>
                <a:cxn ang="0">
                  <a:pos x="15" y="34"/>
                </a:cxn>
                <a:cxn ang="0">
                  <a:pos x="23" y="26"/>
                </a:cxn>
                <a:cxn ang="0">
                  <a:pos x="22" y="23"/>
                </a:cxn>
                <a:cxn ang="0">
                  <a:pos x="25" y="24"/>
                </a:cxn>
                <a:cxn ang="0">
                  <a:pos x="33" y="16"/>
                </a:cxn>
                <a:cxn ang="0">
                  <a:pos x="25" y="8"/>
                </a:cxn>
              </a:cxnLst>
              <a:rect l="0" t="0" r="r" b="b"/>
              <a:pathLst>
                <a:path w="67" h="64">
                  <a:moveTo>
                    <a:pt x="63" y="49"/>
                  </a:moveTo>
                  <a:cubicBezTo>
                    <a:pt x="62" y="49"/>
                    <a:pt x="58" y="45"/>
                    <a:pt x="58" y="44"/>
                  </a:cubicBezTo>
                  <a:cubicBezTo>
                    <a:pt x="54" y="48"/>
                    <a:pt x="54" y="48"/>
                    <a:pt x="54" y="48"/>
                  </a:cubicBezTo>
                  <a:cubicBezTo>
                    <a:pt x="63" y="57"/>
                    <a:pt x="63" y="57"/>
                    <a:pt x="63" y="57"/>
                  </a:cubicBezTo>
                  <a:cubicBezTo>
                    <a:pt x="63" y="58"/>
                    <a:pt x="64" y="59"/>
                    <a:pt x="64" y="60"/>
                  </a:cubicBezTo>
                  <a:cubicBezTo>
                    <a:pt x="64" y="62"/>
                    <a:pt x="61" y="64"/>
                    <a:pt x="59" y="64"/>
                  </a:cubicBezTo>
                  <a:cubicBezTo>
                    <a:pt x="58" y="64"/>
                    <a:pt x="57" y="64"/>
                    <a:pt x="56" y="63"/>
                  </a:cubicBezTo>
                  <a:cubicBezTo>
                    <a:pt x="29" y="36"/>
                    <a:pt x="29" y="36"/>
                    <a:pt x="29" y="36"/>
                  </a:cubicBezTo>
                  <a:cubicBezTo>
                    <a:pt x="25" y="39"/>
                    <a:pt x="20" y="42"/>
                    <a:pt x="15" y="42"/>
                  </a:cubicBezTo>
                  <a:cubicBezTo>
                    <a:pt x="6" y="42"/>
                    <a:pt x="0" y="36"/>
                    <a:pt x="0" y="27"/>
                  </a:cubicBezTo>
                  <a:cubicBezTo>
                    <a:pt x="0" y="14"/>
                    <a:pt x="13" y="0"/>
                    <a:pt x="26" y="0"/>
                  </a:cubicBezTo>
                  <a:cubicBezTo>
                    <a:pt x="35" y="0"/>
                    <a:pt x="41" y="6"/>
                    <a:pt x="41" y="15"/>
                  </a:cubicBezTo>
                  <a:cubicBezTo>
                    <a:pt x="41" y="21"/>
                    <a:pt x="39" y="26"/>
                    <a:pt x="36" y="30"/>
                  </a:cubicBezTo>
                  <a:cubicBezTo>
                    <a:pt x="50" y="44"/>
                    <a:pt x="50" y="44"/>
                    <a:pt x="50" y="44"/>
                  </a:cubicBezTo>
                  <a:cubicBezTo>
                    <a:pt x="54" y="40"/>
                    <a:pt x="54" y="40"/>
                    <a:pt x="54" y="40"/>
                  </a:cubicBezTo>
                  <a:cubicBezTo>
                    <a:pt x="53" y="39"/>
                    <a:pt x="49" y="36"/>
                    <a:pt x="49" y="35"/>
                  </a:cubicBezTo>
                  <a:cubicBezTo>
                    <a:pt x="49" y="34"/>
                    <a:pt x="53" y="31"/>
                    <a:pt x="54" y="31"/>
                  </a:cubicBezTo>
                  <a:cubicBezTo>
                    <a:pt x="54" y="31"/>
                    <a:pt x="54" y="31"/>
                    <a:pt x="55" y="31"/>
                  </a:cubicBezTo>
                  <a:cubicBezTo>
                    <a:pt x="56" y="32"/>
                    <a:pt x="67" y="43"/>
                    <a:pt x="67" y="44"/>
                  </a:cubicBezTo>
                  <a:cubicBezTo>
                    <a:pt x="67" y="45"/>
                    <a:pt x="64" y="49"/>
                    <a:pt x="63" y="49"/>
                  </a:cubicBezTo>
                  <a:close/>
                  <a:moveTo>
                    <a:pt x="25" y="8"/>
                  </a:moveTo>
                  <a:cubicBezTo>
                    <a:pt x="21" y="8"/>
                    <a:pt x="18" y="12"/>
                    <a:pt x="18" y="16"/>
                  </a:cubicBezTo>
                  <a:cubicBezTo>
                    <a:pt x="18" y="17"/>
                    <a:pt x="18" y="18"/>
                    <a:pt x="19" y="19"/>
                  </a:cubicBezTo>
                  <a:cubicBezTo>
                    <a:pt x="17" y="19"/>
                    <a:pt x="16" y="18"/>
                    <a:pt x="15" y="18"/>
                  </a:cubicBezTo>
                  <a:cubicBezTo>
                    <a:pt x="11" y="18"/>
                    <a:pt x="7" y="22"/>
                    <a:pt x="7" y="26"/>
                  </a:cubicBezTo>
                  <a:cubicBezTo>
                    <a:pt x="7" y="30"/>
                    <a:pt x="11" y="34"/>
                    <a:pt x="15" y="34"/>
                  </a:cubicBezTo>
                  <a:cubicBezTo>
                    <a:pt x="19" y="34"/>
                    <a:pt x="23" y="30"/>
                    <a:pt x="23" y="26"/>
                  </a:cubicBezTo>
                  <a:cubicBezTo>
                    <a:pt x="23" y="25"/>
                    <a:pt x="23" y="24"/>
                    <a:pt x="22" y="23"/>
                  </a:cubicBezTo>
                  <a:cubicBezTo>
                    <a:pt x="23" y="23"/>
                    <a:pt x="24" y="24"/>
                    <a:pt x="25" y="24"/>
                  </a:cubicBezTo>
                  <a:cubicBezTo>
                    <a:pt x="30" y="24"/>
                    <a:pt x="33" y="20"/>
                    <a:pt x="33" y="16"/>
                  </a:cubicBezTo>
                  <a:cubicBezTo>
                    <a:pt x="33" y="12"/>
                    <a:pt x="30" y="8"/>
                    <a:pt x="25" y="8"/>
                  </a:cubicBez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4" name="Group 24"/>
          <p:cNvGrpSpPr/>
          <p:nvPr/>
        </p:nvGrpSpPr>
        <p:grpSpPr>
          <a:xfrm>
            <a:off x="4302307" y="3073764"/>
            <a:ext cx="493429" cy="479393"/>
            <a:chOff x="840159" y="2852760"/>
            <a:chExt cx="493370" cy="479245"/>
          </a:xfrm>
        </p:grpSpPr>
        <p:sp>
          <p:nvSpPr>
            <p:cNvPr id="26" name="Rounded Rectangle 25"/>
            <p:cNvSpPr/>
            <p:nvPr/>
          </p:nvSpPr>
          <p:spPr>
            <a:xfrm>
              <a:off x="840159" y="2852760"/>
              <a:ext cx="493370" cy="479245"/>
            </a:xfrm>
            <a:prstGeom prst="round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27" name="Freeform 144"/>
            <p:cNvSpPr>
              <a:spLocks noEditPoints="1"/>
            </p:cNvSpPr>
            <p:nvPr/>
          </p:nvSpPr>
          <p:spPr bwMode="auto">
            <a:xfrm>
              <a:off x="955869" y="2990792"/>
              <a:ext cx="261950" cy="203180"/>
            </a:xfrm>
            <a:custGeom>
              <a:avLst/>
              <a:gdLst/>
              <a:ahLst/>
              <a:cxnLst>
                <a:cxn ang="0">
                  <a:pos x="67" y="55"/>
                </a:cxn>
                <a:cxn ang="0">
                  <a:pos x="65" y="56"/>
                </a:cxn>
                <a:cxn ang="0">
                  <a:pos x="8" y="56"/>
                </a:cxn>
                <a:cxn ang="0">
                  <a:pos x="6" y="55"/>
                </a:cxn>
                <a:cxn ang="0">
                  <a:pos x="0" y="36"/>
                </a:cxn>
                <a:cxn ang="0">
                  <a:pos x="36" y="0"/>
                </a:cxn>
                <a:cxn ang="0">
                  <a:pos x="72" y="36"/>
                </a:cxn>
                <a:cxn ang="0">
                  <a:pos x="67" y="55"/>
                </a:cxn>
                <a:cxn ang="0">
                  <a:pos x="11" y="30"/>
                </a:cxn>
                <a:cxn ang="0">
                  <a:pos x="6" y="36"/>
                </a:cxn>
                <a:cxn ang="0">
                  <a:pos x="11" y="41"/>
                </a:cxn>
                <a:cxn ang="0">
                  <a:pos x="16" y="36"/>
                </a:cxn>
                <a:cxn ang="0">
                  <a:pos x="11" y="30"/>
                </a:cxn>
                <a:cxn ang="0">
                  <a:pos x="18" y="12"/>
                </a:cxn>
                <a:cxn ang="0">
                  <a:pos x="13" y="18"/>
                </a:cxn>
                <a:cxn ang="0">
                  <a:pos x="18" y="23"/>
                </a:cxn>
                <a:cxn ang="0">
                  <a:pos x="24" y="18"/>
                </a:cxn>
                <a:cxn ang="0">
                  <a:pos x="18" y="12"/>
                </a:cxn>
                <a:cxn ang="0">
                  <a:pos x="45" y="22"/>
                </a:cxn>
                <a:cxn ang="0">
                  <a:pos x="43" y="18"/>
                </a:cxn>
                <a:cxn ang="0">
                  <a:pos x="40" y="20"/>
                </a:cxn>
                <a:cxn ang="0">
                  <a:pos x="36" y="36"/>
                </a:cxn>
                <a:cxn ang="0">
                  <a:pos x="29" y="41"/>
                </a:cxn>
                <a:cxn ang="0">
                  <a:pos x="34" y="51"/>
                </a:cxn>
                <a:cxn ang="0">
                  <a:pos x="44" y="45"/>
                </a:cxn>
                <a:cxn ang="0">
                  <a:pos x="41" y="37"/>
                </a:cxn>
                <a:cxn ang="0">
                  <a:pos x="45" y="22"/>
                </a:cxn>
                <a:cxn ang="0">
                  <a:pos x="36" y="5"/>
                </a:cxn>
                <a:cxn ang="0">
                  <a:pos x="31" y="10"/>
                </a:cxn>
                <a:cxn ang="0">
                  <a:pos x="36" y="15"/>
                </a:cxn>
                <a:cxn ang="0">
                  <a:pos x="42" y="10"/>
                </a:cxn>
                <a:cxn ang="0">
                  <a:pos x="36" y="5"/>
                </a:cxn>
                <a:cxn ang="0">
                  <a:pos x="54" y="12"/>
                </a:cxn>
                <a:cxn ang="0">
                  <a:pos x="49" y="18"/>
                </a:cxn>
                <a:cxn ang="0">
                  <a:pos x="54" y="23"/>
                </a:cxn>
                <a:cxn ang="0">
                  <a:pos x="60" y="18"/>
                </a:cxn>
                <a:cxn ang="0">
                  <a:pos x="54" y="12"/>
                </a:cxn>
                <a:cxn ang="0">
                  <a:pos x="62" y="30"/>
                </a:cxn>
                <a:cxn ang="0">
                  <a:pos x="57" y="36"/>
                </a:cxn>
                <a:cxn ang="0">
                  <a:pos x="62" y="41"/>
                </a:cxn>
                <a:cxn ang="0">
                  <a:pos x="67" y="36"/>
                </a:cxn>
                <a:cxn ang="0">
                  <a:pos x="62" y="30"/>
                </a:cxn>
              </a:cxnLst>
              <a:rect l="0" t="0" r="r" b="b"/>
              <a:pathLst>
                <a:path w="72" h="56">
                  <a:moveTo>
                    <a:pt x="67" y="55"/>
                  </a:moveTo>
                  <a:cubicBezTo>
                    <a:pt x="66" y="56"/>
                    <a:pt x="66" y="56"/>
                    <a:pt x="65" y="56"/>
                  </a:cubicBezTo>
                  <a:cubicBezTo>
                    <a:pt x="8" y="56"/>
                    <a:pt x="8" y="56"/>
                    <a:pt x="8" y="56"/>
                  </a:cubicBezTo>
                  <a:cubicBezTo>
                    <a:pt x="7" y="56"/>
                    <a:pt x="7" y="56"/>
                    <a:pt x="6" y="55"/>
                  </a:cubicBezTo>
                  <a:cubicBezTo>
                    <a:pt x="2" y="49"/>
                    <a:pt x="0" y="42"/>
                    <a:pt x="0" y="36"/>
                  </a:cubicBezTo>
                  <a:cubicBezTo>
                    <a:pt x="0" y="16"/>
                    <a:pt x="17" y="0"/>
                    <a:pt x="36" y="0"/>
                  </a:cubicBezTo>
                  <a:cubicBezTo>
                    <a:pt x="56" y="0"/>
                    <a:pt x="72" y="16"/>
                    <a:pt x="72" y="36"/>
                  </a:cubicBezTo>
                  <a:cubicBezTo>
                    <a:pt x="72" y="42"/>
                    <a:pt x="70" y="49"/>
                    <a:pt x="67" y="55"/>
                  </a:cubicBezTo>
                  <a:close/>
                  <a:moveTo>
                    <a:pt x="11" y="30"/>
                  </a:moveTo>
                  <a:cubicBezTo>
                    <a:pt x="8" y="30"/>
                    <a:pt x="6" y="33"/>
                    <a:pt x="6" y="36"/>
                  </a:cubicBezTo>
                  <a:cubicBezTo>
                    <a:pt x="6" y="38"/>
                    <a:pt x="8" y="41"/>
                    <a:pt x="11" y="41"/>
                  </a:cubicBezTo>
                  <a:cubicBezTo>
                    <a:pt x="14" y="41"/>
                    <a:pt x="16" y="38"/>
                    <a:pt x="16" y="36"/>
                  </a:cubicBezTo>
                  <a:cubicBezTo>
                    <a:pt x="16" y="33"/>
                    <a:pt x="14" y="30"/>
                    <a:pt x="11" y="30"/>
                  </a:cubicBezTo>
                  <a:close/>
                  <a:moveTo>
                    <a:pt x="18" y="12"/>
                  </a:moveTo>
                  <a:cubicBezTo>
                    <a:pt x="16" y="12"/>
                    <a:pt x="13" y="15"/>
                    <a:pt x="13" y="18"/>
                  </a:cubicBezTo>
                  <a:cubicBezTo>
                    <a:pt x="13" y="20"/>
                    <a:pt x="16" y="23"/>
                    <a:pt x="18" y="23"/>
                  </a:cubicBezTo>
                  <a:cubicBezTo>
                    <a:pt x="21" y="23"/>
                    <a:pt x="24" y="20"/>
                    <a:pt x="24" y="18"/>
                  </a:cubicBezTo>
                  <a:cubicBezTo>
                    <a:pt x="24" y="15"/>
                    <a:pt x="21" y="12"/>
                    <a:pt x="18" y="12"/>
                  </a:cubicBezTo>
                  <a:close/>
                  <a:moveTo>
                    <a:pt x="45" y="22"/>
                  </a:moveTo>
                  <a:cubicBezTo>
                    <a:pt x="45" y="20"/>
                    <a:pt x="44" y="19"/>
                    <a:pt x="43" y="18"/>
                  </a:cubicBezTo>
                  <a:cubicBezTo>
                    <a:pt x="42" y="18"/>
                    <a:pt x="40" y="19"/>
                    <a:pt x="40" y="20"/>
                  </a:cubicBezTo>
                  <a:cubicBezTo>
                    <a:pt x="36" y="36"/>
                    <a:pt x="36" y="36"/>
                    <a:pt x="36" y="36"/>
                  </a:cubicBezTo>
                  <a:cubicBezTo>
                    <a:pt x="33" y="36"/>
                    <a:pt x="30" y="38"/>
                    <a:pt x="29" y="41"/>
                  </a:cubicBezTo>
                  <a:cubicBezTo>
                    <a:pt x="28" y="45"/>
                    <a:pt x="30" y="50"/>
                    <a:pt x="34" y="51"/>
                  </a:cubicBezTo>
                  <a:cubicBezTo>
                    <a:pt x="39" y="52"/>
                    <a:pt x="43" y="49"/>
                    <a:pt x="44" y="45"/>
                  </a:cubicBezTo>
                  <a:cubicBezTo>
                    <a:pt x="45" y="42"/>
                    <a:pt x="43" y="39"/>
                    <a:pt x="41" y="37"/>
                  </a:cubicBezTo>
                  <a:lnTo>
                    <a:pt x="45" y="22"/>
                  </a:lnTo>
                  <a:close/>
                  <a:moveTo>
                    <a:pt x="36" y="5"/>
                  </a:moveTo>
                  <a:cubicBezTo>
                    <a:pt x="34" y="5"/>
                    <a:pt x="31" y="7"/>
                    <a:pt x="31" y="10"/>
                  </a:cubicBezTo>
                  <a:cubicBezTo>
                    <a:pt x="31" y="13"/>
                    <a:pt x="34" y="15"/>
                    <a:pt x="36" y="15"/>
                  </a:cubicBezTo>
                  <a:cubicBezTo>
                    <a:pt x="39" y="15"/>
                    <a:pt x="42" y="13"/>
                    <a:pt x="42" y="10"/>
                  </a:cubicBezTo>
                  <a:cubicBezTo>
                    <a:pt x="42" y="7"/>
                    <a:pt x="39" y="5"/>
                    <a:pt x="36" y="5"/>
                  </a:cubicBezTo>
                  <a:close/>
                  <a:moveTo>
                    <a:pt x="54" y="12"/>
                  </a:moveTo>
                  <a:cubicBezTo>
                    <a:pt x="52" y="12"/>
                    <a:pt x="49" y="15"/>
                    <a:pt x="49" y="18"/>
                  </a:cubicBezTo>
                  <a:cubicBezTo>
                    <a:pt x="49" y="20"/>
                    <a:pt x="52" y="23"/>
                    <a:pt x="54" y="23"/>
                  </a:cubicBezTo>
                  <a:cubicBezTo>
                    <a:pt x="57" y="23"/>
                    <a:pt x="60" y="20"/>
                    <a:pt x="60" y="18"/>
                  </a:cubicBezTo>
                  <a:cubicBezTo>
                    <a:pt x="60" y="15"/>
                    <a:pt x="57" y="12"/>
                    <a:pt x="54" y="12"/>
                  </a:cubicBezTo>
                  <a:close/>
                  <a:moveTo>
                    <a:pt x="62" y="30"/>
                  </a:moveTo>
                  <a:cubicBezTo>
                    <a:pt x="59" y="30"/>
                    <a:pt x="57" y="33"/>
                    <a:pt x="57" y="36"/>
                  </a:cubicBezTo>
                  <a:cubicBezTo>
                    <a:pt x="57" y="38"/>
                    <a:pt x="59" y="41"/>
                    <a:pt x="62" y="41"/>
                  </a:cubicBezTo>
                  <a:cubicBezTo>
                    <a:pt x="65" y="41"/>
                    <a:pt x="67" y="38"/>
                    <a:pt x="67" y="36"/>
                  </a:cubicBezTo>
                  <a:cubicBezTo>
                    <a:pt x="67" y="33"/>
                    <a:pt x="65" y="30"/>
                    <a:pt x="62" y="30"/>
                  </a:cubicBez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27"/>
          <p:cNvGrpSpPr/>
          <p:nvPr/>
        </p:nvGrpSpPr>
        <p:grpSpPr>
          <a:xfrm>
            <a:off x="4302307" y="3856566"/>
            <a:ext cx="493429" cy="479393"/>
            <a:chOff x="840159" y="3520106"/>
            <a:chExt cx="493370" cy="479245"/>
          </a:xfrm>
        </p:grpSpPr>
        <p:sp>
          <p:nvSpPr>
            <p:cNvPr id="29" name="Rounded Rectangle 28"/>
            <p:cNvSpPr/>
            <p:nvPr/>
          </p:nvSpPr>
          <p:spPr>
            <a:xfrm>
              <a:off x="840159" y="3520106"/>
              <a:ext cx="493370" cy="479245"/>
            </a:xfrm>
            <a:prstGeom prst="round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bIns="128580" rtlCol="0" anchor="ctr"/>
            <a:lstStyle/>
            <a:p>
              <a:pPr algn="ctr">
                <a:lnSpc>
                  <a:spcPct val="150000"/>
                </a:lnSpc>
              </a:pPr>
              <a:endParaRPr lang="en-US" sz="600" dirty="0">
                <a:solidFill>
                  <a:schemeClr val="bg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1" name="Freeform 152"/>
            <p:cNvSpPr>
              <a:spLocks noEditPoints="1"/>
            </p:cNvSpPr>
            <p:nvPr/>
          </p:nvSpPr>
          <p:spPr bwMode="auto">
            <a:xfrm>
              <a:off x="955869" y="3638690"/>
              <a:ext cx="261950" cy="242077"/>
            </a:xfrm>
            <a:custGeom>
              <a:avLst/>
              <a:gdLst/>
              <a:ahLst/>
              <a:cxnLst>
                <a:cxn ang="0">
                  <a:pos x="67" y="20"/>
                </a:cxn>
                <a:cxn ang="0">
                  <a:pos x="46" y="36"/>
                </a:cxn>
                <a:cxn ang="0">
                  <a:pos x="42" y="40"/>
                </a:cxn>
                <a:cxn ang="0">
                  <a:pos x="39" y="47"/>
                </a:cxn>
                <a:cxn ang="0">
                  <a:pos x="44" y="52"/>
                </a:cxn>
                <a:cxn ang="0">
                  <a:pos x="52" y="58"/>
                </a:cxn>
                <a:cxn ang="0">
                  <a:pos x="52" y="61"/>
                </a:cxn>
                <a:cxn ang="0">
                  <a:pos x="51" y="62"/>
                </a:cxn>
                <a:cxn ang="0">
                  <a:pos x="17" y="62"/>
                </a:cxn>
                <a:cxn ang="0">
                  <a:pos x="16" y="61"/>
                </a:cxn>
                <a:cxn ang="0">
                  <a:pos x="16" y="58"/>
                </a:cxn>
                <a:cxn ang="0">
                  <a:pos x="24" y="52"/>
                </a:cxn>
                <a:cxn ang="0">
                  <a:pos x="29" y="47"/>
                </a:cxn>
                <a:cxn ang="0">
                  <a:pos x="26" y="40"/>
                </a:cxn>
                <a:cxn ang="0">
                  <a:pos x="22" y="36"/>
                </a:cxn>
                <a:cxn ang="0">
                  <a:pos x="0" y="20"/>
                </a:cxn>
                <a:cxn ang="0">
                  <a:pos x="0" y="15"/>
                </a:cxn>
                <a:cxn ang="0">
                  <a:pos x="4" y="11"/>
                </a:cxn>
                <a:cxn ang="0">
                  <a:pos x="16" y="11"/>
                </a:cxn>
                <a:cxn ang="0">
                  <a:pos x="16" y="7"/>
                </a:cxn>
                <a:cxn ang="0">
                  <a:pos x="22" y="0"/>
                </a:cxn>
                <a:cxn ang="0">
                  <a:pos x="45" y="0"/>
                </a:cxn>
                <a:cxn ang="0">
                  <a:pos x="52" y="7"/>
                </a:cxn>
                <a:cxn ang="0">
                  <a:pos x="52" y="11"/>
                </a:cxn>
                <a:cxn ang="0">
                  <a:pos x="63" y="11"/>
                </a:cxn>
                <a:cxn ang="0">
                  <a:pos x="67" y="15"/>
                </a:cxn>
                <a:cxn ang="0">
                  <a:pos x="67" y="20"/>
                </a:cxn>
                <a:cxn ang="0">
                  <a:pos x="16" y="16"/>
                </a:cxn>
                <a:cxn ang="0">
                  <a:pos x="6" y="16"/>
                </a:cxn>
                <a:cxn ang="0">
                  <a:pos x="6" y="20"/>
                </a:cxn>
                <a:cxn ang="0">
                  <a:pos x="19" y="31"/>
                </a:cxn>
                <a:cxn ang="0">
                  <a:pos x="16" y="16"/>
                </a:cxn>
                <a:cxn ang="0">
                  <a:pos x="62" y="16"/>
                </a:cxn>
                <a:cxn ang="0">
                  <a:pos x="52" y="16"/>
                </a:cxn>
                <a:cxn ang="0">
                  <a:pos x="49" y="31"/>
                </a:cxn>
                <a:cxn ang="0">
                  <a:pos x="62" y="20"/>
                </a:cxn>
                <a:cxn ang="0">
                  <a:pos x="62" y="16"/>
                </a:cxn>
              </a:cxnLst>
              <a:rect l="0" t="0" r="r" b="b"/>
              <a:pathLst>
                <a:path w="67" h="62">
                  <a:moveTo>
                    <a:pt x="67" y="20"/>
                  </a:moveTo>
                  <a:cubicBezTo>
                    <a:pt x="67" y="27"/>
                    <a:pt x="58" y="36"/>
                    <a:pt x="46" y="36"/>
                  </a:cubicBezTo>
                  <a:cubicBezTo>
                    <a:pt x="44" y="38"/>
                    <a:pt x="42" y="40"/>
                    <a:pt x="42" y="40"/>
                  </a:cubicBezTo>
                  <a:cubicBezTo>
                    <a:pt x="40" y="42"/>
                    <a:pt x="39" y="44"/>
                    <a:pt x="39" y="47"/>
                  </a:cubicBezTo>
                  <a:cubicBezTo>
                    <a:pt x="39" y="49"/>
                    <a:pt x="40" y="52"/>
                    <a:pt x="44" y="52"/>
                  </a:cubicBezTo>
                  <a:cubicBezTo>
                    <a:pt x="48" y="52"/>
                    <a:pt x="52" y="54"/>
                    <a:pt x="52" y="58"/>
                  </a:cubicBezTo>
                  <a:cubicBezTo>
                    <a:pt x="52" y="61"/>
                    <a:pt x="52" y="61"/>
                    <a:pt x="52" y="61"/>
                  </a:cubicBezTo>
                  <a:cubicBezTo>
                    <a:pt x="52" y="62"/>
                    <a:pt x="51" y="62"/>
                    <a:pt x="51" y="62"/>
                  </a:cubicBezTo>
                  <a:cubicBezTo>
                    <a:pt x="17" y="62"/>
                    <a:pt x="17" y="62"/>
                    <a:pt x="17" y="62"/>
                  </a:cubicBezTo>
                  <a:cubicBezTo>
                    <a:pt x="16" y="62"/>
                    <a:pt x="16" y="62"/>
                    <a:pt x="16" y="61"/>
                  </a:cubicBezTo>
                  <a:cubicBezTo>
                    <a:pt x="16" y="58"/>
                    <a:pt x="16" y="58"/>
                    <a:pt x="16" y="58"/>
                  </a:cubicBezTo>
                  <a:cubicBezTo>
                    <a:pt x="16" y="54"/>
                    <a:pt x="20" y="52"/>
                    <a:pt x="24" y="52"/>
                  </a:cubicBezTo>
                  <a:cubicBezTo>
                    <a:pt x="27" y="52"/>
                    <a:pt x="29" y="49"/>
                    <a:pt x="29" y="47"/>
                  </a:cubicBezTo>
                  <a:cubicBezTo>
                    <a:pt x="29" y="44"/>
                    <a:pt x="28" y="42"/>
                    <a:pt x="26" y="40"/>
                  </a:cubicBezTo>
                  <a:cubicBezTo>
                    <a:pt x="25" y="40"/>
                    <a:pt x="24" y="38"/>
                    <a:pt x="22" y="36"/>
                  </a:cubicBezTo>
                  <a:cubicBezTo>
                    <a:pt x="10" y="36"/>
                    <a:pt x="0" y="27"/>
                    <a:pt x="0" y="20"/>
                  </a:cubicBezTo>
                  <a:cubicBezTo>
                    <a:pt x="0" y="15"/>
                    <a:pt x="0" y="15"/>
                    <a:pt x="0" y="15"/>
                  </a:cubicBezTo>
                  <a:cubicBezTo>
                    <a:pt x="0" y="12"/>
                    <a:pt x="2" y="11"/>
                    <a:pt x="4" y="11"/>
                  </a:cubicBezTo>
                  <a:cubicBezTo>
                    <a:pt x="16" y="11"/>
                    <a:pt x="16" y="11"/>
                    <a:pt x="16" y="11"/>
                  </a:cubicBezTo>
                  <a:cubicBezTo>
                    <a:pt x="16" y="7"/>
                    <a:pt x="16" y="7"/>
                    <a:pt x="16" y="7"/>
                  </a:cubicBezTo>
                  <a:cubicBezTo>
                    <a:pt x="16" y="3"/>
                    <a:pt x="19" y="0"/>
                    <a:pt x="22" y="0"/>
                  </a:cubicBezTo>
                  <a:cubicBezTo>
                    <a:pt x="45" y="0"/>
                    <a:pt x="45" y="0"/>
                    <a:pt x="45" y="0"/>
                  </a:cubicBezTo>
                  <a:cubicBezTo>
                    <a:pt x="49" y="0"/>
                    <a:pt x="52" y="3"/>
                    <a:pt x="52" y="7"/>
                  </a:cubicBezTo>
                  <a:cubicBezTo>
                    <a:pt x="52" y="11"/>
                    <a:pt x="52" y="11"/>
                    <a:pt x="52" y="11"/>
                  </a:cubicBezTo>
                  <a:cubicBezTo>
                    <a:pt x="63" y="11"/>
                    <a:pt x="63" y="11"/>
                    <a:pt x="63" y="11"/>
                  </a:cubicBezTo>
                  <a:cubicBezTo>
                    <a:pt x="66" y="11"/>
                    <a:pt x="67" y="12"/>
                    <a:pt x="67" y="15"/>
                  </a:cubicBezTo>
                  <a:lnTo>
                    <a:pt x="67" y="20"/>
                  </a:lnTo>
                  <a:close/>
                  <a:moveTo>
                    <a:pt x="16" y="16"/>
                  </a:moveTo>
                  <a:cubicBezTo>
                    <a:pt x="6" y="16"/>
                    <a:pt x="6" y="16"/>
                    <a:pt x="6" y="16"/>
                  </a:cubicBezTo>
                  <a:cubicBezTo>
                    <a:pt x="6" y="20"/>
                    <a:pt x="6" y="20"/>
                    <a:pt x="6" y="20"/>
                  </a:cubicBezTo>
                  <a:cubicBezTo>
                    <a:pt x="6" y="24"/>
                    <a:pt x="11" y="29"/>
                    <a:pt x="19" y="31"/>
                  </a:cubicBezTo>
                  <a:cubicBezTo>
                    <a:pt x="17" y="27"/>
                    <a:pt x="16" y="22"/>
                    <a:pt x="16" y="16"/>
                  </a:cubicBezTo>
                  <a:close/>
                  <a:moveTo>
                    <a:pt x="62" y="16"/>
                  </a:moveTo>
                  <a:cubicBezTo>
                    <a:pt x="52" y="16"/>
                    <a:pt x="52" y="16"/>
                    <a:pt x="52" y="16"/>
                  </a:cubicBezTo>
                  <a:cubicBezTo>
                    <a:pt x="52" y="22"/>
                    <a:pt x="51" y="27"/>
                    <a:pt x="49" y="31"/>
                  </a:cubicBezTo>
                  <a:cubicBezTo>
                    <a:pt x="57" y="29"/>
                    <a:pt x="62" y="24"/>
                    <a:pt x="62" y="20"/>
                  </a:cubicBezTo>
                  <a:lnTo>
                    <a:pt x="62" y="16"/>
                  </a:lnTo>
                  <a:close/>
                </a:path>
              </a:pathLst>
            </a:custGeom>
            <a:solidFill>
              <a:schemeClr val="bg1"/>
            </a:solidFill>
            <a:ln w="9525">
              <a:noFill/>
              <a:round/>
            </a:ln>
          </p:spPr>
          <p:txBody>
            <a:bodyPr vert="horz" wrap="square" lIns="128580" tIns="64290" rIns="128580" bIns="64290" numCol="1" anchor="t" anchorCtr="0" compatLnSpc="1"/>
            <a:lstStyle/>
            <a:p>
              <a:pP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cxnSp>
        <p:nvCxnSpPr>
          <p:cNvPr id="33" name="Elbow Connector 32"/>
          <p:cNvCxnSpPr/>
          <p:nvPr/>
        </p:nvCxnSpPr>
        <p:spPr>
          <a:xfrm rot="10800000" flipV="1">
            <a:off x="1527572" y="1742353"/>
            <a:ext cx="2794851" cy="1164912"/>
          </a:xfrm>
          <a:prstGeom prst="bentConnector3">
            <a:avLst>
              <a:gd name="adj1" fmla="val 100445"/>
            </a:avLst>
          </a:prstGeom>
          <a:ln w="1905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6" name="Elbow Connector 35"/>
          <p:cNvCxnSpPr/>
          <p:nvPr/>
        </p:nvCxnSpPr>
        <p:spPr>
          <a:xfrm rot="10800000">
            <a:off x="1908618" y="3803785"/>
            <a:ext cx="2413808" cy="290349"/>
          </a:xfrm>
          <a:prstGeom prst="bentConnector3">
            <a:avLst>
              <a:gd name="adj1" fmla="val 99978"/>
            </a:avLst>
          </a:prstGeom>
          <a:ln w="1905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39" name="Elbow Connector 38"/>
          <p:cNvCxnSpPr/>
          <p:nvPr/>
        </p:nvCxnSpPr>
        <p:spPr>
          <a:xfrm rot="10800000">
            <a:off x="1908618" y="2238180"/>
            <a:ext cx="2413808" cy="295191"/>
          </a:xfrm>
          <a:prstGeom prst="bentConnector3">
            <a:avLst>
              <a:gd name="adj1" fmla="val 34684"/>
            </a:avLst>
          </a:prstGeom>
          <a:ln w="1905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42" name="Elbow Connector 41"/>
          <p:cNvCxnSpPr/>
          <p:nvPr/>
        </p:nvCxnSpPr>
        <p:spPr>
          <a:xfrm rot="10800000">
            <a:off x="2670711" y="2907268"/>
            <a:ext cx="1631598" cy="406194"/>
          </a:xfrm>
          <a:prstGeom prst="bentConnector3">
            <a:avLst>
              <a:gd name="adj1" fmla="val 50000"/>
            </a:avLst>
          </a:prstGeom>
          <a:ln w="19050">
            <a:solidFill>
              <a:schemeClr val="bg1">
                <a:lumMod val="65000"/>
              </a:schemeClr>
            </a:solidFill>
            <a:prstDash val="sysDot"/>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ransition spd="med" advClick="0" advTm="6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wedge">
                                      <p:cBhvr>
                                        <p:cTn id="7" dur="1000"/>
                                        <p:tgtEl>
                                          <p:spTgt spid="10"/>
                                        </p:tgtEl>
                                      </p:cBhvr>
                                    </p:animEffect>
                                  </p:childTnLst>
                                </p:cTn>
                              </p:par>
                            </p:childTnLst>
                          </p:cTn>
                        </p:par>
                        <p:par>
                          <p:cTn id="8" fill="hold">
                            <p:stCondLst>
                              <p:cond delay="1000"/>
                            </p:stCondLst>
                            <p:childTnLst>
                              <p:par>
                                <p:cTn id="9" presetID="18" presetClass="entr" presetSubtype="3" fill="hold" nodeType="afterEffect">
                                  <p:stCondLst>
                                    <p:cond delay="0"/>
                                  </p:stCondLst>
                                  <p:childTnLst>
                                    <p:set>
                                      <p:cBhvr>
                                        <p:cTn id="10" dur="1" fill="hold">
                                          <p:stCondLst>
                                            <p:cond delay="0"/>
                                          </p:stCondLst>
                                        </p:cTn>
                                        <p:tgtEl>
                                          <p:spTgt spid="33"/>
                                        </p:tgtEl>
                                        <p:attrNameLst>
                                          <p:attrName>style.visibility</p:attrName>
                                        </p:attrNameLst>
                                      </p:cBhvr>
                                      <p:to>
                                        <p:strVal val="visible"/>
                                      </p:to>
                                    </p:set>
                                    <p:animEffect transition="in" filter="strips(upRight)">
                                      <p:cBhvr>
                                        <p:cTn id="11" dur="500"/>
                                        <p:tgtEl>
                                          <p:spTgt spid="33"/>
                                        </p:tgtEl>
                                      </p:cBhvr>
                                    </p:animEffect>
                                  </p:childTnLst>
                                </p:cTn>
                              </p:par>
                            </p:childTnLst>
                          </p:cTn>
                        </p:par>
                        <p:par>
                          <p:cTn id="12" fill="hold">
                            <p:stCondLst>
                              <p:cond delay="1500"/>
                            </p:stCondLst>
                            <p:childTnLst>
                              <p:par>
                                <p:cTn id="13" presetID="53" presetClass="entr" presetSubtype="16" fill="hold" nodeType="afterEffect">
                                  <p:stCondLst>
                                    <p:cond delay="0"/>
                                  </p:stCondLst>
                                  <p:childTnLst>
                                    <p:set>
                                      <p:cBhvr>
                                        <p:cTn id="14" dur="1" fill="hold">
                                          <p:stCondLst>
                                            <p:cond delay="0"/>
                                          </p:stCondLst>
                                        </p:cTn>
                                        <p:tgtEl>
                                          <p:spTgt spid="2"/>
                                        </p:tgtEl>
                                        <p:attrNameLst>
                                          <p:attrName>style.visibility</p:attrName>
                                        </p:attrNameLst>
                                      </p:cBhvr>
                                      <p:to>
                                        <p:strVal val="visible"/>
                                      </p:to>
                                    </p:set>
                                    <p:anim calcmode="lin" valueType="num">
                                      <p:cBhvr>
                                        <p:cTn id="15" dur="500" fill="hold"/>
                                        <p:tgtEl>
                                          <p:spTgt spid="2"/>
                                        </p:tgtEl>
                                        <p:attrNameLst>
                                          <p:attrName>ppt_w</p:attrName>
                                        </p:attrNameLst>
                                      </p:cBhvr>
                                      <p:tavLst>
                                        <p:tav tm="0">
                                          <p:val>
                                            <p:fltVal val="0"/>
                                          </p:val>
                                        </p:tav>
                                        <p:tav tm="100000">
                                          <p:val>
                                            <p:strVal val="#ppt_w"/>
                                          </p:val>
                                        </p:tav>
                                      </p:tavLst>
                                    </p:anim>
                                    <p:anim calcmode="lin" valueType="num">
                                      <p:cBhvr>
                                        <p:cTn id="16" dur="500" fill="hold"/>
                                        <p:tgtEl>
                                          <p:spTgt spid="2"/>
                                        </p:tgtEl>
                                        <p:attrNameLst>
                                          <p:attrName>ppt_h</p:attrName>
                                        </p:attrNameLst>
                                      </p:cBhvr>
                                      <p:tavLst>
                                        <p:tav tm="0">
                                          <p:val>
                                            <p:fltVal val="0"/>
                                          </p:val>
                                        </p:tav>
                                        <p:tav tm="100000">
                                          <p:val>
                                            <p:strVal val="#ppt_h"/>
                                          </p:val>
                                        </p:tav>
                                      </p:tavLst>
                                    </p:anim>
                                    <p:animEffect transition="in" filter="fade">
                                      <p:cBhvr>
                                        <p:cTn id="17" dur="500"/>
                                        <p:tgtEl>
                                          <p:spTgt spid="2"/>
                                        </p:tgtEl>
                                      </p:cBhvr>
                                    </p:animEffect>
                                  </p:childTnLst>
                                </p:cTn>
                              </p:par>
                            </p:childTnLst>
                          </p:cTn>
                        </p:par>
                        <p:par>
                          <p:cTn id="18" fill="hold">
                            <p:stCondLst>
                              <p:cond delay="2000"/>
                            </p:stCondLst>
                            <p:childTnLst>
                              <p:par>
                                <p:cTn id="19" presetID="22" presetClass="entr" presetSubtype="8" fill="hold" grpId="0" nodeType="after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wipe(left)">
                                      <p:cBhvr>
                                        <p:cTn id="21" dur="500"/>
                                        <p:tgtEl>
                                          <p:spTgt spid="11"/>
                                        </p:tgtEl>
                                      </p:cBhvr>
                                    </p:animEffect>
                                  </p:childTnLst>
                                </p:cTn>
                              </p:par>
                            </p:childTnLst>
                          </p:cTn>
                        </p:par>
                        <p:par>
                          <p:cTn id="22" fill="hold">
                            <p:stCondLst>
                              <p:cond delay="2500"/>
                            </p:stCondLst>
                            <p:childTnLst>
                              <p:par>
                                <p:cTn id="23" presetID="53" presetClass="entr" presetSubtype="16" fill="hold" grpId="0" nodeType="afterEffect">
                                  <p:stCondLst>
                                    <p:cond delay="0"/>
                                  </p:stCondLst>
                                  <p:childTnLst>
                                    <p:set>
                                      <p:cBhvr>
                                        <p:cTn id="24" dur="1" fill="hold">
                                          <p:stCondLst>
                                            <p:cond delay="0"/>
                                          </p:stCondLst>
                                        </p:cTn>
                                        <p:tgtEl>
                                          <p:spTgt spid="15"/>
                                        </p:tgtEl>
                                        <p:attrNameLst>
                                          <p:attrName>style.visibility</p:attrName>
                                        </p:attrNameLst>
                                      </p:cBhvr>
                                      <p:to>
                                        <p:strVal val="visible"/>
                                      </p:to>
                                    </p:set>
                                    <p:anim calcmode="lin" valueType="num">
                                      <p:cBhvr>
                                        <p:cTn id="25" dur="500" fill="hold"/>
                                        <p:tgtEl>
                                          <p:spTgt spid="15"/>
                                        </p:tgtEl>
                                        <p:attrNameLst>
                                          <p:attrName>ppt_w</p:attrName>
                                        </p:attrNameLst>
                                      </p:cBhvr>
                                      <p:tavLst>
                                        <p:tav tm="0">
                                          <p:val>
                                            <p:fltVal val="0"/>
                                          </p:val>
                                        </p:tav>
                                        <p:tav tm="100000">
                                          <p:val>
                                            <p:strVal val="#ppt_w"/>
                                          </p:val>
                                        </p:tav>
                                      </p:tavLst>
                                    </p:anim>
                                    <p:anim calcmode="lin" valueType="num">
                                      <p:cBhvr>
                                        <p:cTn id="26" dur="500" fill="hold"/>
                                        <p:tgtEl>
                                          <p:spTgt spid="15"/>
                                        </p:tgtEl>
                                        <p:attrNameLst>
                                          <p:attrName>ppt_h</p:attrName>
                                        </p:attrNameLst>
                                      </p:cBhvr>
                                      <p:tavLst>
                                        <p:tav tm="0">
                                          <p:val>
                                            <p:fltVal val="0"/>
                                          </p:val>
                                        </p:tav>
                                        <p:tav tm="100000">
                                          <p:val>
                                            <p:strVal val="#ppt_h"/>
                                          </p:val>
                                        </p:tav>
                                      </p:tavLst>
                                    </p:anim>
                                    <p:animEffect transition="in" filter="fade">
                                      <p:cBhvr>
                                        <p:cTn id="27" dur="500"/>
                                        <p:tgtEl>
                                          <p:spTgt spid="15"/>
                                        </p:tgtEl>
                                      </p:cBhvr>
                                    </p:animEffect>
                                  </p:childTnLst>
                                </p:cTn>
                              </p:par>
                            </p:childTnLst>
                          </p:cTn>
                        </p:par>
                        <p:par>
                          <p:cTn id="28" fill="hold">
                            <p:stCondLst>
                              <p:cond delay="3000"/>
                            </p:stCondLst>
                            <p:childTnLst>
                              <p:par>
                                <p:cTn id="29" presetID="18" presetClass="entr" presetSubtype="6" fill="hold" nodeType="afterEffect">
                                  <p:stCondLst>
                                    <p:cond delay="0"/>
                                  </p:stCondLst>
                                  <p:childTnLst>
                                    <p:set>
                                      <p:cBhvr>
                                        <p:cTn id="30" dur="1" fill="hold">
                                          <p:stCondLst>
                                            <p:cond delay="0"/>
                                          </p:stCondLst>
                                        </p:cTn>
                                        <p:tgtEl>
                                          <p:spTgt spid="39"/>
                                        </p:tgtEl>
                                        <p:attrNameLst>
                                          <p:attrName>style.visibility</p:attrName>
                                        </p:attrNameLst>
                                      </p:cBhvr>
                                      <p:to>
                                        <p:strVal val="visible"/>
                                      </p:to>
                                    </p:set>
                                    <p:animEffect transition="in" filter="strips(downRight)">
                                      <p:cBhvr>
                                        <p:cTn id="31" dur="500"/>
                                        <p:tgtEl>
                                          <p:spTgt spid="39"/>
                                        </p:tgtEl>
                                      </p:cBhvr>
                                    </p:animEffect>
                                  </p:childTnLst>
                                </p:cTn>
                              </p:par>
                            </p:childTnLst>
                          </p:cTn>
                        </p:par>
                        <p:par>
                          <p:cTn id="32" fill="hold">
                            <p:stCondLst>
                              <p:cond delay="3500"/>
                            </p:stCondLst>
                            <p:childTnLst>
                              <p:par>
                                <p:cTn id="33" presetID="53" presetClass="entr" presetSubtype="16" fill="hold" nodeType="afterEffect">
                                  <p:stCondLst>
                                    <p:cond delay="0"/>
                                  </p:stCondLst>
                                  <p:childTnLst>
                                    <p:set>
                                      <p:cBhvr>
                                        <p:cTn id="34" dur="1" fill="hold">
                                          <p:stCondLst>
                                            <p:cond delay="0"/>
                                          </p:stCondLst>
                                        </p:cTn>
                                        <p:tgtEl>
                                          <p:spTgt spid="3"/>
                                        </p:tgtEl>
                                        <p:attrNameLst>
                                          <p:attrName>style.visibility</p:attrName>
                                        </p:attrNameLst>
                                      </p:cBhvr>
                                      <p:to>
                                        <p:strVal val="visible"/>
                                      </p:to>
                                    </p:set>
                                    <p:anim calcmode="lin" valueType="num">
                                      <p:cBhvr>
                                        <p:cTn id="35" dur="500" fill="hold"/>
                                        <p:tgtEl>
                                          <p:spTgt spid="3"/>
                                        </p:tgtEl>
                                        <p:attrNameLst>
                                          <p:attrName>ppt_w</p:attrName>
                                        </p:attrNameLst>
                                      </p:cBhvr>
                                      <p:tavLst>
                                        <p:tav tm="0">
                                          <p:val>
                                            <p:fltVal val="0"/>
                                          </p:val>
                                        </p:tav>
                                        <p:tav tm="100000">
                                          <p:val>
                                            <p:strVal val="#ppt_w"/>
                                          </p:val>
                                        </p:tav>
                                      </p:tavLst>
                                    </p:anim>
                                    <p:anim calcmode="lin" valueType="num">
                                      <p:cBhvr>
                                        <p:cTn id="36" dur="500" fill="hold"/>
                                        <p:tgtEl>
                                          <p:spTgt spid="3"/>
                                        </p:tgtEl>
                                        <p:attrNameLst>
                                          <p:attrName>ppt_h</p:attrName>
                                        </p:attrNameLst>
                                      </p:cBhvr>
                                      <p:tavLst>
                                        <p:tav tm="0">
                                          <p:val>
                                            <p:fltVal val="0"/>
                                          </p:val>
                                        </p:tav>
                                        <p:tav tm="100000">
                                          <p:val>
                                            <p:strVal val="#ppt_h"/>
                                          </p:val>
                                        </p:tav>
                                      </p:tavLst>
                                    </p:anim>
                                    <p:animEffect transition="in" filter="fade">
                                      <p:cBhvr>
                                        <p:cTn id="37" dur="500"/>
                                        <p:tgtEl>
                                          <p:spTgt spid="3"/>
                                        </p:tgtEl>
                                      </p:cBhvr>
                                    </p:animEffect>
                                  </p:childTnLst>
                                </p:cTn>
                              </p:par>
                            </p:childTnLst>
                          </p:cTn>
                        </p:par>
                        <p:par>
                          <p:cTn id="38" fill="hold">
                            <p:stCondLst>
                              <p:cond delay="4000"/>
                            </p:stCondLst>
                            <p:childTnLst>
                              <p:par>
                                <p:cTn id="39" presetID="22" presetClass="entr" presetSubtype="8" fill="hold" grpId="0" nodeType="after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left)">
                                      <p:cBhvr>
                                        <p:cTn id="41" dur="500"/>
                                        <p:tgtEl>
                                          <p:spTgt spid="12"/>
                                        </p:tgtEl>
                                      </p:cBhvr>
                                    </p:animEffect>
                                  </p:childTnLst>
                                </p:cTn>
                              </p:par>
                            </p:childTnLst>
                          </p:cTn>
                        </p:par>
                        <p:par>
                          <p:cTn id="42" fill="hold">
                            <p:stCondLst>
                              <p:cond delay="4500"/>
                            </p:stCondLst>
                            <p:childTnLst>
                              <p:par>
                                <p:cTn id="43" presetID="53" presetClass="entr" presetSubtype="16" fill="hold" grpId="0" nodeType="afterEffect">
                                  <p:stCondLst>
                                    <p:cond delay="0"/>
                                  </p:stCondLst>
                                  <p:childTnLst>
                                    <p:set>
                                      <p:cBhvr>
                                        <p:cTn id="44" dur="1" fill="hold">
                                          <p:stCondLst>
                                            <p:cond delay="0"/>
                                          </p:stCondLst>
                                        </p:cTn>
                                        <p:tgtEl>
                                          <p:spTgt spid="17"/>
                                        </p:tgtEl>
                                        <p:attrNameLst>
                                          <p:attrName>style.visibility</p:attrName>
                                        </p:attrNameLst>
                                      </p:cBhvr>
                                      <p:to>
                                        <p:strVal val="visible"/>
                                      </p:to>
                                    </p:set>
                                    <p:anim calcmode="lin" valueType="num">
                                      <p:cBhvr>
                                        <p:cTn id="45" dur="500" fill="hold"/>
                                        <p:tgtEl>
                                          <p:spTgt spid="17"/>
                                        </p:tgtEl>
                                        <p:attrNameLst>
                                          <p:attrName>ppt_w</p:attrName>
                                        </p:attrNameLst>
                                      </p:cBhvr>
                                      <p:tavLst>
                                        <p:tav tm="0">
                                          <p:val>
                                            <p:fltVal val="0"/>
                                          </p:val>
                                        </p:tav>
                                        <p:tav tm="100000">
                                          <p:val>
                                            <p:strVal val="#ppt_w"/>
                                          </p:val>
                                        </p:tav>
                                      </p:tavLst>
                                    </p:anim>
                                    <p:anim calcmode="lin" valueType="num">
                                      <p:cBhvr>
                                        <p:cTn id="46" dur="500" fill="hold"/>
                                        <p:tgtEl>
                                          <p:spTgt spid="17"/>
                                        </p:tgtEl>
                                        <p:attrNameLst>
                                          <p:attrName>ppt_h</p:attrName>
                                        </p:attrNameLst>
                                      </p:cBhvr>
                                      <p:tavLst>
                                        <p:tav tm="0">
                                          <p:val>
                                            <p:fltVal val="0"/>
                                          </p:val>
                                        </p:tav>
                                        <p:tav tm="100000">
                                          <p:val>
                                            <p:strVal val="#ppt_h"/>
                                          </p:val>
                                        </p:tav>
                                      </p:tavLst>
                                    </p:anim>
                                    <p:animEffect transition="in" filter="fade">
                                      <p:cBhvr>
                                        <p:cTn id="47" dur="500"/>
                                        <p:tgtEl>
                                          <p:spTgt spid="17"/>
                                        </p:tgtEl>
                                      </p:cBhvr>
                                    </p:animEffect>
                                  </p:childTnLst>
                                </p:cTn>
                              </p:par>
                            </p:childTnLst>
                          </p:cTn>
                        </p:par>
                        <p:par>
                          <p:cTn id="48" fill="hold">
                            <p:stCondLst>
                              <p:cond delay="5000"/>
                            </p:stCondLst>
                            <p:childTnLst>
                              <p:par>
                                <p:cTn id="49" presetID="18" presetClass="entr" presetSubtype="6" fill="hold" nodeType="afterEffect">
                                  <p:stCondLst>
                                    <p:cond delay="0"/>
                                  </p:stCondLst>
                                  <p:childTnLst>
                                    <p:set>
                                      <p:cBhvr>
                                        <p:cTn id="50" dur="1" fill="hold">
                                          <p:stCondLst>
                                            <p:cond delay="0"/>
                                          </p:stCondLst>
                                        </p:cTn>
                                        <p:tgtEl>
                                          <p:spTgt spid="42"/>
                                        </p:tgtEl>
                                        <p:attrNameLst>
                                          <p:attrName>style.visibility</p:attrName>
                                        </p:attrNameLst>
                                      </p:cBhvr>
                                      <p:to>
                                        <p:strVal val="visible"/>
                                      </p:to>
                                    </p:set>
                                    <p:animEffect transition="in" filter="strips(downRight)">
                                      <p:cBhvr>
                                        <p:cTn id="51" dur="500"/>
                                        <p:tgtEl>
                                          <p:spTgt spid="42"/>
                                        </p:tgtEl>
                                      </p:cBhvr>
                                    </p:animEffect>
                                  </p:childTnLst>
                                </p:cTn>
                              </p:par>
                            </p:childTnLst>
                          </p:cTn>
                        </p:par>
                        <p:par>
                          <p:cTn id="52" fill="hold">
                            <p:stCondLst>
                              <p:cond delay="5500"/>
                            </p:stCondLst>
                            <p:childTnLst>
                              <p:par>
                                <p:cTn id="53" presetID="53" presetClass="entr" presetSubtype="16" fill="hold" nodeType="afterEffect">
                                  <p:stCondLst>
                                    <p:cond delay="0"/>
                                  </p:stCondLst>
                                  <p:childTnLst>
                                    <p:set>
                                      <p:cBhvr>
                                        <p:cTn id="54" dur="1" fill="hold">
                                          <p:stCondLst>
                                            <p:cond delay="0"/>
                                          </p:stCondLst>
                                        </p:cTn>
                                        <p:tgtEl>
                                          <p:spTgt spid="4"/>
                                        </p:tgtEl>
                                        <p:attrNameLst>
                                          <p:attrName>style.visibility</p:attrName>
                                        </p:attrNameLst>
                                      </p:cBhvr>
                                      <p:to>
                                        <p:strVal val="visible"/>
                                      </p:to>
                                    </p:set>
                                    <p:anim calcmode="lin" valueType="num">
                                      <p:cBhvr>
                                        <p:cTn id="55" dur="500" fill="hold"/>
                                        <p:tgtEl>
                                          <p:spTgt spid="4"/>
                                        </p:tgtEl>
                                        <p:attrNameLst>
                                          <p:attrName>ppt_w</p:attrName>
                                        </p:attrNameLst>
                                      </p:cBhvr>
                                      <p:tavLst>
                                        <p:tav tm="0">
                                          <p:val>
                                            <p:fltVal val="0"/>
                                          </p:val>
                                        </p:tav>
                                        <p:tav tm="100000">
                                          <p:val>
                                            <p:strVal val="#ppt_w"/>
                                          </p:val>
                                        </p:tav>
                                      </p:tavLst>
                                    </p:anim>
                                    <p:anim calcmode="lin" valueType="num">
                                      <p:cBhvr>
                                        <p:cTn id="56" dur="500" fill="hold"/>
                                        <p:tgtEl>
                                          <p:spTgt spid="4"/>
                                        </p:tgtEl>
                                        <p:attrNameLst>
                                          <p:attrName>ppt_h</p:attrName>
                                        </p:attrNameLst>
                                      </p:cBhvr>
                                      <p:tavLst>
                                        <p:tav tm="0">
                                          <p:val>
                                            <p:fltVal val="0"/>
                                          </p:val>
                                        </p:tav>
                                        <p:tav tm="100000">
                                          <p:val>
                                            <p:strVal val="#ppt_h"/>
                                          </p:val>
                                        </p:tav>
                                      </p:tavLst>
                                    </p:anim>
                                    <p:animEffect transition="in" filter="fade">
                                      <p:cBhvr>
                                        <p:cTn id="57" dur="500"/>
                                        <p:tgtEl>
                                          <p:spTgt spid="4"/>
                                        </p:tgtEl>
                                      </p:cBhvr>
                                    </p:animEffect>
                                  </p:childTnLst>
                                </p:cTn>
                              </p:par>
                            </p:childTnLst>
                          </p:cTn>
                        </p:par>
                        <p:par>
                          <p:cTn id="58" fill="hold">
                            <p:stCondLst>
                              <p:cond delay="6000"/>
                            </p:stCondLst>
                            <p:childTnLst>
                              <p:par>
                                <p:cTn id="59" presetID="22" presetClass="entr" presetSubtype="8" fill="hold" grpId="0" nodeType="afterEffect">
                                  <p:stCondLst>
                                    <p:cond delay="0"/>
                                  </p:stCondLst>
                                  <p:childTnLst>
                                    <p:set>
                                      <p:cBhvr>
                                        <p:cTn id="60" dur="1" fill="hold">
                                          <p:stCondLst>
                                            <p:cond delay="0"/>
                                          </p:stCondLst>
                                        </p:cTn>
                                        <p:tgtEl>
                                          <p:spTgt spid="13"/>
                                        </p:tgtEl>
                                        <p:attrNameLst>
                                          <p:attrName>style.visibility</p:attrName>
                                        </p:attrNameLst>
                                      </p:cBhvr>
                                      <p:to>
                                        <p:strVal val="visible"/>
                                      </p:to>
                                    </p:set>
                                    <p:animEffect transition="in" filter="wipe(left)">
                                      <p:cBhvr>
                                        <p:cTn id="61" dur="500"/>
                                        <p:tgtEl>
                                          <p:spTgt spid="13"/>
                                        </p:tgtEl>
                                      </p:cBhvr>
                                    </p:animEffect>
                                  </p:childTnLst>
                                </p:cTn>
                              </p:par>
                            </p:childTnLst>
                          </p:cTn>
                        </p:par>
                        <p:par>
                          <p:cTn id="62" fill="hold">
                            <p:stCondLst>
                              <p:cond delay="6500"/>
                            </p:stCondLst>
                            <p:childTnLst>
                              <p:par>
                                <p:cTn id="63" presetID="53" presetClass="entr" presetSubtype="16" fill="hold" grpId="0" nodeType="afterEffect">
                                  <p:stCondLst>
                                    <p:cond delay="0"/>
                                  </p:stCondLst>
                                  <p:childTnLst>
                                    <p:set>
                                      <p:cBhvr>
                                        <p:cTn id="64" dur="1" fill="hold">
                                          <p:stCondLst>
                                            <p:cond delay="0"/>
                                          </p:stCondLst>
                                        </p:cTn>
                                        <p:tgtEl>
                                          <p:spTgt spid="18"/>
                                        </p:tgtEl>
                                        <p:attrNameLst>
                                          <p:attrName>style.visibility</p:attrName>
                                        </p:attrNameLst>
                                      </p:cBhvr>
                                      <p:to>
                                        <p:strVal val="visible"/>
                                      </p:to>
                                    </p:set>
                                    <p:anim calcmode="lin" valueType="num">
                                      <p:cBhvr>
                                        <p:cTn id="65" dur="500" fill="hold"/>
                                        <p:tgtEl>
                                          <p:spTgt spid="18"/>
                                        </p:tgtEl>
                                        <p:attrNameLst>
                                          <p:attrName>ppt_w</p:attrName>
                                        </p:attrNameLst>
                                      </p:cBhvr>
                                      <p:tavLst>
                                        <p:tav tm="0">
                                          <p:val>
                                            <p:fltVal val="0"/>
                                          </p:val>
                                        </p:tav>
                                        <p:tav tm="100000">
                                          <p:val>
                                            <p:strVal val="#ppt_w"/>
                                          </p:val>
                                        </p:tav>
                                      </p:tavLst>
                                    </p:anim>
                                    <p:anim calcmode="lin" valueType="num">
                                      <p:cBhvr>
                                        <p:cTn id="66" dur="500" fill="hold"/>
                                        <p:tgtEl>
                                          <p:spTgt spid="18"/>
                                        </p:tgtEl>
                                        <p:attrNameLst>
                                          <p:attrName>ppt_h</p:attrName>
                                        </p:attrNameLst>
                                      </p:cBhvr>
                                      <p:tavLst>
                                        <p:tav tm="0">
                                          <p:val>
                                            <p:fltVal val="0"/>
                                          </p:val>
                                        </p:tav>
                                        <p:tav tm="100000">
                                          <p:val>
                                            <p:strVal val="#ppt_h"/>
                                          </p:val>
                                        </p:tav>
                                      </p:tavLst>
                                    </p:anim>
                                    <p:animEffect transition="in" filter="fade">
                                      <p:cBhvr>
                                        <p:cTn id="67" dur="500"/>
                                        <p:tgtEl>
                                          <p:spTgt spid="18"/>
                                        </p:tgtEl>
                                      </p:cBhvr>
                                    </p:animEffect>
                                  </p:childTnLst>
                                </p:cTn>
                              </p:par>
                            </p:childTnLst>
                          </p:cTn>
                        </p:par>
                        <p:par>
                          <p:cTn id="68" fill="hold">
                            <p:stCondLst>
                              <p:cond delay="7000"/>
                            </p:stCondLst>
                            <p:childTnLst>
                              <p:par>
                                <p:cTn id="69" presetID="18" presetClass="entr" presetSubtype="6" fill="hold" nodeType="afterEffect">
                                  <p:stCondLst>
                                    <p:cond delay="0"/>
                                  </p:stCondLst>
                                  <p:childTnLst>
                                    <p:set>
                                      <p:cBhvr>
                                        <p:cTn id="70" dur="1" fill="hold">
                                          <p:stCondLst>
                                            <p:cond delay="0"/>
                                          </p:stCondLst>
                                        </p:cTn>
                                        <p:tgtEl>
                                          <p:spTgt spid="36"/>
                                        </p:tgtEl>
                                        <p:attrNameLst>
                                          <p:attrName>style.visibility</p:attrName>
                                        </p:attrNameLst>
                                      </p:cBhvr>
                                      <p:to>
                                        <p:strVal val="visible"/>
                                      </p:to>
                                    </p:set>
                                    <p:animEffect transition="in" filter="strips(downRight)">
                                      <p:cBhvr>
                                        <p:cTn id="71" dur="500"/>
                                        <p:tgtEl>
                                          <p:spTgt spid="36"/>
                                        </p:tgtEl>
                                      </p:cBhvr>
                                    </p:animEffect>
                                  </p:childTnLst>
                                </p:cTn>
                              </p:par>
                            </p:childTnLst>
                          </p:cTn>
                        </p:par>
                        <p:par>
                          <p:cTn id="72" fill="hold">
                            <p:stCondLst>
                              <p:cond delay="7500"/>
                            </p:stCondLst>
                            <p:childTnLst>
                              <p:par>
                                <p:cTn id="73" presetID="53" presetClass="entr" presetSubtype="16" fill="hold" nodeType="afterEffect">
                                  <p:stCondLst>
                                    <p:cond delay="0"/>
                                  </p:stCondLst>
                                  <p:childTnLst>
                                    <p:set>
                                      <p:cBhvr>
                                        <p:cTn id="74" dur="1" fill="hold">
                                          <p:stCondLst>
                                            <p:cond delay="0"/>
                                          </p:stCondLst>
                                        </p:cTn>
                                        <p:tgtEl>
                                          <p:spTgt spid="5"/>
                                        </p:tgtEl>
                                        <p:attrNameLst>
                                          <p:attrName>style.visibility</p:attrName>
                                        </p:attrNameLst>
                                      </p:cBhvr>
                                      <p:to>
                                        <p:strVal val="visible"/>
                                      </p:to>
                                    </p:set>
                                    <p:anim calcmode="lin" valueType="num">
                                      <p:cBhvr>
                                        <p:cTn id="75" dur="500" fill="hold"/>
                                        <p:tgtEl>
                                          <p:spTgt spid="5"/>
                                        </p:tgtEl>
                                        <p:attrNameLst>
                                          <p:attrName>ppt_w</p:attrName>
                                        </p:attrNameLst>
                                      </p:cBhvr>
                                      <p:tavLst>
                                        <p:tav tm="0">
                                          <p:val>
                                            <p:fltVal val="0"/>
                                          </p:val>
                                        </p:tav>
                                        <p:tav tm="100000">
                                          <p:val>
                                            <p:strVal val="#ppt_w"/>
                                          </p:val>
                                        </p:tav>
                                      </p:tavLst>
                                    </p:anim>
                                    <p:anim calcmode="lin" valueType="num">
                                      <p:cBhvr>
                                        <p:cTn id="76" dur="500" fill="hold"/>
                                        <p:tgtEl>
                                          <p:spTgt spid="5"/>
                                        </p:tgtEl>
                                        <p:attrNameLst>
                                          <p:attrName>ppt_h</p:attrName>
                                        </p:attrNameLst>
                                      </p:cBhvr>
                                      <p:tavLst>
                                        <p:tav tm="0">
                                          <p:val>
                                            <p:fltVal val="0"/>
                                          </p:val>
                                        </p:tav>
                                        <p:tav tm="100000">
                                          <p:val>
                                            <p:strVal val="#ppt_h"/>
                                          </p:val>
                                        </p:tav>
                                      </p:tavLst>
                                    </p:anim>
                                    <p:animEffect transition="in" filter="fade">
                                      <p:cBhvr>
                                        <p:cTn id="77" dur="500"/>
                                        <p:tgtEl>
                                          <p:spTgt spid="5"/>
                                        </p:tgtEl>
                                      </p:cBhvr>
                                    </p:animEffect>
                                  </p:childTnLst>
                                </p:cTn>
                              </p:par>
                            </p:childTnLst>
                          </p:cTn>
                        </p:par>
                        <p:par>
                          <p:cTn id="78" fill="hold">
                            <p:stCondLst>
                              <p:cond delay="8000"/>
                            </p:stCondLst>
                            <p:childTnLst>
                              <p:par>
                                <p:cTn id="79" presetID="22" presetClass="entr" presetSubtype="8" fill="hold" grpId="0" nodeType="afterEffect">
                                  <p:stCondLst>
                                    <p:cond delay="0"/>
                                  </p:stCondLst>
                                  <p:childTnLst>
                                    <p:set>
                                      <p:cBhvr>
                                        <p:cTn id="80" dur="1" fill="hold">
                                          <p:stCondLst>
                                            <p:cond delay="0"/>
                                          </p:stCondLst>
                                        </p:cTn>
                                        <p:tgtEl>
                                          <p:spTgt spid="14"/>
                                        </p:tgtEl>
                                        <p:attrNameLst>
                                          <p:attrName>style.visibility</p:attrName>
                                        </p:attrNameLst>
                                      </p:cBhvr>
                                      <p:to>
                                        <p:strVal val="visible"/>
                                      </p:to>
                                    </p:set>
                                    <p:animEffect transition="in" filter="wipe(left)">
                                      <p:cBhvr>
                                        <p:cTn id="81" dur="500"/>
                                        <p:tgtEl>
                                          <p:spTgt spid="14"/>
                                        </p:tgtEl>
                                      </p:cBhvr>
                                    </p:animEffect>
                                  </p:childTnLst>
                                </p:cTn>
                              </p:par>
                            </p:childTnLst>
                          </p:cTn>
                        </p:par>
                        <p:par>
                          <p:cTn id="82" fill="hold">
                            <p:stCondLst>
                              <p:cond delay="8500"/>
                            </p:stCondLst>
                            <p:childTnLst>
                              <p:par>
                                <p:cTn id="83" presetID="53" presetClass="entr" presetSubtype="16" fill="hold" grpId="0" nodeType="afterEffect">
                                  <p:stCondLst>
                                    <p:cond delay="0"/>
                                  </p:stCondLst>
                                  <p:childTnLst>
                                    <p:set>
                                      <p:cBhvr>
                                        <p:cTn id="84" dur="1" fill="hold">
                                          <p:stCondLst>
                                            <p:cond delay="0"/>
                                          </p:stCondLst>
                                        </p:cTn>
                                        <p:tgtEl>
                                          <p:spTgt spid="16"/>
                                        </p:tgtEl>
                                        <p:attrNameLst>
                                          <p:attrName>style.visibility</p:attrName>
                                        </p:attrNameLst>
                                      </p:cBhvr>
                                      <p:to>
                                        <p:strVal val="visible"/>
                                      </p:to>
                                    </p:set>
                                    <p:anim calcmode="lin" valueType="num">
                                      <p:cBhvr>
                                        <p:cTn id="85" dur="500" fill="hold"/>
                                        <p:tgtEl>
                                          <p:spTgt spid="16"/>
                                        </p:tgtEl>
                                        <p:attrNameLst>
                                          <p:attrName>ppt_w</p:attrName>
                                        </p:attrNameLst>
                                      </p:cBhvr>
                                      <p:tavLst>
                                        <p:tav tm="0">
                                          <p:val>
                                            <p:fltVal val="0"/>
                                          </p:val>
                                        </p:tav>
                                        <p:tav tm="100000">
                                          <p:val>
                                            <p:strVal val="#ppt_w"/>
                                          </p:val>
                                        </p:tav>
                                      </p:tavLst>
                                    </p:anim>
                                    <p:anim calcmode="lin" valueType="num">
                                      <p:cBhvr>
                                        <p:cTn id="86" dur="500" fill="hold"/>
                                        <p:tgtEl>
                                          <p:spTgt spid="16"/>
                                        </p:tgtEl>
                                        <p:attrNameLst>
                                          <p:attrName>ppt_h</p:attrName>
                                        </p:attrNameLst>
                                      </p:cBhvr>
                                      <p:tavLst>
                                        <p:tav tm="0">
                                          <p:val>
                                            <p:fltVal val="0"/>
                                          </p:val>
                                        </p:tav>
                                        <p:tav tm="100000">
                                          <p:val>
                                            <p:strVal val="#ppt_h"/>
                                          </p:val>
                                        </p:tav>
                                      </p:tavLst>
                                    </p:anim>
                                    <p:animEffect transition="in" filter="fade">
                                      <p:cBhvr>
                                        <p:cTn id="87" dur="50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10" grpId="0">
        <p:bldAsOne/>
      </p:bldGraphic>
      <p:bldP spid="11" grpId="0"/>
      <p:bldP spid="12" grpId="0"/>
      <p:bldP spid="13" grpId="0"/>
      <p:bldP spid="14" grpId="0"/>
      <p:bldP spid="15" grpId="0"/>
      <p:bldP spid="16" grpId="0"/>
      <p:bldP spid="17" grpId="0"/>
      <p:bldP spid="18"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683099" y="1353988"/>
            <a:ext cx="7722985" cy="1474607"/>
            <a:chOff x="910639" y="2592158"/>
            <a:chExt cx="10295525" cy="1965535"/>
          </a:xfrm>
        </p:grpSpPr>
        <p:cxnSp>
          <p:nvCxnSpPr>
            <p:cNvPr id="3" name="直接连接符 2"/>
            <p:cNvCxnSpPr/>
            <p:nvPr/>
          </p:nvCxnSpPr>
          <p:spPr>
            <a:xfrm flipH="1">
              <a:off x="1127760" y="3998729"/>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4" name="直接连接符 3"/>
            <p:cNvCxnSpPr/>
            <p:nvPr/>
          </p:nvCxnSpPr>
          <p:spPr>
            <a:xfrm flipH="1">
              <a:off x="1127760" y="3782642"/>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5" name="直接连接符 4"/>
            <p:cNvCxnSpPr/>
            <p:nvPr/>
          </p:nvCxnSpPr>
          <p:spPr>
            <a:xfrm flipH="1">
              <a:off x="1127760" y="3566555"/>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6" name="直接连接符 5"/>
            <p:cNvCxnSpPr/>
            <p:nvPr/>
          </p:nvCxnSpPr>
          <p:spPr>
            <a:xfrm flipH="1">
              <a:off x="1127760" y="3350468"/>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flipH="1">
              <a:off x="1127760" y="3134381"/>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flipH="1">
              <a:off x="1127760" y="2918294"/>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cxnSp>
          <p:nvCxnSpPr>
            <p:cNvPr id="9" name="直接连接符 8"/>
            <p:cNvCxnSpPr/>
            <p:nvPr/>
          </p:nvCxnSpPr>
          <p:spPr>
            <a:xfrm flipH="1">
              <a:off x="1127760" y="2702207"/>
              <a:ext cx="10078404" cy="0"/>
            </a:xfrm>
            <a:prstGeom prst="line">
              <a:avLst/>
            </a:prstGeom>
            <a:ln>
              <a:solidFill>
                <a:schemeClr val="tx2">
                  <a:lumMod val="20000"/>
                  <a:lumOff val="80000"/>
                </a:schemeClr>
              </a:solidFill>
              <a:prstDash val="sysDot"/>
            </a:ln>
          </p:spPr>
          <p:style>
            <a:lnRef idx="1">
              <a:schemeClr val="accent1"/>
            </a:lnRef>
            <a:fillRef idx="0">
              <a:schemeClr val="accent1"/>
            </a:fillRef>
            <a:effectRef idx="0">
              <a:schemeClr val="accent1"/>
            </a:effectRef>
            <a:fontRef idx="minor">
              <a:schemeClr val="tx1"/>
            </a:fontRef>
          </p:style>
        </p:cxnSp>
        <p:sp>
          <p:nvSpPr>
            <p:cNvPr id="10" name="同侧圆角矩形 39"/>
            <p:cNvSpPr/>
            <p:nvPr/>
          </p:nvSpPr>
          <p:spPr>
            <a:xfrm>
              <a:off x="8617816" y="3993692"/>
              <a:ext cx="165456" cy="221121"/>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cxnSp>
          <p:nvCxnSpPr>
            <p:cNvPr id="11" name="直接连接符 10"/>
            <p:cNvCxnSpPr/>
            <p:nvPr/>
          </p:nvCxnSpPr>
          <p:spPr>
            <a:xfrm flipH="1">
              <a:off x="1127760" y="4214813"/>
              <a:ext cx="10078404" cy="0"/>
            </a:xfrm>
            <a:prstGeom prst="line">
              <a:avLst/>
            </a:prstGeom>
            <a:ln>
              <a:solidFill>
                <a:schemeClr val="tx2">
                  <a:lumMod val="60000"/>
                  <a:lumOff val="40000"/>
                </a:schemeClr>
              </a:solidFill>
            </a:ln>
          </p:spPr>
          <p:style>
            <a:lnRef idx="1">
              <a:schemeClr val="accent1"/>
            </a:lnRef>
            <a:fillRef idx="0">
              <a:schemeClr val="accent1"/>
            </a:fillRef>
            <a:effectRef idx="0">
              <a:schemeClr val="accent1"/>
            </a:effectRef>
            <a:fontRef idx="minor">
              <a:schemeClr val="tx1"/>
            </a:fontRef>
          </p:style>
        </p:cxnSp>
        <p:sp>
          <p:nvSpPr>
            <p:cNvPr id="12" name="同侧圆角矩形 41"/>
            <p:cNvSpPr/>
            <p:nvPr/>
          </p:nvSpPr>
          <p:spPr>
            <a:xfrm>
              <a:off x="9178423" y="3808212"/>
              <a:ext cx="165456" cy="406601"/>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13" name="同侧圆角矩形 42"/>
            <p:cNvSpPr/>
            <p:nvPr/>
          </p:nvSpPr>
          <p:spPr>
            <a:xfrm>
              <a:off x="9739030" y="3429000"/>
              <a:ext cx="165456" cy="785813"/>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14" name="同侧圆角矩形 43"/>
            <p:cNvSpPr/>
            <p:nvPr/>
          </p:nvSpPr>
          <p:spPr>
            <a:xfrm>
              <a:off x="10299637" y="3660216"/>
              <a:ext cx="165456" cy="554597"/>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15" name="同侧圆角矩形 44"/>
            <p:cNvSpPr/>
            <p:nvPr/>
          </p:nvSpPr>
          <p:spPr>
            <a:xfrm>
              <a:off x="10860244" y="3225705"/>
              <a:ext cx="165456" cy="989108"/>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16" name="同侧圆角矩形 45"/>
            <p:cNvSpPr/>
            <p:nvPr/>
          </p:nvSpPr>
          <p:spPr>
            <a:xfrm>
              <a:off x="5814781" y="3336266"/>
              <a:ext cx="165456" cy="878547"/>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17" name="同侧圆角矩形 46"/>
            <p:cNvSpPr/>
            <p:nvPr/>
          </p:nvSpPr>
          <p:spPr>
            <a:xfrm>
              <a:off x="6375388" y="3666773"/>
              <a:ext cx="165456" cy="548040"/>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18" name="同侧圆角矩形 51"/>
            <p:cNvSpPr/>
            <p:nvPr/>
          </p:nvSpPr>
          <p:spPr>
            <a:xfrm>
              <a:off x="6935995" y="2884498"/>
              <a:ext cx="165456" cy="1330315"/>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19" name="同侧圆角矩形 52"/>
            <p:cNvSpPr/>
            <p:nvPr/>
          </p:nvSpPr>
          <p:spPr>
            <a:xfrm>
              <a:off x="7496602" y="3671535"/>
              <a:ext cx="165456" cy="543278"/>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20" name="同侧圆角矩形 53"/>
            <p:cNvSpPr/>
            <p:nvPr/>
          </p:nvSpPr>
          <p:spPr>
            <a:xfrm>
              <a:off x="8057209" y="3660216"/>
              <a:ext cx="165456" cy="554597"/>
            </a:xfrm>
            <a:prstGeom prst="round2SameRect">
              <a:avLst>
                <a:gd name="adj1" fmla="val 50000"/>
                <a:gd name="adj2" fmla="val 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21" name="同侧圆角矩形 54"/>
            <p:cNvSpPr/>
            <p:nvPr/>
          </p:nvSpPr>
          <p:spPr>
            <a:xfrm>
              <a:off x="3011746" y="3225705"/>
              <a:ext cx="165456" cy="989108"/>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accent1"/>
                </a:solidFill>
                <a:latin typeface="+mn-ea"/>
              </a:endParaRPr>
            </a:p>
          </p:txBody>
        </p:sp>
        <p:sp>
          <p:nvSpPr>
            <p:cNvPr id="22" name="同侧圆角矩形 55"/>
            <p:cNvSpPr/>
            <p:nvPr/>
          </p:nvSpPr>
          <p:spPr>
            <a:xfrm>
              <a:off x="3572353" y="3446826"/>
              <a:ext cx="165456" cy="767987"/>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23" name="同侧圆角矩形 56"/>
            <p:cNvSpPr/>
            <p:nvPr/>
          </p:nvSpPr>
          <p:spPr>
            <a:xfrm>
              <a:off x="4132960" y="3105619"/>
              <a:ext cx="165456" cy="1109194"/>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24" name="同侧圆角矩形 57"/>
            <p:cNvSpPr/>
            <p:nvPr/>
          </p:nvSpPr>
          <p:spPr>
            <a:xfrm>
              <a:off x="4693567" y="3782096"/>
              <a:ext cx="165456" cy="432717"/>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25" name="同侧圆角矩形 58"/>
            <p:cNvSpPr/>
            <p:nvPr/>
          </p:nvSpPr>
          <p:spPr>
            <a:xfrm>
              <a:off x="5254174" y="3560975"/>
              <a:ext cx="165456" cy="653838"/>
            </a:xfrm>
            <a:prstGeom prst="round2SameRect">
              <a:avLst>
                <a:gd name="adj1" fmla="val 50000"/>
                <a:gd name="adj2" fmla="val 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26" name="同侧圆角矩形 59"/>
            <p:cNvSpPr/>
            <p:nvPr/>
          </p:nvSpPr>
          <p:spPr>
            <a:xfrm>
              <a:off x="1329925" y="3276142"/>
              <a:ext cx="165456" cy="938671"/>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27" name="同侧圆角矩形 60"/>
            <p:cNvSpPr/>
            <p:nvPr/>
          </p:nvSpPr>
          <p:spPr>
            <a:xfrm>
              <a:off x="1890532" y="3663492"/>
              <a:ext cx="165456" cy="551321"/>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28" name="同侧圆角矩形 61"/>
            <p:cNvSpPr/>
            <p:nvPr/>
          </p:nvSpPr>
          <p:spPr>
            <a:xfrm>
              <a:off x="2451139" y="3446826"/>
              <a:ext cx="165456" cy="767987"/>
            </a:xfrm>
            <a:prstGeom prst="round2SameRect">
              <a:avLst>
                <a:gd name="adj1" fmla="val 50000"/>
                <a:gd name="adj2" fmla="val 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accent1"/>
                </a:solidFill>
                <a:latin typeface="+mn-ea"/>
              </a:endParaRPr>
            </a:p>
          </p:txBody>
        </p:sp>
        <p:sp>
          <p:nvSpPr>
            <p:cNvPr id="29" name="矩形 28"/>
            <p:cNvSpPr/>
            <p:nvPr/>
          </p:nvSpPr>
          <p:spPr>
            <a:xfrm>
              <a:off x="910639" y="2592158"/>
              <a:ext cx="103775" cy="225703"/>
            </a:xfrm>
            <a:prstGeom prst="rect">
              <a:avLst/>
            </a:prstGeom>
          </p:spPr>
          <p:txBody>
            <a:bodyPr wrap="square">
              <a:spAutoFit/>
            </a:bodyPr>
            <a:lstStyle/>
            <a:p>
              <a:pPr algn="ctr"/>
              <a:r>
                <a:rPr lang="en-US" altLang="zh-CN" sz="500" dirty="0">
                  <a:solidFill>
                    <a:schemeClr val="accent1"/>
                  </a:solidFill>
                  <a:latin typeface="+mn-ea"/>
                </a:rPr>
                <a:t>7</a:t>
              </a:r>
              <a:endParaRPr lang="zh-CN" altLang="en-US" sz="500" dirty="0">
                <a:solidFill>
                  <a:schemeClr val="accent1"/>
                </a:solidFill>
                <a:latin typeface="+mn-ea"/>
              </a:endParaRPr>
            </a:p>
          </p:txBody>
        </p:sp>
        <p:sp>
          <p:nvSpPr>
            <p:cNvPr id="30" name="矩形 29"/>
            <p:cNvSpPr/>
            <p:nvPr/>
          </p:nvSpPr>
          <p:spPr>
            <a:xfrm>
              <a:off x="910639" y="2809801"/>
              <a:ext cx="103775" cy="225703"/>
            </a:xfrm>
            <a:prstGeom prst="rect">
              <a:avLst/>
            </a:prstGeom>
          </p:spPr>
          <p:txBody>
            <a:bodyPr wrap="square">
              <a:spAutoFit/>
            </a:bodyPr>
            <a:lstStyle/>
            <a:p>
              <a:pPr algn="ctr"/>
              <a:r>
                <a:rPr lang="en-US" altLang="zh-CN" sz="500" dirty="0">
                  <a:solidFill>
                    <a:schemeClr val="accent1"/>
                  </a:solidFill>
                  <a:latin typeface="+mn-ea"/>
                </a:rPr>
                <a:t>6</a:t>
              </a:r>
              <a:endParaRPr lang="zh-CN" altLang="en-US" sz="500" dirty="0">
                <a:solidFill>
                  <a:schemeClr val="accent1"/>
                </a:solidFill>
                <a:latin typeface="+mn-ea"/>
              </a:endParaRPr>
            </a:p>
          </p:txBody>
        </p:sp>
        <p:sp>
          <p:nvSpPr>
            <p:cNvPr id="31" name="矩形 30"/>
            <p:cNvSpPr/>
            <p:nvPr/>
          </p:nvSpPr>
          <p:spPr>
            <a:xfrm>
              <a:off x="910639" y="3027442"/>
              <a:ext cx="103775" cy="225703"/>
            </a:xfrm>
            <a:prstGeom prst="rect">
              <a:avLst/>
            </a:prstGeom>
          </p:spPr>
          <p:txBody>
            <a:bodyPr wrap="square">
              <a:spAutoFit/>
            </a:bodyPr>
            <a:lstStyle/>
            <a:p>
              <a:pPr algn="ctr"/>
              <a:r>
                <a:rPr lang="en-US" altLang="zh-CN" sz="500" dirty="0">
                  <a:solidFill>
                    <a:schemeClr val="accent1"/>
                  </a:solidFill>
                  <a:latin typeface="+mn-ea"/>
                </a:rPr>
                <a:t>5</a:t>
              </a:r>
              <a:endParaRPr lang="zh-CN" altLang="en-US" sz="500" dirty="0">
                <a:solidFill>
                  <a:schemeClr val="accent1"/>
                </a:solidFill>
                <a:latin typeface="+mn-ea"/>
              </a:endParaRPr>
            </a:p>
          </p:txBody>
        </p:sp>
        <p:sp>
          <p:nvSpPr>
            <p:cNvPr id="32" name="矩形 31"/>
            <p:cNvSpPr/>
            <p:nvPr/>
          </p:nvSpPr>
          <p:spPr>
            <a:xfrm>
              <a:off x="910639" y="3245085"/>
              <a:ext cx="103775" cy="225703"/>
            </a:xfrm>
            <a:prstGeom prst="rect">
              <a:avLst/>
            </a:prstGeom>
          </p:spPr>
          <p:txBody>
            <a:bodyPr wrap="square">
              <a:spAutoFit/>
            </a:bodyPr>
            <a:lstStyle/>
            <a:p>
              <a:pPr algn="ctr"/>
              <a:r>
                <a:rPr lang="en-US" altLang="zh-CN" sz="500" dirty="0">
                  <a:solidFill>
                    <a:schemeClr val="accent1"/>
                  </a:solidFill>
                  <a:latin typeface="+mn-ea"/>
                </a:rPr>
                <a:t>4</a:t>
              </a:r>
              <a:endParaRPr lang="zh-CN" altLang="en-US" sz="500" dirty="0">
                <a:solidFill>
                  <a:schemeClr val="accent1"/>
                </a:solidFill>
                <a:latin typeface="+mn-ea"/>
              </a:endParaRPr>
            </a:p>
          </p:txBody>
        </p:sp>
        <p:sp>
          <p:nvSpPr>
            <p:cNvPr id="33" name="矩形 32"/>
            <p:cNvSpPr/>
            <p:nvPr/>
          </p:nvSpPr>
          <p:spPr>
            <a:xfrm>
              <a:off x="910639" y="3462726"/>
              <a:ext cx="103775" cy="225703"/>
            </a:xfrm>
            <a:prstGeom prst="rect">
              <a:avLst/>
            </a:prstGeom>
          </p:spPr>
          <p:txBody>
            <a:bodyPr wrap="square">
              <a:spAutoFit/>
            </a:bodyPr>
            <a:lstStyle/>
            <a:p>
              <a:pPr algn="ctr"/>
              <a:r>
                <a:rPr lang="en-US" altLang="zh-CN" sz="500" dirty="0">
                  <a:solidFill>
                    <a:schemeClr val="accent1"/>
                  </a:solidFill>
                  <a:latin typeface="+mn-ea"/>
                </a:rPr>
                <a:t>3</a:t>
              </a:r>
              <a:endParaRPr lang="zh-CN" altLang="en-US" sz="500" dirty="0">
                <a:solidFill>
                  <a:schemeClr val="accent1"/>
                </a:solidFill>
                <a:latin typeface="+mn-ea"/>
              </a:endParaRPr>
            </a:p>
          </p:txBody>
        </p:sp>
        <p:sp>
          <p:nvSpPr>
            <p:cNvPr id="34" name="矩形 33"/>
            <p:cNvSpPr/>
            <p:nvPr/>
          </p:nvSpPr>
          <p:spPr>
            <a:xfrm>
              <a:off x="910639" y="3680368"/>
              <a:ext cx="103775" cy="225703"/>
            </a:xfrm>
            <a:prstGeom prst="rect">
              <a:avLst/>
            </a:prstGeom>
          </p:spPr>
          <p:txBody>
            <a:bodyPr wrap="square">
              <a:spAutoFit/>
            </a:bodyPr>
            <a:lstStyle/>
            <a:p>
              <a:pPr algn="ctr"/>
              <a:r>
                <a:rPr lang="en-US" altLang="zh-CN" sz="500" dirty="0">
                  <a:solidFill>
                    <a:schemeClr val="accent1"/>
                  </a:solidFill>
                  <a:latin typeface="+mn-ea"/>
                </a:rPr>
                <a:t>2</a:t>
              </a:r>
              <a:endParaRPr lang="zh-CN" altLang="en-US" sz="500" dirty="0">
                <a:solidFill>
                  <a:schemeClr val="accent1"/>
                </a:solidFill>
                <a:latin typeface="+mn-ea"/>
              </a:endParaRPr>
            </a:p>
          </p:txBody>
        </p:sp>
        <p:sp>
          <p:nvSpPr>
            <p:cNvPr id="35" name="矩形 34"/>
            <p:cNvSpPr/>
            <p:nvPr/>
          </p:nvSpPr>
          <p:spPr>
            <a:xfrm>
              <a:off x="910639" y="3898010"/>
              <a:ext cx="103775" cy="225703"/>
            </a:xfrm>
            <a:prstGeom prst="rect">
              <a:avLst/>
            </a:prstGeom>
          </p:spPr>
          <p:txBody>
            <a:bodyPr wrap="square">
              <a:spAutoFit/>
            </a:bodyPr>
            <a:lstStyle/>
            <a:p>
              <a:pPr algn="ctr"/>
              <a:r>
                <a:rPr lang="en-US" altLang="zh-CN" sz="500" dirty="0">
                  <a:solidFill>
                    <a:schemeClr val="accent1"/>
                  </a:solidFill>
                  <a:latin typeface="+mn-ea"/>
                </a:rPr>
                <a:t>1</a:t>
              </a:r>
              <a:endParaRPr lang="zh-CN" altLang="en-US" sz="500" dirty="0">
                <a:solidFill>
                  <a:schemeClr val="accent1"/>
                </a:solidFill>
                <a:latin typeface="+mn-ea"/>
              </a:endParaRPr>
            </a:p>
          </p:txBody>
        </p:sp>
        <p:sp>
          <p:nvSpPr>
            <p:cNvPr id="36" name="矩形 35"/>
            <p:cNvSpPr/>
            <p:nvPr/>
          </p:nvSpPr>
          <p:spPr>
            <a:xfrm>
              <a:off x="910639" y="4115652"/>
              <a:ext cx="103775" cy="225703"/>
            </a:xfrm>
            <a:prstGeom prst="rect">
              <a:avLst/>
            </a:prstGeom>
          </p:spPr>
          <p:txBody>
            <a:bodyPr wrap="square">
              <a:spAutoFit/>
            </a:bodyPr>
            <a:lstStyle/>
            <a:p>
              <a:pPr algn="ctr"/>
              <a:r>
                <a:rPr lang="en-US" altLang="zh-CN" sz="500" dirty="0">
                  <a:solidFill>
                    <a:schemeClr val="accent1"/>
                  </a:solidFill>
                  <a:latin typeface="+mn-ea"/>
                </a:rPr>
                <a:t>0</a:t>
              </a:r>
              <a:endParaRPr lang="zh-CN" altLang="en-US" sz="500" dirty="0">
                <a:solidFill>
                  <a:schemeClr val="accent1"/>
                </a:solidFill>
                <a:latin typeface="+mn-ea"/>
              </a:endParaRPr>
            </a:p>
          </p:txBody>
        </p:sp>
        <p:sp>
          <p:nvSpPr>
            <p:cNvPr id="37" name="矩形 36"/>
            <p:cNvSpPr/>
            <p:nvPr/>
          </p:nvSpPr>
          <p:spPr>
            <a:xfrm>
              <a:off x="1205202" y="4270434"/>
              <a:ext cx="416431" cy="287259"/>
            </a:xfrm>
            <a:prstGeom prst="rect">
              <a:avLst/>
            </a:prstGeom>
          </p:spPr>
          <p:txBody>
            <a:bodyPr wrap="square">
              <a:spAutoFit/>
            </a:bodyPr>
            <a:lstStyle/>
            <a:p>
              <a:pPr algn="ctr"/>
              <a:r>
                <a:rPr lang="en-US" altLang="zh-CN" sz="800" dirty="0">
                  <a:solidFill>
                    <a:schemeClr val="accent1"/>
                  </a:solidFill>
                  <a:latin typeface="+mn-ea"/>
                </a:rPr>
                <a:t>JH</a:t>
              </a:r>
              <a:endParaRPr lang="zh-CN" altLang="en-US" sz="800" dirty="0">
                <a:solidFill>
                  <a:schemeClr val="accent1"/>
                </a:solidFill>
                <a:latin typeface="+mn-ea"/>
              </a:endParaRPr>
            </a:p>
          </p:txBody>
        </p:sp>
        <p:sp>
          <p:nvSpPr>
            <p:cNvPr id="38" name="矩形 37"/>
            <p:cNvSpPr/>
            <p:nvPr/>
          </p:nvSpPr>
          <p:spPr>
            <a:xfrm>
              <a:off x="1765763" y="4270432"/>
              <a:ext cx="416431" cy="287259"/>
            </a:xfrm>
            <a:prstGeom prst="rect">
              <a:avLst/>
            </a:prstGeom>
          </p:spPr>
          <p:txBody>
            <a:bodyPr wrap="square">
              <a:spAutoFit/>
            </a:bodyPr>
            <a:lstStyle/>
            <a:p>
              <a:pPr algn="ctr"/>
              <a:r>
                <a:rPr lang="en-US" altLang="zh-CN" sz="800" dirty="0">
                  <a:solidFill>
                    <a:schemeClr val="accent1"/>
                  </a:solidFill>
                  <a:latin typeface="+mn-ea"/>
                </a:rPr>
                <a:t>KL</a:t>
              </a:r>
              <a:endParaRPr lang="zh-CN" altLang="en-US" sz="800" dirty="0">
                <a:solidFill>
                  <a:schemeClr val="accent1"/>
                </a:solidFill>
                <a:latin typeface="+mn-ea"/>
              </a:endParaRPr>
            </a:p>
          </p:txBody>
        </p:sp>
        <p:sp>
          <p:nvSpPr>
            <p:cNvPr id="39" name="矩形 38"/>
            <p:cNvSpPr/>
            <p:nvPr/>
          </p:nvSpPr>
          <p:spPr>
            <a:xfrm>
              <a:off x="2326326" y="4270432"/>
              <a:ext cx="416431" cy="287259"/>
            </a:xfrm>
            <a:prstGeom prst="rect">
              <a:avLst/>
            </a:prstGeom>
          </p:spPr>
          <p:txBody>
            <a:bodyPr wrap="square">
              <a:spAutoFit/>
            </a:bodyPr>
            <a:lstStyle/>
            <a:p>
              <a:pPr algn="ctr"/>
              <a:r>
                <a:rPr lang="en-US" altLang="zh-CN" sz="800" dirty="0">
                  <a:solidFill>
                    <a:schemeClr val="accent1"/>
                  </a:solidFill>
                  <a:latin typeface="+mn-ea"/>
                </a:rPr>
                <a:t>OP</a:t>
              </a:r>
              <a:endParaRPr lang="zh-CN" altLang="en-US" sz="800" dirty="0">
                <a:solidFill>
                  <a:schemeClr val="accent1"/>
                </a:solidFill>
                <a:latin typeface="+mn-ea"/>
              </a:endParaRPr>
            </a:p>
          </p:txBody>
        </p:sp>
        <p:sp>
          <p:nvSpPr>
            <p:cNvPr id="40" name="矩形 39"/>
            <p:cNvSpPr/>
            <p:nvPr/>
          </p:nvSpPr>
          <p:spPr>
            <a:xfrm>
              <a:off x="2886887" y="4270432"/>
              <a:ext cx="416431" cy="287259"/>
            </a:xfrm>
            <a:prstGeom prst="rect">
              <a:avLst/>
            </a:prstGeom>
          </p:spPr>
          <p:txBody>
            <a:bodyPr wrap="square">
              <a:spAutoFit/>
            </a:bodyPr>
            <a:lstStyle/>
            <a:p>
              <a:pPr algn="ctr"/>
              <a:r>
                <a:rPr lang="en-US" altLang="zh-CN" sz="800" dirty="0">
                  <a:solidFill>
                    <a:schemeClr val="accent1"/>
                  </a:solidFill>
                  <a:latin typeface="+mn-ea"/>
                </a:rPr>
                <a:t>TG</a:t>
              </a:r>
              <a:endParaRPr lang="zh-CN" altLang="en-US" sz="800" dirty="0">
                <a:solidFill>
                  <a:schemeClr val="accent1"/>
                </a:solidFill>
                <a:latin typeface="+mn-ea"/>
              </a:endParaRPr>
            </a:p>
          </p:txBody>
        </p:sp>
        <p:sp>
          <p:nvSpPr>
            <p:cNvPr id="41" name="矩形 40"/>
            <p:cNvSpPr/>
            <p:nvPr/>
          </p:nvSpPr>
          <p:spPr>
            <a:xfrm>
              <a:off x="3447450" y="4270432"/>
              <a:ext cx="416431" cy="287259"/>
            </a:xfrm>
            <a:prstGeom prst="rect">
              <a:avLst/>
            </a:prstGeom>
          </p:spPr>
          <p:txBody>
            <a:bodyPr wrap="square">
              <a:spAutoFit/>
            </a:bodyPr>
            <a:lstStyle/>
            <a:p>
              <a:pPr algn="ctr"/>
              <a:r>
                <a:rPr lang="en-US" altLang="zh-CN" sz="800" dirty="0">
                  <a:solidFill>
                    <a:schemeClr val="accent1"/>
                  </a:solidFill>
                  <a:latin typeface="+mn-ea"/>
                </a:rPr>
                <a:t>HG</a:t>
              </a:r>
              <a:endParaRPr lang="zh-CN" altLang="en-US" sz="800" dirty="0">
                <a:solidFill>
                  <a:schemeClr val="accent1"/>
                </a:solidFill>
                <a:latin typeface="+mn-ea"/>
              </a:endParaRPr>
            </a:p>
          </p:txBody>
        </p:sp>
        <p:sp>
          <p:nvSpPr>
            <p:cNvPr id="42" name="矩形 41"/>
            <p:cNvSpPr/>
            <p:nvPr/>
          </p:nvSpPr>
          <p:spPr>
            <a:xfrm>
              <a:off x="4008011" y="4270432"/>
              <a:ext cx="416431" cy="287259"/>
            </a:xfrm>
            <a:prstGeom prst="rect">
              <a:avLst/>
            </a:prstGeom>
          </p:spPr>
          <p:txBody>
            <a:bodyPr wrap="square">
              <a:spAutoFit/>
            </a:bodyPr>
            <a:lstStyle/>
            <a:p>
              <a:pPr algn="ctr"/>
              <a:r>
                <a:rPr lang="en-US" altLang="zh-CN" sz="800" dirty="0">
                  <a:solidFill>
                    <a:schemeClr val="accent1"/>
                  </a:solidFill>
                  <a:latin typeface="+mn-ea"/>
                </a:rPr>
                <a:t>OP</a:t>
              </a:r>
              <a:endParaRPr lang="zh-CN" altLang="en-US" sz="800" dirty="0">
                <a:solidFill>
                  <a:schemeClr val="accent1"/>
                </a:solidFill>
                <a:latin typeface="+mn-ea"/>
              </a:endParaRPr>
            </a:p>
          </p:txBody>
        </p:sp>
        <p:sp>
          <p:nvSpPr>
            <p:cNvPr id="43" name="矩形 42"/>
            <p:cNvSpPr/>
            <p:nvPr/>
          </p:nvSpPr>
          <p:spPr>
            <a:xfrm>
              <a:off x="4568574" y="4270432"/>
              <a:ext cx="416431" cy="287259"/>
            </a:xfrm>
            <a:prstGeom prst="rect">
              <a:avLst/>
            </a:prstGeom>
          </p:spPr>
          <p:txBody>
            <a:bodyPr wrap="square">
              <a:spAutoFit/>
            </a:bodyPr>
            <a:lstStyle/>
            <a:p>
              <a:pPr algn="ctr"/>
              <a:r>
                <a:rPr lang="en-US" altLang="zh-CN" sz="800" dirty="0">
                  <a:solidFill>
                    <a:schemeClr val="accent1"/>
                  </a:solidFill>
                  <a:latin typeface="+mn-ea"/>
                </a:rPr>
                <a:t>IT</a:t>
              </a:r>
              <a:endParaRPr lang="zh-CN" altLang="en-US" sz="800" dirty="0">
                <a:solidFill>
                  <a:schemeClr val="accent1"/>
                </a:solidFill>
                <a:latin typeface="+mn-ea"/>
              </a:endParaRPr>
            </a:p>
          </p:txBody>
        </p:sp>
        <p:sp>
          <p:nvSpPr>
            <p:cNvPr id="44" name="矩形 43"/>
            <p:cNvSpPr/>
            <p:nvPr/>
          </p:nvSpPr>
          <p:spPr>
            <a:xfrm>
              <a:off x="5129135" y="4270432"/>
              <a:ext cx="416431" cy="287259"/>
            </a:xfrm>
            <a:prstGeom prst="rect">
              <a:avLst/>
            </a:prstGeom>
          </p:spPr>
          <p:txBody>
            <a:bodyPr wrap="square">
              <a:spAutoFit/>
            </a:bodyPr>
            <a:lstStyle/>
            <a:p>
              <a:pPr algn="ctr"/>
              <a:r>
                <a:rPr lang="en-US" altLang="zh-CN" sz="800" dirty="0">
                  <a:solidFill>
                    <a:schemeClr val="accent1"/>
                  </a:solidFill>
                  <a:latin typeface="+mn-ea"/>
                </a:rPr>
                <a:t>KJ</a:t>
              </a:r>
              <a:endParaRPr lang="zh-CN" altLang="en-US" sz="800" dirty="0">
                <a:solidFill>
                  <a:schemeClr val="accent1"/>
                </a:solidFill>
                <a:latin typeface="+mn-ea"/>
              </a:endParaRPr>
            </a:p>
          </p:txBody>
        </p:sp>
        <p:sp>
          <p:nvSpPr>
            <p:cNvPr id="45" name="矩形 44"/>
            <p:cNvSpPr/>
            <p:nvPr/>
          </p:nvSpPr>
          <p:spPr>
            <a:xfrm>
              <a:off x="5689698" y="4270432"/>
              <a:ext cx="416431" cy="287259"/>
            </a:xfrm>
            <a:prstGeom prst="rect">
              <a:avLst/>
            </a:prstGeom>
          </p:spPr>
          <p:txBody>
            <a:bodyPr wrap="square">
              <a:spAutoFit/>
            </a:bodyPr>
            <a:lstStyle/>
            <a:p>
              <a:pPr algn="ctr"/>
              <a:r>
                <a:rPr lang="en-US" altLang="zh-CN" sz="800" dirty="0">
                  <a:solidFill>
                    <a:schemeClr val="accent1"/>
                  </a:solidFill>
                  <a:latin typeface="+mn-ea"/>
                </a:rPr>
                <a:t>UH</a:t>
              </a:r>
              <a:endParaRPr lang="zh-CN" altLang="en-US" sz="800" dirty="0">
                <a:solidFill>
                  <a:schemeClr val="accent1"/>
                </a:solidFill>
                <a:latin typeface="+mn-ea"/>
              </a:endParaRPr>
            </a:p>
          </p:txBody>
        </p:sp>
        <p:sp>
          <p:nvSpPr>
            <p:cNvPr id="46" name="矩形 45"/>
            <p:cNvSpPr/>
            <p:nvPr/>
          </p:nvSpPr>
          <p:spPr>
            <a:xfrm>
              <a:off x="6250259" y="4270432"/>
              <a:ext cx="416431" cy="287259"/>
            </a:xfrm>
            <a:prstGeom prst="rect">
              <a:avLst/>
            </a:prstGeom>
          </p:spPr>
          <p:txBody>
            <a:bodyPr wrap="square">
              <a:spAutoFit/>
            </a:bodyPr>
            <a:lstStyle/>
            <a:p>
              <a:pPr algn="ctr"/>
              <a:r>
                <a:rPr lang="en-US" altLang="zh-CN" sz="800" dirty="0">
                  <a:solidFill>
                    <a:schemeClr val="accent1"/>
                  </a:solidFill>
                  <a:latin typeface="+mn-ea"/>
                </a:rPr>
                <a:t>PO</a:t>
              </a:r>
              <a:endParaRPr lang="zh-CN" altLang="en-US" sz="800" dirty="0">
                <a:solidFill>
                  <a:schemeClr val="accent1"/>
                </a:solidFill>
                <a:latin typeface="+mn-ea"/>
              </a:endParaRPr>
            </a:p>
          </p:txBody>
        </p:sp>
        <p:sp>
          <p:nvSpPr>
            <p:cNvPr id="47" name="矩形 46"/>
            <p:cNvSpPr/>
            <p:nvPr/>
          </p:nvSpPr>
          <p:spPr>
            <a:xfrm>
              <a:off x="6810821" y="4270432"/>
              <a:ext cx="416431" cy="287259"/>
            </a:xfrm>
            <a:prstGeom prst="rect">
              <a:avLst/>
            </a:prstGeom>
          </p:spPr>
          <p:txBody>
            <a:bodyPr wrap="square">
              <a:spAutoFit/>
            </a:bodyPr>
            <a:lstStyle/>
            <a:p>
              <a:pPr algn="ctr"/>
              <a:r>
                <a:rPr lang="en-US" altLang="zh-CN" sz="800" dirty="0">
                  <a:solidFill>
                    <a:schemeClr val="accent1"/>
                  </a:solidFill>
                  <a:latin typeface="+mn-ea"/>
                </a:rPr>
                <a:t>MN</a:t>
              </a:r>
              <a:endParaRPr lang="zh-CN" altLang="en-US" sz="800" dirty="0">
                <a:solidFill>
                  <a:schemeClr val="accent1"/>
                </a:solidFill>
                <a:latin typeface="+mn-ea"/>
              </a:endParaRPr>
            </a:p>
          </p:txBody>
        </p:sp>
        <p:sp>
          <p:nvSpPr>
            <p:cNvPr id="48" name="矩形 47"/>
            <p:cNvSpPr/>
            <p:nvPr/>
          </p:nvSpPr>
          <p:spPr>
            <a:xfrm>
              <a:off x="7371383" y="4270432"/>
              <a:ext cx="416431" cy="287259"/>
            </a:xfrm>
            <a:prstGeom prst="rect">
              <a:avLst/>
            </a:prstGeom>
          </p:spPr>
          <p:txBody>
            <a:bodyPr wrap="square">
              <a:spAutoFit/>
            </a:bodyPr>
            <a:lstStyle/>
            <a:p>
              <a:pPr algn="ctr"/>
              <a:r>
                <a:rPr lang="en-US" altLang="zh-CN" sz="800" dirty="0">
                  <a:solidFill>
                    <a:schemeClr val="accent1"/>
                  </a:solidFill>
                  <a:latin typeface="+mn-ea"/>
                </a:rPr>
                <a:t>KR</a:t>
              </a:r>
              <a:endParaRPr lang="zh-CN" altLang="en-US" sz="800" dirty="0">
                <a:solidFill>
                  <a:schemeClr val="accent1"/>
                </a:solidFill>
                <a:latin typeface="+mn-ea"/>
              </a:endParaRPr>
            </a:p>
          </p:txBody>
        </p:sp>
        <p:sp>
          <p:nvSpPr>
            <p:cNvPr id="49" name="矩形 48"/>
            <p:cNvSpPr/>
            <p:nvPr/>
          </p:nvSpPr>
          <p:spPr>
            <a:xfrm>
              <a:off x="7931945" y="4270432"/>
              <a:ext cx="416431" cy="287259"/>
            </a:xfrm>
            <a:prstGeom prst="rect">
              <a:avLst/>
            </a:prstGeom>
          </p:spPr>
          <p:txBody>
            <a:bodyPr wrap="square">
              <a:spAutoFit/>
            </a:bodyPr>
            <a:lstStyle/>
            <a:p>
              <a:pPr algn="ctr"/>
              <a:r>
                <a:rPr lang="en-US" altLang="zh-CN" sz="800" dirty="0">
                  <a:solidFill>
                    <a:schemeClr val="accent1"/>
                  </a:solidFill>
                  <a:latin typeface="+mn-ea"/>
                </a:rPr>
                <a:t>OL</a:t>
              </a:r>
              <a:endParaRPr lang="zh-CN" altLang="en-US" sz="800" dirty="0">
                <a:solidFill>
                  <a:schemeClr val="accent1"/>
                </a:solidFill>
                <a:latin typeface="+mn-ea"/>
              </a:endParaRPr>
            </a:p>
          </p:txBody>
        </p:sp>
        <p:sp>
          <p:nvSpPr>
            <p:cNvPr id="50" name="矩形 49"/>
            <p:cNvSpPr/>
            <p:nvPr/>
          </p:nvSpPr>
          <p:spPr>
            <a:xfrm>
              <a:off x="8492507" y="4270432"/>
              <a:ext cx="416431" cy="287259"/>
            </a:xfrm>
            <a:prstGeom prst="rect">
              <a:avLst/>
            </a:prstGeom>
          </p:spPr>
          <p:txBody>
            <a:bodyPr wrap="square">
              <a:spAutoFit/>
            </a:bodyPr>
            <a:lstStyle/>
            <a:p>
              <a:pPr algn="ctr"/>
              <a:r>
                <a:rPr lang="en-US" altLang="zh-CN" sz="800" dirty="0">
                  <a:solidFill>
                    <a:schemeClr val="accent1"/>
                  </a:solidFill>
                  <a:latin typeface="+mn-ea"/>
                </a:rPr>
                <a:t>HG</a:t>
              </a:r>
              <a:endParaRPr lang="zh-CN" altLang="en-US" sz="800" dirty="0">
                <a:solidFill>
                  <a:schemeClr val="accent1"/>
                </a:solidFill>
                <a:latin typeface="+mn-ea"/>
              </a:endParaRPr>
            </a:p>
          </p:txBody>
        </p:sp>
        <p:sp>
          <p:nvSpPr>
            <p:cNvPr id="51" name="矩形 50"/>
            <p:cNvSpPr/>
            <p:nvPr/>
          </p:nvSpPr>
          <p:spPr>
            <a:xfrm>
              <a:off x="9053069" y="4270432"/>
              <a:ext cx="416431" cy="287259"/>
            </a:xfrm>
            <a:prstGeom prst="rect">
              <a:avLst/>
            </a:prstGeom>
          </p:spPr>
          <p:txBody>
            <a:bodyPr wrap="square">
              <a:spAutoFit/>
            </a:bodyPr>
            <a:lstStyle/>
            <a:p>
              <a:pPr algn="ctr"/>
              <a:r>
                <a:rPr lang="en-US" altLang="zh-CN" sz="800" dirty="0">
                  <a:solidFill>
                    <a:schemeClr val="accent1"/>
                  </a:solidFill>
                  <a:latin typeface="+mn-ea"/>
                </a:rPr>
                <a:t>AD</a:t>
              </a:r>
              <a:endParaRPr lang="zh-CN" altLang="en-US" sz="800" dirty="0">
                <a:solidFill>
                  <a:schemeClr val="accent1"/>
                </a:solidFill>
                <a:latin typeface="+mn-ea"/>
              </a:endParaRPr>
            </a:p>
          </p:txBody>
        </p:sp>
        <p:sp>
          <p:nvSpPr>
            <p:cNvPr id="52" name="矩形 51"/>
            <p:cNvSpPr/>
            <p:nvPr/>
          </p:nvSpPr>
          <p:spPr>
            <a:xfrm>
              <a:off x="9613631" y="4270432"/>
              <a:ext cx="416431" cy="287259"/>
            </a:xfrm>
            <a:prstGeom prst="rect">
              <a:avLst/>
            </a:prstGeom>
          </p:spPr>
          <p:txBody>
            <a:bodyPr wrap="square">
              <a:spAutoFit/>
            </a:bodyPr>
            <a:lstStyle/>
            <a:p>
              <a:pPr algn="ctr"/>
              <a:r>
                <a:rPr lang="en-US" altLang="zh-CN" sz="800" dirty="0">
                  <a:solidFill>
                    <a:schemeClr val="accent1"/>
                  </a:solidFill>
                  <a:latin typeface="+mn-ea"/>
                </a:rPr>
                <a:t>FT</a:t>
              </a:r>
              <a:endParaRPr lang="zh-CN" altLang="en-US" sz="800" dirty="0">
                <a:solidFill>
                  <a:schemeClr val="accent1"/>
                </a:solidFill>
                <a:latin typeface="+mn-ea"/>
              </a:endParaRPr>
            </a:p>
          </p:txBody>
        </p:sp>
        <p:sp>
          <p:nvSpPr>
            <p:cNvPr id="53" name="矩形 52"/>
            <p:cNvSpPr/>
            <p:nvPr/>
          </p:nvSpPr>
          <p:spPr>
            <a:xfrm>
              <a:off x="10174193" y="4270432"/>
              <a:ext cx="416431" cy="287259"/>
            </a:xfrm>
            <a:prstGeom prst="rect">
              <a:avLst/>
            </a:prstGeom>
          </p:spPr>
          <p:txBody>
            <a:bodyPr wrap="square">
              <a:spAutoFit/>
            </a:bodyPr>
            <a:lstStyle/>
            <a:p>
              <a:pPr algn="ctr"/>
              <a:r>
                <a:rPr lang="en-US" altLang="zh-CN" sz="800" dirty="0">
                  <a:solidFill>
                    <a:schemeClr val="accent1"/>
                  </a:solidFill>
                  <a:latin typeface="+mn-ea"/>
                </a:rPr>
                <a:t>VB</a:t>
              </a:r>
              <a:endParaRPr lang="zh-CN" altLang="en-US" sz="800" dirty="0">
                <a:solidFill>
                  <a:schemeClr val="accent1"/>
                </a:solidFill>
                <a:latin typeface="+mn-ea"/>
              </a:endParaRPr>
            </a:p>
          </p:txBody>
        </p:sp>
        <p:sp>
          <p:nvSpPr>
            <p:cNvPr id="54" name="矩形 53"/>
            <p:cNvSpPr/>
            <p:nvPr/>
          </p:nvSpPr>
          <p:spPr>
            <a:xfrm>
              <a:off x="10734757" y="4270432"/>
              <a:ext cx="416431" cy="287259"/>
            </a:xfrm>
            <a:prstGeom prst="rect">
              <a:avLst/>
            </a:prstGeom>
          </p:spPr>
          <p:txBody>
            <a:bodyPr wrap="square">
              <a:spAutoFit/>
            </a:bodyPr>
            <a:lstStyle/>
            <a:p>
              <a:pPr algn="ctr"/>
              <a:r>
                <a:rPr lang="en-US" altLang="zh-CN" sz="800" dirty="0">
                  <a:solidFill>
                    <a:schemeClr val="accent1"/>
                  </a:solidFill>
                  <a:latin typeface="+mn-ea"/>
                </a:rPr>
                <a:t>VM</a:t>
              </a:r>
              <a:endParaRPr lang="zh-CN" altLang="en-US" sz="800" dirty="0">
                <a:solidFill>
                  <a:schemeClr val="accent1"/>
                </a:solidFill>
                <a:latin typeface="+mn-ea"/>
              </a:endParaRPr>
            </a:p>
          </p:txBody>
        </p:sp>
      </p:grpSp>
      <p:grpSp>
        <p:nvGrpSpPr>
          <p:cNvPr id="55" name="组合 70"/>
          <p:cNvGrpSpPr/>
          <p:nvPr/>
        </p:nvGrpSpPr>
        <p:grpSpPr bwMode="auto">
          <a:xfrm>
            <a:off x="1285193" y="3156968"/>
            <a:ext cx="6816606" cy="1072271"/>
            <a:chOff x="5004842" y="1600880"/>
            <a:chExt cx="6377930" cy="1071672"/>
          </a:xfrm>
        </p:grpSpPr>
        <p:sp>
          <p:nvSpPr>
            <p:cNvPr id="72" name="TextBox 45"/>
            <p:cNvSpPr txBox="1">
              <a:spLocks noChangeArrowheads="1"/>
            </p:cNvSpPr>
            <p:nvPr/>
          </p:nvSpPr>
          <p:spPr bwMode="auto">
            <a:xfrm>
              <a:off x="5017479" y="1931904"/>
              <a:ext cx="6365293" cy="740648"/>
            </a:xfrm>
            <a:prstGeom prst="rect">
              <a:avLst/>
            </a:prstGeom>
            <a:noFill/>
            <a:ln w="9525">
              <a:noFill/>
              <a:miter lim="800000"/>
            </a:ln>
          </p:spPr>
          <p:txBody>
            <a:bodyPr lIns="96780" tIns="48390" rIns="96780" bIns="48390">
              <a:spAutoFit/>
            </a:bodyPr>
            <a:lstStyle/>
            <a:p>
              <a:pPr defTabSz="915035"/>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请在此处插入你需要的文字内容请在此处插入你需要的文字内容请在此处插入你需要的文字内容</a:t>
              </a:r>
            </a:p>
            <a:p>
              <a:pPr defTabSz="915035"/>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请在此处插入你需要的文字内容</a:t>
              </a:r>
            </a:p>
            <a:p>
              <a:pPr defTabSz="915035"/>
              <a:r>
                <a:rPr lang="zh-CN" altLang="en-US" sz="800" dirty="0">
                  <a:solidFill>
                    <a:schemeClr val="bg1">
                      <a:lumMod val="50000"/>
                    </a:schemeClr>
                  </a:solidFill>
                  <a:latin typeface="微软雅黑" panose="020B0503020204020204" pitchFamily="34" charset="-122"/>
                  <a:ea typeface="微软雅黑" panose="020B0503020204020204" pitchFamily="34" charset="-122"/>
                </a:rPr>
                <a:t>请在此处插入你需要的文字内容请在此处插入你需要的文字内容请在此处插入你需要的文字内容请在此处插入你需要的文字内容</a:t>
              </a:r>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a:p>
              <a:pPr defTabSz="915035"/>
              <a:endParaRPr lang="en-US" altLang="zh-CN" sz="800" dirty="0">
                <a:solidFill>
                  <a:schemeClr val="bg1">
                    <a:lumMod val="50000"/>
                  </a:schemeClr>
                </a:solidFill>
                <a:latin typeface="微软雅黑" panose="020B0503020204020204" pitchFamily="34" charset="-122"/>
                <a:ea typeface="微软雅黑" panose="020B0503020204020204" pitchFamily="34" charset="-122"/>
              </a:endParaRPr>
            </a:p>
          </p:txBody>
        </p:sp>
        <p:sp>
          <p:nvSpPr>
            <p:cNvPr id="73" name="TextBox 53"/>
            <p:cNvSpPr txBox="1">
              <a:spLocks noChangeArrowheads="1"/>
            </p:cNvSpPr>
            <p:nvPr/>
          </p:nvSpPr>
          <p:spPr bwMode="auto">
            <a:xfrm>
              <a:off x="5004842" y="1600880"/>
              <a:ext cx="2679059" cy="335201"/>
            </a:xfrm>
            <a:prstGeom prst="rect">
              <a:avLst/>
            </a:prstGeom>
            <a:noFill/>
            <a:ln w="9525">
              <a:noFill/>
              <a:miter lim="800000"/>
            </a:ln>
          </p:spPr>
          <p:txBody>
            <a:bodyPr lIns="96780" tIns="48390" rIns="96780" bIns="48390">
              <a:spAutoFit/>
            </a:bodyPr>
            <a:lstStyle/>
            <a:p>
              <a:pPr defTabSz="915035"/>
              <a:r>
                <a:rPr lang="zh-CN" altLang="en-US" sz="1500" dirty="0">
                  <a:solidFill>
                    <a:schemeClr val="bg1">
                      <a:lumMod val="50000"/>
                    </a:schemeClr>
                  </a:solidFill>
                  <a:latin typeface="微软雅黑" panose="020B0503020204020204" pitchFamily="34" charset="-122"/>
                  <a:ea typeface="微软雅黑" panose="020B0503020204020204" pitchFamily="34" charset="-122"/>
                </a:rPr>
                <a:t>请在此处添加标题</a:t>
              </a:r>
            </a:p>
          </p:txBody>
        </p:sp>
      </p:gr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nodeType="withEffect">
                                  <p:stCondLst>
                                    <p:cond delay="50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900" decel="100000" fill="hold"/>
                                        <p:tgtEl>
                                          <p:spTgt spid="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2"/>
                                        </p:tgtEl>
                                        <p:attrNameLst>
                                          <p:attrName>ppt_y</p:attrName>
                                        </p:attrNameLst>
                                      </p:cBhvr>
                                      <p:tavLst>
                                        <p:tav tm="0">
                                          <p:val>
                                            <p:strVal val="#ppt_y-.03"/>
                                          </p:val>
                                        </p:tav>
                                        <p:tav tm="100000">
                                          <p:val>
                                            <p:strVal val="#ppt_y"/>
                                          </p:val>
                                        </p:tav>
                                      </p:tavLst>
                                    </p:anim>
                                  </p:childTnLst>
                                </p:cTn>
                              </p:par>
                            </p:childTnLst>
                          </p:cTn>
                        </p:par>
                        <p:par>
                          <p:cTn id="11" fill="hold">
                            <p:stCondLst>
                              <p:cond delay="1500"/>
                            </p:stCondLst>
                            <p:childTnLst>
                              <p:par>
                                <p:cTn id="12" presetID="12" presetClass="entr" presetSubtype="8" fill="hold" nodeType="afterEffect">
                                  <p:stCondLst>
                                    <p:cond delay="0"/>
                                  </p:stCondLst>
                                  <p:childTnLst>
                                    <p:set>
                                      <p:cBhvr>
                                        <p:cTn id="13" dur="1" fill="hold">
                                          <p:stCondLst>
                                            <p:cond delay="0"/>
                                          </p:stCondLst>
                                        </p:cTn>
                                        <p:tgtEl>
                                          <p:spTgt spid="55"/>
                                        </p:tgtEl>
                                        <p:attrNameLst>
                                          <p:attrName>style.visibility</p:attrName>
                                        </p:attrNameLst>
                                      </p:cBhvr>
                                      <p:to>
                                        <p:strVal val="visible"/>
                                      </p:to>
                                    </p:set>
                                    <p:anim calcmode="lin" valueType="num">
                                      <p:cBhvr additive="base">
                                        <p:cTn id="14" dur="1000"/>
                                        <p:tgtEl>
                                          <p:spTgt spid="55"/>
                                        </p:tgtEl>
                                        <p:attrNameLst>
                                          <p:attrName>ppt_x</p:attrName>
                                        </p:attrNameLst>
                                      </p:cBhvr>
                                      <p:tavLst>
                                        <p:tav tm="0">
                                          <p:val>
                                            <p:strVal val="#ppt_x-#ppt_w*1.125000"/>
                                          </p:val>
                                        </p:tav>
                                        <p:tav tm="100000">
                                          <p:val>
                                            <p:strVal val="#ppt_x"/>
                                          </p:val>
                                        </p:tav>
                                      </p:tavLst>
                                    </p:anim>
                                    <p:animEffect transition="in" filter="wipe(right)">
                                      <p:cBhvr>
                                        <p:cTn id="15" dur="100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C:\Users\Administrator\Desktop\12.jpg"/>
          <p:cNvPicPr>
            <a:picLocks noChangeAspect="1" noChangeArrowheads="1"/>
          </p:cNvPicPr>
          <p:nvPr/>
        </p:nvPicPr>
        <p:blipFill>
          <a:blip r:embed="rId4" cstate="print"/>
          <a:srcRect/>
          <a:stretch>
            <a:fillRect/>
          </a:stretch>
        </p:blipFill>
        <p:spPr bwMode="auto">
          <a:xfrm>
            <a:off x="1588" y="-3174"/>
            <a:ext cx="9144000" cy="5148262"/>
          </a:xfrm>
          <a:prstGeom prst="rect">
            <a:avLst/>
          </a:prstGeom>
          <a:noFill/>
        </p:spPr>
      </p:pic>
      <p:sp>
        <p:nvSpPr>
          <p:cNvPr id="14" name="文本框 7"/>
          <p:cNvSpPr txBox="1"/>
          <p:nvPr/>
        </p:nvSpPr>
        <p:spPr>
          <a:xfrm>
            <a:off x="3118299" y="2351961"/>
            <a:ext cx="2908994" cy="484898"/>
          </a:xfrm>
          <a:prstGeom prst="rect">
            <a:avLst/>
          </a:prstGeom>
          <a:noFill/>
        </p:spPr>
        <p:txBody>
          <a:bodyPr wrap="none" lIns="68594" tIns="34297" rIns="68594" bIns="34297" rtlCol="0">
            <a:spAutoFit/>
          </a:bodyPr>
          <a:lstStyle/>
          <a:p>
            <a:pPr algn="ctr" defTabSz="685800">
              <a:defRPr/>
            </a:pPr>
            <a:r>
              <a:rPr lang="zh-CN" altLang="en-US" sz="2700" dirty="0">
                <a:solidFill>
                  <a:schemeClr val="accent5"/>
                </a:solidFill>
                <a:latin typeface="Arial" panose="020B0604020202020204"/>
                <a:ea typeface="微软雅黑" panose="020B0503020204020204" pitchFamily="34" charset="-122"/>
              </a:rPr>
              <a:t>标题文字添加此处</a:t>
            </a:r>
          </a:p>
        </p:txBody>
      </p:sp>
      <p:grpSp>
        <p:nvGrpSpPr>
          <p:cNvPr id="2" name="组合 10"/>
          <p:cNvGrpSpPr/>
          <p:nvPr/>
        </p:nvGrpSpPr>
        <p:grpSpPr>
          <a:xfrm>
            <a:off x="2948402" y="2986045"/>
            <a:ext cx="3295281" cy="277085"/>
            <a:chOff x="4157009" y="3440531"/>
            <a:chExt cx="4392945" cy="369331"/>
          </a:xfrm>
        </p:grpSpPr>
        <p:sp>
          <p:nvSpPr>
            <p:cNvPr id="16" name="文本框 8"/>
            <p:cNvSpPr txBox="1"/>
            <p:nvPr/>
          </p:nvSpPr>
          <p:spPr>
            <a:xfrm>
              <a:off x="4157009"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sp>
          <p:nvSpPr>
            <p:cNvPr id="17" name="文本框 9"/>
            <p:cNvSpPr txBox="1"/>
            <p:nvPr/>
          </p:nvSpPr>
          <p:spPr>
            <a:xfrm>
              <a:off x="6373290"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grpSp>
      <p:grpSp>
        <p:nvGrpSpPr>
          <p:cNvPr id="3" name="组合 11"/>
          <p:cNvGrpSpPr/>
          <p:nvPr/>
        </p:nvGrpSpPr>
        <p:grpSpPr>
          <a:xfrm>
            <a:off x="2948402" y="3309995"/>
            <a:ext cx="3295281" cy="277085"/>
            <a:chOff x="4157009" y="3440531"/>
            <a:chExt cx="4392945" cy="369331"/>
          </a:xfrm>
        </p:grpSpPr>
        <p:sp>
          <p:nvSpPr>
            <p:cNvPr id="19" name="文本框 12"/>
            <p:cNvSpPr txBox="1"/>
            <p:nvPr/>
          </p:nvSpPr>
          <p:spPr>
            <a:xfrm>
              <a:off x="4157009"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sp>
          <p:nvSpPr>
            <p:cNvPr id="20" name="文本框 13"/>
            <p:cNvSpPr txBox="1"/>
            <p:nvPr/>
          </p:nvSpPr>
          <p:spPr>
            <a:xfrm>
              <a:off x="6373290"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grpSp>
      <p:grpSp>
        <p:nvGrpSpPr>
          <p:cNvPr id="4" name="组合 15"/>
          <p:cNvGrpSpPr/>
          <p:nvPr/>
        </p:nvGrpSpPr>
        <p:grpSpPr>
          <a:xfrm>
            <a:off x="3788722" y="1132384"/>
            <a:ext cx="1667049" cy="1108338"/>
            <a:chOff x="5398753" y="995149"/>
            <a:chExt cx="2222347" cy="1477327"/>
          </a:xfrm>
        </p:grpSpPr>
        <p:sp>
          <p:nvSpPr>
            <p:cNvPr id="22" name="文本框 5"/>
            <p:cNvSpPr txBox="1"/>
            <p:nvPr/>
          </p:nvSpPr>
          <p:spPr>
            <a:xfrm>
              <a:off x="5398753" y="995149"/>
              <a:ext cx="1391835" cy="1477327"/>
            </a:xfrm>
            <a:prstGeom prst="rect">
              <a:avLst/>
            </a:prstGeom>
            <a:noFill/>
          </p:spPr>
          <p:txBody>
            <a:bodyPr wrap="none" rtlCol="0">
              <a:spAutoFit/>
            </a:bodyPr>
            <a:lstStyle/>
            <a:p>
              <a:pPr algn="ctr"/>
              <a:r>
                <a:rPr lang="en-US" altLang="zh-CN" sz="6600" b="1" dirty="0">
                  <a:solidFill>
                    <a:schemeClr val="accent1"/>
                  </a:solidFill>
                </a:rPr>
                <a:t>03</a:t>
              </a:r>
              <a:endParaRPr lang="zh-CN" altLang="en-US" sz="6600" b="1" dirty="0">
                <a:solidFill>
                  <a:schemeClr val="accent1"/>
                </a:solidFill>
              </a:endParaRPr>
            </a:p>
          </p:txBody>
        </p:sp>
        <p:sp>
          <p:nvSpPr>
            <p:cNvPr id="23" name="文本框 14"/>
            <p:cNvSpPr txBox="1"/>
            <p:nvPr/>
          </p:nvSpPr>
          <p:spPr>
            <a:xfrm>
              <a:off x="6682381" y="1623163"/>
              <a:ext cx="938719" cy="615553"/>
            </a:xfrm>
            <a:prstGeom prst="rect">
              <a:avLst/>
            </a:prstGeom>
            <a:noFill/>
          </p:spPr>
          <p:txBody>
            <a:bodyPr wrap="none" rtlCol="0">
              <a:spAutoFit/>
            </a:bodyPr>
            <a:lstStyle/>
            <a:p>
              <a:r>
                <a:rPr lang="en-US" altLang="zh-CN" sz="2400" dirty="0">
                  <a:solidFill>
                    <a:schemeClr val="accent5"/>
                  </a:solidFill>
                </a:rPr>
                <a:t>part</a:t>
              </a:r>
              <a:endParaRPr lang="zh-CN" altLang="en-US" sz="2400" dirty="0">
                <a:solidFill>
                  <a:schemeClr val="accent5"/>
                </a:solidFill>
              </a:endParaRPr>
            </a:p>
          </p:txBody>
        </p:sp>
      </p:grpSp>
      <p:cxnSp>
        <p:nvCxnSpPr>
          <p:cNvPr id="24" name="直接连接符 23"/>
          <p:cNvCxnSpPr/>
          <p:nvPr/>
        </p:nvCxnSpPr>
        <p:spPr>
          <a:xfrm>
            <a:off x="3770125" y="2204232"/>
            <a:ext cx="1649091" cy="0"/>
          </a:xfrm>
          <a:prstGeom prst="line">
            <a:avLst/>
          </a:prstGeom>
          <a:ln w="25400" cap="rnd">
            <a:solidFill>
              <a:schemeClr val="accent5">
                <a:lumMod val="60000"/>
                <a:lumOff val="40000"/>
              </a:schemeClr>
            </a:solidFill>
            <a:roun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med" advClick="0" advTm="4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strVal val="#ppt_w+.3"/>
                                          </p:val>
                                        </p:tav>
                                        <p:tav tm="100000">
                                          <p:val>
                                            <p:strVal val="#ppt_w"/>
                                          </p:val>
                                        </p:tav>
                                      </p:tavLst>
                                    </p:anim>
                                    <p:anim calcmode="lin" valueType="num">
                                      <p:cBhvr>
                                        <p:cTn id="8" dur="1000" fill="hold"/>
                                        <p:tgtEl>
                                          <p:spTgt spid="25"/>
                                        </p:tgtEl>
                                        <p:attrNameLst>
                                          <p:attrName>ppt_h</p:attrName>
                                        </p:attrNameLst>
                                      </p:cBhvr>
                                      <p:tavLst>
                                        <p:tav tm="0">
                                          <p:val>
                                            <p:strVal val="#ppt_h"/>
                                          </p:val>
                                        </p:tav>
                                        <p:tav tm="100000">
                                          <p:val>
                                            <p:strVal val="#ppt_h"/>
                                          </p:val>
                                        </p:tav>
                                      </p:tavLst>
                                    </p:anim>
                                    <p:animEffect transition="in" filter="fade">
                                      <p:cBhvr>
                                        <p:cTn id="9" dur="10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1+#ppt_w/2"/>
                                          </p:val>
                                        </p:tav>
                                        <p:tav tm="100000">
                                          <p:val>
                                            <p:strVal val="#ppt_x"/>
                                          </p:val>
                                        </p:tav>
                                      </p:tavLst>
                                    </p:anim>
                                    <p:anim calcmode="lin" valueType="num">
                                      <p:cBhvr additive="base">
                                        <p:cTn id="22"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1000"/>
                                        <p:tgtEl>
                                          <p:spTgt spid="3"/>
                                        </p:tgtEl>
                                      </p:cBhvr>
                                    </p:animEffect>
                                    <p:anim calcmode="lin" valueType="num">
                                      <p:cBhvr>
                                        <p:cTn id="41" dur="1000" fill="hold"/>
                                        <p:tgtEl>
                                          <p:spTgt spid="3"/>
                                        </p:tgtEl>
                                        <p:attrNameLst>
                                          <p:attrName>ppt_x</p:attrName>
                                        </p:attrNameLst>
                                      </p:cBhvr>
                                      <p:tavLst>
                                        <p:tav tm="0">
                                          <p:val>
                                            <p:strVal val="#ppt_x"/>
                                          </p:val>
                                        </p:tav>
                                        <p:tav tm="100000">
                                          <p:val>
                                            <p:strVal val="#ppt_x"/>
                                          </p:val>
                                        </p:tav>
                                      </p:tavLst>
                                    </p:anim>
                                    <p:anim calcmode="lin" valueType="num">
                                      <p:cBhvr>
                                        <p:cTn id="4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ardrop 7"/>
          <p:cNvSpPr/>
          <p:nvPr/>
        </p:nvSpPr>
        <p:spPr>
          <a:xfrm rot="16200000">
            <a:off x="2396009" y="2687125"/>
            <a:ext cx="1467155" cy="1466958"/>
          </a:xfrm>
          <a:prstGeom prst="teardrop">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vert="vert" lIns="27002" tIns="27002" rIns="81008" bIns="34294" rtlCol="0" anchor="ctr"/>
          <a:lstStyle/>
          <a:p>
            <a:pPr algn="ctr"/>
            <a:endParaRPr lang="th-TH" sz="2700" dirty="0"/>
          </a:p>
        </p:txBody>
      </p:sp>
      <p:sp>
        <p:nvSpPr>
          <p:cNvPr id="3" name="Teardrop 10"/>
          <p:cNvSpPr/>
          <p:nvPr/>
        </p:nvSpPr>
        <p:spPr>
          <a:xfrm rot="10800000">
            <a:off x="2396109" y="1591385"/>
            <a:ext cx="1043814" cy="1043955"/>
          </a:xfrm>
          <a:prstGeom prst="teardrop">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68587" tIns="27002" rIns="27002" bIns="34294" rtlCol="0" anchor="ctr"/>
          <a:lstStyle/>
          <a:p>
            <a:pPr algn="ctr"/>
            <a:endParaRPr lang="th-TH" sz="3000" dirty="0"/>
          </a:p>
        </p:txBody>
      </p:sp>
      <p:sp>
        <p:nvSpPr>
          <p:cNvPr id="4" name="Teardrop 6"/>
          <p:cNvSpPr/>
          <p:nvPr/>
        </p:nvSpPr>
        <p:spPr>
          <a:xfrm>
            <a:off x="1301298" y="2687026"/>
            <a:ext cx="1043814" cy="1043955"/>
          </a:xfrm>
          <a:prstGeom prst="teardrop">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8587" tIns="54006" rIns="81008" bIns="34294" rtlCol="0" anchor="ctr"/>
          <a:lstStyle/>
          <a:p>
            <a:pPr algn="ctr"/>
            <a:endParaRPr lang="th-TH" sz="2700" dirty="0"/>
          </a:p>
        </p:txBody>
      </p:sp>
      <p:sp>
        <p:nvSpPr>
          <p:cNvPr id="5" name="Teardrop 8"/>
          <p:cNvSpPr/>
          <p:nvPr/>
        </p:nvSpPr>
        <p:spPr>
          <a:xfrm rot="5400000">
            <a:off x="1295557" y="1601985"/>
            <a:ext cx="1043955" cy="1043814"/>
          </a:xfrm>
          <a:prstGeom prst="teardrop">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vert="vert270" lIns="81008" tIns="27002" rIns="0" bIns="34294" rtlCol="0" anchor="ctr"/>
          <a:lstStyle/>
          <a:p>
            <a:pPr algn="ctr"/>
            <a:endParaRPr lang="th-TH" sz="2700" dirty="0"/>
          </a:p>
        </p:txBody>
      </p:sp>
      <p:sp>
        <p:nvSpPr>
          <p:cNvPr id="6" name="Freeform 52"/>
          <p:cNvSpPr>
            <a:spLocks noEditPoints="1"/>
          </p:cNvSpPr>
          <p:nvPr/>
        </p:nvSpPr>
        <p:spPr bwMode="auto">
          <a:xfrm>
            <a:off x="1608773" y="2951072"/>
            <a:ext cx="428863" cy="461457"/>
          </a:xfrm>
          <a:custGeom>
            <a:avLst/>
            <a:gdLst/>
            <a:ahLst/>
            <a:cxnLst>
              <a:cxn ang="0">
                <a:pos x="67" y="67"/>
              </a:cxn>
              <a:cxn ang="0">
                <a:pos x="61" y="72"/>
              </a:cxn>
              <a:cxn ang="0">
                <a:pos x="5" y="72"/>
              </a:cxn>
              <a:cxn ang="0">
                <a:pos x="0" y="67"/>
              </a:cxn>
              <a:cxn ang="0">
                <a:pos x="0" y="16"/>
              </a:cxn>
              <a:cxn ang="0">
                <a:pos x="5" y="11"/>
              </a:cxn>
              <a:cxn ang="0">
                <a:pos x="10" y="11"/>
              </a:cxn>
              <a:cxn ang="0">
                <a:pos x="10" y="7"/>
              </a:cxn>
              <a:cxn ang="0">
                <a:pos x="16" y="0"/>
              </a:cxn>
              <a:cxn ang="0">
                <a:pos x="19" y="0"/>
              </a:cxn>
              <a:cxn ang="0">
                <a:pos x="25" y="7"/>
              </a:cxn>
              <a:cxn ang="0">
                <a:pos x="25" y="11"/>
              </a:cxn>
              <a:cxn ang="0">
                <a:pos x="41" y="11"/>
              </a:cxn>
              <a:cxn ang="0">
                <a:pos x="41" y="7"/>
              </a:cxn>
              <a:cxn ang="0">
                <a:pos x="47" y="0"/>
              </a:cxn>
              <a:cxn ang="0">
                <a:pos x="50" y="0"/>
              </a:cxn>
              <a:cxn ang="0">
                <a:pos x="56" y="7"/>
              </a:cxn>
              <a:cxn ang="0">
                <a:pos x="56" y="11"/>
              </a:cxn>
              <a:cxn ang="0">
                <a:pos x="61" y="11"/>
              </a:cxn>
              <a:cxn ang="0">
                <a:pos x="67" y="16"/>
              </a:cxn>
              <a:cxn ang="0">
                <a:pos x="67" y="67"/>
              </a:cxn>
              <a:cxn ang="0">
                <a:pos x="61" y="67"/>
              </a:cxn>
              <a:cxn ang="0">
                <a:pos x="61" y="26"/>
              </a:cxn>
              <a:cxn ang="0">
                <a:pos x="5" y="26"/>
              </a:cxn>
              <a:cxn ang="0">
                <a:pos x="5" y="67"/>
              </a:cxn>
              <a:cxn ang="0">
                <a:pos x="61" y="67"/>
              </a:cxn>
              <a:cxn ang="0">
                <a:pos x="20" y="7"/>
              </a:cxn>
              <a:cxn ang="0">
                <a:pos x="19" y="5"/>
              </a:cxn>
              <a:cxn ang="0">
                <a:pos x="16" y="5"/>
              </a:cxn>
              <a:cxn ang="0">
                <a:pos x="15" y="7"/>
              </a:cxn>
              <a:cxn ang="0">
                <a:pos x="15" y="18"/>
              </a:cxn>
              <a:cxn ang="0">
                <a:pos x="16" y="20"/>
              </a:cxn>
              <a:cxn ang="0">
                <a:pos x="19" y="20"/>
              </a:cxn>
              <a:cxn ang="0">
                <a:pos x="20" y="18"/>
              </a:cxn>
              <a:cxn ang="0">
                <a:pos x="20" y="7"/>
              </a:cxn>
              <a:cxn ang="0">
                <a:pos x="51" y="7"/>
              </a:cxn>
              <a:cxn ang="0">
                <a:pos x="50" y="5"/>
              </a:cxn>
              <a:cxn ang="0">
                <a:pos x="47" y="5"/>
              </a:cxn>
              <a:cxn ang="0">
                <a:pos x="46" y="7"/>
              </a:cxn>
              <a:cxn ang="0">
                <a:pos x="46" y="18"/>
              </a:cxn>
              <a:cxn ang="0">
                <a:pos x="47" y="20"/>
              </a:cxn>
              <a:cxn ang="0">
                <a:pos x="50" y="20"/>
              </a:cxn>
              <a:cxn ang="0">
                <a:pos x="51" y="18"/>
              </a:cxn>
              <a:cxn ang="0">
                <a:pos x="51" y="7"/>
              </a:cxn>
            </a:cxnLst>
            <a:rect l="0" t="0" r="r" b="b"/>
            <a:pathLst>
              <a:path w="67" h="72">
                <a:moveTo>
                  <a:pt x="67" y="67"/>
                </a:moveTo>
                <a:cubicBezTo>
                  <a:pt x="67" y="70"/>
                  <a:pt x="64" y="72"/>
                  <a:pt x="61" y="72"/>
                </a:cubicBezTo>
                <a:cubicBezTo>
                  <a:pt x="5" y="72"/>
                  <a:pt x="5" y="72"/>
                  <a:pt x="5" y="72"/>
                </a:cubicBezTo>
                <a:cubicBezTo>
                  <a:pt x="2" y="72"/>
                  <a:pt x="0" y="70"/>
                  <a:pt x="0" y="67"/>
                </a:cubicBezTo>
                <a:cubicBezTo>
                  <a:pt x="0" y="16"/>
                  <a:pt x="0" y="16"/>
                  <a:pt x="0" y="16"/>
                </a:cubicBezTo>
                <a:cubicBezTo>
                  <a:pt x="0" y="13"/>
                  <a:pt x="2" y="11"/>
                  <a:pt x="5" y="11"/>
                </a:cubicBezTo>
                <a:cubicBezTo>
                  <a:pt x="10" y="11"/>
                  <a:pt x="10" y="11"/>
                  <a:pt x="10" y="11"/>
                </a:cubicBezTo>
                <a:cubicBezTo>
                  <a:pt x="10" y="7"/>
                  <a:pt x="10" y="7"/>
                  <a:pt x="10" y="7"/>
                </a:cubicBezTo>
                <a:cubicBezTo>
                  <a:pt x="10" y="3"/>
                  <a:pt x="13" y="0"/>
                  <a:pt x="16" y="0"/>
                </a:cubicBezTo>
                <a:cubicBezTo>
                  <a:pt x="19" y="0"/>
                  <a:pt x="19" y="0"/>
                  <a:pt x="19" y="0"/>
                </a:cubicBezTo>
                <a:cubicBezTo>
                  <a:pt x="23" y="0"/>
                  <a:pt x="25" y="3"/>
                  <a:pt x="25" y="7"/>
                </a:cubicBezTo>
                <a:cubicBezTo>
                  <a:pt x="25" y="11"/>
                  <a:pt x="25" y="11"/>
                  <a:pt x="25" y="11"/>
                </a:cubicBezTo>
                <a:cubicBezTo>
                  <a:pt x="41" y="11"/>
                  <a:pt x="41" y="11"/>
                  <a:pt x="41" y="11"/>
                </a:cubicBezTo>
                <a:cubicBezTo>
                  <a:pt x="41" y="7"/>
                  <a:pt x="41" y="7"/>
                  <a:pt x="41" y="7"/>
                </a:cubicBezTo>
                <a:cubicBezTo>
                  <a:pt x="41" y="3"/>
                  <a:pt x="44" y="0"/>
                  <a:pt x="47" y="0"/>
                </a:cubicBezTo>
                <a:cubicBezTo>
                  <a:pt x="50" y="0"/>
                  <a:pt x="50" y="0"/>
                  <a:pt x="50" y="0"/>
                </a:cubicBezTo>
                <a:cubicBezTo>
                  <a:pt x="53" y="0"/>
                  <a:pt x="56" y="3"/>
                  <a:pt x="56" y="7"/>
                </a:cubicBezTo>
                <a:cubicBezTo>
                  <a:pt x="56" y="11"/>
                  <a:pt x="56" y="11"/>
                  <a:pt x="56" y="11"/>
                </a:cubicBezTo>
                <a:cubicBezTo>
                  <a:pt x="61" y="11"/>
                  <a:pt x="61" y="11"/>
                  <a:pt x="61" y="11"/>
                </a:cubicBezTo>
                <a:cubicBezTo>
                  <a:pt x="64" y="11"/>
                  <a:pt x="67" y="13"/>
                  <a:pt x="67" y="16"/>
                </a:cubicBezTo>
                <a:lnTo>
                  <a:pt x="67" y="67"/>
                </a:lnTo>
                <a:close/>
                <a:moveTo>
                  <a:pt x="61" y="67"/>
                </a:moveTo>
                <a:cubicBezTo>
                  <a:pt x="61" y="26"/>
                  <a:pt x="61" y="26"/>
                  <a:pt x="61" y="26"/>
                </a:cubicBezTo>
                <a:cubicBezTo>
                  <a:pt x="5" y="26"/>
                  <a:pt x="5" y="26"/>
                  <a:pt x="5" y="26"/>
                </a:cubicBezTo>
                <a:cubicBezTo>
                  <a:pt x="5" y="67"/>
                  <a:pt x="5" y="67"/>
                  <a:pt x="5" y="67"/>
                </a:cubicBezTo>
                <a:lnTo>
                  <a:pt x="61" y="67"/>
                </a:lnTo>
                <a:close/>
                <a:moveTo>
                  <a:pt x="20" y="7"/>
                </a:moveTo>
                <a:cubicBezTo>
                  <a:pt x="20" y="6"/>
                  <a:pt x="20" y="5"/>
                  <a:pt x="19" y="5"/>
                </a:cubicBezTo>
                <a:cubicBezTo>
                  <a:pt x="16" y="5"/>
                  <a:pt x="16" y="5"/>
                  <a:pt x="16" y="5"/>
                </a:cubicBezTo>
                <a:cubicBezTo>
                  <a:pt x="16" y="5"/>
                  <a:pt x="15" y="6"/>
                  <a:pt x="15" y="7"/>
                </a:cubicBezTo>
                <a:cubicBezTo>
                  <a:pt x="15" y="18"/>
                  <a:pt x="15" y="18"/>
                  <a:pt x="15" y="18"/>
                </a:cubicBezTo>
                <a:cubicBezTo>
                  <a:pt x="15" y="19"/>
                  <a:pt x="16" y="20"/>
                  <a:pt x="16" y="20"/>
                </a:cubicBezTo>
                <a:cubicBezTo>
                  <a:pt x="19" y="20"/>
                  <a:pt x="19" y="20"/>
                  <a:pt x="19" y="20"/>
                </a:cubicBezTo>
                <a:cubicBezTo>
                  <a:pt x="20" y="20"/>
                  <a:pt x="20" y="19"/>
                  <a:pt x="20" y="18"/>
                </a:cubicBezTo>
                <a:lnTo>
                  <a:pt x="20" y="7"/>
                </a:lnTo>
                <a:close/>
                <a:moveTo>
                  <a:pt x="51" y="7"/>
                </a:moveTo>
                <a:cubicBezTo>
                  <a:pt x="51" y="6"/>
                  <a:pt x="51" y="5"/>
                  <a:pt x="50" y="5"/>
                </a:cubicBezTo>
                <a:cubicBezTo>
                  <a:pt x="47" y="5"/>
                  <a:pt x="47" y="5"/>
                  <a:pt x="47" y="5"/>
                </a:cubicBezTo>
                <a:cubicBezTo>
                  <a:pt x="47" y="5"/>
                  <a:pt x="46" y="6"/>
                  <a:pt x="46" y="7"/>
                </a:cubicBezTo>
                <a:cubicBezTo>
                  <a:pt x="46" y="18"/>
                  <a:pt x="46" y="18"/>
                  <a:pt x="46" y="18"/>
                </a:cubicBezTo>
                <a:cubicBezTo>
                  <a:pt x="46" y="19"/>
                  <a:pt x="47" y="20"/>
                  <a:pt x="47" y="20"/>
                </a:cubicBezTo>
                <a:cubicBezTo>
                  <a:pt x="50" y="20"/>
                  <a:pt x="50" y="20"/>
                  <a:pt x="50" y="20"/>
                </a:cubicBezTo>
                <a:cubicBezTo>
                  <a:pt x="51" y="20"/>
                  <a:pt x="51" y="19"/>
                  <a:pt x="51" y="18"/>
                </a:cubicBezTo>
                <a:lnTo>
                  <a:pt x="51" y="7"/>
                </a:lnTo>
                <a:close/>
              </a:path>
            </a:pathLst>
          </a:custGeom>
          <a:solidFill>
            <a:schemeClr val="bg1"/>
          </a:solidFill>
          <a:ln w="9525">
            <a:noFill/>
            <a:round/>
          </a:ln>
        </p:spPr>
        <p:txBody>
          <a:bodyPr vert="horz" wrap="square" lIns="68587" tIns="34294" rIns="68587" bIns="34294" numCol="1" anchor="t" anchorCtr="0" compatLnSpc="1"/>
          <a:lstStyle/>
          <a:p>
            <a:endParaRPr lang="en-US"/>
          </a:p>
        </p:txBody>
      </p:sp>
      <p:sp>
        <p:nvSpPr>
          <p:cNvPr id="7" name="Freeform 42"/>
          <p:cNvSpPr>
            <a:spLocks noEditPoints="1"/>
          </p:cNvSpPr>
          <p:nvPr/>
        </p:nvSpPr>
        <p:spPr bwMode="auto">
          <a:xfrm>
            <a:off x="2895931" y="3181801"/>
            <a:ext cx="467312" cy="402297"/>
          </a:xfrm>
          <a:custGeom>
            <a:avLst/>
            <a:gdLst/>
            <a:ahLst/>
            <a:cxnLst>
              <a:cxn ang="0">
                <a:pos x="73" y="47"/>
              </a:cxn>
              <a:cxn ang="0">
                <a:pos x="67" y="53"/>
              </a:cxn>
              <a:cxn ang="0">
                <a:pos x="46" y="53"/>
              </a:cxn>
              <a:cxn ang="0">
                <a:pos x="48" y="60"/>
              </a:cxn>
              <a:cxn ang="0">
                <a:pos x="46" y="63"/>
              </a:cxn>
              <a:cxn ang="0">
                <a:pos x="26" y="63"/>
              </a:cxn>
              <a:cxn ang="0">
                <a:pos x="24" y="60"/>
              </a:cxn>
              <a:cxn ang="0">
                <a:pos x="26" y="53"/>
              </a:cxn>
              <a:cxn ang="0">
                <a:pos x="6" y="53"/>
              </a:cxn>
              <a:cxn ang="0">
                <a:pos x="0" y="47"/>
              </a:cxn>
              <a:cxn ang="0">
                <a:pos x="0" y="6"/>
              </a:cxn>
              <a:cxn ang="0">
                <a:pos x="6" y="0"/>
              </a:cxn>
              <a:cxn ang="0">
                <a:pos x="67" y="0"/>
              </a:cxn>
              <a:cxn ang="0">
                <a:pos x="73" y="6"/>
              </a:cxn>
              <a:cxn ang="0">
                <a:pos x="73" y="47"/>
              </a:cxn>
              <a:cxn ang="0">
                <a:pos x="68" y="6"/>
              </a:cxn>
              <a:cxn ang="0">
                <a:pos x="67" y="5"/>
              </a:cxn>
              <a:cxn ang="0">
                <a:pos x="6" y="5"/>
              </a:cxn>
              <a:cxn ang="0">
                <a:pos x="5" y="6"/>
              </a:cxn>
              <a:cxn ang="0">
                <a:pos x="5" y="37"/>
              </a:cxn>
              <a:cxn ang="0">
                <a:pos x="6" y="39"/>
              </a:cxn>
              <a:cxn ang="0">
                <a:pos x="67" y="39"/>
              </a:cxn>
              <a:cxn ang="0">
                <a:pos x="68" y="37"/>
              </a:cxn>
              <a:cxn ang="0">
                <a:pos x="68" y="6"/>
              </a:cxn>
            </a:cxnLst>
            <a:rect l="0" t="0" r="r" b="b"/>
            <a:pathLst>
              <a:path w="73" h="63">
                <a:moveTo>
                  <a:pt x="73" y="47"/>
                </a:moveTo>
                <a:cubicBezTo>
                  <a:pt x="73" y="50"/>
                  <a:pt x="70" y="53"/>
                  <a:pt x="67" y="53"/>
                </a:cubicBezTo>
                <a:cubicBezTo>
                  <a:pt x="46" y="53"/>
                  <a:pt x="46" y="53"/>
                  <a:pt x="46" y="53"/>
                </a:cubicBezTo>
                <a:cubicBezTo>
                  <a:pt x="46" y="56"/>
                  <a:pt x="48" y="59"/>
                  <a:pt x="48" y="60"/>
                </a:cubicBezTo>
                <a:cubicBezTo>
                  <a:pt x="48" y="62"/>
                  <a:pt x="47" y="63"/>
                  <a:pt x="46" y="63"/>
                </a:cubicBezTo>
                <a:cubicBezTo>
                  <a:pt x="26" y="63"/>
                  <a:pt x="26" y="63"/>
                  <a:pt x="26" y="63"/>
                </a:cubicBezTo>
                <a:cubicBezTo>
                  <a:pt x="25" y="63"/>
                  <a:pt x="24" y="62"/>
                  <a:pt x="24" y="60"/>
                </a:cubicBezTo>
                <a:cubicBezTo>
                  <a:pt x="24" y="59"/>
                  <a:pt x="26" y="56"/>
                  <a:pt x="26" y="53"/>
                </a:cubicBezTo>
                <a:cubicBezTo>
                  <a:pt x="6" y="53"/>
                  <a:pt x="6" y="53"/>
                  <a:pt x="6" y="53"/>
                </a:cubicBezTo>
                <a:cubicBezTo>
                  <a:pt x="2" y="53"/>
                  <a:pt x="0" y="50"/>
                  <a:pt x="0" y="47"/>
                </a:cubicBezTo>
                <a:cubicBezTo>
                  <a:pt x="0" y="6"/>
                  <a:pt x="0" y="6"/>
                  <a:pt x="0" y="6"/>
                </a:cubicBezTo>
                <a:cubicBezTo>
                  <a:pt x="0" y="2"/>
                  <a:pt x="2" y="0"/>
                  <a:pt x="6" y="0"/>
                </a:cubicBezTo>
                <a:cubicBezTo>
                  <a:pt x="67" y="0"/>
                  <a:pt x="67" y="0"/>
                  <a:pt x="67" y="0"/>
                </a:cubicBezTo>
                <a:cubicBezTo>
                  <a:pt x="70" y="0"/>
                  <a:pt x="73" y="2"/>
                  <a:pt x="73" y="6"/>
                </a:cubicBezTo>
                <a:lnTo>
                  <a:pt x="73" y="47"/>
                </a:lnTo>
                <a:close/>
                <a:moveTo>
                  <a:pt x="68" y="6"/>
                </a:moveTo>
                <a:cubicBezTo>
                  <a:pt x="68" y="5"/>
                  <a:pt x="67" y="5"/>
                  <a:pt x="67" y="5"/>
                </a:cubicBezTo>
                <a:cubicBezTo>
                  <a:pt x="6" y="5"/>
                  <a:pt x="6" y="5"/>
                  <a:pt x="6" y="5"/>
                </a:cubicBezTo>
                <a:cubicBezTo>
                  <a:pt x="5" y="5"/>
                  <a:pt x="5" y="5"/>
                  <a:pt x="5" y="6"/>
                </a:cubicBezTo>
                <a:cubicBezTo>
                  <a:pt x="5" y="37"/>
                  <a:pt x="5" y="37"/>
                  <a:pt x="5" y="37"/>
                </a:cubicBezTo>
                <a:cubicBezTo>
                  <a:pt x="5" y="38"/>
                  <a:pt x="5" y="39"/>
                  <a:pt x="6" y="39"/>
                </a:cubicBezTo>
                <a:cubicBezTo>
                  <a:pt x="67" y="39"/>
                  <a:pt x="67" y="39"/>
                  <a:pt x="67" y="39"/>
                </a:cubicBezTo>
                <a:cubicBezTo>
                  <a:pt x="67" y="39"/>
                  <a:pt x="68" y="38"/>
                  <a:pt x="68" y="37"/>
                </a:cubicBezTo>
                <a:lnTo>
                  <a:pt x="68" y="6"/>
                </a:lnTo>
                <a:close/>
              </a:path>
            </a:pathLst>
          </a:custGeom>
          <a:solidFill>
            <a:schemeClr val="bg1"/>
          </a:solidFill>
          <a:ln w="9525">
            <a:noFill/>
            <a:round/>
          </a:ln>
        </p:spPr>
        <p:txBody>
          <a:bodyPr vert="horz" wrap="square" lIns="68587" tIns="34294" rIns="68587" bIns="34294" numCol="1" anchor="t" anchorCtr="0" compatLnSpc="1"/>
          <a:lstStyle/>
          <a:p>
            <a:endParaRPr lang="en-US"/>
          </a:p>
        </p:txBody>
      </p:sp>
      <p:sp>
        <p:nvSpPr>
          <p:cNvPr id="8" name="Freeform 178"/>
          <p:cNvSpPr>
            <a:spLocks noEditPoints="1"/>
          </p:cNvSpPr>
          <p:nvPr/>
        </p:nvSpPr>
        <p:spPr bwMode="auto">
          <a:xfrm>
            <a:off x="2684359" y="1947885"/>
            <a:ext cx="467312" cy="352011"/>
          </a:xfrm>
          <a:custGeom>
            <a:avLst/>
            <a:gdLst/>
            <a:ahLst/>
            <a:cxnLst>
              <a:cxn ang="0">
                <a:pos x="158" y="119"/>
              </a:cxn>
              <a:cxn ang="0">
                <a:pos x="0" y="119"/>
              </a:cxn>
              <a:cxn ang="0">
                <a:pos x="0" y="0"/>
              </a:cxn>
              <a:cxn ang="0">
                <a:pos x="9" y="0"/>
              </a:cxn>
              <a:cxn ang="0">
                <a:pos x="9" y="108"/>
              </a:cxn>
              <a:cxn ang="0">
                <a:pos x="158" y="108"/>
              </a:cxn>
              <a:cxn ang="0">
                <a:pos x="158" y="119"/>
              </a:cxn>
              <a:cxn ang="0">
                <a:pos x="50" y="99"/>
              </a:cxn>
              <a:cxn ang="0">
                <a:pos x="29" y="99"/>
              </a:cxn>
              <a:cxn ang="0">
                <a:pos x="29" y="60"/>
              </a:cxn>
              <a:cxn ang="0">
                <a:pos x="50" y="60"/>
              </a:cxn>
              <a:cxn ang="0">
                <a:pos x="50" y="99"/>
              </a:cxn>
              <a:cxn ang="0">
                <a:pos x="78" y="99"/>
              </a:cxn>
              <a:cxn ang="0">
                <a:pos x="59" y="99"/>
              </a:cxn>
              <a:cxn ang="0">
                <a:pos x="59" y="19"/>
              </a:cxn>
              <a:cxn ang="0">
                <a:pos x="78" y="19"/>
              </a:cxn>
              <a:cxn ang="0">
                <a:pos x="78" y="99"/>
              </a:cxn>
              <a:cxn ang="0">
                <a:pos x="109" y="99"/>
              </a:cxn>
              <a:cxn ang="0">
                <a:pos x="89" y="99"/>
              </a:cxn>
              <a:cxn ang="0">
                <a:pos x="89" y="39"/>
              </a:cxn>
              <a:cxn ang="0">
                <a:pos x="109" y="39"/>
              </a:cxn>
              <a:cxn ang="0">
                <a:pos x="109" y="99"/>
              </a:cxn>
              <a:cxn ang="0">
                <a:pos x="139" y="99"/>
              </a:cxn>
              <a:cxn ang="0">
                <a:pos x="119" y="99"/>
              </a:cxn>
              <a:cxn ang="0">
                <a:pos x="119" y="11"/>
              </a:cxn>
              <a:cxn ang="0">
                <a:pos x="139" y="11"/>
              </a:cxn>
              <a:cxn ang="0">
                <a:pos x="139" y="99"/>
              </a:cxn>
            </a:cxnLst>
            <a:rect l="0" t="0" r="r" b="b"/>
            <a:pathLst>
              <a:path w="158" h="119">
                <a:moveTo>
                  <a:pt x="158" y="119"/>
                </a:moveTo>
                <a:lnTo>
                  <a:pt x="0" y="119"/>
                </a:lnTo>
                <a:lnTo>
                  <a:pt x="0" y="0"/>
                </a:lnTo>
                <a:lnTo>
                  <a:pt x="9" y="0"/>
                </a:lnTo>
                <a:lnTo>
                  <a:pt x="9" y="108"/>
                </a:lnTo>
                <a:lnTo>
                  <a:pt x="158" y="108"/>
                </a:lnTo>
                <a:lnTo>
                  <a:pt x="158" y="119"/>
                </a:lnTo>
                <a:close/>
                <a:moveTo>
                  <a:pt x="50" y="99"/>
                </a:moveTo>
                <a:lnTo>
                  <a:pt x="29" y="99"/>
                </a:lnTo>
                <a:lnTo>
                  <a:pt x="29" y="60"/>
                </a:lnTo>
                <a:lnTo>
                  <a:pt x="50" y="60"/>
                </a:lnTo>
                <a:lnTo>
                  <a:pt x="50" y="99"/>
                </a:lnTo>
                <a:close/>
                <a:moveTo>
                  <a:pt x="78" y="99"/>
                </a:moveTo>
                <a:lnTo>
                  <a:pt x="59" y="99"/>
                </a:lnTo>
                <a:lnTo>
                  <a:pt x="59" y="19"/>
                </a:lnTo>
                <a:lnTo>
                  <a:pt x="78" y="19"/>
                </a:lnTo>
                <a:lnTo>
                  <a:pt x="78" y="99"/>
                </a:lnTo>
                <a:close/>
                <a:moveTo>
                  <a:pt x="109" y="99"/>
                </a:moveTo>
                <a:lnTo>
                  <a:pt x="89" y="99"/>
                </a:lnTo>
                <a:lnTo>
                  <a:pt x="89" y="39"/>
                </a:lnTo>
                <a:lnTo>
                  <a:pt x="109" y="39"/>
                </a:lnTo>
                <a:lnTo>
                  <a:pt x="109" y="99"/>
                </a:lnTo>
                <a:close/>
                <a:moveTo>
                  <a:pt x="139" y="99"/>
                </a:moveTo>
                <a:lnTo>
                  <a:pt x="119" y="99"/>
                </a:lnTo>
                <a:lnTo>
                  <a:pt x="119" y="11"/>
                </a:lnTo>
                <a:lnTo>
                  <a:pt x="139" y="11"/>
                </a:lnTo>
                <a:lnTo>
                  <a:pt x="139" y="99"/>
                </a:lnTo>
                <a:close/>
              </a:path>
            </a:pathLst>
          </a:custGeom>
          <a:solidFill>
            <a:schemeClr val="bg1"/>
          </a:solidFill>
          <a:ln w="9525">
            <a:noFill/>
            <a:round/>
          </a:ln>
        </p:spPr>
        <p:txBody>
          <a:bodyPr vert="horz" wrap="square" lIns="68587" tIns="34294" rIns="68587" bIns="34294" numCol="1" anchor="t" anchorCtr="0" compatLnSpc="1"/>
          <a:lstStyle/>
          <a:p>
            <a:endParaRPr lang="en-US"/>
          </a:p>
        </p:txBody>
      </p:sp>
      <p:sp>
        <p:nvSpPr>
          <p:cNvPr id="9" name="Freeform 86"/>
          <p:cNvSpPr>
            <a:spLocks noEditPoints="1"/>
          </p:cNvSpPr>
          <p:nvPr/>
        </p:nvSpPr>
        <p:spPr bwMode="auto">
          <a:xfrm>
            <a:off x="1663191" y="1876410"/>
            <a:ext cx="320025" cy="538521"/>
          </a:xfrm>
          <a:custGeom>
            <a:avLst/>
            <a:gdLst/>
            <a:ahLst/>
            <a:cxnLst>
              <a:cxn ang="0">
                <a:pos x="29" y="44"/>
              </a:cxn>
              <a:cxn ang="0">
                <a:pos x="24" y="49"/>
              </a:cxn>
              <a:cxn ang="0">
                <a:pos x="5" y="49"/>
              </a:cxn>
              <a:cxn ang="0">
                <a:pos x="0" y="44"/>
              </a:cxn>
              <a:cxn ang="0">
                <a:pos x="0" y="5"/>
              </a:cxn>
              <a:cxn ang="0">
                <a:pos x="5" y="0"/>
              </a:cxn>
              <a:cxn ang="0">
                <a:pos x="24" y="0"/>
              </a:cxn>
              <a:cxn ang="0">
                <a:pos x="29" y="5"/>
              </a:cxn>
              <a:cxn ang="0">
                <a:pos x="29" y="44"/>
              </a:cxn>
              <a:cxn ang="0">
                <a:pos x="25" y="11"/>
              </a:cxn>
              <a:cxn ang="0">
                <a:pos x="24" y="10"/>
              </a:cxn>
              <a:cxn ang="0">
                <a:pos x="5" y="10"/>
              </a:cxn>
              <a:cxn ang="0">
                <a:pos x="3" y="11"/>
              </a:cxn>
              <a:cxn ang="0">
                <a:pos x="3" y="38"/>
              </a:cxn>
              <a:cxn ang="0">
                <a:pos x="5" y="39"/>
              </a:cxn>
              <a:cxn ang="0">
                <a:pos x="24" y="39"/>
              </a:cxn>
              <a:cxn ang="0">
                <a:pos x="25" y="38"/>
              </a:cxn>
              <a:cxn ang="0">
                <a:pos x="25" y="11"/>
              </a:cxn>
              <a:cxn ang="0">
                <a:pos x="17" y="5"/>
              </a:cxn>
              <a:cxn ang="0">
                <a:pos x="11" y="5"/>
              </a:cxn>
              <a:cxn ang="0">
                <a:pos x="11" y="6"/>
              </a:cxn>
              <a:cxn ang="0">
                <a:pos x="11" y="6"/>
              </a:cxn>
              <a:cxn ang="0">
                <a:pos x="17" y="6"/>
              </a:cxn>
              <a:cxn ang="0">
                <a:pos x="18" y="6"/>
              </a:cxn>
              <a:cxn ang="0">
                <a:pos x="17" y="5"/>
              </a:cxn>
              <a:cxn ang="0">
                <a:pos x="14" y="41"/>
              </a:cxn>
              <a:cxn ang="0">
                <a:pos x="11" y="44"/>
              </a:cxn>
              <a:cxn ang="0">
                <a:pos x="14" y="47"/>
              </a:cxn>
              <a:cxn ang="0">
                <a:pos x="17" y="44"/>
              </a:cxn>
              <a:cxn ang="0">
                <a:pos x="14" y="41"/>
              </a:cxn>
            </a:cxnLst>
            <a:rect l="0" t="0" r="r" b="b"/>
            <a:pathLst>
              <a:path w="29" h="49">
                <a:moveTo>
                  <a:pt x="29" y="44"/>
                </a:moveTo>
                <a:cubicBezTo>
                  <a:pt x="29" y="47"/>
                  <a:pt x="27" y="49"/>
                  <a:pt x="24" y="49"/>
                </a:cubicBezTo>
                <a:cubicBezTo>
                  <a:pt x="5" y="49"/>
                  <a:pt x="5" y="49"/>
                  <a:pt x="5" y="49"/>
                </a:cubicBezTo>
                <a:cubicBezTo>
                  <a:pt x="2" y="49"/>
                  <a:pt x="0" y="47"/>
                  <a:pt x="0" y="44"/>
                </a:cubicBezTo>
                <a:cubicBezTo>
                  <a:pt x="0" y="5"/>
                  <a:pt x="0" y="5"/>
                  <a:pt x="0" y="5"/>
                </a:cubicBezTo>
                <a:cubicBezTo>
                  <a:pt x="0" y="3"/>
                  <a:pt x="2" y="0"/>
                  <a:pt x="5" y="0"/>
                </a:cubicBezTo>
                <a:cubicBezTo>
                  <a:pt x="24" y="0"/>
                  <a:pt x="24" y="0"/>
                  <a:pt x="24" y="0"/>
                </a:cubicBezTo>
                <a:cubicBezTo>
                  <a:pt x="27" y="0"/>
                  <a:pt x="29" y="3"/>
                  <a:pt x="29" y="5"/>
                </a:cubicBezTo>
                <a:lnTo>
                  <a:pt x="29" y="44"/>
                </a:lnTo>
                <a:close/>
                <a:moveTo>
                  <a:pt x="25" y="11"/>
                </a:moveTo>
                <a:cubicBezTo>
                  <a:pt x="25" y="11"/>
                  <a:pt x="25" y="10"/>
                  <a:pt x="24" y="10"/>
                </a:cubicBezTo>
                <a:cubicBezTo>
                  <a:pt x="5" y="10"/>
                  <a:pt x="5" y="10"/>
                  <a:pt x="5" y="10"/>
                </a:cubicBezTo>
                <a:cubicBezTo>
                  <a:pt x="4" y="10"/>
                  <a:pt x="3" y="11"/>
                  <a:pt x="3" y="11"/>
                </a:cubicBezTo>
                <a:cubicBezTo>
                  <a:pt x="3" y="38"/>
                  <a:pt x="3" y="38"/>
                  <a:pt x="3" y="38"/>
                </a:cubicBezTo>
                <a:cubicBezTo>
                  <a:pt x="3" y="39"/>
                  <a:pt x="4" y="39"/>
                  <a:pt x="5" y="39"/>
                </a:cubicBezTo>
                <a:cubicBezTo>
                  <a:pt x="24" y="39"/>
                  <a:pt x="24" y="39"/>
                  <a:pt x="24" y="39"/>
                </a:cubicBezTo>
                <a:cubicBezTo>
                  <a:pt x="25" y="39"/>
                  <a:pt x="25" y="39"/>
                  <a:pt x="25" y="38"/>
                </a:cubicBezTo>
                <a:lnTo>
                  <a:pt x="25" y="11"/>
                </a:lnTo>
                <a:close/>
                <a:moveTo>
                  <a:pt x="17" y="5"/>
                </a:moveTo>
                <a:cubicBezTo>
                  <a:pt x="11" y="5"/>
                  <a:pt x="11" y="5"/>
                  <a:pt x="11" y="5"/>
                </a:cubicBezTo>
                <a:cubicBezTo>
                  <a:pt x="11" y="5"/>
                  <a:pt x="11" y="6"/>
                  <a:pt x="11" y="6"/>
                </a:cubicBezTo>
                <a:cubicBezTo>
                  <a:pt x="11" y="6"/>
                  <a:pt x="11" y="6"/>
                  <a:pt x="11" y="6"/>
                </a:cubicBezTo>
                <a:cubicBezTo>
                  <a:pt x="17" y="6"/>
                  <a:pt x="17" y="6"/>
                  <a:pt x="17" y="6"/>
                </a:cubicBezTo>
                <a:cubicBezTo>
                  <a:pt x="18" y="6"/>
                  <a:pt x="18" y="6"/>
                  <a:pt x="18" y="6"/>
                </a:cubicBezTo>
                <a:cubicBezTo>
                  <a:pt x="18" y="6"/>
                  <a:pt x="18" y="5"/>
                  <a:pt x="17" y="5"/>
                </a:cubicBezTo>
                <a:close/>
                <a:moveTo>
                  <a:pt x="14" y="41"/>
                </a:moveTo>
                <a:cubicBezTo>
                  <a:pt x="13" y="41"/>
                  <a:pt x="11" y="42"/>
                  <a:pt x="11" y="44"/>
                </a:cubicBezTo>
                <a:cubicBezTo>
                  <a:pt x="11" y="46"/>
                  <a:pt x="13" y="47"/>
                  <a:pt x="14" y="47"/>
                </a:cubicBezTo>
                <a:cubicBezTo>
                  <a:pt x="16" y="47"/>
                  <a:pt x="17" y="46"/>
                  <a:pt x="17" y="44"/>
                </a:cubicBezTo>
                <a:cubicBezTo>
                  <a:pt x="17" y="42"/>
                  <a:pt x="16" y="41"/>
                  <a:pt x="14" y="41"/>
                </a:cubicBezTo>
                <a:close/>
              </a:path>
            </a:pathLst>
          </a:custGeom>
          <a:solidFill>
            <a:schemeClr val="bg1"/>
          </a:solidFill>
          <a:ln w="9525">
            <a:noFill/>
            <a:round/>
          </a:ln>
        </p:spPr>
        <p:txBody>
          <a:bodyPr vert="horz" wrap="square" lIns="68587" tIns="34294" rIns="68587" bIns="34294" numCol="1" anchor="t" anchorCtr="0" compatLnSpc="1"/>
          <a:lstStyle/>
          <a:p>
            <a:endParaRPr lang="en-US"/>
          </a:p>
        </p:txBody>
      </p:sp>
      <p:grpSp>
        <p:nvGrpSpPr>
          <p:cNvPr id="10" name="组合 9"/>
          <p:cNvGrpSpPr/>
          <p:nvPr/>
        </p:nvGrpSpPr>
        <p:grpSpPr>
          <a:xfrm>
            <a:off x="4626075" y="1601914"/>
            <a:ext cx="1557608" cy="1045469"/>
            <a:chOff x="6167028" y="2135225"/>
            <a:chExt cx="2076450" cy="1393528"/>
          </a:xfrm>
        </p:grpSpPr>
        <p:sp>
          <p:nvSpPr>
            <p:cNvPr id="11" name="Rounded Rectangle 72"/>
            <p:cNvSpPr/>
            <p:nvPr/>
          </p:nvSpPr>
          <p:spPr>
            <a:xfrm>
              <a:off x="6167028" y="2167575"/>
              <a:ext cx="1712307" cy="333530"/>
            </a:xfrm>
            <a:prstGeom prst="roundRect">
              <a:avLst>
                <a:gd name="adj" fmla="val 2111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2" name="文本框 23"/>
            <p:cNvSpPr txBox="1"/>
            <p:nvPr/>
          </p:nvSpPr>
          <p:spPr>
            <a:xfrm>
              <a:off x="6253049" y="2135225"/>
              <a:ext cx="1540264" cy="369332"/>
            </a:xfrm>
            <a:prstGeom prst="rect">
              <a:avLst/>
            </a:prstGeom>
            <a:noFill/>
          </p:spPr>
          <p:txBody>
            <a:bodyPr wrap="square" rtlCol="0">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请输入标题</a:t>
              </a:r>
            </a:p>
          </p:txBody>
        </p:sp>
        <p:sp>
          <p:nvSpPr>
            <p:cNvPr id="13" name="文本框 25"/>
            <p:cNvSpPr txBox="1"/>
            <p:nvPr/>
          </p:nvSpPr>
          <p:spPr>
            <a:xfrm>
              <a:off x="6167028" y="2525711"/>
              <a:ext cx="2076450" cy="1003042"/>
            </a:xfrm>
            <a:prstGeom prst="rect">
              <a:avLst/>
            </a:prstGeom>
            <a:noFill/>
          </p:spPr>
          <p:txBody>
            <a:bodyPr wrap="square" rtlCol="0">
              <a:spAutoFit/>
            </a:bodyPr>
            <a:lstStyle/>
            <a:p>
              <a:pP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请在此添加相关文字内容请在此添加相关文字内容</a:t>
              </a:r>
            </a:p>
          </p:txBody>
        </p:sp>
      </p:grpSp>
      <p:grpSp>
        <p:nvGrpSpPr>
          <p:cNvPr id="14" name="组合 13"/>
          <p:cNvGrpSpPr/>
          <p:nvPr/>
        </p:nvGrpSpPr>
        <p:grpSpPr>
          <a:xfrm>
            <a:off x="6540932" y="1601914"/>
            <a:ext cx="1557608" cy="1045469"/>
            <a:chOff x="8719728" y="2135225"/>
            <a:chExt cx="2076450" cy="1393528"/>
          </a:xfrm>
        </p:grpSpPr>
        <p:sp>
          <p:nvSpPr>
            <p:cNvPr id="15" name="Rounded Rectangle 72"/>
            <p:cNvSpPr/>
            <p:nvPr/>
          </p:nvSpPr>
          <p:spPr>
            <a:xfrm>
              <a:off x="8786403" y="2167575"/>
              <a:ext cx="1712307" cy="333530"/>
            </a:xfrm>
            <a:prstGeom prst="roundRect">
              <a:avLst>
                <a:gd name="adj" fmla="val 2111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16" name="文本框 26"/>
            <p:cNvSpPr txBox="1"/>
            <p:nvPr/>
          </p:nvSpPr>
          <p:spPr>
            <a:xfrm>
              <a:off x="8872424" y="2135225"/>
              <a:ext cx="1540264" cy="369332"/>
            </a:xfrm>
            <a:prstGeom prst="rect">
              <a:avLst/>
            </a:prstGeom>
            <a:noFill/>
          </p:spPr>
          <p:txBody>
            <a:bodyPr wrap="square" rtlCol="0">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请输入标题</a:t>
              </a:r>
            </a:p>
          </p:txBody>
        </p:sp>
        <p:sp>
          <p:nvSpPr>
            <p:cNvPr id="17" name="文本框 27"/>
            <p:cNvSpPr txBox="1"/>
            <p:nvPr/>
          </p:nvSpPr>
          <p:spPr>
            <a:xfrm>
              <a:off x="8719728" y="2525711"/>
              <a:ext cx="2076450" cy="1003042"/>
            </a:xfrm>
            <a:prstGeom prst="rect">
              <a:avLst/>
            </a:prstGeom>
            <a:noFill/>
          </p:spPr>
          <p:txBody>
            <a:bodyPr wrap="square" rtlCol="0">
              <a:spAutoFit/>
            </a:bodyPr>
            <a:lstStyle/>
            <a:p>
              <a:pP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请在此添加相关文字内容请在此添加相关文字内容</a:t>
              </a:r>
            </a:p>
          </p:txBody>
        </p:sp>
      </p:grpSp>
      <p:grpSp>
        <p:nvGrpSpPr>
          <p:cNvPr id="18" name="组合 17"/>
          <p:cNvGrpSpPr/>
          <p:nvPr/>
        </p:nvGrpSpPr>
        <p:grpSpPr>
          <a:xfrm>
            <a:off x="4626075" y="2951071"/>
            <a:ext cx="1557608" cy="1045468"/>
            <a:chOff x="6167028" y="3933546"/>
            <a:chExt cx="2076450" cy="1393527"/>
          </a:xfrm>
        </p:grpSpPr>
        <p:sp>
          <p:nvSpPr>
            <p:cNvPr id="19" name="Rounded Rectangle 72"/>
            <p:cNvSpPr/>
            <p:nvPr/>
          </p:nvSpPr>
          <p:spPr>
            <a:xfrm>
              <a:off x="6167028" y="3965896"/>
              <a:ext cx="1712307" cy="333530"/>
            </a:xfrm>
            <a:prstGeom prst="roundRect">
              <a:avLst>
                <a:gd name="adj" fmla="val 21110"/>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p>
          </p:txBody>
        </p:sp>
        <p:sp>
          <p:nvSpPr>
            <p:cNvPr id="20" name="文本框 31"/>
            <p:cNvSpPr txBox="1"/>
            <p:nvPr/>
          </p:nvSpPr>
          <p:spPr>
            <a:xfrm>
              <a:off x="6253049" y="3933546"/>
              <a:ext cx="1540264" cy="369332"/>
            </a:xfrm>
            <a:prstGeom prst="rect">
              <a:avLst/>
            </a:prstGeom>
            <a:noFill/>
          </p:spPr>
          <p:txBody>
            <a:bodyPr wrap="square" rtlCol="0">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请输入标题</a:t>
              </a:r>
            </a:p>
          </p:txBody>
        </p:sp>
        <p:sp>
          <p:nvSpPr>
            <p:cNvPr id="21" name="文本框 32"/>
            <p:cNvSpPr txBox="1"/>
            <p:nvPr/>
          </p:nvSpPr>
          <p:spPr>
            <a:xfrm>
              <a:off x="6167028" y="4324031"/>
              <a:ext cx="2076450" cy="1003042"/>
            </a:xfrm>
            <a:prstGeom prst="rect">
              <a:avLst/>
            </a:prstGeom>
            <a:noFill/>
          </p:spPr>
          <p:txBody>
            <a:bodyPr wrap="square" rtlCol="0">
              <a:spAutoFit/>
            </a:bodyPr>
            <a:lstStyle/>
            <a:p>
              <a:pP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请在此添加相关文字内容请在此添加相关文字内容</a:t>
              </a:r>
            </a:p>
          </p:txBody>
        </p:sp>
      </p:grpSp>
      <p:grpSp>
        <p:nvGrpSpPr>
          <p:cNvPr id="22" name="组合 21"/>
          <p:cNvGrpSpPr/>
          <p:nvPr/>
        </p:nvGrpSpPr>
        <p:grpSpPr>
          <a:xfrm>
            <a:off x="6540932" y="2951071"/>
            <a:ext cx="1557608" cy="1045468"/>
            <a:chOff x="8719728" y="3933546"/>
            <a:chExt cx="2076450" cy="1393527"/>
          </a:xfrm>
        </p:grpSpPr>
        <p:sp>
          <p:nvSpPr>
            <p:cNvPr id="23" name="Rounded Rectangle 72"/>
            <p:cNvSpPr/>
            <p:nvPr/>
          </p:nvSpPr>
          <p:spPr>
            <a:xfrm>
              <a:off x="8786403" y="3965896"/>
              <a:ext cx="1712307" cy="333530"/>
            </a:xfrm>
            <a:prstGeom prst="roundRect">
              <a:avLst>
                <a:gd name="adj" fmla="val 21110"/>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400" dirty="0">
                <a:solidFill>
                  <a:schemeClr val="tx1">
                    <a:lumMod val="65000"/>
                    <a:lumOff val="35000"/>
                  </a:schemeClr>
                </a:solidFill>
              </a:endParaRPr>
            </a:p>
          </p:txBody>
        </p:sp>
        <p:sp>
          <p:nvSpPr>
            <p:cNvPr id="24" name="文本框 33"/>
            <p:cNvSpPr txBox="1"/>
            <p:nvPr/>
          </p:nvSpPr>
          <p:spPr>
            <a:xfrm>
              <a:off x="8872424" y="3933546"/>
              <a:ext cx="1540264" cy="369332"/>
            </a:xfrm>
            <a:prstGeom prst="rect">
              <a:avLst/>
            </a:prstGeom>
            <a:noFill/>
          </p:spPr>
          <p:txBody>
            <a:bodyPr wrap="square" rtlCol="0">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请输入标题</a:t>
              </a:r>
            </a:p>
          </p:txBody>
        </p:sp>
        <p:sp>
          <p:nvSpPr>
            <p:cNvPr id="25" name="文本框 34"/>
            <p:cNvSpPr txBox="1"/>
            <p:nvPr/>
          </p:nvSpPr>
          <p:spPr>
            <a:xfrm>
              <a:off x="8719728" y="4324031"/>
              <a:ext cx="2076450" cy="1003042"/>
            </a:xfrm>
            <a:prstGeom prst="rect">
              <a:avLst/>
            </a:prstGeom>
            <a:noFill/>
          </p:spPr>
          <p:txBody>
            <a:bodyPr wrap="square" rtlCol="0">
              <a:spAutoFit/>
            </a:bodyPr>
            <a:lstStyle/>
            <a:p>
              <a:pPr>
                <a:lnSpc>
                  <a:spcPct val="130000"/>
                </a:lnSpc>
              </a:pPr>
              <a:r>
                <a:rPr lang="zh-CN" altLang="en-US" sz="1100" dirty="0">
                  <a:solidFill>
                    <a:schemeClr val="tx1">
                      <a:lumMod val="65000"/>
                      <a:lumOff val="35000"/>
                    </a:schemeClr>
                  </a:solidFill>
                  <a:latin typeface="微软雅黑" panose="020B0503020204020204" pitchFamily="34" charset="-122"/>
                  <a:ea typeface="微软雅黑" panose="020B0503020204020204" pitchFamily="34" charset="-122"/>
                </a:rPr>
                <a:t>请在此添加相关文字内容请在此添加相关文字内容</a:t>
              </a:r>
            </a:p>
          </p:txBody>
        </p:sp>
      </p:grpSp>
    </p:spTree>
  </p:cSld>
  <p:clrMapOvr>
    <a:masterClrMapping/>
  </p:clrMapOvr>
  <p:transition spd="med" advClick="0" advTm="1941">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50"/>
                                        <p:tgtEl>
                                          <p:spTgt spid="2"/>
                                        </p:tgtEl>
                                      </p:cBhvr>
                                    </p:animEffect>
                                    <p:anim calcmode="lin" valueType="num">
                                      <p:cBhvr>
                                        <p:cTn id="8" dur="750" fill="hold"/>
                                        <p:tgtEl>
                                          <p:spTgt spid="2"/>
                                        </p:tgtEl>
                                        <p:attrNameLst>
                                          <p:attrName>ppt_x</p:attrName>
                                        </p:attrNameLst>
                                      </p:cBhvr>
                                      <p:tavLst>
                                        <p:tav tm="0">
                                          <p:val>
                                            <p:strVal val="#ppt_x"/>
                                          </p:val>
                                        </p:tav>
                                        <p:tav tm="100000">
                                          <p:val>
                                            <p:strVal val="#ppt_x"/>
                                          </p:val>
                                        </p:tav>
                                      </p:tavLst>
                                    </p:anim>
                                    <p:anim calcmode="lin" valueType="num">
                                      <p:cBhvr>
                                        <p:cTn id="9" dur="750" fill="hold"/>
                                        <p:tgtEl>
                                          <p:spTgt spid="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750"/>
                                        <p:tgtEl>
                                          <p:spTgt spid="7"/>
                                        </p:tgtEl>
                                      </p:cBhvr>
                                    </p:animEffect>
                                    <p:anim calcmode="lin" valueType="num">
                                      <p:cBhvr>
                                        <p:cTn id="13" dur="750" fill="hold"/>
                                        <p:tgtEl>
                                          <p:spTgt spid="7"/>
                                        </p:tgtEl>
                                        <p:attrNameLst>
                                          <p:attrName>ppt_x</p:attrName>
                                        </p:attrNameLst>
                                      </p:cBhvr>
                                      <p:tavLst>
                                        <p:tav tm="0">
                                          <p:val>
                                            <p:strVal val="#ppt_x"/>
                                          </p:val>
                                        </p:tav>
                                        <p:tav tm="100000">
                                          <p:val>
                                            <p:strVal val="#ppt_x"/>
                                          </p:val>
                                        </p:tav>
                                      </p:tavLst>
                                    </p:anim>
                                    <p:anim calcmode="lin" valueType="num">
                                      <p:cBhvr>
                                        <p:cTn id="14" dur="750" fill="hold"/>
                                        <p:tgtEl>
                                          <p:spTgt spid="7"/>
                                        </p:tgtEl>
                                        <p:attrNameLst>
                                          <p:attrName>ppt_y</p:attrName>
                                        </p:attrNameLst>
                                      </p:cBhvr>
                                      <p:tavLst>
                                        <p:tav tm="0">
                                          <p:val>
                                            <p:strVal val="#ppt_y+.1"/>
                                          </p:val>
                                        </p:tav>
                                        <p:tav tm="100000">
                                          <p:val>
                                            <p:strVal val="#ppt_y"/>
                                          </p:val>
                                        </p:tav>
                                      </p:tavLst>
                                    </p:anim>
                                  </p:childTnLst>
                                </p:cTn>
                              </p:par>
                              <p:par>
                                <p:cTn id="15" presetID="42" presetClass="entr" presetSubtype="0" fill="hold" grpId="0" nodeType="withEffect">
                                  <p:stCondLst>
                                    <p:cond delay="250"/>
                                  </p:stCondLst>
                                  <p:childTnLst>
                                    <p:set>
                                      <p:cBhvr>
                                        <p:cTn id="16" dur="1" fill="hold">
                                          <p:stCondLst>
                                            <p:cond delay="0"/>
                                          </p:stCondLst>
                                        </p:cTn>
                                        <p:tgtEl>
                                          <p:spTgt spid="3"/>
                                        </p:tgtEl>
                                        <p:attrNameLst>
                                          <p:attrName>style.visibility</p:attrName>
                                        </p:attrNameLst>
                                      </p:cBhvr>
                                      <p:to>
                                        <p:strVal val="visible"/>
                                      </p:to>
                                    </p:set>
                                    <p:animEffect transition="in" filter="fade">
                                      <p:cBhvr>
                                        <p:cTn id="17" dur="750"/>
                                        <p:tgtEl>
                                          <p:spTgt spid="3"/>
                                        </p:tgtEl>
                                      </p:cBhvr>
                                    </p:animEffect>
                                    <p:anim calcmode="lin" valueType="num">
                                      <p:cBhvr>
                                        <p:cTn id="18" dur="750" fill="hold"/>
                                        <p:tgtEl>
                                          <p:spTgt spid="3"/>
                                        </p:tgtEl>
                                        <p:attrNameLst>
                                          <p:attrName>ppt_x</p:attrName>
                                        </p:attrNameLst>
                                      </p:cBhvr>
                                      <p:tavLst>
                                        <p:tav tm="0">
                                          <p:val>
                                            <p:strVal val="#ppt_x"/>
                                          </p:val>
                                        </p:tav>
                                        <p:tav tm="100000">
                                          <p:val>
                                            <p:strVal val="#ppt_x"/>
                                          </p:val>
                                        </p:tav>
                                      </p:tavLst>
                                    </p:anim>
                                    <p:anim calcmode="lin" valueType="num">
                                      <p:cBhvr>
                                        <p:cTn id="19" dur="750" fill="hold"/>
                                        <p:tgtEl>
                                          <p:spTgt spid="3"/>
                                        </p:tgtEl>
                                        <p:attrNameLst>
                                          <p:attrName>ppt_y</p:attrName>
                                        </p:attrNameLst>
                                      </p:cBhvr>
                                      <p:tavLst>
                                        <p:tav tm="0">
                                          <p:val>
                                            <p:strVal val="#ppt_y+.1"/>
                                          </p:val>
                                        </p:tav>
                                        <p:tav tm="100000">
                                          <p:val>
                                            <p:strVal val="#ppt_y"/>
                                          </p:val>
                                        </p:tav>
                                      </p:tavLst>
                                    </p:anim>
                                  </p:childTnLst>
                                </p:cTn>
                              </p:par>
                              <p:par>
                                <p:cTn id="20" presetID="42" presetClass="entr" presetSubtype="0" fill="hold" grpId="0" nodeType="withEffect">
                                  <p:stCondLst>
                                    <p:cond delay="250"/>
                                  </p:stCondLst>
                                  <p:childTnLst>
                                    <p:set>
                                      <p:cBhvr>
                                        <p:cTn id="21" dur="1" fill="hold">
                                          <p:stCondLst>
                                            <p:cond delay="0"/>
                                          </p:stCondLst>
                                        </p:cTn>
                                        <p:tgtEl>
                                          <p:spTgt spid="8"/>
                                        </p:tgtEl>
                                        <p:attrNameLst>
                                          <p:attrName>style.visibility</p:attrName>
                                        </p:attrNameLst>
                                      </p:cBhvr>
                                      <p:to>
                                        <p:strVal val="visible"/>
                                      </p:to>
                                    </p:set>
                                    <p:animEffect transition="in" filter="fade">
                                      <p:cBhvr>
                                        <p:cTn id="22" dur="750"/>
                                        <p:tgtEl>
                                          <p:spTgt spid="8"/>
                                        </p:tgtEl>
                                      </p:cBhvr>
                                    </p:animEffect>
                                    <p:anim calcmode="lin" valueType="num">
                                      <p:cBhvr>
                                        <p:cTn id="23" dur="750" fill="hold"/>
                                        <p:tgtEl>
                                          <p:spTgt spid="8"/>
                                        </p:tgtEl>
                                        <p:attrNameLst>
                                          <p:attrName>ppt_x</p:attrName>
                                        </p:attrNameLst>
                                      </p:cBhvr>
                                      <p:tavLst>
                                        <p:tav tm="0">
                                          <p:val>
                                            <p:strVal val="#ppt_x"/>
                                          </p:val>
                                        </p:tav>
                                        <p:tav tm="100000">
                                          <p:val>
                                            <p:strVal val="#ppt_x"/>
                                          </p:val>
                                        </p:tav>
                                      </p:tavLst>
                                    </p:anim>
                                    <p:anim calcmode="lin" valueType="num">
                                      <p:cBhvr>
                                        <p:cTn id="24" dur="750" fill="hold"/>
                                        <p:tgtEl>
                                          <p:spTgt spid="8"/>
                                        </p:tgtEl>
                                        <p:attrNameLst>
                                          <p:attrName>ppt_y</p:attrName>
                                        </p:attrNameLst>
                                      </p:cBhvr>
                                      <p:tavLst>
                                        <p:tav tm="0">
                                          <p:val>
                                            <p:strVal val="#ppt_y+.1"/>
                                          </p:val>
                                        </p:tav>
                                        <p:tav tm="100000">
                                          <p:val>
                                            <p:strVal val="#ppt_y"/>
                                          </p:val>
                                        </p:tav>
                                      </p:tavLst>
                                    </p:anim>
                                  </p:childTnLst>
                                </p:cTn>
                              </p:par>
                              <p:par>
                                <p:cTn id="25" presetID="42" presetClass="entr" presetSubtype="0" fill="hold" grpId="0" nodeType="withEffect">
                                  <p:stCondLst>
                                    <p:cond delay="500"/>
                                  </p:stCondLst>
                                  <p:childTnLst>
                                    <p:set>
                                      <p:cBhvr>
                                        <p:cTn id="26" dur="1" fill="hold">
                                          <p:stCondLst>
                                            <p:cond delay="0"/>
                                          </p:stCondLst>
                                        </p:cTn>
                                        <p:tgtEl>
                                          <p:spTgt spid="5"/>
                                        </p:tgtEl>
                                        <p:attrNameLst>
                                          <p:attrName>style.visibility</p:attrName>
                                        </p:attrNameLst>
                                      </p:cBhvr>
                                      <p:to>
                                        <p:strVal val="visible"/>
                                      </p:to>
                                    </p:set>
                                    <p:animEffect transition="in" filter="fade">
                                      <p:cBhvr>
                                        <p:cTn id="27" dur="750"/>
                                        <p:tgtEl>
                                          <p:spTgt spid="5"/>
                                        </p:tgtEl>
                                      </p:cBhvr>
                                    </p:animEffect>
                                    <p:anim calcmode="lin" valueType="num">
                                      <p:cBhvr>
                                        <p:cTn id="28" dur="750" fill="hold"/>
                                        <p:tgtEl>
                                          <p:spTgt spid="5"/>
                                        </p:tgtEl>
                                        <p:attrNameLst>
                                          <p:attrName>ppt_x</p:attrName>
                                        </p:attrNameLst>
                                      </p:cBhvr>
                                      <p:tavLst>
                                        <p:tav tm="0">
                                          <p:val>
                                            <p:strVal val="#ppt_x"/>
                                          </p:val>
                                        </p:tav>
                                        <p:tav tm="100000">
                                          <p:val>
                                            <p:strVal val="#ppt_x"/>
                                          </p:val>
                                        </p:tav>
                                      </p:tavLst>
                                    </p:anim>
                                    <p:anim calcmode="lin" valueType="num">
                                      <p:cBhvr>
                                        <p:cTn id="29" dur="750" fill="hold"/>
                                        <p:tgtEl>
                                          <p:spTgt spid="5"/>
                                        </p:tgtEl>
                                        <p:attrNameLst>
                                          <p:attrName>ppt_y</p:attrName>
                                        </p:attrNameLst>
                                      </p:cBhvr>
                                      <p:tavLst>
                                        <p:tav tm="0">
                                          <p:val>
                                            <p:strVal val="#ppt_y+.1"/>
                                          </p:val>
                                        </p:tav>
                                        <p:tav tm="100000">
                                          <p:val>
                                            <p:strVal val="#ppt_y"/>
                                          </p:val>
                                        </p:tav>
                                      </p:tavLst>
                                    </p:anim>
                                  </p:childTnLst>
                                </p:cTn>
                              </p:par>
                              <p:par>
                                <p:cTn id="30" presetID="42" presetClass="entr" presetSubtype="0" fill="hold" grpId="0" nodeType="withEffect">
                                  <p:stCondLst>
                                    <p:cond delay="500"/>
                                  </p:stCondLst>
                                  <p:childTnLst>
                                    <p:set>
                                      <p:cBhvr>
                                        <p:cTn id="31" dur="1" fill="hold">
                                          <p:stCondLst>
                                            <p:cond delay="0"/>
                                          </p:stCondLst>
                                        </p:cTn>
                                        <p:tgtEl>
                                          <p:spTgt spid="9"/>
                                        </p:tgtEl>
                                        <p:attrNameLst>
                                          <p:attrName>style.visibility</p:attrName>
                                        </p:attrNameLst>
                                      </p:cBhvr>
                                      <p:to>
                                        <p:strVal val="visible"/>
                                      </p:to>
                                    </p:set>
                                    <p:animEffect transition="in" filter="fade">
                                      <p:cBhvr>
                                        <p:cTn id="32" dur="750"/>
                                        <p:tgtEl>
                                          <p:spTgt spid="9"/>
                                        </p:tgtEl>
                                      </p:cBhvr>
                                    </p:animEffect>
                                    <p:anim calcmode="lin" valueType="num">
                                      <p:cBhvr>
                                        <p:cTn id="33" dur="750" fill="hold"/>
                                        <p:tgtEl>
                                          <p:spTgt spid="9"/>
                                        </p:tgtEl>
                                        <p:attrNameLst>
                                          <p:attrName>ppt_x</p:attrName>
                                        </p:attrNameLst>
                                      </p:cBhvr>
                                      <p:tavLst>
                                        <p:tav tm="0">
                                          <p:val>
                                            <p:strVal val="#ppt_x"/>
                                          </p:val>
                                        </p:tav>
                                        <p:tav tm="100000">
                                          <p:val>
                                            <p:strVal val="#ppt_x"/>
                                          </p:val>
                                        </p:tav>
                                      </p:tavLst>
                                    </p:anim>
                                    <p:anim calcmode="lin" valueType="num">
                                      <p:cBhvr>
                                        <p:cTn id="34" dur="750" fill="hold"/>
                                        <p:tgtEl>
                                          <p:spTgt spid="9"/>
                                        </p:tgtEl>
                                        <p:attrNameLst>
                                          <p:attrName>ppt_y</p:attrName>
                                        </p:attrNameLst>
                                      </p:cBhvr>
                                      <p:tavLst>
                                        <p:tav tm="0">
                                          <p:val>
                                            <p:strVal val="#ppt_y+.1"/>
                                          </p:val>
                                        </p:tav>
                                        <p:tav tm="100000">
                                          <p:val>
                                            <p:strVal val="#ppt_y"/>
                                          </p:val>
                                        </p:tav>
                                      </p:tavLst>
                                    </p:anim>
                                  </p:childTnLst>
                                </p:cTn>
                              </p:par>
                              <p:par>
                                <p:cTn id="35" presetID="42" presetClass="entr" presetSubtype="0" fill="hold" grpId="0" nodeType="withEffect">
                                  <p:stCondLst>
                                    <p:cond delay="500"/>
                                  </p:stCondLst>
                                  <p:childTnLst>
                                    <p:set>
                                      <p:cBhvr>
                                        <p:cTn id="36" dur="1" fill="hold">
                                          <p:stCondLst>
                                            <p:cond delay="0"/>
                                          </p:stCondLst>
                                        </p:cTn>
                                        <p:tgtEl>
                                          <p:spTgt spid="4"/>
                                        </p:tgtEl>
                                        <p:attrNameLst>
                                          <p:attrName>style.visibility</p:attrName>
                                        </p:attrNameLst>
                                      </p:cBhvr>
                                      <p:to>
                                        <p:strVal val="visible"/>
                                      </p:to>
                                    </p:set>
                                    <p:animEffect transition="in" filter="fade">
                                      <p:cBhvr>
                                        <p:cTn id="37" dur="1000"/>
                                        <p:tgtEl>
                                          <p:spTgt spid="4"/>
                                        </p:tgtEl>
                                      </p:cBhvr>
                                    </p:animEffect>
                                    <p:anim calcmode="lin" valueType="num">
                                      <p:cBhvr>
                                        <p:cTn id="38" dur="1000" fill="hold"/>
                                        <p:tgtEl>
                                          <p:spTgt spid="4"/>
                                        </p:tgtEl>
                                        <p:attrNameLst>
                                          <p:attrName>ppt_x</p:attrName>
                                        </p:attrNameLst>
                                      </p:cBhvr>
                                      <p:tavLst>
                                        <p:tav tm="0">
                                          <p:val>
                                            <p:strVal val="#ppt_x"/>
                                          </p:val>
                                        </p:tav>
                                        <p:tav tm="100000">
                                          <p:val>
                                            <p:strVal val="#ppt_x"/>
                                          </p:val>
                                        </p:tav>
                                      </p:tavLst>
                                    </p:anim>
                                    <p:anim calcmode="lin" valueType="num">
                                      <p:cBhvr>
                                        <p:cTn id="39" dur="1000" fill="hold"/>
                                        <p:tgtEl>
                                          <p:spTgt spid="4"/>
                                        </p:tgtEl>
                                        <p:attrNameLst>
                                          <p:attrName>ppt_y</p:attrName>
                                        </p:attrNameLst>
                                      </p:cBhvr>
                                      <p:tavLst>
                                        <p:tav tm="0">
                                          <p:val>
                                            <p:strVal val="#ppt_y+.1"/>
                                          </p:val>
                                        </p:tav>
                                        <p:tav tm="100000">
                                          <p:val>
                                            <p:strVal val="#ppt_y"/>
                                          </p:val>
                                        </p:tav>
                                      </p:tavLst>
                                    </p:anim>
                                  </p:childTnLst>
                                </p:cTn>
                              </p:par>
                              <p:par>
                                <p:cTn id="40" presetID="42" presetClass="entr" presetSubtype="0" fill="hold" grpId="0" nodeType="withEffect">
                                  <p:stCondLst>
                                    <p:cond delay="500"/>
                                  </p:stCondLst>
                                  <p:childTnLst>
                                    <p:set>
                                      <p:cBhvr>
                                        <p:cTn id="41" dur="1" fill="hold">
                                          <p:stCondLst>
                                            <p:cond delay="0"/>
                                          </p:stCondLst>
                                        </p:cTn>
                                        <p:tgtEl>
                                          <p:spTgt spid="6"/>
                                        </p:tgtEl>
                                        <p:attrNameLst>
                                          <p:attrName>style.visibility</p:attrName>
                                        </p:attrNameLst>
                                      </p:cBhvr>
                                      <p:to>
                                        <p:strVal val="visible"/>
                                      </p:to>
                                    </p:set>
                                    <p:animEffect transition="in" filter="fade">
                                      <p:cBhvr>
                                        <p:cTn id="42" dur="1000"/>
                                        <p:tgtEl>
                                          <p:spTgt spid="6"/>
                                        </p:tgtEl>
                                      </p:cBhvr>
                                    </p:animEffect>
                                    <p:anim calcmode="lin" valueType="num">
                                      <p:cBhvr>
                                        <p:cTn id="43" dur="1000" fill="hold"/>
                                        <p:tgtEl>
                                          <p:spTgt spid="6"/>
                                        </p:tgtEl>
                                        <p:attrNameLst>
                                          <p:attrName>ppt_x</p:attrName>
                                        </p:attrNameLst>
                                      </p:cBhvr>
                                      <p:tavLst>
                                        <p:tav tm="0">
                                          <p:val>
                                            <p:strVal val="#ppt_x"/>
                                          </p:val>
                                        </p:tav>
                                        <p:tav tm="100000">
                                          <p:val>
                                            <p:strVal val="#ppt_x"/>
                                          </p:val>
                                        </p:tav>
                                      </p:tavLst>
                                    </p:anim>
                                    <p:anim calcmode="lin" valueType="num">
                                      <p:cBhvr>
                                        <p:cTn id="44" dur="1000" fill="hold"/>
                                        <p:tgtEl>
                                          <p:spTgt spid="6"/>
                                        </p:tgtEl>
                                        <p:attrNameLst>
                                          <p:attrName>ppt_y</p:attrName>
                                        </p:attrNameLst>
                                      </p:cBhvr>
                                      <p:tavLst>
                                        <p:tav tm="0">
                                          <p:val>
                                            <p:strVal val="#ppt_y+.1"/>
                                          </p:val>
                                        </p:tav>
                                        <p:tav tm="100000">
                                          <p:val>
                                            <p:strVal val="#ppt_y"/>
                                          </p:val>
                                        </p:tav>
                                      </p:tavLst>
                                    </p:anim>
                                  </p:childTnLst>
                                </p:cTn>
                              </p:par>
                              <p:par>
                                <p:cTn id="45" presetID="2" presetClass="entr" presetSubtype="4" fill="hold" nodeType="withEffect">
                                  <p:stCondLst>
                                    <p:cond delay="1000"/>
                                  </p:stCondLst>
                                  <p:childTnLst>
                                    <p:set>
                                      <p:cBhvr>
                                        <p:cTn id="46" dur="1" fill="hold">
                                          <p:stCondLst>
                                            <p:cond delay="0"/>
                                          </p:stCondLst>
                                        </p:cTn>
                                        <p:tgtEl>
                                          <p:spTgt spid="10"/>
                                        </p:tgtEl>
                                        <p:attrNameLst>
                                          <p:attrName>style.visibility</p:attrName>
                                        </p:attrNameLst>
                                      </p:cBhvr>
                                      <p:to>
                                        <p:strVal val="visible"/>
                                      </p:to>
                                    </p:set>
                                    <p:anim calcmode="lin" valueType="num">
                                      <p:cBhvr additive="base">
                                        <p:cTn id="47" dur="500" fill="hold"/>
                                        <p:tgtEl>
                                          <p:spTgt spid="10"/>
                                        </p:tgtEl>
                                        <p:attrNameLst>
                                          <p:attrName>ppt_x</p:attrName>
                                        </p:attrNameLst>
                                      </p:cBhvr>
                                      <p:tavLst>
                                        <p:tav tm="0">
                                          <p:val>
                                            <p:strVal val="#ppt_x"/>
                                          </p:val>
                                        </p:tav>
                                        <p:tav tm="100000">
                                          <p:val>
                                            <p:strVal val="#ppt_x"/>
                                          </p:val>
                                        </p:tav>
                                      </p:tavLst>
                                    </p:anim>
                                    <p:anim calcmode="lin" valueType="num">
                                      <p:cBhvr additive="base">
                                        <p:cTn id="48" dur="500" fill="hold"/>
                                        <p:tgtEl>
                                          <p:spTgt spid="10"/>
                                        </p:tgtEl>
                                        <p:attrNameLst>
                                          <p:attrName>ppt_y</p:attrName>
                                        </p:attrNameLst>
                                      </p:cBhvr>
                                      <p:tavLst>
                                        <p:tav tm="0">
                                          <p:val>
                                            <p:strVal val="1+#ppt_h/2"/>
                                          </p:val>
                                        </p:tav>
                                        <p:tav tm="100000">
                                          <p:val>
                                            <p:strVal val="#ppt_y"/>
                                          </p:val>
                                        </p:tav>
                                      </p:tavLst>
                                    </p:anim>
                                  </p:childTnLst>
                                </p:cTn>
                              </p:par>
                              <p:par>
                                <p:cTn id="49" presetID="2" presetClass="entr" presetSubtype="4" fill="hold" nodeType="withEffect">
                                  <p:stCondLst>
                                    <p:cond delay="100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nodeType="withEffect">
                                  <p:stCondLst>
                                    <p:cond delay="1000"/>
                                  </p:stCondLst>
                                  <p:childTnLst>
                                    <p:set>
                                      <p:cBhvr>
                                        <p:cTn id="54" dur="1" fill="hold">
                                          <p:stCondLst>
                                            <p:cond delay="0"/>
                                          </p:stCondLst>
                                        </p:cTn>
                                        <p:tgtEl>
                                          <p:spTgt spid="18"/>
                                        </p:tgtEl>
                                        <p:attrNameLst>
                                          <p:attrName>style.visibility</p:attrName>
                                        </p:attrNameLst>
                                      </p:cBhvr>
                                      <p:to>
                                        <p:strVal val="visible"/>
                                      </p:to>
                                    </p:set>
                                    <p:anim calcmode="lin" valueType="num">
                                      <p:cBhvr additive="base">
                                        <p:cTn id="55" dur="500" fill="hold"/>
                                        <p:tgtEl>
                                          <p:spTgt spid="18"/>
                                        </p:tgtEl>
                                        <p:attrNameLst>
                                          <p:attrName>ppt_x</p:attrName>
                                        </p:attrNameLst>
                                      </p:cBhvr>
                                      <p:tavLst>
                                        <p:tav tm="0">
                                          <p:val>
                                            <p:strVal val="#ppt_x"/>
                                          </p:val>
                                        </p:tav>
                                        <p:tav tm="100000">
                                          <p:val>
                                            <p:strVal val="#ppt_x"/>
                                          </p:val>
                                        </p:tav>
                                      </p:tavLst>
                                    </p:anim>
                                    <p:anim calcmode="lin" valueType="num">
                                      <p:cBhvr additive="base">
                                        <p:cTn id="56" dur="500" fill="hold"/>
                                        <p:tgtEl>
                                          <p:spTgt spid="18"/>
                                        </p:tgtEl>
                                        <p:attrNameLst>
                                          <p:attrName>ppt_y</p:attrName>
                                        </p:attrNameLst>
                                      </p:cBhvr>
                                      <p:tavLst>
                                        <p:tav tm="0">
                                          <p:val>
                                            <p:strVal val="1+#ppt_h/2"/>
                                          </p:val>
                                        </p:tav>
                                        <p:tav tm="100000">
                                          <p:val>
                                            <p:strVal val="#ppt_y"/>
                                          </p:val>
                                        </p:tav>
                                      </p:tavLst>
                                    </p:anim>
                                  </p:childTnLst>
                                </p:cTn>
                              </p:par>
                              <p:par>
                                <p:cTn id="57" presetID="2" presetClass="entr" presetSubtype="4" fill="hold" nodeType="withEffect">
                                  <p:stCondLst>
                                    <p:cond delay="1000"/>
                                  </p:stCondLst>
                                  <p:childTnLst>
                                    <p:set>
                                      <p:cBhvr>
                                        <p:cTn id="58" dur="1" fill="hold">
                                          <p:stCondLst>
                                            <p:cond delay="0"/>
                                          </p:stCondLst>
                                        </p:cTn>
                                        <p:tgtEl>
                                          <p:spTgt spid="22"/>
                                        </p:tgtEl>
                                        <p:attrNameLst>
                                          <p:attrName>style.visibility</p:attrName>
                                        </p:attrNameLst>
                                      </p:cBhvr>
                                      <p:to>
                                        <p:strVal val="visible"/>
                                      </p:to>
                                    </p:set>
                                    <p:anim calcmode="lin" valueType="num">
                                      <p:cBhvr additive="base">
                                        <p:cTn id="59" dur="500" fill="hold"/>
                                        <p:tgtEl>
                                          <p:spTgt spid="22"/>
                                        </p:tgtEl>
                                        <p:attrNameLst>
                                          <p:attrName>ppt_x</p:attrName>
                                        </p:attrNameLst>
                                      </p:cBhvr>
                                      <p:tavLst>
                                        <p:tav tm="0">
                                          <p:val>
                                            <p:strVal val="#ppt_x"/>
                                          </p:val>
                                        </p:tav>
                                        <p:tav tm="100000">
                                          <p:val>
                                            <p:strVal val="#ppt_x"/>
                                          </p:val>
                                        </p:tav>
                                      </p:tavLst>
                                    </p:anim>
                                    <p:anim calcmode="lin" valueType="num">
                                      <p:cBhvr additive="base">
                                        <p:cTn id="60" dur="500" fill="hold"/>
                                        <p:tgtEl>
                                          <p:spTgt spid="2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空心弧 11"/>
          <p:cNvSpPr>
            <a:spLocks noChangeArrowheads="1"/>
          </p:cNvSpPr>
          <p:nvPr/>
        </p:nvSpPr>
        <p:spPr bwMode="auto">
          <a:xfrm>
            <a:off x="3388528" y="1565306"/>
            <a:ext cx="2464112" cy="2465166"/>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4"/>
          </a:solidFill>
          <a:ln w="12700" algn="ctr">
            <a:solidFill>
              <a:schemeClr val="bg1"/>
            </a:solidFill>
            <a:miter lim="800000"/>
          </a:ln>
        </p:spPr>
        <p:txBody>
          <a:bodyPr lIns="0" tIns="34295" rIns="324040" bIns="162020" anchor="ctr"/>
          <a:lstStyle/>
          <a:p>
            <a:pPr algn="ctr" defTabSz="685800"/>
            <a:r>
              <a:rPr lang="en-US" altLang="zh-CN" sz="2000" dirty="0">
                <a:solidFill>
                  <a:schemeClr val="bg1"/>
                </a:solidFill>
                <a:latin typeface="微软雅黑" panose="020B0503020204020204" pitchFamily="34" charset="-122"/>
              </a:rPr>
              <a:t>A</a:t>
            </a:r>
            <a:endParaRPr lang="zh-CN" altLang="en-US" sz="2000" dirty="0">
              <a:solidFill>
                <a:schemeClr val="bg1"/>
              </a:solidFill>
              <a:latin typeface="微软雅黑" panose="020B0503020204020204" pitchFamily="34" charset="-122"/>
            </a:endParaRPr>
          </a:p>
        </p:txBody>
      </p:sp>
      <p:sp>
        <p:nvSpPr>
          <p:cNvPr id="3" name="空心弧 12"/>
          <p:cNvSpPr>
            <a:spLocks noChangeArrowheads="1"/>
          </p:cNvSpPr>
          <p:nvPr/>
        </p:nvSpPr>
        <p:spPr bwMode="auto">
          <a:xfrm flipH="1">
            <a:off x="3388528" y="1565306"/>
            <a:ext cx="2464112" cy="2465166"/>
          </a:xfrm>
          <a:custGeom>
            <a:avLst/>
            <a:gdLst>
              <a:gd name="T0" fmla="*/ 87349 w 3286125"/>
              <a:gd name="T1" fmla="*/ 497439 h 3286125"/>
              <a:gd name="T2" fmla="*/ 525850 w 3286125"/>
              <a:gd name="T3" fmla="*/ 82191 h 3286125"/>
              <a:gd name="T4" fmla="*/ 528717 w 3286125"/>
              <a:gd name="T5" fmla="*/ 497441 h 3286125"/>
              <a:gd name="T6" fmla="*/ 5898240 60000 65536"/>
              <a:gd name="T7" fmla="*/ 0 60000 65536"/>
              <a:gd name="T8" fmla="*/ 17694720 60000 65536"/>
              <a:gd name="T9" fmla="*/ 0 w 3286125"/>
              <a:gd name="T10" fmla="*/ 36 h 3286125"/>
              <a:gd name="T11" fmla="*/ 1635918 w 3286125"/>
              <a:gd name="T12" fmla="*/ 1643063 h 3286125"/>
            </a:gdLst>
            <a:ahLst/>
            <a:cxnLst>
              <a:cxn ang="T6">
                <a:pos x="T0" y="T1"/>
              </a:cxn>
              <a:cxn ang="T7">
                <a:pos x="T2" y="T3"/>
              </a:cxn>
              <a:cxn ang="T8">
                <a:pos x="T4" y="T5"/>
              </a:cxn>
            </a:cxnLst>
            <a:rect l="T9" t="T10" r="T11" b="T12"/>
            <a:pathLst>
              <a:path w="3286125" h="3286125">
                <a:moveTo>
                  <a:pt x="0" y="1643061"/>
                </a:moveTo>
                <a:lnTo>
                  <a:pt x="0" y="1643061"/>
                </a:lnTo>
                <a:cubicBezTo>
                  <a:pt x="1" y="739787"/>
                  <a:pt x="729138" y="5900"/>
                  <a:pt x="1632392" y="34"/>
                </a:cubicBezTo>
                <a:lnTo>
                  <a:pt x="1635918" y="542924"/>
                </a:lnTo>
                <a:cubicBezTo>
                  <a:pt x="1031116" y="546851"/>
                  <a:pt x="542900" y="1038247"/>
                  <a:pt x="542900" y="1643062"/>
                </a:cubicBezTo>
                <a:close/>
              </a:path>
            </a:pathLst>
          </a:custGeom>
          <a:solidFill>
            <a:schemeClr val="accent1"/>
          </a:solidFill>
          <a:ln w="12700" algn="ctr">
            <a:solidFill>
              <a:schemeClr val="bg1"/>
            </a:solidFill>
            <a:miter lim="800000"/>
          </a:ln>
        </p:spPr>
        <p:txBody>
          <a:bodyPr lIns="324040" tIns="34295" rIns="0" bIns="162020" anchor="ctr"/>
          <a:lstStyle/>
          <a:p>
            <a:pPr algn="ctr" defTabSz="685800"/>
            <a:r>
              <a:rPr lang="en-US" altLang="zh-CN" sz="2000" dirty="0">
                <a:solidFill>
                  <a:schemeClr val="bg1"/>
                </a:solidFill>
                <a:latin typeface="微软雅黑" panose="020B0503020204020204" pitchFamily="34" charset="-122"/>
              </a:rPr>
              <a:t>B</a:t>
            </a:r>
            <a:endParaRPr lang="zh-CN" altLang="en-US" sz="2000" dirty="0">
              <a:solidFill>
                <a:schemeClr val="bg1"/>
              </a:solidFill>
              <a:latin typeface="微软雅黑" panose="020B0503020204020204" pitchFamily="34" charset="-122"/>
            </a:endParaRPr>
          </a:p>
        </p:txBody>
      </p:sp>
      <p:sp>
        <p:nvSpPr>
          <p:cNvPr id="4" name="空心弧 13"/>
          <p:cNvSpPr>
            <a:spLocks noChangeArrowheads="1"/>
          </p:cNvSpPr>
          <p:nvPr/>
        </p:nvSpPr>
        <p:spPr bwMode="auto">
          <a:xfrm>
            <a:off x="3388528" y="1565306"/>
            <a:ext cx="2464112" cy="2465166"/>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3"/>
          </a:solidFill>
          <a:ln w="12700" algn="ctr">
            <a:solidFill>
              <a:schemeClr val="bg1"/>
            </a:solidFill>
            <a:miter lim="800000"/>
          </a:ln>
        </p:spPr>
        <p:txBody>
          <a:bodyPr lIns="0" tIns="162020" rIns="324040" bIns="0" anchor="ctr"/>
          <a:lstStyle/>
          <a:p>
            <a:pPr algn="ctr" defTabSz="685800"/>
            <a:r>
              <a:rPr lang="en-US" altLang="zh-CN" sz="2000" dirty="0">
                <a:solidFill>
                  <a:schemeClr val="bg1"/>
                </a:solidFill>
                <a:latin typeface="微软雅黑" panose="020B0503020204020204" pitchFamily="34" charset="-122"/>
              </a:rPr>
              <a:t>C</a:t>
            </a:r>
            <a:endParaRPr lang="zh-CN" altLang="en-US" sz="2000" dirty="0">
              <a:solidFill>
                <a:schemeClr val="bg1"/>
              </a:solidFill>
              <a:latin typeface="微软雅黑" panose="020B0503020204020204" pitchFamily="34" charset="-122"/>
            </a:endParaRPr>
          </a:p>
        </p:txBody>
      </p:sp>
      <p:sp>
        <p:nvSpPr>
          <p:cNvPr id="5" name="空心弧 14"/>
          <p:cNvSpPr>
            <a:spLocks noChangeArrowheads="1"/>
          </p:cNvSpPr>
          <p:nvPr/>
        </p:nvSpPr>
        <p:spPr bwMode="auto">
          <a:xfrm flipH="1">
            <a:off x="3398981" y="1565306"/>
            <a:ext cx="2464112" cy="2465166"/>
          </a:xfrm>
          <a:custGeom>
            <a:avLst/>
            <a:gdLst>
              <a:gd name="T0" fmla="*/ 530009 w 3286125"/>
              <a:gd name="T1" fmla="*/ 911626 h 3286125"/>
              <a:gd name="T2" fmla="*/ 88524 w 3286125"/>
              <a:gd name="T3" fmla="*/ 502853 h 3286125"/>
              <a:gd name="T4" fmla="*/ 528717 w 3286125"/>
              <a:gd name="T5" fmla="*/ 497441 h 3286125"/>
              <a:gd name="T6" fmla="*/ 0 60000 65536"/>
              <a:gd name="T7" fmla="*/ 17694720 60000 65536"/>
              <a:gd name="T8" fmla="*/ 11796480 60000 65536"/>
              <a:gd name="T9" fmla="*/ 141 w 3286125"/>
              <a:gd name="T10" fmla="*/ 1657350 h 3286125"/>
              <a:gd name="T11" fmla="*/ 1647888 w 3286125"/>
              <a:gd name="T12" fmla="*/ 3286125 h 3286125"/>
            </a:gdLst>
            <a:ahLst/>
            <a:cxnLst>
              <a:cxn ang="T6">
                <a:pos x="T0" y="T1"/>
              </a:cxn>
              <a:cxn ang="T7">
                <a:pos x="T2" y="T3"/>
              </a:cxn>
              <a:cxn ang="T8">
                <a:pos x="T4" y="T5"/>
              </a:cxn>
            </a:cxnLst>
            <a:rect l="T9" t="T10" r="T11" b="T12"/>
            <a:pathLst>
              <a:path w="3286125" h="3286125">
                <a:moveTo>
                  <a:pt x="1647887" y="3286118"/>
                </a:moveTo>
                <a:lnTo>
                  <a:pt x="1647886" y="3286117"/>
                </a:lnTo>
                <a:cubicBezTo>
                  <a:pt x="1646279" y="3286122"/>
                  <a:pt x="1644671" y="3286124"/>
                  <a:pt x="1643063" y="3286125"/>
                </a:cubicBezTo>
                <a:cubicBezTo>
                  <a:pt x="743999" y="3286125"/>
                  <a:pt x="11891" y="2563523"/>
                  <a:pt x="140" y="1664536"/>
                </a:cubicBezTo>
                <a:lnTo>
                  <a:pt x="550059" y="1657349"/>
                </a:lnTo>
                <a:lnTo>
                  <a:pt x="550059" y="1657348"/>
                </a:lnTo>
                <a:cubicBezTo>
                  <a:pt x="557877" y="2255426"/>
                  <a:pt x="1044934" y="2736159"/>
                  <a:pt x="1643063" y="2736159"/>
                </a:cubicBezTo>
                <a:cubicBezTo>
                  <a:pt x="1644132" y="2736158"/>
                  <a:pt x="1645202" y="2736157"/>
                  <a:pt x="1646271" y="2736154"/>
                </a:cubicBezTo>
                <a:close/>
              </a:path>
            </a:pathLst>
          </a:custGeom>
          <a:solidFill>
            <a:schemeClr val="accent2"/>
          </a:solidFill>
          <a:ln w="12700" algn="ctr">
            <a:solidFill>
              <a:schemeClr val="bg1"/>
            </a:solidFill>
            <a:miter lim="800000"/>
          </a:ln>
        </p:spPr>
        <p:txBody>
          <a:bodyPr lIns="324040" tIns="162020" rIns="0" bIns="0" anchor="ctr"/>
          <a:lstStyle/>
          <a:p>
            <a:pPr algn="ctr" defTabSz="685800"/>
            <a:r>
              <a:rPr lang="en-US" altLang="zh-CN" sz="2000" dirty="0">
                <a:solidFill>
                  <a:schemeClr val="bg1"/>
                </a:solidFill>
                <a:latin typeface="微软雅黑" panose="020B0503020204020204" pitchFamily="34" charset="-122"/>
              </a:rPr>
              <a:t>D</a:t>
            </a:r>
            <a:endParaRPr lang="zh-CN" altLang="en-US" sz="2000" dirty="0">
              <a:solidFill>
                <a:schemeClr val="bg1"/>
              </a:solidFill>
              <a:latin typeface="微软雅黑" panose="020B0503020204020204" pitchFamily="34" charset="-122"/>
            </a:endParaRPr>
          </a:p>
        </p:txBody>
      </p:sp>
      <p:sp>
        <p:nvSpPr>
          <p:cNvPr id="6" name="等腰三角形 5"/>
          <p:cNvSpPr>
            <a:spLocks noChangeArrowheads="1"/>
          </p:cNvSpPr>
          <p:nvPr/>
        </p:nvSpPr>
        <p:spPr bwMode="auto">
          <a:xfrm rot="-2700000">
            <a:off x="3554295" y="1820896"/>
            <a:ext cx="246412" cy="211731"/>
          </a:xfrm>
          <a:prstGeom prst="triangle">
            <a:avLst>
              <a:gd name="adj" fmla="val 50000"/>
            </a:avLst>
          </a:prstGeom>
          <a:solidFill>
            <a:schemeClr val="accent4"/>
          </a:solidFill>
          <a:ln w="12700" algn="ctr">
            <a:noFill/>
            <a:miter lim="800000"/>
          </a:ln>
        </p:spPr>
        <p:txBody>
          <a:bodyPr lIns="68588" tIns="34295" rIns="68588" bIns="34295" anchor="ctr"/>
          <a:lstStyle/>
          <a:p>
            <a:pPr algn="ctr" defTabSz="685800"/>
            <a:endParaRPr lang="zh-CN" altLang="en-US" sz="1300" dirty="0">
              <a:solidFill>
                <a:srgbClr val="FFFFFF"/>
              </a:solidFill>
              <a:latin typeface="微软雅黑" panose="020B0503020204020204" pitchFamily="34" charset="-122"/>
            </a:endParaRPr>
          </a:p>
        </p:txBody>
      </p:sp>
      <p:sp>
        <p:nvSpPr>
          <p:cNvPr id="7" name="等腰三角形 6"/>
          <p:cNvSpPr>
            <a:spLocks noChangeArrowheads="1"/>
          </p:cNvSpPr>
          <p:nvPr/>
        </p:nvSpPr>
        <p:spPr bwMode="auto">
          <a:xfrm rot="2700000" flipV="1">
            <a:off x="3552730" y="3556924"/>
            <a:ext cx="249542" cy="210570"/>
          </a:xfrm>
          <a:prstGeom prst="triangle">
            <a:avLst>
              <a:gd name="adj" fmla="val 50000"/>
            </a:avLst>
          </a:prstGeom>
          <a:solidFill>
            <a:schemeClr val="accent3"/>
          </a:solidFill>
          <a:ln w="12700" algn="ctr">
            <a:noFill/>
            <a:miter lim="800000"/>
          </a:ln>
        </p:spPr>
        <p:txBody>
          <a:bodyPr rot="10800000" lIns="68588" tIns="34295" rIns="68588" bIns="34295" anchor="ctr"/>
          <a:lstStyle/>
          <a:p>
            <a:pPr algn="ctr" defTabSz="685800"/>
            <a:endParaRPr lang="zh-CN" altLang="en-US" sz="1300" dirty="0">
              <a:solidFill>
                <a:srgbClr val="FFFFFF"/>
              </a:solidFill>
              <a:latin typeface="微软雅黑" panose="020B0503020204020204" pitchFamily="34" charset="-122"/>
            </a:endParaRPr>
          </a:p>
        </p:txBody>
      </p:sp>
      <p:sp>
        <p:nvSpPr>
          <p:cNvPr id="8" name="等腰三角形 7"/>
          <p:cNvSpPr>
            <a:spLocks noChangeArrowheads="1"/>
          </p:cNvSpPr>
          <p:nvPr/>
        </p:nvSpPr>
        <p:spPr bwMode="auto">
          <a:xfrm rot="2700000" flipH="1">
            <a:off x="5438897" y="1822224"/>
            <a:ext cx="249541" cy="209076"/>
          </a:xfrm>
          <a:prstGeom prst="triangle">
            <a:avLst>
              <a:gd name="adj" fmla="val 50000"/>
            </a:avLst>
          </a:prstGeom>
          <a:solidFill>
            <a:schemeClr val="accent1"/>
          </a:solidFill>
          <a:ln w="12700" algn="ctr">
            <a:noFill/>
            <a:miter lim="800000"/>
          </a:ln>
        </p:spPr>
        <p:txBody>
          <a:bodyPr lIns="68588" tIns="34295" rIns="68588" bIns="34295" anchor="ctr"/>
          <a:lstStyle/>
          <a:p>
            <a:pPr algn="ctr" defTabSz="685800"/>
            <a:endParaRPr lang="zh-CN" altLang="en-US" sz="1300" dirty="0">
              <a:solidFill>
                <a:srgbClr val="FFFFFF"/>
              </a:solidFill>
              <a:latin typeface="微软雅黑" panose="020B0503020204020204" pitchFamily="34" charset="-122"/>
            </a:endParaRPr>
          </a:p>
        </p:txBody>
      </p:sp>
      <p:sp>
        <p:nvSpPr>
          <p:cNvPr id="9" name="等腰三角形 8"/>
          <p:cNvSpPr>
            <a:spLocks noChangeArrowheads="1"/>
          </p:cNvSpPr>
          <p:nvPr/>
        </p:nvSpPr>
        <p:spPr bwMode="auto">
          <a:xfrm rot="-2700000" flipH="1" flipV="1">
            <a:off x="5440462" y="3555586"/>
            <a:ext cx="246410" cy="213244"/>
          </a:xfrm>
          <a:prstGeom prst="triangle">
            <a:avLst>
              <a:gd name="adj" fmla="val 50000"/>
            </a:avLst>
          </a:prstGeom>
          <a:solidFill>
            <a:schemeClr val="accent2"/>
          </a:solidFill>
          <a:ln w="12700" algn="ctr">
            <a:noFill/>
            <a:miter lim="800000"/>
          </a:ln>
        </p:spPr>
        <p:txBody>
          <a:bodyPr rot="10800000" lIns="68588" tIns="34295" rIns="68588" bIns="34295" anchor="ctr"/>
          <a:lstStyle/>
          <a:p>
            <a:pPr algn="ctr" defTabSz="685800"/>
            <a:endParaRPr lang="zh-CN" altLang="en-US" sz="1300" dirty="0">
              <a:solidFill>
                <a:srgbClr val="FFFFFF"/>
              </a:solidFill>
              <a:latin typeface="微软雅黑" panose="020B0503020204020204" pitchFamily="34" charset="-122"/>
            </a:endParaRPr>
          </a:p>
        </p:txBody>
      </p:sp>
      <p:sp>
        <p:nvSpPr>
          <p:cNvPr id="10" name="椭圆 9"/>
          <p:cNvSpPr>
            <a:spLocks noChangeArrowheads="1"/>
          </p:cNvSpPr>
          <p:nvPr/>
        </p:nvSpPr>
        <p:spPr bwMode="auto">
          <a:xfrm>
            <a:off x="3142117" y="1318788"/>
            <a:ext cx="2956934" cy="2958199"/>
          </a:xfrm>
          <a:prstGeom prst="ellipse">
            <a:avLst/>
          </a:prstGeom>
          <a:noFill/>
          <a:ln w="12700" algn="ctr">
            <a:solidFill>
              <a:srgbClr val="7F7F7F"/>
            </a:solidFill>
            <a:prstDash val="dash"/>
            <a:miter lim="800000"/>
          </a:ln>
        </p:spPr>
        <p:txBody>
          <a:bodyPr lIns="68588" tIns="34295" rIns="68588" bIns="34295" anchor="ctr"/>
          <a:lstStyle/>
          <a:p>
            <a:pPr algn="ctr" defTabSz="685800"/>
            <a:endParaRPr lang="zh-CN" altLang="en-US" sz="1300" dirty="0">
              <a:solidFill>
                <a:srgbClr val="FFFFFF"/>
              </a:solidFill>
              <a:latin typeface="微软雅黑" panose="020B0503020204020204" pitchFamily="34" charset="-122"/>
            </a:endParaRPr>
          </a:p>
        </p:txBody>
      </p:sp>
      <p:sp>
        <p:nvSpPr>
          <p:cNvPr id="11" name="文本框 23"/>
          <p:cNvSpPr txBox="1">
            <a:spLocks noChangeArrowheads="1"/>
          </p:cNvSpPr>
          <p:nvPr/>
        </p:nvSpPr>
        <p:spPr bwMode="auto">
          <a:xfrm>
            <a:off x="3887324" y="2527173"/>
            <a:ext cx="1468013" cy="765260"/>
          </a:xfrm>
          <a:prstGeom prst="rect">
            <a:avLst/>
          </a:prstGeom>
          <a:noFill/>
          <a:ln w="9525">
            <a:noFill/>
            <a:miter lim="800000"/>
          </a:ln>
        </p:spPr>
        <p:txBody>
          <a:bodyPr lIns="68588" tIns="34295" rIns="68588" bIns="34295">
            <a:spAutoFit/>
          </a:bodyPr>
          <a:lstStyle/>
          <a:p>
            <a:pPr algn="ctr" defTabSz="685800"/>
            <a:r>
              <a:rPr lang="zh-CN" altLang="en-US" sz="2200" dirty="0">
                <a:solidFill>
                  <a:srgbClr val="808080"/>
                </a:solidFill>
                <a:latin typeface="微软雅黑" panose="020B0503020204020204" pitchFamily="34" charset="-122"/>
              </a:rPr>
              <a:t>标题</a:t>
            </a:r>
          </a:p>
          <a:p>
            <a:pPr algn="ctr" defTabSz="685800"/>
            <a:r>
              <a:rPr lang="zh-CN" altLang="en-US" sz="2200" dirty="0">
                <a:solidFill>
                  <a:srgbClr val="808080"/>
                </a:solidFill>
                <a:latin typeface="微软雅黑" panose="020B0503020204020204" pitchFamily="34" charset="-122"/>
              </a:rPr>
              <a:t>内容</a:t>
            </a:r>
          </a:p>
        </p:txBody>
      </p:sp>
      <p:sp>
        <p:nvSpPr>
          <p:cNvPr id="12" name="文本框 27"/>
          <p:cNvSpPr txBox="1">
            <a:spLocks noChangeArrowheads="1"/>
          </p:cNvSpPr>
          <p:nvPr/>
        </p:nvSpPr>
        <p:spPr bwMode="auto">
          <a:xfrm>
            <a:off x="312122" y="1521445"/>
            <a:ext cx="2797140" cy="591339"/>
          </a:xfrm>
          <a:prstGeom prst="rect">
            <a:avLst/>
          </a:prstGeom>
          <a:noFill/>
          <a:ln w="9525">
            <a:noFill/>
            <a:miter lim="800000"/>
          </a:ln>
        </p:spPr>
        <p:txBody>
          <a:bodyPr lIns="68588" tIns="34295" rIns="68588" bIns="34295">
            <a:spAutoFit/>
          </a:bodyPr>
          <a:lstStyle/>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p:txBody>
      </p:sp>
      <p:sp>
        <p:nvSpPr>
          <p:cNvPr id="13" name="文本框 27"/>
          <p:cNvSpPr txBox="1">
            <a:spLocks noChangeArrowheads="1"/>
          </p:cNvSpPr>
          <p:nvPr/>
        </p:nvSpPr>
        <p:spPr bwMode="auto">
          <a:xfrm>
            <a:off x="304655" y="3582809"/>
            <a:ext cx="2797141" cy="591338"/>
          </a:xfrm>
          <a:prstGeom prst="rect">
            <a:avLst/>
          </a:prstGeom>
          <a:noFill/>
          <a:ln w="9525">
            <a:noFill/>
            <a:miter lim="800000"/>
          </a:ln>
        </p:spPr>
        <p:txBody>
          <a:bodyPr lIns="68588" tIns="34295" rIns="68588" bIns="34295">
            <a:spAutoFit/>
          </a:bodyPr>
          <a:lstStyle/>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p:txBody>
      </p:sp>
      <p:sp>
        <p:nvSpPr>
          <p:cNvPr id="14" name="文本框 27"/>
          <p:cNvSpPr txBox="1">
            <a:spLocks noChangeArrowheads="1"/>
          </p:cNvSpPr>
          <p:nvPr/>
        </p:nvSpPr>
        <p:spPr bwMode="auto">
          <a:xfrm>
            <a:off x="5588308" y="3582809"/>
            <a:ext cx="2797141" cy="591338"/>
          </a:xfrm>
          <a:prstGeom prst="rect">
            <a:avLst/>
          </a:prstGeom>
          <a:noFill/>
          <a:ln w="9525">
            <a:noFill/>
            <a:miter lim="800000"/>
          </a:ln>
        </p:spPr>
        <p:txBody>
          <a:bodyPr lIns="68588" tIns="34295" rIns="68588" bIns="34295">
            <a:spAutoFit/>
          </a:bodyPr>
          <a:lstStyle/>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p:txBody>
      </p:sp>
      <p:sp>
        <p:nvSpPr>
          <p:cNvPr id="15" name="文本框 27"/>
          <p:cNvSpPr txBox="1">
            <a:spLocks noChangeArrowheads="1"/>
          </p:cNvSpPr>
          <p:nvPr/>
        </p:nvSpPr>
        <p:spPr bwMode="auto">
          <a:xfrm>
            <a:off x="5588308" y="1524470"/>
            <a:ext cx="2797141" cy="591339"/>
          </a:xfrm>
          <a:prstGeom prst="rect">
            <a:avLst/>
          </a:prstGeom>
          <a:noFill/>
          <a:ln w="9525">
            <a:noFill/>
            <a:miter lim="800000"/>
          </a:ln>
        </p:spPr>
        <p:txBody>
          <a:bodyPr lIns="68588" tIns="34295" rIns="68588" bIns="34295">
            <a:spAutoFit/>
          </a:bodyPr>
          <a:lstStyle/>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a:p>
            <a:pPr marL="214630" indent="-214630" algn="r" defTabSz="685800">
              <a:buFont typeface="Wingdings" panose="05000000000000000000" pitchFamily="2" charset="2"/>
              <a:buChar char="n"/>
            </a:pPr>
            <a:r>
              <a:rPr lang="zh-CN" altLang="en-US" sz="1100" dirty="0">
                <a:solidFill>
                  <a:srgbClr val="808080"/>
                </a:solidFill>
                <a:latin typeface="微软雅黑" panose="020B0503020204020204" pitchFamily="34" charset="-122"/>
              </a:rPr>
              <a:t>请在此处添加您需要的文字内容</a:t>
            </a:r>
          </a:p>
        </p:txBody>
      </p:sp>
    </p:spTree>
  </p:cSld>
  <p:clrMapOvr>
    <a:masterClrMapping/>
  </p:clrMapOvr>
  <p:transition spd="med" advClick="0" advTm="10855">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42" fill="hold" grpId="0" nodeType="with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barn(outHorizontal)">
                                      <p:cBhvr>
                                        <p:cTn id="7" dur="750"/>
                                        <p:tgtEl>
                                          <p:spTgt spid="11"/>
                                        </p:tgtEl>
                                      </p:cBhvr>
                                    </p:animEffect>
                                  </p:childTnLst>
                                </p:cTn>
                              </p:par>
                            </p:childTnLst>
                          </p:cTn>
                        </p:par>
                        <p:par>
                          <p:cTn id="8" fill="hold">
                            <p:stCondLst>
                              <p:cond delay="1000"/>
                            </p:stCondLst>
                            <p:childTnLst>
                              <p:par>
                                <p:cTn id="9" presetID="22" presetClass="entr" presetSubtype="4" fill="hold" grpId="0" nodeType="afterEffect">
                                  <p:stCondLst>
                                    <p:cond delay="0"/>
                                  </p:stCondLst>
                                  <p:childTnLst>
                                    <p:set>
                                      <p:cBhvr>
                                        <p:cTn id="10" dur="1" fill="hold">
                                          <p:stCondLst>
                                            <p:cond delay="0"/>
                                          </p:stCondLst>
                                        </p:cTn>
                                        <p:tgtEl>
                                          <p:spTgt spid="2"/>
                                        </p:tgtEl>
                                        <p:attrNameLst>
                                          <p:attrName>style.visibility</p:attrName>
                                        </p:attrNameLst>
                                      </p:cBhvr>
                                      <p:to>
                                        <p:strVal val="visible"/>
                                      </p:to>
                                    </p:set>
                                    <p:animEffect transition="in" filter="wipe(down)">
                                      <p:cBhvr>
                                        <p:cTn id="11" dur="750"/>
                                        <p:tgtEl>
                                          <p:spTgt spid="2"/>
                                        </p:tgtEl>
                                      </p:cBhvr>
                                    </p:animEffect>
                                  </p:childTnLst>
                                </p:cTn>
                              </p:par>
                            </p:childTnLst>
                          </p:cTn>
                        </p:par>
                        <p:par>
                          <p:cTn id="12" fill="hold">
                            <p:stCondLst>
                              <p:cond delay="2000"/>
                            </p:stCondLst>
                            <p:childTnLst>
                              <p:par>
                                <p:cTn id="13" presetID="22" presetClass="entr" presetSubtype="8" fill="hold" grpId="0" nodeType="after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wipe(left)">
                                      <p:cBhvr>
                                        <p:cTn id="15" dur="750"/>
                                        <p:tgtEl>
                                          <p:spTgt spid="3"/>
                                        </p:tgtEl>
                                      </p:cBhvr>
                                    </p:animEffect>
                                  </p:childTnLst>
                                </p:cTn>
                              </p:par>
                            </p:childTnLst>
                          </p:cTn>
                        </p:par>
                        <p:par>
                          <p:cTn id="16" fill="hold">
                            <p:stCondLst>
                              <p:cond delay="3000"/>
                            </p:stCondLst>
                            <p:childTnLst>
                              <p:par>
                                <p:cTn id="17" presetID="22" presetClass="entr" presetSubtype="1" fill="hold" grpId="0" nodeType="after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up)">
                                      <p:cBhvr>
                                        <p:cTn id="19" dur="750"/>
                                        <p:tgtEl>
                                          <p:spTgt spid="5"/>
                                        </p:tgtEl>
                                      </p:cBhvr>
                                    </p:animEffect>
                                  </p:childTnLst>
                                </p:cTn>
                              </p:par>
                            </p:childTnLst>
                          </p:cTn>
                        </p:par>
                        <p:par>
                          <p:cTn id="20" fill="hold">
                            <p:stCondLst>
                              <p:cond delay="4000"/>
                            </p:stCondLst>
                            <p:childTnLst>
                              <p:par>
                                <p:cTn id="21" presetID="22" presetClass="entr" presetSubtype="2"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Effect transition="in" filter="wipe(right)">
                                      <p:cBhvr>
                                        <p:cTn id="23" dur="750"/>
                                        <p:tgtEl>
                                          <p:spTgt spid="4"/>
                                        </p:tgtEl>
                                      </p:cBhvr>
                                    </p:animEffect>
                                  </p:childTnLst>
                                </p:cTn>
                              </p:par>
                            </p:childTnLst>
                          </p:cTn>
                        </p:par>
                        <p:par>
                          <p:cTn id="24" fill="hold">
                            <p:stCondLst>
                              <p:cond delay="5000"/>
                            </p:stCondLst>
                            <p:childTnLst>
                              <p:par>
                                <p:cTn id="25" presetID="21" presetClass="entr" presetSubtype="1" fill="hold" grpId="0" nodeType="after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heel(1)">
                                      <p:cBhvr>
                                        <p:cTn id="27" dur="1000"/>
                                        <p:tgtEl>
                                          <p:spTgt spid="10"/>
                                        </p:tgtEl>
                                      </p:cBhvr>
                                    </p:animEffect>
                                  </p:childTnLst>
                                </p:cTn>
                              </p:par>
                            </p:childTnLst>
                          </p:cTn>
                        </p:par>
                        <p:par>
                          <p:cTn id="28" fill="hold">
                            <p:stCondLst>
                              <p:cond delay="6000"/>
                            </p:stCondLst>
                            <p:childTnLst>
                              <p:par>
                                <p:cTn id="29" presetID="22" presetClass="entr" presetSubtype="2" fill="hold" grpId="0" nodeType="afterEffect">
                                  <p:stCondLst>
                                    <p:cond delay="0"/>
                                  </p:stCondLst>
                                  <p:childTnLst>
                                    <p:set>
                                      <p:cBhvr>
                                        <p:cTn id="30" dur="1" fill="hold">
                                          <p:stCondLst>
                                            <p:cond delay="0"/>
                                          </p:stCondLst>
                                        </p:cTn>
                                        <p:tgtEl>
                                          <p:spTgt spid="6"/>
                                        </p:tgtEl>
                                        <p:attrNameLst>
                                          <p:attrName>style.visibility</p:attrName>
                                        </p:attrNameLst>
                                      </p:cBhvr>
                                      <p:to>
                                        <p:strVal val="visible"/>
                                      </p:to>
                                    </p:set>
                                    <p:animEffect transition="in" filter="wipe(right)">
                                      <p:cBhvr>
                                        <p:cTn id="31" dur="500"/>
                                        <p:tgtEl>
                                          <p:spTgt spid="6"/>
                                        </p:tgtEl>
                                      </p:cBhvr>
                                    </p:animEffect>
                                  </p:childTnLst>
                                </p:cTn>
                              </p:par>
                            </p:childTnLst>
                          </p:cTn>
                        </p:par>
                        <p:par>
                          <p:cTn id="32" fill="hold">
                            <p:stCondLst>
                              <p:cond delay="6500"/>
                            </p:stCondLst>
                            <p:childTnLst>
                              <p:par>
                                <p:cTn id="33" presetID="10" presetClass="entr" presetSubtype="0" fill="hold" grpId="0" nodeType="after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fade">
                                      <p:cBhvr>
                                        <p:cTn id="35" dur="750"/>
                                        <p:tgtEl>
                                          <p:spTgt spid="12"/>
                                        </p:tgtEl>
                                      </p:cBhvr>
                                    </p:animEffect>
                                  </p:childTnLst>
                                </p:cTn>
                              </p:par>
                            </p:childTnLst>
                          </p:cTn>
                        </p:par>
                        <p:par>
                          <p:cTn id="36" fill="hold">
                            <p:stCondLst>
                              <p:cond delay="7500"/>
                            </p:stCondLst>
                            <p:childTnLst>
                              <p:par>
                                <p:cTn id="37" presetID="22" presetClass="entr" presetSubtype="8" fill="hold" grpId="0" nodeType="afterEffect">
                                  <p:stCondLst>
                                    <p:cond delay="0"/>
                                  </p:stCondLst>
                                  <p:childTnLst>
                                    <p:set>
                                      <p:cBhvr>
                                        <p:cTn id="38" dur="1" fill="hold">
                                          <p:stCondLst>
                                            <p:cond delay="0"/>
                                          </p:stCondLst>
                                        </p:cTn>
                                        <p:tgtEl>
                                          <p:spTgt spid="8"/>
                                        </p:tgtEl>
                                        <p:attrNameLst>
                                          <p:attrName>style.visibility</p:attrName>
                                        </p:attrNameLst>
                                      </p:cBhvr>
                                      <p:to>
                                        <p:strVal val="visible"/>
                                      </p:to>
                                    </p:set>
                                    <p:animEffect transition="in" filter="wipe(left)">
                                      <p:cBhvr>
                                        <p:cTn id="39" dur="500"/>
                                        <p:tgtEl>
                                          <p:spTgt spid="8"/>
                                        </p:tgtEl>
                                      </p:cBhvr>
                                    </p:animEffect>
                                  </p:childTnLst>
                                </p:cTn>
                              </p:par>
                            </p:childTnLst>
                          </p:cTn>
                        </p:par>
                        <p:par>
                          <p:cTn id="40" fill="hold">
                            <p:stCondLst>
                              <p:cond delay="8000"/>
                            </p:stCondLst>
                            <p:childTnLst>
                              <p:par>
                                <p:cTn id="41" presetID="10" presetClass="entr" presetSubtype="0" fill="hold" grpId="0" nodeType="after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fade">
                                      <p:cBhvr>
                                        <p:cTn id="43" dur="750"/>
                                        <p:tgtEl>
                                          <p:spTgt spid="15"/>
                                        </p:tgtEl>
                                      </p:cBhvr>
                                    </p:animEffect>
                                  </p:childTnLst>
                                </p:cTn>
                              </p:par>
                            </p:childTnLst>
                          </p:cTn>
                        </p:par>
                        <p:par>
                          <p:cTn id="44" fill="hold">
                            <p:stCondLst>
                              <p:cond delay="9000"/>
                            </p:stCondLst>
                            <p:childTnLst>
                              <p:par>
                                <p:cTn id="45" presetID="22" presetClass="entr" presetSubtype="2" fill="hold" grpId="0" nodeType="afterEffect">
                                  <p:stCondLst>
                                    <p:cond delay="0"/>
                                  </p:stCondLst>
                                  <p:childTnLst>
                                    <p:set>
                                      <p:cBhvr>
                                        <p:cTn id="46" dur="1" fill="hold">
                                          <p:stCondLst>
                                            <p:cond delay="0"/>
                                          </p:stCondLst>
                                        </p:cTn>
                                        <p:tgtEl>
                                          <p:spTgt spid="7"/>
                                        </p:tgtEl>
                                        <p:attrNameLst>
                                          <p:attrName>style.visibility</p:attrName>
                                        </p:attrNameLst>
                                      </p:cBhvr>
                                      <p:to>
                                        <p:strVal val="visible"/>
                                      </p:to>
                                    </p:set>
                                    <p:animEffect transition="in" filter="wipe(right)">
                                      <p:cBhvr>
                                        <p:cTn id="47" dur="500"/>
                                        <p:tgtEl>
                                          <p:spTgt spid="7"/>
                                        </p:tgtEl>
                                      </p:cBhvr>
                                    </p:animEffect>
                                  </p:childTnLst>
                                </p:cTn>
                              </p:par>
                            </p:childTnLst>
                          </p:cTn>
                        </p:par>
                        <p:par>
                          <p:cTn id="48" fill="hold">
                            <p:stCondLst>
                              <p:cond delay="9500"/>
                            </p:stCondLst>
                            <p:childTnLst>
                              <p:par>
                                <p:cTn id="49" presetID="10" presetClass="entr" presetSubtype="0" fill="hold" grpId="0" nodeType="after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fade">
                                      <p:cBhvr>
                                        <p:cTn id="51" dur="750"/>
                                        <p:tgtEl>
                                          <p:spTgt spid="13"/>
                                        </p:tgtEl>
                                      </p:cBhvr>
                                    </p:animEffect>
                                  </p:childTnLst>
                                </p:cTn>
                              </p:par>
                            </p:childTnLst>
                          </p:cTn>
                        </p:par>
                        <p:par>
                          <p:cTn id="52" fill="hold">
                            <p:stCondLst>
                              <p:cond delay="10500"/>
                            </p:stCondLst>
                            <p:childTnLst>
                              <p:par>
                                <p:cTn id="53" presetID="22" presetClass="entr" presetSubtype="8" fill="hold" grpId="0" nodeType="after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ipe(left)">
                                      <p:cBhvr>
                                        <p:cTn id="55" dur="500"/>
                                        <p:tgtEl>
                                          <p:spTgt spid="9"/>
                                        </p:tgtEl>
                                      </p:cBhvr>
                                    </p:animEffect>
                                  </p:childTnLst>
                                </p:cTn>
                              </p:par>
                            </p:childTnLst>
                          </p:cTn>
                        </p:par>
                        <p:par>
                          <p:cTn id="56" fill="hold">
                            <p:stCondLst>
                              <p:cond delay="11000"/>
                            </p:stCondLst>
                            <p:childTnLst>
                              <p:par>
                                <p:cTn id="57" presetID="10" presetClass="entr" presetSubtype="0" fill="hold" grpId="0" nodeType="afterEffect">
                                  <p:stCondLst>
                                    <p:cond delay="0"/>
                                  </p:stCondLst>
                                  <p:childTnLst>
                                    <p:set>
                                      <p:cBhvr>
                                        <p:cTn id="58" dur="1" fill="hold">
                                          <p:stCondLst>
                                            <p:cond delay="0"/>
                                          </p:stCondLst>
                                        </p:cTn>
                                        <p:tgtEl>
                                          <p:spTgt spid="14"/>
                                        </p:tgtEl>
                                        <p:attrNameLst>
                                          <p:attrName>style.visibility</p:attrName>
                                        </p:attrNameLst>
                                      </p:cBhvr>
                                      <p:to>
                                        <p:strVal val="visible"/>
                                      </p:to>
                                    </p:set>
                                    <p:animEffect transition="in" filter="fade">
                                      <p:cBhvr>
                                        <p:cTn id="59"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P spid="7" grpId="0" animBg="1"/>
      <p:bldP spid="8" grpId="0" animBg="1"/>
      <p:bldP spid="9" grpId="0" animBg="1"/>
      <p:bldP spid="10" grpId="0" animBg="1"/>
      <p:bldP spid="11" grpId="0"/>
      <p:bldP spid="12" grpId="0"/>
      <p:bldP spid="13" grpId="0"/>
      <p:bldP spid="14" grpId="0"/>
      <p:bldP spid="15"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矩形 8"/>
          <p:cNvSpPr/>
          <p:nvPr/>
        </p:nvSpPr>
        <p:spPr>
          <a:xfrm>
            <a:off x="803364" y="2717524"/>
            <a:ext cx="3420454" cy="1857486"/>
          </a:xfrm>
          <a:prstGeom prst="rect">
            <a:avLst/>
          </a:prstGeom>
          <a:noFill/>
          <a:ln>
            <a:solidFill>
              <a:schemeClr val="accent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a:gradFill>
                <a:gsLst>
                  <a:gs pos="83000">
                    <a:srgbClr val="C00000"/>
                  </a:gs>
                  <a:gs pos="100000">
                    <a:srgbClr val="C00000"/>
                  </a:gs>
                </a:gsLst>
                <a:lin ang="5400000" scaled="1"/>
              </a:gradFill>
            </a:endParaRPr>
          </a:p>
        </p:txBody>
      </p:sp>
      <p:grpSp>
        <p:nvGrpSpPr>
          <p:cNvPr id="2" name="组合 9"/>
          <p:cNvGrpSpPr/>
          <p:nvPr/>
        </p:nvGrpSpPr>
        <p:grpSpPr>
          <a:xfrm>
            <a:off x="1835974" y="2448850"/>
            <a:ext cx="1355234" cy="508616"/>
            <a:chOff x="3123788" y="1995506"/>
            <a:chExt cx="1806665" cy="677945"/>
          </a:xfrm>
        </p:grpSpPr>
        <p:sp>
          <p:nvSpPr>
            <p:cNvPr id="11" name="圆角矩形 10"/>
            <p:cNvSpPr/>
            <p:nvPr/>
          </p:nvSpPr>
          <p:spPr>
            <a:xfrm>
              <a:off x="3123788" y="1995506"/>
              <a:ext cx="1806665" cy="677945"/>
            </a:xfrm>
            <a:prstGeom prst="roundRect">
              <a:avLst>
                <a:gd name="adj" fmla="val 5000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12" name="矩形 11"/>
            <p:cNvSpPr/>
            <p:nvPr/>
          </p:nvSpPr>
          <p:spPr>
            <a:xfrm>
              <a:off x="3345331" y="2086010"/>
              <a:ext cx="1363580" cy="492442"/>
            </a:xfrm>
            <a:prstGeom prst="rect">
              <a:avLst/>
            </a:prstGeom>
          </p:spPr>
          <p:txBody>
            <a:bodyPr wrap="square">
              <a:spAutoFit/>
            </a:bodyPr>
            <a:lstStyle/>
            <a:p>
              <a:pPr algn="ctr"/>
              <a:r>
                <a:rPr lang="zh-CN" altLang="en-US"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成 绩</a:t>
              </a:r>
            </a:p>
          </p:txBody>
        </p:sp>
      </p:grpSp>
      <p:sp>
        <p:nvSpPr>
          <p:cNvPr id="13" name="矩形 1"/>
          <p:cNvSpPr>
            <a:spLocks noChangeArrowheads="1"/>
          </p:cNvSpPr>
          <p:nvPr/>
        </p:nvSpPr>
        <p:spPr bwMode="auto">
          <a:xfrm>
            <a:off x="979298" y="3038991"/>
            <a:ext cx="3068586" cy="1415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94" tIns="34297" rIns="68594" bIns="34297">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100"/>
              </a:lnSpc>
            </a:pPr>
            <a:r>
              <a:rPr lang="zh-CN" altLang="en-US" sz="1400" dirty="0">
                <a:solidFill>
                  <a:schemeClr val="bg1">
                    <a:lumMod val="50000"/>
                  </a:schemeClr>
                </a:solidFill>
              </a:rPr>
              <a:t>　</a:t>
            </a:r>
            <a:r>
              <a:rPr lang="zh-CN" altLang="en-US" sz="1100" dirty="0">
                <a:solidFill>
                  <a:schemeClr val="bg1">
                    <a:lumMod val="50000"/>
                  </a:schemeClr>
                </a:solidFill>
                <a:latin typeface="微软雅黑" panose="020B0503020204020204" pitchFamily="34" charset="-122"/>
              </a:rPr>
              <a:t>这里输入简单的文字概述这里输入简单文字概述这里输入简单的文字概述这里入简单的文字概述这里输入述简单的文字概述这里输入简单的文字概述这里输入简单文字概述这里输入简单的文</a:t>
            </a:r>
          </a:p>
        </p:txBody>
      </p:sp>
      <p:sp>
        <p:nvSpPr>
          <p:cNvPr id="14" name="矩形 13"/>
          <p:cNvSpPr/>
          <p:nvPr/>
        </p:nvSpPr>
        <p:spPr>
          <a:xfrm>
            <a:off x="4786509" y="2717524"/>
            <a:ext cx="3420454" cy="1857486"/>
          </a:xfrm>
          <a:prstGeom prst="rect">
            <a:avLst/>
          </a:prstGeom>
          <a:noFill/>
          <a:ln w="19050">
            <a:solidFill>
              <a:schemeClr val="accent2"/>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a:gradFill>
                <a:gsLst>
                  <a:gs pos="83000">
                    <a:srgbClr val="C00000"/>
                  </a:gs>
                  <a:gs pos="100000">
                    <a:srgbClr val="C00000"/>
                  </a:gs>
                </a:gsLst>
                <a:lin ang="5400000" scaled="1"/>
              </a:gradFill>
            </a:endParaRPr>
          </a:p>
        </p:txBody>
      </p:sp>
      <p:grpSp>
        <p:nvGrpSpPr>
          <p:cNvPr id="3" name="组合 14"/>
          <p:cNvGrpSpPr/>
          <p:nvPr/>
        </p:nvGrpSpPr>
        <p:grpSpPr>
          <a:xfrm>
            <a:off x="5837170" y="2448850"/>
            <a:ext cx="1319133" cy="508616"/>
            <a:chOff x="3123788" y="1995506"/>
            <a:chExt cx="1758539" cy="677945"/>
          </a:xfrm>
        </p:grpSpPr>
        <p:sp>
          <p:nvSpPr>
            <p:cNvPr id="16" name="圆角矩形 15"/>
            <p:cNvSpPr/>
            <p:nvPr/>
          </p:nvSpPr>
          <p:spPr>
            <a:xfrm>
              <a:off x="3123788" y="1995506"/>
              <a:ext cx="1758539" cy="677945"/>
            </a:xfrm>
            <a:prstGeom prst="roundRect">
              <a:avLst>
                <a:gd name="adj" fmla="val 5000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gradFill>
                  <a:gsLst>
                    <a:gs pos="90000">
                      <a:srgbClr val="C00000"/>
                    </a:gs>
                    <a:gs pos="30000">
                      <a:srgbClr val="FF3300"/>
                    </a:gs>
                  </a:gsLst>
                  <a:lin ang="5400000" scaled="1"/>
                </a:gradFill>
              </a:endParaRPr>
            </a:p>
          </p:txBody>
        </p:sp>
        <p:sp>
          <p:nvSpPr>
            <p:cNvPr id="17" name="矩形 16"/>
            <p:cNvSpPr/>
            <p:nvPr/>
          </p:nvSpPr>
          <p:spPr>
            <a:xfrm>
              <a:off x="3384836" y="2102217"/>
              <a:ext cx="1363580" cy="492442"/>
            </a:xfrm>
            <a:prstGeom prst="rect">
              <a:avLst/>
            </a:prstGeom>
          </p:spPr>
          <p:txBody>
            <a:bodyPr wrap="square">
              <a:spAutoFit/>
            </a:bodyPr>
            <a:lstStyle/>
            <a:p>
              <a:pPr algn="ctr"/>
              <a:r>
                <a:rPr lang="zh-CN" altLang="en-US" b="1" dirty="0">
                  <a:gradFill>
                    <a:gsLst>
                      <a:gs pos="83000">
                        <a:prstClr val="white"/>
                      </a:gs>
                      <a:gs pos="100000">
                        <a:prstClr val="white"/>
                      </a:gs>
                    </a:gsLst>
                    <a:lin ang="5400000" scaled="1"/>
                  </a:gradFill>
                  <a:latin typeface="微软雅黑" panose="020B0503020204020204" pitchFamily="34" charset="-122"/>
                  <a:ea typeface="微软雅黑" panose="020B0503020204020204" pitchFamily="34" charset="-122"/>
                </a:rPr>
                <a:t>经 验</a:t>
              </a:r>
            </a:p>
          </p:txBody>
        </p:sp>
      </p:grpSp>
      <p:sp>
        <p:nvSpPr>
          <p:cNvPr id="18" name="矩形 1"/>
          <p:cNvSpPr>
            <a:spLocks noChangeArrowheads="1"/>
          </p:cNvSpPr>
          <p:nvPr/>
        </p:nvSpPr>
        <p:spPr bwMode="auto">
          <a:xfrm>
            <a:off x="4962443" y="3038991"/>
            <a:ext cx="3068586" cy="14157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94" tIns="34297" rIns="68594" bIns="34297">
            <a:spAutoFit/>
          </a:bodyPr>
          <a:lstStyle>
            <a:lvl1pPr>
              <a:spcBef>
                <a:spcPct val="20000"/>
              </a:spcBef>
              <a:buChar char="•"/>
              <a:defRPr sz="2000">
                <a:solidFill>
                  <a:schemeClr val="bg1"/>
                </a:solidFill>
                <a:latin typeface="Arial" panose="020B0604020202020204" pitchFamily="34" charset="0"/>
                <a:ea typeface="微软雅黑" panose="020B0503020204020204" pitchFamily="34" charset="-122"/>
              </a:defRPr>
            </a:lvl1pPr>
            <a:lvl2pPr marL="742950" indent="-285750">
              <a:spcBef>
                <a:spcPct val="20000"/>
              </a:spcBef>
              <a:buChar char="–"/>
              <a:defRPr sz="2000">
                <a:solidFill>
                  <a:schemeClr val="bg1"/>
                </a:solidFill>
                <a:latin typeface="Arial" panose="020B0604020202020204" pitchFamily="34" charset="0"/>
                <a:ea typeface="仿宋_GB2312" pitchFamily="1" charset="-122"/>
              </a:defRPr>
            </a:lvl2pPr>
            <a:lvl3pPr marL="1143000" indent="-228600">
              <a:spcBef>
                <a:spcPct val="20000"/>
              </a:spcBef>
              <a:buChar char="•"/>
              <a:defRPr sz="2400">
                <a:solidFill>
                  <a:schemeClr val="tx1"/>
                </a:solidFill>
                <a:latin typeface="Arial" panose="020B0604020202020204" pitchFamily="34" charset="0"/>
                <a:ea typeface="宋体" panose="02010600030101010101" pitchFamily="2" charset="-122"/>
              </a:defRPr>
            </a:lvl3pPr>
            <a:lvl4pPr marL="1600200" indent="-228600">
              <a:spcBef>
                <a:spcPct val="20000"/>
              </a:spcBef>
              <a:buChar char="–"/>
              <a:defRPr sz="2000">
                <a:solidFill>
                  <a:schemeClr val="tx1"/>
                </a:solidFill>
                <a:latin typeface="Arial" panose="020B0604020202020204" pitchFamily="34" charset="0"/>
                <a:ea typeface="宋体" panose="02010600030101010101" pitchFamily="2" charset="-122"/>
              </a:defRPr>
            </a:lvl4pPr>
            <a:lvl5pPr marL="2057400" indent="-228600">
              <a:spcBef>
                <a:spcPct val="20000"/>
              </a:spcBef>
              <a:buChar char="»"/>
              <a:defRPr sz="2000">
                <a:solidFill>
                  <a:schemeClr val="tx1"/>
                </a:solidFill>
                <a:latin typeface="Arial" panose="020B0604020202020204" pitchFamily="34" charset="0"/>
                <a:ea typeface="宋体" panose="02010600030101010101" pitchFamily="2" charset="-122"/>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宋体" panose="02010600030101010101" pitchFamily="2" charset="-122"/>
              </a:defRPr>
            </a:lvl9pPr>
          </a:lstStyle>
          <a:p>
            <a:pPr>
              <a:lnSpc>
                <a:spcPts val="2100"/>
              </a:lnSpc>
            </a:pPr>
            <a:r>
              <a:rPr lang="zh-CN" altLang="en-US" sz="1400" dirty="0">
                <a:solidFill>
                  <a:schemeClr val="bg1">
                    <a:lumMod val="50000"/>
                  </a:schemeClr>
                </a:solidFill>
              </a:rPr>
              <a:t>　</a:t>
            </a:r>
            <a:r>
              <a:rPr lang="zh-CN" altLang="en-US" sz="1100" dirty="0">
                <a:solidFill>
                  <a:schemeClr val="bg1">
                    <a:lumMod val="50000"/>
                  </a:schemeClr>
                </a:solidFill>
                <a:latin typeface="微软雅黑" panose="020B0503020204020204" pitchFamily="34" charset="-122"/>
              </a:rPr>
              <a:t>这里输入简单的文字概述这里输入简单文字概述这里输入简单的文字概述这里入简单的文字概述这里输入述简单的文字概述这里输入简单的文字概述这里输入简单文字概述这里输入简单的文</a:t>
            </a:r>
          </a:p>
        </p:txBody>
      </p:sp>
      <p:sp>
        <p:nvSpPr>
          <p:cNvPr id="19" name="TextBox 45"/>
          <p:cNvSpPr txBox="1"/>
          <p:nvPr/>
        </p:nvSpPr>
        <p:spPr>
          <a:xfrm>
            <a:off x="986762" y="1315539"/>
            <a:ext cx="7268335" cy="646345"/>
          </a:xfrm>
          <a:prstGeom prst="rect">
            <a:avLst/>
          </a:prstGeom>
          <a:noFill/>
        </p:spPr>
        <p:txBody>
          <a:bodyPr wrap="square" lIns="68594" tIns="34297" rIns="68594" bIns="34297" rtlCol="0">
            <a:spAutoFit/>
          </a:bodyPr>
          <a:lstStyle/>
          <a:p>
            <a:pPr defTabSz="1031875">
              <a:lnSpc>
                <a:spcPts val="1500"/>
              </a:lnSpc>
            </a:pPr>
            <a:r>
              <a:rPr lang="zh-CN" altLang="en-US" sz="1000" dirty="0">
                <a:solidFill>
                  <a:schemeClr val="bg1">
                    <a:lumMod val="50000"/>
                  </a:schemeClr>
                </a:soli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r>
              <a:rPr lang="en-US" altLang="zh-CN" sz="1000" dirty="0">
                <a:solidFill>
                  <a:schemeClr val="bg1">
                    <a:lumMod val="50000"/>
                  </a:schemeClr>
                </a:solidFill>
                <a:latin typeface="微软雅黑" panose="020B0503020204020204" pitchFamily="34" charset="-122"/>
                <a:ea typeface="微软雅黑" panose="020B0503020204020204" pitchFamily="34" charset="-122"/>
              </a:rPr>
              <a:t>.</a:t>
            </a:r>
            <a:r>
              <a:rPr lang="zh-CN" altLang="en-US" sz="1000" dirty="0">
                <a:solidFill>
                  <a:schemeClr val="bg1">
                    <a:lumMod val="50000"/>
                  </a:schemeClr>
                </a:solidFill>
                <a:latin typeface="微软雅黑" panose="020B0503020204020204" pitchFamily="34" charset="-122"/>
                <a:ea typeface="微软雅黑" panose="020B0503020204020204" pitchFamily="34" charset="-122"/>
              </a:rPr>
              <a:t>您的内容打在这里，或者通过粘贴复制并只保留文字内容您的内容打在这里，或者通过粘贴复制并只保留文字内容</a:t>
            </a:r>
            <a:endParaRPr lang="en-US" altLang="zh-CN" sz="1000" dirty="0">
              <a:solidFill>
                <a:schemeClr val="bg1">
                  <a:lumMod val="50000"/>
                </a:schemeClr>
              </a:solidFill>
              <a:latin typeface="微软雅黑" panose="020B0503020204020204" pitchFamily="34" charset="-122"/>
              <a:ea typeface="微软雅黑" panose="020B0503020204020204" pitchFamily="34" charset="-122"/>
            </a:endParaRP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0"/>
                                  </p:stCondLst>
                                  <p:childTnLst>
                                    <p:set>
                                      <p:cBhvr>
                                        <p:cTn id="6" dur="1" fill="hold">
                                          <p:stCondLst>
                                            <p:cond delay="0"/>
                                          </p:stCondLst>
                                        </p:cTn>
                                        <p:tgtEl>
                                          <p:spTgt spid="19"/>
                                        </p:tgtEl>
                                        <p:attrNameLst>
                                          <p:attrName>style.visibility</p:attrName>
                                        </p:attrNameLst>
                                      </p:cBhvr>
                                      <p:to>
                                        <p:strVal val="visible"/>
                                      </p:to>
                                    </p:set>
                                    <p:animEffect transition="in" filter="fade">
                                      <p:cBhvr>
                                        <p:cTn id="7" dur="1000"/>
                                        <p:tgtEl>
                                          <p:spTgt spid="19"/>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8"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additive="base">
                                        <p:cTn id="12" dur="500" fill="hold"/>
                                        <p:tgtEl>
                                          <p:spTgt spid="2"/>
                                        </p:tgtEl>
                                        <p:attrNameLst>
                                          <p:attrName>ppt_x</p:attrName>
                                        </p:attrNameLst>
                                      </p:cBhvr>
                                      <p:tavLst>
                                        <p:tav tm="0">
                                          <p:val>
                                            <p:strVal val="0-#ppt_w/2"/>
                                          </p:val>
                                        </p:tav>
                                        <p:tav tm="100000">
                                          <p:val>
                                            <p:strVal val="#ppt_x"/>
                                          </p:val>
                                        </p:tav>
                                      </p:tavLst>
                                    </p:anim>
                                    <p:anim calcmode="lin" valueType="num">
                                      <p:cBhvr additive="base">
                                        <p:cTn id="13" dur="500" fill="hold"/>
                                        <p:tgtEl>
                                          <p:spTgt spid="2"/>
                                        </p:tgtEl>
                                        <p:attrNameLst>
                                          <p:attrName>ppt_y</p:attrName>
                                        </p:attrNameLst>
                                      </p:cBhvr>
                                      <p:tavLst>
                                        <p:tav tm="0">
                                          <p:val>
                                            <p:strVal val="#ppt_y"/>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21" presetClass="entr" presetSubtype="1" fill="hold" grpId="0" nodeType="click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wheel(1)">
                                      <p:cBhvr>
                                        <p:cTn id="18" dur="1500"/>
                                        <p:tgtEl>
                                          <p:spTgt spid="9"/>
                                        </p:tgtEl>
                                      </p:cBhvr>
                                    </p:animEffect>
                                  </p:childTnLst>
                                </p:cTn>
                              </p:par>
                            </p:childTnLst>
                          </p:cTn>
                        </p:par>
                        <p:par>
                          <p:cTn id="19" fill="hold">
                            <p:stCondLst>
                              <p:cond delay="1500"/>
                            </p:stCondLst>
                            <p:childTnLst>
                              <p:par>
                                <p:cTn id="20" presetID="22" presetClass="entr" presetSubtype="1" fill="hold" grpId="0" nodeType="after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wipe(up)">
                                      <p:cBhvr>
                                        <p:cTn id="22" dur="500"/>
                                        <p:tgtEl>
                                          <p:spTgt spid="13"/>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500" fill="hold"/>
                                        <p:tgtEl>
                                          <p:spTgt spid="3"/>
                                        </p:tgtEl>
                                        <p:attrNameLst>
                                          <p:attrName>ppt_x</p:attrName>
                                        </p:attrNameLst>
                                      </p:cBhvr>
                                      <p:tavLst>
                                        <p:tav tm="0">
                                          <p:val>
                                            <p:strVal val="0-#ppt_w/2"/>
                                          </p:val>
                                        </p:tav>
                                        <p:tav tm="100000">
                                          <p:val>
                                            <p:strVal val="#ppt_x"/>
                                          </p:val>
                                        </p:tav>
                                      </p:tavLst>
                                    </p:anim>
                                    <p:anim calcmode="lin" valueType="num">
                                      <p:cBhvr additive="base">
                                        <p:cTn id="28" dur="5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21" presetClass="entr" presetSubtype="1" fill="hold" grpId="0" nodeType="clickEffect">
                                  <p:stCondLst>
                                    <p:cond delay="0"/>
                                  </p:stCondLst>
                                  <p:childTnLst>
                                    <p:set>
                                      <p:cBhvr>
                                        <p:cTn id="32" dur="1" fill="hold">
                                          <p:stCondLst>
                                            <p:cond delay="0"/>
                                          </p:stCondLst>
                                        </p:cTn>
                                        <p:tgtEl>
                                          <p:spTgt spid="14"/>
                                        </p:tgtEl>
                                        <p:attrNameLst>
                                          <p:attrName>style.visibility</p:attrName>
                                        </p:attrNameLst>
                                      </p:cBhvr>
                                      <p:to>
                                        <p:strVal val="visible"/>
                                      </p:to>
                                    </p:set>
                                    <p:animEffect transition="in" filter="wheel(1)">
                                      <p:cBhvr>
                                        <p:cTn id="33" dur="1500"/>
                                        <p:tgtEl>
                                          <p:spTgt spid="14"/>
                                        </p:tgtEl>
                                      </p:cBhvr>
                                    </p:animEffect>
                                  </p:childTnLst>
                                </p:cTn>
                              </p:par>
                            </p:childTnLst>
                          </p:cTn>
                        </p:par>
                        <p:par>
                          <p:cTn id="34" fill="hold">
                            <p:stCondLst>
                              <p:cond delay="1500"/>
                            </p:stCondLst>
                            <p:childTnLst>
                              <p:par>
                                <p:cTn id="35" presetID="22" presetClass="entr" presetSubtype="1" fill="hold" grpId="0" nodeType="after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wipe(up)">
                                      <p:cBhvr>
                                        <p:cTn id="37" dur="500"/>
                                        <p:tgtEl>
                                          <p:spTgt spid="1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3" grpId="0" autoUpdateAnimBg="0"/>
      <p:bldP spid="14" grpId="0" animBg="1"/>
      <p:bldP spid="18" grpId="0" autoUpdateAnimBg="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807126" y="1767852"/>
            <a:ext cx="2174071" cy="2705594"/>
          </a:xfrm>
          <a:prstGeom prst="rect">
            <a:avLst/>
          </a:prstGeom>
          <a:blipFill>
            <a:blip r:embed="rId3"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a:p>
        </p:txBody>
      </p:sp>
      <p:sp>
        <p:nvSpPr>
          <p:cNvPr id="10" name="矩形 9"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3056648" y="1767851"/>
            <a:ext cx="1735208" cy="1318871"/>
          </a:xfrm>
          <a:prstGeom prst="rect">
            <a:avLst/>
          </a:prstGeom>
          <a:blipFill>
            <a:blip r:embed="rId4"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sz="1200" dirty="0">
              <a:solidFill>
                <a:schemeClr val="bg1"/>
              </a:solidFill>
            </a:endParaRPr>
          </a:p>
        </p:txBody>
      </p:sp>
      <p:sp>
        <p:nvSpPr>
          <p:cNvPr id="12" name="矩形 11"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4861806" y="3154575"/>
            <a:ext cx="1735208" cy="1318871"/>
          </a:xfrm>
          <a:prstGeom prst="rect">
            <a:avLst/>
          </a:prstGeom>
          <a:blipFill>
            <a:blip r:embed="rId5"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sz="1200" dirty="0">
              <a:solidFill>
                <a:schemeClr val="bg1"/>
              </a:solidFill>
            </a:endParaRPr>
          </a:p>
        </p:txBody>
      </p:sp>
      <p:sp>
        <p:nvSpPr>
          <p:cNvPr id="14" name="矩形 13"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SpPr/>
          <p:nvPr/>
        </p:nvSpPr>
        <p:spPr>
          <a:xfrm>
            <a:off x="6666963" y="1767851"/>
            <a:ext cx="1735208" cy="1318871"/>
          </a:xfrm>
          <a:prstGeom prst="rect">
            <a:avLst/>
          </a:prstGeom>
          <a:blipFill>
            <a:blip r:embed="rId6"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sz="1200" dirty="0">
              <a:solidFill>
                <a:schemeClr val="bg1"/>
              </a:solidFill>
            </a:endParaRPr>
          </a:p>
        </p:txBody>
      </p:sp>
      <p:grpSp>
        <p:nvGrpSpPr>
          <p:cNvPr id="2" name="组合 14"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3056648" y="3154575"/>
            <a:ext cx="1735208" cy="1318871"/>
            <a:chOff x="4074822" y="4204801"/>
            <a:chExt cx="2313209" cy="1757952"/>
          </a:xfrm>
        </p:grpSpPr>
        <p:sp>
          <p:nvSpPr>
            <p:cNvPr id="16" name="矩形 15"/>
            <p:cNvSpPr/>
            <p:nvPr/>
          </p:nvSpPr>
          <p:spPr>
            <a:xfrm>
              <a:off x="4074822" y="4204801"/>
              <a:ext cx="2313209" cy="1757952"/>
            </a:xfrm>
            <a:prstGeom prst="rect">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p>
          </p:txBody>
        </p:sp>
        <p:sp>
          <p:nvSpPr>
            <p:cNvPr id="17" name="文本框 16"/>
            <p:cNvSpPr txBox="1"/>
            <p:nvPr/>
          </p:nvSpPr>
          <p:spPr>
            <a:xfrm>
              <a:off x="4214677" y="4696178"/>
              <a:ext cx="1887696" cy="779700"/>
            </a:xfrm>
            <a:prstGeom prst="rect">
              <a:avLst/>
            </a:prstGeom>
            <a:noFill/>
            <a:effectLst/>
          </p:spPr>
          <p:txBody>
            <a:bodyPr wrap="none" rtlCol="0">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单击此处输入标题</a:t>
              </a:r>
              <a:endParaRPr lang="en-US" altLang="zh-CN" sz="1200" b="1" dirty="0">
                <a:solidFill>
                  <a:schemeClr val="bg1"/>
                </a:solidFill>
                <a:latin typeface="微软雅黑" panose="020B0503020204020204" pitchFamily="34" charset="-122"/>
                <a:ea typeface="微软雅黑" panose="020B0503020204020204" pitchFamily="34" charset="-122"/>
              </a:endParaRPr>
            </a:p>
            <a:p>
              <a:r>
                <a:rPr lang="zh-CN" altLang="en-US" sz="5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500" dirty="0">
                <a:solidFill>
                  <a:schemeClr val="bg1"/>
                </a:solidFill>
                <a:latin typeface="微软雅黑" panose="020B0503020204020204" pitchFamily="34" charset="-122"/>
                <a:ea typeface="微软雅黑" panose="020B0503020204020204" pitchFamily="34" charset="-122"/>
              </a:endParaRPr>
            </a:p>
            <a:p>
              <a:r>
                <a:rPr lang="zh-CN" altLang="en-US" sz="5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500" dirty="0">
                <a:solidFill>
                  <a:schemeClr val="bg1"/>
                </a:solidFill>
                <a:latin typeface="微软雅黑" panose="020B0503020204020204" pitchFamily="34" charset="-122"/>
                <a:ea typeface="微软雅黑" panose="020B0503020204020204" pitchFamily="34" charset="-122"/>
              </a:endParaRPr>
            </a:p>
            <a:p>
              <a:endParaRPr lang="en-US" altLang="zh-CN" sz="500" dirty="0">
                <a:solidFill>
                  <a:schemeClr val="bg1"/>
                </a:solidFill>
                <a:latin typeface="微软雅黑" panose="020B0503020204020204" pitchFamily="34" charset="-122"/>
                <a:ea typeface="微软雅黑" panose="020B0503020204020204" pitchFamily="34" charset="-122"/>
              </a:endParaRPr>
            </a:p>
            <a:p>
              <a:endParaRPr lang="en-US" altLang="zh-CN" sz="500" dirty="0">
                <a:solidFill>
                  <a:schemeClr val="bg1"/>
                </a:solidFill>
                <a:latin typeface="微软雅黑" panose="020B0503020204020204" pitchFamily="34" charset="-122"/>
                <a:ea typeface="微软雅黑" panose="020B0503020204020204" pitchFamily="34" charset="-122"/>
              </a:endParaRPr>
            </a:p>
          </p:txBody>
        </p:sp>
      </p:grpSp>
      <p:grpSp>
        <p:nvGrpSpPr>
          <p:cNvPr id="3" name="组合 17"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4861805" y="1767851"/>
            <a:ext cx="1735208" cy="1318871"/>
            <a:chOff x="6481281" y="2356407"/>
            <a:chExt cx="2313209" cy="1757952"/>
          </a:xfrm>
        </p:grpSpPr>
        <p:sp>
          <p:nvSpPr>
            <p:cNvPr id="19" name="矩形 18"/>
            <p:cNvSpPr/>
            <p:nvPr/>
          </p:nvSpPr>
          <p:spPr>
            <a:xfrm>
              <a:off x="6481281" y="2356407"/>
              <a:ext cx="2313209" cy="1757952"/>
            </a:xfrm>
            <a:prstGeom prst="rect">
              <a:avLst/>
            </a:prstGeom>
            <a:solidFill>
              <a:srgbClr val="2E2E2E"/>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20" name="文本框 19"/>
            <p:cNvSpPr txBox="1"/>
            <p:nvPr/>
          </p:nvSpPr>
          <p:spPr>
            <a:xfrm>
              <a:off x="6573332" y="2931287"/>
              <a:ext cx="1887696" cy="779700"/>
            </a:xfrm>
            <a:prstGeom prst="rect">
              <a:avLst/>
            </a:prstGeom>
            <a:noFill/>
            <a:effectLst/>
          </p:spPr>
          <p:txBody>
            <a:bodyPr wrap="none" rtlCol="0">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单击此处输入标题</a:t>
              </a:r>
              <a:endParaRPr lang="en-US" altLang="zh-CN" sz="1200" b="1" dirty="0">
                <a:solidFill>
                  <a:schemeClr val="bg1"/>
                </a:solidFill>
                <a:latin typeface="微软雅黑" panose="020B0503020204020204" pitchFamily="34" charset="-122"/>
                <a:ea typeface="微软雅黑" panose="020B0503020204020204" pitchFamily="34" charset="-122"/>
              </a:endParaRPr>
            </a:p>
            <a:p>
              <a:r>
                <a:rPr lang="zh-CN" altLang="en-US" sz="5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500" dirty="0">
                <a:solidFill>
                  <a:schemeClr val="bg1"/>
                </a:solidFill>
                <a:latin typeface="微软雅黑" panose="020B0503020204020204" pitchFamily="34" charset="-122"/>
                <a:ea typeface="微软雅黑" panose="020B0503020204020204" pitchFamily="34" charset="-122"/>
              </a:endParaRPr>
            </a:p>
            <a:p>
              <a:r>
                <a:rPr lang="zh-CN" altLang="en-US" sz="5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500" dirty="0">
                <a:solidFill>
                  <a:schemeClr val="bg1"/>
                </a:solidFill>
                <a:latin typeface="微软雅黑" panose="020B0503020204020204" pitchFamily="34" charset="-122"/>
                <a:ea typeface="微软雅黑" panose="020B0503020204020204" pitchFamily="34" charset="-122"/>
              </a:endParaRPr>
            </a:p>
            <a:p>
              <a:endParaRPr lang="en-US" altLang="zh-CN" sz="500" dirty="0">
                <a:solidFill>
                  <a:schemeClr val="bg1"/>
                </a:solidFill>
                <a:latin typeface="微软雅黑" panose="020B0503020204020204" pitchFamily="34" charset="-122"/>
                <a:ea typeface="微软雅黑" panose="020B0503020204020204" pitchFamily="34" charset="-122"/>
              </a:endParaRPr>
            </a:p>
            <a:p>
              <a:endParaRPr lang="en-US" altLang="zh-CN" sz="500" dirty="0">
                <a:solidFill>
                  <a:schemeClr val="bg1"/>
                </a:solidFill>
                <a:latin typeface="微软雅黑" panose="020B0503020204020204" pitchFamily="34" charset="-122"/>
                <a:ea typeface="微软雅黑" panose="020B0503020204020204" pitchFamily="34" charset="-122"/>
              </a:endParaRPr>
            </a:p>
          </p:txBody>
        </p:sp>
      </p:grpSp>
      <p:grpSp>
        <p:nvGrpSpPr>
          <p:cNvPr id="4" name="组合 20" descr="e7d195523061f1c0deeec63e560781cfd59afb0ea006f2a87ABB68BF51EA6619813959095094C18C62A12F549504892A4AAA8C1554C6663626E05CA27F281A14E6983772AFC3FB97135759321DEA3D70CCCB10945EC5A0322F42EAF0136AF4AAC38153657576C9C614D6BF3458A71769C96EBA9385BB73BA16B6B1B51552CD8B2D5F4D4C607F3CC6D89A3764DE32B2BD"/>
          <p:cNvGrpSpPr/>
          <p:nvPr/>
        </p:nvGrpSpPr>
        <p:grpSpPr>
          <a:xfrm>
            <a:off x="6666963" y="3154575"/>
            <a:ext cx="1735208" cy="1318871"/>
            <a:chOff x="8887740" y="4204801"/>
            <a:chExt cx="2313209" cy="1757952"/>
          </a:xfrm>
        </p:grpSpPr>
        <p:sp>
          <p:nvSpPr>
            <p:cNvPr id="22" name="矩形 21"/>
            <p:cNvSpPr/>
            <p:nvPr/>
          </p:nvSpPr>
          <p:spPr>
            <a:xfrm>
              <a:off x="8887740" y="4204801"/>
              <a:ext cx="2313209" cy="1757952"/>
            </a:xfrm>
            <a:prstGeom prst="rect">
              <a:avLst/>
            </a:pr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200" dirty="0">
                <a:solidFill>
                  <a:schemeClr val="bg1"/>
                </a:solidFill>
              </a:endParaRPr>
            </a:p>
          </p:txBody>
        </p:sp>
        <p:sp>
          <p:nvSpPr>
            <p:cNvPr id="23" name="文本框 22"/>
            <p:cNvSpPr txBox="1"/>
            <p:nvPr/>
          </p:nvSpPr>
          <p:spPr>
            <a:xfrm>
              <a:off x="9009284" y="4696177"/>
              <a:ext cx="1887696" cy="779700"/>
            </a:xfrm>
            <a:prstGeom prst="rect">
              <a:avLst/>
            </a:prstGeom>
            <a:noFill/>
            <a:effectLst/>
          </p:spPr>
          <p:txBody>
            <a:bodyPr wrap="none" rtlCol="0">
              <a:spAutoFit/>
            </a:bodyPr>
            <a:lstStyle/>
            <a:p>
              <a:r>
                <a:rPr lang="zh-CN" altLang="en-US" sz="1200" b="1" dirty="0">
                  <a:solidFill>
                    <a:schemeClr val="bg1"/>
                  </a:solidFill>
                  <a:latin typeface="微软雅黑" panose="020B0503020204020204" pitchFamily="34" charset="-122"/>
                  <a:ea typeface="微软雅黑" panose="020B0503020204020204" pitchFamily="34" charset="-122"/>
                </a:rPr>
                <a:t>单击此处输入标题</a:t>
              </a:r>
              <a:endParaRPr lang="en-US" altLang="zh-CN" sz="1200" b="1" dirty="0">
                <a:solidFill>
                  <a:schemeClr val="bg1"/>
                </a:solidFill>
                <a:latin typeface="微软雅黑" panose="020B0503020204020204" pitchFamily="34" charset="-122"/>
                <a:ea typeface="微软雅黑" panose="020B0503020204020204" pitchFamily="34" charset="-122"/>
              </a:endParaRPr>
            </a:p>
            <a:p>
              <a:r>
                <a:rPr lang="zh-CN" altLang="en-US" sz="5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500" dirty="0">
                <a:solidFill>
                  <a:schemeClr val="bg1"/>
                </a:solidFill>
                <a:latin typeface="微软雅黑" panose="020B0503020204020204" pitchFamily="34" charset="-122"/>
                <a:ea typeface="微软雅黑" panose="020B0503020204020204" pitchFamily="34" charset="-122"/>
              </a:endParaRPr>
            </a:p>
            <a:p>
              <a:r>
                <a:rPr lang="zh-CN" altLang="en-US" sz="500" dirty="0">
                  <a:solidFill>
                    <a:schemeClr val="bg1"/>
                  </a:solidFill>
                  <a:latin typeface="微软雅黑" panose="020B0503020204020204" pitchFamily="34" charset="-122"/>
                  <a:ea typeface="微软雅黑" panose="020B0503020204020204" pitchFamily="34" charset="-122"/>
                </a:rPr>
                <a:t>请在这里输入您的主要叙述内容</a:t>
              </a:r>
              <a:endParaRPr lang="en-US" altLang="zh-CN" sz="500" dirty="0">
                <a:solidFill>
                  <a:schemeClr val="bg1"/>
                </a:solidFill>
                <a:latin typeface="微软雅黑" panose="020B0503020204020204" pitchFamily="34" charset="-122"/>
                <a:ea typeface="微软雅黑" panose="020B0503020204020204" pitchFamily="34" charset="-122"/>
              </a:endParaRPr>
            </a:p>
            <a:p>
              <a:endParaRPr lang="en-US" altLang="zh-CN" sz="500" dirty="0">
                <a:solidFill>
                  <a:schemeClr val="bg1"/>
                </a:solidFill>
                <a:latin typeface="微软雅黑" panose="020B0503020204020204" pitchFamily="34" charset="-122"/>
                <a:ea typeface="微软雅黑" panose="020B0503020204020204" pitchFamily="34" charset="-122"/>
              </a:endParaRPr>
            </a:p>
            <a:p>
              <a:endParaRPr lang="en-US" altLang="zh-CN" sz="500" dirty="0">
                <a:solidFill>
                  <a:schemeClr val="bg1"/>
                </a:solidFill>
                <a:latin typeface="微软雅黑" panose="020B0503020204020204" pitchFamily="34" charset="-122"/>
                <a:ea typeface="微软雅黑" panose="020B0503020204020204" pitchFamily="34" charset="-122"/>
              </a:endParaRPr>
            </a:p>
          </p:txBody>
        </p:sp>
      </p:gr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with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500"/>
                                        <p:tgtEl>
                                          <p:spTgt spid="8"/>
                                        </p:tgtEl>
                                      </p:cBhvr>
                                    </p:animEffect>
                                  </p:childTnLst>
                                </p:cTn>
                              </p:par>
                            </p:childTnLst>
                          </p:cTn>
                        </p:par>
                        <p:par>
                          <p:cTn id="8" fill="hold">
                            <p:stCondLst>
                              <p:cond delay="500"/>
                            </p:stCondLst>
                            <p:childTnLst>
                              <p:par>
                                <p:cTn id="9" presetID="2" presetClass="entr" presetSubtype="1" decel="44000" fill="hold" grpId="0"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ppt_x"/>
                                          </p:val>
                                        </p:tav>
                                        <p:tav tm="100000">
                                          <p:val>
                                            <p:strVal val="#ppt_x"/>
                                          </p:val>
                                        </p:tav>
                                      </p:tavLst>
                                    </p:anim>
                                    <p:anim calcmode="lin" valueType="num">
                                      <p:cBhvr additive="base">
                                        <p:cTn id="12" dur="750" fill="hold"/>
                                        <p:tgtEl>
                                          <p:spTgt spid="10"/>
                                        </p:tgtEl>
                                        <p:attrNameLst>
                                          <p:attrName>ppt_y</p:attrName>
                                        </p:attrNameLst>
                                      </p:cBhvr>
                                      <p:tavLst>
                                        <p:tav tm="0">
                                          <p:val>
                                            <p:strVal val="0-#ppt_h/2"/>
                                          </p:val>
                                        </p:tav>
                                        <p:tav tm="100000">
                                          <p:val>
                                            <p:strVal val="#ppt_y"/>
                                          </p:val>
                                        </p:tav>
                                      </p:tavLst>
                                    </p:anim>
                                  </p:childTnLst>
                                </p:cTn>
                              </p:par>
                              <p:par>
                                <p:cTn id="13" presetID="2" presetClass="entr" presetSubtype="4" decel="44000" fill="hold" grpId="0" nodeType="withEffect">
                                  <p:stCondLst>
                                    <p:cond delay="0"/>
                                  </p:stCondLst>
                                  <p:childTnLst>
                                    <p:set>
                                      <p:cBhvr>
                                        <p:cTn id="14" dur="1" fill="hold">
                                          <p:stCondLst>
                                            <p:cond delay="0"/>
                                          </p:stCondLst>
                                        </p:cTn>
                                        <p:tgtEl>
                                          <p:spTgt spid="12"/>
                                        </p:tgtEl>
                                        <p:attrNameLst>
                                          <p:attrName>style.visibility</p:attrName>
                                        </p:attrNameLst>
                                      </p:cBhvr>
                                      <p:to>
                                        <p:strVal val="visible"/>
                                      </p:to>
                                    </p:set>
                                    <p:anim calcmode="lin" valueType="num">
                                      <p:cBhvr additive="base">
                                        <p:cTn id="15" dur="750" fill="hold"/>
                                        <p:tgtEl>
                                          <p:spTgt spid="12"/>
                                        </p:tgtEl>
                                        <p:attrNameLst>
                                          <p:attrName>ppt_x</p:attrName>
                                        </p:attrNameLst>
                                      </p:cBhvr>
                                      <p:tavLst>
                                        <p:tav tm="0">
                                          <p:val>
                                            <p:strVal val="#ppt_x"/>
                                          </p:val>
                                        </p:tav>
                                        <p:tav tm="100000">
                                          <p:val>
                                            <p:strVal val="#ppt_x"/>
                                          </p:val>
                                        </p:tav>
                                      </p:tavLst>
                                    </p:anim>
                                    <p:anim calcmode="lin" valueType="num">
                                      <p:cBhvr additive="base">
                                        <p:cTn id="16" dur="750" fill="hold"/>
                                        <p:tgtEl>
                                          <p:spTgt spid="12"/>
                                        </p:tgtEl>
                                        <p:attrNameLst>
                                          <p:attrName>ppt_y</p:attrName>
                                        </p:attrNameLst>
                                      </p:cBhvr>
                                      <p:tavLst>
                                        <p:tav tm="0">
                                          <p:val>
                                            <p:strVal val="1+#ppt_h/2"/>
                                          </p:val>
                                        </p:tav>
                                        <p:tav tm="100000">
                                          <p:val>
                                            <p:strVal val="#ppt_y"/>
                                          </p:val>
                                        </p:tav>
                                      </p:tavLst>
                                    </p:anim>
                                  </p:childTnLst>
                                </p:cTn>
                              </p:par>
                              <p:par>
                                <p:cTn id="17" presetID="2" presetClass="entr" presetSubtype="1" decel="44000" fill="hold" grpId="0" nodeType="withEffect">
                                  <p:stCondLst>
                                    <p:cond delay="0"/>
                                  </p:stCondLst>
                                  <p:childTnLst>
                                    <p:set>
                                      <p:cBhvr>
                                        <p:cTn id="18" dur="1" fill="hold">
                                          <p:stCondLst>
                                            <p:cond delay="0"/>
                                          </p:stCondLst>
                                        </p:cTn>
                                        <p:tgtEl>
                                          <p:spTgt spid="14"/>
                                        </p:tgtEl>
                                        <p:attrNameLst>
                                          <p:attrName>style.visibility</p:attrName>
                                        </p:attrNameLst>
                                      </p:cBhvr>
                                      <p:to>
                                        <p:strVal val="visible"/>
                                      </p:to>
                                    </p:set>
                                    <p:anim calcmode="lin" valueType="num">
                                      <p:cBhvr additive="base">
                                        <p:cTn id="19" dur="750" fill="hold"/>
                                        <p:tgtEl>
                                          <p:spTgt spid="14"/>
                                        </p:tgtEl>
                                        <p:attrNameLst>
                                          <p:attrName>ppt_x</p:attrName>
                                        </p:attrNameLst>
                                      </p:cBhvr>
                                      <p:tavLst>
                                        <p:tav tm="0">
                                          <p:val>
                                            <p:strVal val="#ppt_x"/>
                                          </p:val>
                                        </p:tav>
                                        <p:tav tm="100000">
                                          <p:val>
                                            <p:strVal val="#ppt_x"/>
                                          </p:val>
                                        </p:tav>
                                      </p:tavLst>
                                    </p:anim>
                                    <p:anim calcmode="lin" valueType="num">
                                      <p:cBhvr additive="base">
                                        <p:cTn id="20" dur="750" fill="hold"/>
                                        <p:tgtEl>
                                          <p:spTgt spid="14"/>
                                        </p:tgtEl>
                                        <p:attrNameLst>
                                          <p:attrName>ppt_y</p:attrName>
                                        </p:attrNameLst>
                                      </p:cBhvr>
                                      <p:tavLst>
                                        <p:tav tm="0">
                                          <p:val>
                                            <p:strVal val="0-#ppt_h/2"/>
                                          </p:val>
                                        </p:tav>
                                        <p:tav tm="100000">
                                          <p:val>
                                            <p:strVal val="#ppt_y"/>
                                          </p:val>
                                        </p:tav>
                                      </p:tavLst>
                                    </p:anim>
                                  </p:childTnLst>
                                </p:cTn>
                              </p:par>
                            </p:childTnLst>
                          </p:cTn>
                        </p:par>
                        <p:par>
                          <p:cTn id="21" fill="hold">
                            <p:stCondLst>
                              <p:cond delay="1500"/>
                            </p:stCondLst>
                            <p:childTnLst>
                              <p:par>
                                <p:cTn id="22" presetID="2" presetClass="entr" presetSubtype="4" decel="44000" fill="hold" nodeType="afterEffect">
                                  <p:stCondLst>
                                    <p:cond delay="0"/>
                                  </p:stCondLst>
                                  <p:childTnLst>
                                    <p:set>
                                      <p:cBhvr>
                                        <p:cTn id="23" dur="1" fill="hold">
                                          <p:stCondLst>
                                            <p:cond delay="0"/>
                                          </p:stCondLst>
                                        </p:cTn>
                                        <p:tgtEl>
                                          <p:spTgt spid="2"/>
                                        </p:tgtEl>
                                        <p:attrNameLst>
                                          <p:attrName>style.visibility</p:attrName>
                                        </p:attrNameLst>
                                      </p:cBhvr>
                                      <p:to>
                                        <p:strVal val="visible"/>
                                      </p:to>
                                    </p:set>
                                    <p:anim calcmode="lin" valueType="num">
                                      <p:cBhvr additive="base">
                                        <p:cTn id="24" dur="750" fill="hold"/>
                                        <p:tgtEl>
                                          <p:spTgt spid="2"/>
                                        </p:tgtEl>
                                        <p:attrNameLst>
                                          <p:attrName>ppt_x</p:attrName>
                                        </p:attrNameLst>
                                      </p:cBhvr>
                                      <p:tavLst>
                                        <p:tav tm="0">
                                          <p:val>
                                            <p:strVal val="#ppt_x"/>
                                          </p:val>
                                        </p:tav>
                                        <p:tav tm="100000">
                                          <p:val>
                                            <p:strVal val="#ppt_x"/>
                                          </p:val>
                                        </p:tav>
                                      </p:tavLst>
                                    </p:anim>
                                    <p:anim calcmode="lin" valueType="num">
                                      <p:cBhvr additive="base">
                                        <p:cTn id="25" dur="750" fill="hold"/>
                                        <p:tgtEl>
                                          <p:spTgt spid="2"/>
                                        </p:tgtEl>
                                        <p:attrNameLst>
                                          <p:attrName>ppt_y</p:attrName>
                                        </p:attrNameLst>
                                      </p:cBhvr>
                                      <p:tavLst>
                                        <p:tav tm="0">
                                          <p:val>
                                            <p:strVal val="1+#ppt_h/2"/>
                                          </p:val>
                                        </p:tav>
                                        <p:tav tm="100000">
                                          <p:val>
                                            <p:strVal val="#ppt_y"/>
                                          </p:val>
                                        </p:tav>
                                      </p:tavLst>
                                    </p:anim>
                                  </p:childTnLst>
                                </p:cTn>
                              </p:par>
                              <p:par>
                                <p:cTn id="26" presetID="2" presetClass="entr" presetSubtype="1" decel="44000" fill="hold" nodeType="withEffect">
                                  <p:stCondLst>
                                    <p:cond delay="0"/>
                                  </p:stCondLst>
                                  <p:childTnLst>
                                    <p:set>
                                      <p:cBhvr>
                                        <p:cTn id="27" dur="1" fill="hold">
                                          <p:stCondLst>
                                            <p:cond delay="0"/>
                                          </p:stCondLst>
                                        </p:cTn>
                                        <p:tgtEl>
                                          <p:spTgt spid="3"/>
                                        </p:tgtEl>
                                        <p:attrNameLst>
                                          <p:attrName>style.visibility</p:attrName>
                                        </p:attrNameLst>
                                      </p:cBhvr>
                                      <p:to>
                                        <p:strVal val="visible"/>
                                      </p:to>
                                    </p:set>
                                    <p:anim calcmode="lin" valueType="num">
                                      <p:cBhvr additive="base">
                                        <p:cTn id="28" dur="750" fill="hold"/>
                                        <p:tgtEl>
                                          <p:spTgt spid="3"/>
                                        </p:tgtEl>
                                        <p:attrNameLst>
                                          <p:attrName>ppt_x</p:attrName>
                                        </p:attrNameLst>
                                      </p:cBhvr>
                                      <p:tavLst>
                                        <p:tav tm="0">
                                          <p:val>
                                            <p:strVal val="#ppt_x"/>
                                          </p:val>
                                        </p:tav>
                                        <p:tav tm="100000">
                                          <p:val>
                                            <p:strVal val="#ppt_x"/>
                                          </p:val>
                                        </p:tav>
                                      </p:tavLst>
                                    </p:anim>
                                    <p:anim calcmode="lin" valueType="num">
                                      <p:cBhvr additive="base">
                                        <p:cTn id="29" dur="750" fill="hold"/>
                                        <p:tgtEl>
                                          <p:spTgt spid="3"/>
                                        </p:tgtEl>
                                        <p:attrNameLst>
                                          <p:attrName>ppt_y</p:attrName>
                                        </p:attrNameLst>
                                      </p:cBhvr>
                                      <p:tavLst>
                                        <p:tav tm="0">
                                          <p:val>
                                            <p:strVal val="0-#ppt_h/2"/>
                                          </p:val>
                                        </p:tav>
                                        <p:tav tm="100000">
                                          <p:val>
                                            <p:strVal val="#ppt_y"/>
                                          </p:val>
                                        </p:tav>
                                      </p:tavLst>
                                    </p:anim>
                                  </p:childTnLst>
                                </p:cTn>
                              </p:par>
                              <p:par>
                                <p:cTn id="30" presetID="2" presetClass="entr" presetSubtype="4" decel="44000" fill="hold" nodeType="withEffect">
                                  <p:stCondLst>
                                    <p:cond delay="0"/>
                                  </p:stCondLst>
                                  <p:childTnLst>
                                    <p:set>
                                      <p:cBhvr>
                                        <p:cTn id="31" dur="1" fill="hold">
                                          <p:stCondLst>
                                            <p:cond delay="0"/>
                                          </p:stCondLst>
                                        </p:cTn>
                                        <p:tgtEl>
                                          <p:spTgt spid="4"/>
                                        </p:tgtEl>
                                        <p:attrNameLst>
                                          <p:attrName>style.visibility</p:attrName>
                                        </p:attrNameLst>
                                      </p:cBhvr>
                                      <p:to>
                                        <p:strVal val="visible"/>
                                      </p:to>
                                    </p:set>
                                    <p:anim calcmode="lin" valueType="num">
                                      <p:cBhvr additive="base">
                                        <p:cTn id="32" dur="750" fill="hold"/>
                                        <p:tgtEl>
                                          <p:spTgt spid="4"/>
                                        </p:tgtEl>
                                        <p:attrNameLst>
                                          <p:attrName>ppt_x</p:attrName>
                                        </p:attrNameLst>
                                      </p:cBhvr>
                                      <p:tavLst>
                                        <p:tav tm="0">
                                          <p:val>
                                            <p:strVal val="#ppt_x"/>
                                          </p:val>
                                        </p:tav>
                                        <p:tav tm="100000">
                                          <p:val>
                                            <p:strVal val="#ppt_x"/>
                                          </p:val>
                                        </p:tav>
                                      </p:tavLst>
                                    </p:anim>
                                    <p:anim calcmode="lin" valueType="num">
                                      <p:cBhvr additive="base">
                                        <p:cTn id="33" dur="75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10" grpId="0" animBg="1"/>
      <p:bldP spid="12"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C:\Users\Administrator\Desktop\12.jpg"/>
          <p:cNvPicPr>
            <a:picLocks noChangeAspect="1" noChangeArrowheads="1"/>
          </p:cNvPicPr>
          <p:nvPr/>
        </p:nvPicPr>
        <p:blipFill>
          <a:blip r:embed="rId4" cstate="print"/>
          <a:srcRect/>
          <a:stretch>
            <a:fillRect/>
          </a:stretch>
        </p:blipFill>
        <p:spPr bwMode="auto">
          <a:xfrm>
            <a:off x="1588" y="-3174"/>
            <a:ext cx="9144000" cy="5148262"/>
          </a:xfrm>
          <a:prstGeom prst="rect">
            <a:avLst/>
          </a:prstGeom>
          <a:noFill/>
        </p:spPr>
      </p:pic>
      <p:sp>
        <p:nvSpPr>
          <p:cNvPr id="14" name="文本框 7"/>
          <p:cNvSpPr txBox="1"/>
          <p:nvPr/>
        </p:nvSpPr>
        <p:spPr>
          <a:xfrm>
            <a:off x="3118299" y="2351961"/>
            <a:ext cx="2908994" cy="484898"/>
          </a:xfrm>
          <a:prstGeom prst="rect">
            <a:avLst/>
          </a:prstGeom>
          <a:noFill/>
        </p:spPr>
        <p:txBody>
          <a:bodyPr wrap="none" lIns="68594" tIns="34297" rIns="68594" bIns="34297" rtlCol="0">
            <a:spAutoFit/>
          </a:bodyPr>
          <a:lstStyle/>
          <a:p>
            <a:pPr algn="ctr" defTabSz="685800">
              <a:defRPr/>
            </a:pPr>
            <a:r>
              <a:rPr lang="zh-CN" altLang="en-US" sz="2700" dirty="0">
                <a:solidFill>
                  <a:schemeClr val="accent5"/>
                </a:solidFill>
                <a:latin typeface="Arial" panose="020B0604020202020204"/>
                <a:ea typeface="微软雅黑" panose="020B0503020204020204" pitchFamily="34" charset="-122"/>
              </a:rPr>
              <a:t>标题文字添加此处</a:t>
            </a:r>
          </a:p>
        </p:txBody>
      </p:sp>
      <p:grpSp>
        <p:nvGrpSpPr>
          <p:cNvPr id="2" name="组合 10"/>
          <p:cNvGrpSpPr/>
          <p:nvPr/>
        </p:nvGrpSpPr>
        <p:grpSpPr>
          <a:xfrm>
            <a:off x="2948402" y="2986045"/>
            <a:ext cx="3295281" cy="277085"/>
            <a:chOff x="4157009" y="3440531"/>
            <a:chExt cx="4392945" cy="369331"/>
          </a:xfrm>
        </p:grpSpPr>
        <p:sp>
          <p:nvSpPr>
            <p:cNvPr id="16" name="文本框 8"/>
            <p:cNvSpPr txBox="1"/>
            <p:nvPr/>
          </p:nvSpPr>
          <p:spPr>
            <a:xfrm>
              <a:off x="4157009"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sp>
          <p:nvSpPr>
            <p:cNvPr id="17" name="文本框 9"/>
            <p:cNvSpPr txBox="1"/>
            <p:nvPr/>
          </p:nvSpPr>
          <p:spPr>
            <a:xfrm>
              <a:off x="6373290"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grpSp>
      <p:grpSp>
        <p:nvGrpSpPr>
          <p:cNvPr id="3" name="组合 11"/>
          <p:cNvGrpSpPr/>
          <p:nvPr/>
        </p:nvGrpSpPr>
        <p:grpSpPr>
          <a:xfrm>
            <a:off x="2948402" y="3309995"/>
            <a:ext cx="3295281" cy="277085"/>
            <a:chOff x="4157009" y="3440531"/>
            <a:chExt cx="4392945" cy="369331"/>
          </a:xfrm>
        </p:grpSpPr>
        <p:sp>
          <p:nvSpPr>
            <p:cNvPr id="19" name="文本框 12"/>
            <p:cNvSpPr txBox="1"/>
            <p:nvPr/>
          </p:nvSpPr>
          <p:spPr>
            <a:xfrm>
              <a:off x="4157009"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sp>
          <p:nvSpPr>
            <p:cNvPr id="20" name="文本框 13"/>
            <p:cNvSpPr txBox="1"/>
            <p:nvPr/>
          </p:nvSpPr>
          <p:spPr>
            <a:xfrm>
              <a:off x="6373290"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grpSp>
      <p:grpSp>
        <p:nvGrpSpPr>
          <p:cNvPr id="4" name="组合 15"/>
          <p:cNvGrpSpPr/>
          <p:nvPr/>
        </p:nvGrpSpPr>
        <p:grpSpPr>
          <a:xfrm>
            <a:off x="3788722" y="1132384"/>
            <a:ext cx="1667049" cy="1108338"/>
            <a:chOff x="5398753" y="995149"/>
            <a:chExt cx="2222347" cy="1477327"/>
          </a:xfrm>
        </p:grpSpPr>
        <p:sp>
          <p:nvSpPr>
            <p:cNvPr id="22" name="文本框 5"/>
            <p:cNvSpPr txBox="1"/>
            <p:nvPr/>
          </p:nvSpPr>
          <p:spPr>
            <a:xfrm>
              <a:off x="5398753" y="995149"/>
              <a:ext cx="1391835" cy="1477327"/>
            </a:xfrm>
            <a:prstGeom prst="rect">
              <a:avLst/>
            </a:prstGeom>
            <a:noFill/>
          </p:spPr>
          <p:txBody>
            <a:bodyPr wrap="none" rtlCol="0">
              <a:spAutoFit/>
            </a:bodyPr>
            <a:lstStyle/>
            <a:p>
              <a:pPr algn="ctr"/>
              <a:r>
                <a:rPr lang="en-US" altLang="zh-CN" sz="6600" b="1" dirty="0">
                  <a:solidFill>
                    <a:schemeClr val="accent1"/>
                  </a:solidFill>
                </a:rPr>
                <a:t>04</a:t>
              </a:r>
              <a:endParaRPr lang="zh-CN" altLang="en-US" sz="6600" b="1" dirty="0">
                <a:solidFill>
                  <a:schemeClr val="accent1"/>
                </a:solidFill>
              </a:endParaRPr>
            </a:p>
          </p:txBody>
        </p:sp>
        <p:sp>
          <p:nvSpPr>
            <p:cNvPr id="23" name="文本框 14"/>
            <p:cNvSpPr txBox="1"/>
            <p:nvPr/>
          </p:nvSpPr>
          <p:spPr>
            <a:xfrm>
              <a:off x="6682381" y="1623163"/>
              <a:ext cx="938719" cy="615553"/>
            </a:xfrm>
            <a:prstGeom prst="rect">
              <a:avLst/>
            </a:prstGeom>
            <a:noFill/>
          </p:spPr>
          <p:txBody>
            <a:bodyPr wrap="none" rtlCol="0">
              <a:spAutoFit/>
            </a:bodyPr>
            <a:lstStyle/>
            <a:p>
              <a:r>
                <a:rPr lang="en-US" altLang="zh-CN" sz="2400" dirty="0">
                  <a:solidFill>
                    <a:schemeClr val="accent5"/>
                  </a:solidFill>
                </a:rPr>
                <a:t>part</a:t>
              </a:r>
              <a:endParaRPr lang="zh-CN" altLang="en-US" sz="2400" dirty="0">
                <a:solidFill>
                  <a:schemeClr val="accent5"/>
                </a:solidFill>
              </a:endParaRPr>
            </a:p>
          </p:txBody>
        </p:sp>
      </p:grpSp>
      <p:cxnSp>
        <p:nvCxnSpPr>
          <p:cNvPr id="24" name="直接连接符 23"/>
          <p:cNvCxnSpPr/>
          <p:nvPr/>
        </p:nvCxnSpPr>
        <p:spPr>
          <a:xfrm>
            <a:off x="3770125" y="2204232"/>
            <a:ext cx="1649091" cy="0"/>
          </a:xfrm>
          <a:prstGeom prst="line">
            <a:avLst/>
          </a:prstGeom>
          <a:ln w="25400" cap="rnd">
            <a:solidFill>
              <a:schemeClr val="accent5">
                <a:lumMod val="60000"/>
                <a:lumOff val="40000"/>
              </a:schemeClr>
            </a:solidFill>
            <a:roun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med" advClick="0" advTm="4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strVal val="#ppt_w+.3"/>
                                          </p:val>
                                        </p:tav>
                                        <p:tav tm="100000">
                                          <p:val>
                                            <p:strVal val="#ppt_w"/>
                                          </p:val>
                                        </p:tav>
                                      </p:tavLst>
                                    </p:anim>
                                    <p:anim calcmode="lin" valueType="num">
                                      <p:cBhvr>
                                        <p:cTn id="8" dur="1000" fill="hold"/>
                                        <p:tgtEl>
                                          <p:spTgt spid="25"/>
                                        </p:tgtEl>
                                        <p:attrNameLst>
                                          <p:attrName>ppt_h</p:attrName>
                                        </p:attrNameLst>
                                      </p:cBhvr>
                                      <p:tavLst>
                                        <p:tav tm="0">
                                          <p:val>
                                            <p:strVal val="#ppt_h"/>
                                          </p:val>
                                        </p:tav>
                                        <p:tav tm="100000">
                                          <p:val>
                                            <p:strVal val="#ppt_h"/>
                                          </p:val>
                                        </p:tav>
                                      </p:tavLst>
                                    </p:anim>
                                    <p:animEffect transition="in" filter="fade">
                                      <p:cBhvr>
                                        <p:cTn id="9" dur="10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1+#ppt_w/2"/>
                                          </p:val>
                                        </p:tav>
                                        <p:tav tm="100000">
                                          <p:val>
                                            <p:strVal val="#ppt_x"/>
                                          </p:val>
                                        </p:tav>
                                      </p:tavLst>
                                    </p:anim>
                                    <p:anim calcmode="lin" valueType="num">
                                      <p:cBhvr additive="base">
                                        <p:cTn id="22"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1000"/>
                                        <p:tgtEl>
                                          <p:spTgt spid="3"/>
                                        </p:tgtEl>
                                      </p:cBhvr>
                                    </p:animEffect>
                                    <p:anim calcmode="lin" valueType="num">
                                      <p:cBhvr>
                                        <p:cTn id="41" dur="1000" fill="hold"/>
                                        <p:tgtEl>
                                          <p:spTgt spid="3"/>
                                        </p:tgtEl>
                                        <p:attrNameLst>
                                          <p:attrName>ppt_x</p:attrName>
                                        </p:attrNameLst>
                                      </p:cBhvr>
                                      <p:tavLst>
                                        <p:tav tm="0">
                                          <p:val>
                                            <p:strVal val="#ppt_x"/>
                                          </p:val>
                                        </p:tav>
                                        <p:tav tm="100000">
                                          <p:val>
                                            <p:strVal val="#ppt_x"/>
                                          </p:val>
                                        </p:tav>
                                      </p:tavLst>
                                    </p:anim>
                                    <p:anim calcmode="lin" valueType="num">
                                      <p:cBhvr>
                                        <p:cTn id="4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 name="Picture 2" descr="C:\Users\Administrator\Desktop\12.jpg"/>
          <p:cNvPicPr>
            <a:picLocks noChangeAspect="1" noChangeArrowheads="1"/>
          </p:cNvPicPr>
          <p:nvPr/>
        </p:nvPicPr>
        <p:blipFill>
          <a:blip r:embed="rId22" cstate="print"/>
          <a:srcRect/>
          <a:stretch>
            <a:fillRect/>
          </a:stretch>
        </p:blipFill>
        <p:spPr bwMode="auto">
          <a:xfrm rot="10800000">
            <a:off x="1588" y="-3174"/>
            <a:ext cx="9144000" cy="5148262"/>
          </a:xfrm>
          <a:prstGeom prst="rect">
            <a:avLst/>
          </a:prstGeom>
          <a:noFill/>
        </p:spPr>
      </p:pic>
      <p:grpSp>
        <p:nvGrpSpPr>
          <p:cNvPr id="21" name="组合 23"/>
          <p:cNvGrpSpPr/>
          <p:nvPr/>
        </p:nvGrpSpPr>
        <p:grpSpPr>
          <a:xfrm>
            <a:off x="4409099" y="1348030"/>
            <a:ext cx="3215826" cy="488307"/>
            <a:chOff x="4357092" y="1347614"/>
            <a:chExt cx="3215268" cy="488156"/>
          </a:xfrm>
        </p:grpSpPr>
        <p:sp>
          <p:nvSpPr>
            <p:cNvPr id="26" name="MH_SubTitle_1"/>
            <p:cNvSpPr txBox="1"/>
            <p:nvPr>
              <p:custDataLst>
                <p:tags r:id="rId16"/>
              </p:custDataLst>
            </p:nvPr>
          </p:nvSpPr>
          <p:spPr>
            <a:xfrm>
              <a:off x="5391574" y="1485928"/>
              <a:ext cx="2180786" cy="276913"/>
            </a:xfrm>
            <a:prstGeom prst="rect">
              <a:avLst/>
            </a:prstGeom>
            <a:noFill/>
          </p:spPr>
          <p:txBody>
            <a:bodyPr wrap="square" lIns="0" tIns="0" rIns="0" bIns="0" anchor="ctr">
              <a:spAutoFit/>
            </a:bodyPr>
            <a:lstStyle/>
            <a:p>
              <a:r>
                <a:rPr lang="zh-CN" alt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0" name="组合 2"/>
            <p:cNvGrpSpPr/>
            <p:nvPr/>
          </p:nvGrpSpPr>
          <p:grpSpPr>
            <a:xfrm>
              <a:off x="4357092" y="1347614"/>
              <a:ext cx="802436" cy="488156"/>
              <a:chOff x="6127160" y="2096130"/>
              <a:chExt cx="1128426" cy="686432"/>
            </a:xfrm>
          </p:grpSpPr>
          <p:cxnSp>
            <p:nvCxnSpPr>
              <p:cNvPr id="32" name="MH_Other_1"/>
              <p:cNvCxnSpPr/>
              <p:nvPr>
                <p:custDataLst>
                  <p:tags r:id="rId17"/>
                </p:custDataLst>
              </p:nvPr>
            </p:nvCxnSpPr>
            <p:spPr>
              <a:xfrm flipH="1">
                <a:off x="6525624" y="2096130"/>
                <a:ext cx="729962" cy="686432"/>
              </a:xfrm>
              <a:prstGeom prst="line">
                <a:avLst/>
              </a:prstGeom>
              <a:ln w="12700">
                <a:solidFill>
                  <a:schemeClr val="accent1"/>
                </a:solidFill>
              </a:ln>
            </p:spPr>
            <p:style>
              <a:lnRef idx="1">
                <a:schemeClr val="accent1"/>
              </a:lnRef>
              <a:fillRef idx="0">
                <a:schemeClr val="accent1"/>
              </a:fillRef>
              <a:effectRef idx="0">
                <a:schemeClr val="accent1"/>
              </a:effectRef>
              <a:fontRef idx="minor">
                <a:schemeClr val="tx1"/>
              </a:fontRef>
            </p:style>
          </p:cxnSp>
          <p:sp>
            <p:nvSpPr>
              <p:cNvPr id="33" name="MH_Other_2"/>
              <p:cNvSpPr/>
              <p:nvPr>
                <p:custDataLst>
                  <p:tags r:id="rId18"/>
                </p:custDataLst>
              </p:nvPr>
            </p:nvSpPr>
            <p:spPr>
              <a:xfrm>
                <a:off x="6145577" y="2497943"/>
                <a:ext cx="532403" cy="242763"/>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75933" anchor="ctr">
                <a:normAutofit fontScale="70000" lnSpcReduction="20000"/>
              </a:bodyPr>
              <a:lstStyle/>
              <a:p>
                <a:pPr algn="ctr">
                  <a:defRPr/>
                </a:pPr>
                <a:endPar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34" name="MH_Other_3"/>
              <p:cNvSpPr txBox="1">
                <a:spLocks noChangeArrowheads="1"/>
              </p:cNvSpPr>
              <p:nvPr>
                <p:custDataLst>
                  <p:tags r:id="rId19"/>
                </p:custDataLst>
              </p:nvPr>
            </p:nvSpPr>
            <p:spPr bwMode="auto">
              <a:xfrm>
                <a:off x="6127160" y="2108477"/>
                <a:ext cx="565888" cy="389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defRPr/>
                </a:pPr>
                <a:r>
                  <a:rPr lang="da-DK" altLang="zh-CN"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A</a:t>
                </a:r>
                <a:endParaRPr lang="zh-CN" alt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35" name="组合 24"/>
          <p:cNvGrpSpPr/>
          <p:nvPr/>
        </p:nvGrpSpPr>
        <p:grpSpPr>
          <a:xfrm>
            <a:off x="4409099" y="2092004"/>
            <a:ext cx="3215826" cy="488307"/>
            <a:chOff x="4357092" y="2091358"/>
            <a:chExt cx="3215268" cy="488156"/>
          </a:xfrm>
        </p:grpSpPr>
        <p:sp>
          <p:nvSpPr>
            <p:cNvPr id="36" name="MH_SubTitle_2"/>
            <p:cNvSpPr txBox="1"/>
            <p:nvPr>
              <p:custDataLst>
                <p:tags r:id="rId12"/>
              </p:custDataLst>
            </p:nvPr>
          </p:nvSpPr>
          <p:spPr>
            <a:xfrm>
              <a:off x="5391574" y="2229275"/>
              <a:ext cx="2180786" cy="276913"/>
            </a:xfrm>
            <a:prstGeom prst="rect">
              <a:avLst/>
            </a:prstGeom>
            <a:noFill/>
          </p:spPr>
          <p:txBody>
            <a:bodyPr wrap="square" lIns="0" tIns="0" rIns="0" bIns="0" anchor="ctr">
              <a:spAutoFit/>
            </a:bodyPr>
            <a:lstStyle/>
            <a:p>
              <a:pPr lvl="0"/>
              <a:r>
                <a:rPr lang="zh-CN" alt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37" name="组合 6"/>
            <p:cNvGrpSpPr/>
            <p:nvPr/>
          </p:nvGrpSpPr>
          <p:grpSpPr>
            <a:xfrm>
              <a:off x="4357092" y="2091358"/>
              <a:ext cx="802436" cy="488156"/>
              <a:chOff x="6127160" y="3142521"/>
              <a:chExt cx="1128426" cy="686432"/>
            </a:xfrm>
          </p:grpSpPr>
          <p:cxnSp>
            <p:nvCxnSpPr>
              <p:cNvPr id="38" name="MH_Other_4"/>
              <p:cNvCxnSpPr/>
              <p:nvPr>
                <p:custDataLst>
                  <p:tags r:id="rId13"/>
                </p:custDataLst>
              </p:nvPr>
            </p:nvCxnSpPr>
            <p:spPr>
              <a:xfrm flipH="1">
                <a:off x="6525624" y="3142521"/>
                <a:ext cx="729962" cy="686432"/>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sp>
            <p:nvSpPr>
              <p:cNvPr id="39" name="MH_Other_5"/>
              <p:cNvSpPr/>
              <p:nvPr>
                <p:custDataLst>
                  <p:tags r:id="rId14"/>
                </p:custDataLst>
              </p:nvPr>
            </p:nvSpPr>
            <p:spPr>
              <a:xfrm>
                <a:off x="6145577" y="3544334"/>
                <a:ext cx="532403" cy="241088"/>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75933" anchor="ctr">
                <a:normAutofit fontScale="70000" lnSpcReduction="20000"/>
              </a:bodyPr>
              <a:lstStyle/>
              <a:p>
                <a:pPr algn="ctr">
                  <a:defRPr/>
                </a:pPr>
                <a:endPar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0" name="MH_Other_6"/>
              <p:cNvSpPr txBox="1">
                <a:spLocks noChangeArrowheads="1"/>
              </p:cNvSpPr>
              <p:nvPr>
                <p:custDataLst>
                  <p:tags r:id="rId15"/>
                </p:custDataLst>
              </p:nvPr>
            </p:nvSpPr>
            <p:spPr bwMode="auto">
              <a:xfrm>
                <a:off x="6127160" y="3154868"/>
                <a:ext cx="565888" cy="389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defRPr/>
                </a:pPr>
                <a:r>
                  <a:rPr lang="en-US" altLang="zh-CN"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B</a:t>
                </a:r>
                <a:endParaRPr lang="zh-CN" alt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1" name="组合 25"/>
          <p:cNvGrpSpPr/>
          <p:nvPr/>
        </p:nvGrpSpPr>
        <p:grpSpPr>
          <a:xfrm>
            <a:off x="4409099" y="2835975"/>
            <a:ext cx="3215826" cy="488307"/>
            <a:chOff x="4357092" y="2835101"/>
            <a:chExt cx="3215268" cy="488156"/>
          </a:xfrm>
        </p:grpSpPr>
        <p:sp>
          <p:nvSpPr>
            <p:cNvPr id="42" name="MH_SubTitle_3"/>
            <p:cNvSpPr txBox="1"/>
            <p:nvPr>
              <p:custDataLst>
                <p:tags r:id="rId8"/>
              </p:custDataLst>
            </p:nvPr>
          </p:nvSpPr>
          <p:spPr>
            <a:xfrm>
              <a:off x="5391574" y="2972623"/>
              <a:ext cx="2180786" cy="276913"/>
            </a:xfrm>
            <a:prstGeom prst="rect">
              <a:avLst/>
            </a:prstGeom>
            <a:noFill/>
          </p:spPr>
          <p:txBody>
            <a:bodyPr wrap="square" lIns="0" tIns="0" rIns="0" bIns="0" anchor="ctr">
              <a:spAutoFit/>
            </a:bodyPr>
            <a:lstStyle/>
            <a:p>
              <a:pPr lvl="0"/>
              <a:r>
                <a:rPr lang="zh-CN" alt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43" name="组合 7"/>
            <p:cNvGrpSpPr/>
            <p:nvPr/>
          </p:nvGrpSpPr>
          <p:grpSpPr>
            <a:xfrm>
              <a:off x="4357092" y="2835101"/>
              <a:ext cx="802436" cy="488156"/>
              <a:chOff x="6127160" y="4187237"/>
              <a:chExt cx="1128426" cy="686432"/>
            </a:xfrm>
          </p:grpSpPr>
          <p:cxnSp>
            <p:nvCxnSpPr>
              <p:cNvPr id="44" name="MH_Other_7"/>
              <p:cNvCxnSpPr/>
              <p:nvPr>
                <p:custDataLst>
                  <p:tags r:id="rId9"/>
                </p:custDataLst>
              </p:nvPr>
            </p:nvCxnSpPr>
            <p:spPr>
              <a:xfrm flipH="1">
                <a:off x="6525624" y="4187237"/>
                <a:ext cx="729962" cy="686432"/>
              </a:xfrm>
              <a:prstGeom prst="line">
                <a:avLst/>
              </a:prstGeom>
              <a:ln w="127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5" name="MH_Other_8"/>
              <p:cNvSpPr/>
              <p:nvPr>
                <p:custDataLst>
                  <p:tags r:id="rId10"/>
                </p:custDataLst>
              </p:nvPr>
            </p:nvSpPr>
            <p:spPr>
              <a:xfrm>
                <a:off x="6145577" y="4589050"/>
                <a:ext cx="532403" cy="241088"/>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75933" anchor="ctr">
                <a:normAutofit fontScale="70000" lnSpcReduction="20000"/>
              </a:bodyPr>
              <a:lstStyle/>
              <a:p>
                <a:pPr algn="ctr">
                  <a:defRPr/>
                </a:pPr>
                <a:endPar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46" name="MH_Other_9"/>
              <p:cNvSpPr txBox="1">
                <a:spLocks noChangeArrowheads="1"/>
              </p:cNvSpPr>
              <p:nvPr>
                <p:custDataLst>
                  <p:tags r:id="rId11"/>
                </p:custDataLst>
              </p:nvPr>
            </p:nvSpPr>
            <p:spPr bwMode="auto">
              <a:xfrm>
                <a:off x="6127160" y="4199584"/>
                <a:ext cx="565888" cy="389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defRPr/>
                </a:pPr>
                <a:r>
                  <a:rPr lang="en-US" altLang="zh-CN"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C</a:t>
                </a:r>
                <a:endParaRPr lang="zh-CN" alt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grpSp>
        <p:nvGrpSpPr>
          <p:cNvPr id="47" name="组合 26"/>
          <p:cNvGrpSpPr/>
          <p:nvPr/>
        </p:nvGrpSpPr>
        <p:grpSpPr>
          <a:xfrm>
            <a:off x="4409099" y="3579951"/>
            <a:ext cx="3215826" cy="487116"/>
            <a:chOff x="4357092" y="3578845"/>
            <a:chExt cx="3215268" cy="486966"/>
          </a:xfrm>
        </p:grpSpPr>
        <p:sp>
          <p:nvSpPr>
            <p:cNvPr id="48" name="MH_SubTitle_4"/>
            <p:cNvSpPr txBox="1"/>
            <p:nvPr>
              <p:custDataLst>
                <p:tags r:id="rId4"/>
              </p:custDataLst>
            </p:nvPr>
          </p:nvSpPr>
          <p:spPr>
            <a:xfrm>
              <a:off x="5391574" y="3715970"/>
              <a:ext cx="2180786" cy="276914"/>
            </a:xfrm>
            <a:prstGeom prst="rect">
              <a:avLst/>
            </a:prstGeom>
            <a:noFill/>
          </p:spPr>
          <p:txBody>
            <a:bodyPr wrap="square" lIns="0" tIns="0" rIns="0" bIns="0" anchor="ctr">
              <a:spAutoFit/>
            </a:bodyPr>
            <a:lstStyle/>
            <a:p>
              <a:pPr lvl="0"/>
              <a:r>
                <a:rPr lang="zh-CN" alt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单击输入标题</a:t>
              </a:r>
              <a:endParaRPr lang="zh-CN" altLang="en-US" sz="8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nvGrpSpPr>
            <p:cNvPr id="49" name="组合 9"/>
            <p:cNvGrpSpPr/>
            <p:nvPr/>
          </p:nvGrpSpPr>
          <p:grpSpPr>
            <a:xfrm>
              <a:off x="4357092" y="3578845"/>
              <a:ext cx="802436" cy="486966"/>
              <a:chOff x="6127160" y="5233626"/>
              <a:chExt cx="1128426" cy="684758"/>
            </a:xfrm>
          </p:grpSpPr>
          <p:cxnSp>
            <p:nvCxnSpPr>
              <p:cNvPr id="50" name="MH_Other_10"/>
              <p:cNvCxnSpPr/>
              <p:nvPr>
                <p:custDataLst>
                  <p:tags r:id="rId5"/>
                </p:custDataLst>
              </p:nvPr>
            </p:nvCxnSpPr>
            <p:spPr>
              <a:xfrm flipH="1">
                <a:off x="6525624" y="5233626"/>
                <a:ext cx="729962" cy="684758"/>
              </a:xfrm>
              <a:prstGeom prst="line">
                <a:avLst/>
              </a:prstGeom>
              <a:ln w="12700">
                <a:solidFill>
                  <a:schemeClr val="accent4"/>
                </a:solidFill>
              </a:ln>
            </p:spPr>
            <p:style>
              <a:lnRef idx="1">
                <a:schemeClr val="accent1"/>
              </a:lnRef>
              <a:fillRef idx="0">
                <a:schemeClr val="accent1"/>
              </a:fillRef>
              <a:effectRef idx="0">
                <a:schemeClr val="accent1"/>
              </a:effectRef>
              <a:fontRef idx="minor">
                <a:schemeClr val="tx1"/>
              </a:fontRef>
            </p:style>
          </p:cxnSp>
          <p:sp>
            <p:nvSpPr>
              <p:cNvPr id="51" name="MH_Other_11"/>
              <p:cNvSpPr/>
              <p:nvPr>
                <p:custDataLst>
                  <p:tags r:id="rId6"/>
                </p:custDataLst>
              </p:nvPr>
            </p:nvSpPr>
            <p:spPr>
              <a:xfrm>
                <a:off x="6145577" y="5635440"/>
                <a:ext cx="532403" cy="241088"/>
              </a:xfrm>
              <a:custGeom>
                <a:avLst/>
                <a:gdLst>
                  <a:gd name="connsiteX0" fmla="*/ 0 w 928918"/>
                  <a:gd name="connsiteY0" fmla="*/ 0 h 459023"/>
                  <a:gd name="connsiteX1" fmla="*/ 928918 w 928918"/>
                  <a:gd name="connsiteY1" fmla="*/ 0 h 459023"/>
                  <a:gd name="connsiteX2" fmla="*/ 464459 w 928918"/>
                  <a:gd name="connsiteY2" fmla="*/ 459023 h 459023"/>
                </a:gdLst>
                <a:ahLst/>
                <a:cxnLst>
                  <a:cxn ang="0">
                    <a:pos x="connsiteX0" y="connsiteY0"/>
                  </a:cxn>
                  <a:cxn ang="0">
                    <a:pos x="connsiteX1" y="connsiteY1"/>
                  </a:cxn>
                  <a:cxn ang="0">
                    <a:pos x="connsiteX2" y="connsiteY2"/>
                  </a:cxn>
                </a:cxnLst>
                <a:rect l="l" t="t" r="r" b="b"/>
                <a:pathLst>
                  <a:path w="928918" h="459023">
                    <a:moveTo>
                      <a:pt x="0" y="0"/>
                    </a:moveTo>
                    <a:lnTo>
                      <a:pt x="928918" y="0"/>
                    </a:lnTo>
                    <a:lnTo>
                      <a:pt x="464459" y="459023"/>
                    </a:ln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0" tIns="0" rIns="0" bIns="75933" anchor="ctr">
                <a:normAutofit fontScale="70000" lnSpcReduction="20000"/>
              </a:bodyPr>
              <a:lstStyle/>
              <a:p>
                <a:pPr algn="ctr">
                  <a:defRPr/>
                </a:pPr>
                <a:endParaRPr lang="zh-CN" altLang="en-US" sz="10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
            <p:nvSpPr>
              <p:cNvPr id="52" name="MH_Other_12"/>
              <p:cNvSpPr txBox="1">
                <a:spLocks noChangeArrowheads="1"/>
              </p:cNvSpPr>
              <p:nvPr>
                <p:custDataLst>
                  <p:tags r:id="rId7"/>
                </p:custDataLst>
              </p:nvPr>
            </p:nvSpPr>
            <p:spPr bwMode="auto">
              <a:xfrm>
                <a:off x="6127160" y="5245974"/>
                <a:ext cx="565888" cy="3894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a:defRPr>
                    <a:solidFill>
                      <a:schemeClr val="tx1"/>
                    </a:solidFill>
                    <a:latin typeface="等线" panose="02010600030101010101" pitchFamily="2" charset="-122"/>
                    <a:ea typeface="等线" panose="02010600030101010101" pitchFamily="2" charset="-122"/>
                  </a:defRPr>
                </a:lvl1pPr>
                <a:lvl2pPr marL="742950" indent="-285750">
                  <a:defRPr>
                    <a:solidFill>
                      <a:schemeClr val="tx1"/>
                    </a:solidFill>
                    <a:latin typeface="等线" panose="02010600030101010101" pitchFamily="2" charset="-122"/>
                    <a:ea typeface="等线" panose="02010600030101010101" pitchFamily="2" charset="-122"/>
                  </a:defRPr>
                </a:lvl2pPr>
                <a:lvl3pPr marL="1143000" indent="-228600">
                  <a:defRPr>
                    <a:solidFill>
                      <a:schemeClr val="tx1"/>
                    </a:solidFill>
                    <a:latin typeface="等线" panose="02010600030101010101" pitchFamily="2" charset="-122"/>
                    <a:ea typeface="等线" panose="02010600030101010101" pitchFamily="2" charset="-122"/>
                  </a:defRPr>
                </a:lvl3pPr>
                <a:lvl4pPr marL="1600200" indent="-228600">
                  <a:defRPr>
                    <a:solidFill>
                      <a:schemeClr val="tx1"/>
                    </a:solidFill>
                    <a:latin typeface="等线" panose="02010600030101010101" pitchFamily="2" charset="-122"/>
                    <a:ea typeface="等线" panose="02010600030101010101" pitchFamily="2" charset="-122"/>
                  </a:defRPr>
                </a:lvl4pPr>
                <a:lvl5pPr marL="2057400" indent="-228600">
                  <a:defRPr>
                    <a:solidFill>
                      <a:schemeClr val="tx1"/>
                    </a:solidFill>
                    <a:latin typeface="等线" panose="02010600030101010101" pitchFamily="2" charset="-122"/>
                    <a:ea typeface="等线" panose="02010600030101010101" pitchFamily="2" charset="-122"/>
                  </a:defRPr>
                </a:lvl5pPr>
                <a:lvl6pPr marL="25146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6pPr>
                <a:lvl7pPr marL="29718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7pPr>
                <a:lvl8pPr marL="34290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8pPr>
                <a:lvl9pPr marL="3886200" indent="-228600" fontAlgn="base">
                  <a:spcBef>
                    <a:spcPct val="0"/>
                  </a:spcBef>
                  <a:spcAft>
                    <a:spcPct val="0"/>
                  </a:spcAft>
                  <a:defRPr>
                    <a:solidFill>
                      <a:schemeClr val="tx1"/>
                    </a:solidFill>
                    <a:latin typeface="等线" panose="02010600030101010101" pitchFamily="2" charset="-122"/>
                    <a:ea typeface="等线" panose="02010600030101010101" pitchFamily="2" charset="-122"/>
                  </a:defRPr>
                </a:lvl9pPr>
              </a:lstStyle>
              <a:p>
                <a:pPr algn="ctr">
                  <a:defRPr/>
                </a:pPr>
                <a:r>
                  <a:rPr lang="en-US" altLang="zh-CN"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D</a:t>
                </a:r>
                <a:endParaRPr lang="zh-CN" altLang="en-US"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grpSp>
      </p:grpSp>
      <p:sp>
        <p:nvSpPr>
          <p:cNvPr id="53" name="MH_Others_1"/>
          <p:cNvSpPr txBox="1"/>
          <p:nvPr>
            <p:custDataLst>
              <p:tags r:id="rId2"/>
            </p:custDataLst>
          </p:nvPr>
        </p:nvSpPr>
        <p:spPr>
          <a:xfrm>
            <a:off x="1836490" y="1975561"/>
            <a:ext cx="2044019" cy="722512"/>
          </a:xfrm>
          <a:prstGeom prst="rect">
            <a:avLst/>
          </a:prstGeom>
          <a:noFill/>
        </p:spPr>
        <p:txBody>
          <a:bodyPr vert="horz" wrap="square" lIns="0" tIns="0" rIns="0" bIns="0" rtlCol="0" anchor="ctr" anchorCtr="0">
            <a:spAutoFit/>
          </a:bodyPr>
          <a:lstStyle/>
          <a:p>
            <a:pPr algn="ctr"/>
            <a:r>
              <a:rPr lang="zh-CN" altLang="en-US" sz="47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目  录</a:t>
            </a:r>
          </a:p>
        </p:txBody>
      </p:sp>
      <p:sp>
        <p:nvSpPr>
          <p:cNvPr id="54" name="MH_Others_2"/>
          <p:cNvSpPr txBox="1"/>
          <p:nvPr>
            <p:custDataLst>
              <p:tags r:id="rId3"/>
            </p:custDataLst>
          </p:nvPr>
        </p:nvSpPr>
        <p:spPr>
          <a:xfrm>
            <a:off x="1846814" y="2698072"/>
            <a:ext cx="2023371" cy="306520"/>
          </a:xfrm>
          <a:prstGeom prst="rect">
            <a:avLst/>
          </a:prstGeom>
          <a:noFill/>
        </p:spPr>
        <p:txBody>
          <a:bodyPr wrap="square" lIns="0" tIns="0" rIns="0" bIns="0">
            <a:spAutoFit/>
          </a:bodyPr>
          <a:lstStyle/>
          <a:p>
            <a:pPr algn="ctr">
              <a:defRPr/>
            </a:pPr>
            <a:r>
              <a:rPr lang="en-US" altLang="zh-CN"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rPr>
              <a:t>CONTENTS</a:t>
            </a:r>
            <a:endParaRPr lang="zh-CN" altLang="en-US" sz="2000" b="1" dirty="0">
              <a:solidFill>
                <a:schemeClr val="accent1"/>
              </a:solidFill>
              <a:latin typeface="Arial" panose="020B0604020202020204" pitchFamily="34" charset="0"/>
              <a:ea typeface="微软雅黑" panose="020B0503020204020204" pitchFamily="34" charset="-122"/>
              <a:sym typeface="Arial" panose="020B0604020202020204" pitchFamily="34" charset="0"/>
            </a:endParaRPr>
          </a:p>
        </p:txBody>
      </p:sp>
    </p:spTree>
    <p:custDataLst>
      <p:tags r:id="rId1"/>
    </p:custDataLst>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31"/>
                                        </p:tgtEl>
                                        <p:attrNameLst>
                                          <p:attrName>style.visibility</p:attrName>
                                        </p:attrNameLst>
                                      </p:cBhvr>
                                      <p:to>
                                        <p:strVal val="visible"/>
                                      </p:to>
                                    </p:set>
                                    <p:anim calcmode="lin" valueType="num">
                                      <p:cBhvr>
                                        <p:cTn id="7" dur="1000" fill="hold"/>
                                        <p:tgtEl>
                                          <p:spTgt spid="31"/>
                                        </p:tgtEl>
                                        <p:attrNameLst>
                                          <p:attrName>ppt_w</p:attrName>
                                        </p:attrNameLst>
                                      </p:cBhvr>
                                      <p:tavLst>
                                        <p:tav tm="0">
                                          <p:val>
                                            <p:strVal val="#ppt_w+.3"/>
                                          </p:val>
                                        </p:tav>
                                        <p:tav tm="100000">
                                          <p:val>
                                            <p:strVal val="#ppt_w"/>
                                          </p:val>
                                        </p:tav>
                                      </p:tavLst>
                                    </p:anim>
                                    <p:anim calcmode="lin" valueType="num">
                                      <p:cBhvr>
                                        <p:cTn id="8" dur="1000" fill="hold"/>
                                        <p:tgtEl>
                                          <p:spTgt spid="31"/>
                                        </p:tgtEl>
                                        <p:attrNameLst>
                                          <p:attrName>ppt_h</p:attrName>
                                        </p:attrNameLst>
                                      </p:cBhvr>
                                      <p:tavLst>
                                        <p:tav tm="0">
                                          <p:val>
                                            <p:strVal val="#ppt_h"/>
                                          </p:val>
                                        </p:tav>
                                        <p:tav tm="100000">
                                          <p:val>
                                            <p:strVal val="#ppt_h"/>
                                          </p:val>
                                        </p:tav>
                                      </p:tavLst>
                                    </p:anim>
                                    <p:animEffect transition="in" filter="fade">
                                      <p:cBhvr>
                                        <p:cTn id="9" dur="1000"/>
                                        <p:tgtEl>
                                          <p:spTgt spid="31"/>
                                        </p:tgtEl>
                                      </p:cBhvr>
                                    </p:animEffect>
                                  </p:childTnLst>
                                </p:cTn>
                              </p:par>
                            </p:childTnLst>
                          </p:cTn>
                        </p:par>
                        <p:par>
                          <p:cTn id="10" fill="hold">
                            <p:stCondLst>
                              <p:cond delay="1000"/>
                            </p:stCondLst>
                            <p:childTnLst>
                              <p:par>
                                <p:cTn id="11" presetID="56" presetClass="entr" presetSubtype="0" fill="hold" grpId="0" nodeType="afterEffect">
                                  <p:stCondLst>
                                    <p:cond delay="0"/>
                                  </p:stCondLst>
                                  <p:iterate type="lt">
                                    <p:tmPct val="10000"/>
                                  </p:iterate>
                                  <p:childTnLst>
                                    <p:set>
                                      <p:cBhvr>
                                        <p:cTn id="12" dur="1" fill="hold">
                                          <p:stCondLst>
                                            <p:cond delay="0"/>
                                          </p:stCondLst>
                                        </p:cTn>
                                        <p:tgtEl>
                                          <p:spTgt spid="53"/>
                                        </p:tgtEl>
                                        <p:attrNameLst>
                                          <p:attrName>style.visibility</p:attrName>
                                        </p:attrNameLst>
                                      </p:cBhvr>
                                      <p:to>
                                        <p:strVal val="visible"/>
                                      </p:to>
                                    </p:set>
                                    <p:anim by="(-#ppt_w*2)" calcmode="lin" valueType="num">
                                      <p:cBhvr rctx="PPT">
                                        <p:cTn id="13" dur="500" autoRev="1" fill="hold">
                                          <p:stCondLst>
                                            <p:cond delay="0"/>
                                          </p:stCondLst>
                                        </p:cTn>
                                        <p:tgtEl>
                                          <p:spTgt spid="53"/>
                                        </p:tgtEl>
                                        <p:attrNameLst>
                                          <p:attrName>ppt_w</p:attrName>
                                        </p:attrNameLst>
                                      </p:cBhvr>
                                    </p:anim>
                                    <p:anim by="(#ppt_w*0.50)" calcmode="lin" valueType="num">
                                      <p:cBhvr>
                                        <p:cTn id="14" dur="500" decel="50000" autoRev="1" fill="hold">
                                          <p:stCondLst>
                                            <p:cond delay="0"/>
                                          </p:stCondLst>
                                        </p:cTn>
                                        <p:tgtEl>
                                          <p:spTgt spid="53"/>
                                        </p:tgtEl>
                                        <p:attrNameLst>
                                          <p:attrName>ppt_x</p:attrName>
                                        </p:attrNameLst>
                                      </p:cBhvr>
                                    </p:anim>
                                    <p:anim from="(-#ppt_h/2)" to="(#ppt_y)" calcmode="lin" valueType="num">
                                      <p:cBhvr>
                                        <p:cTn id="15" dur="1000" fill="hold">
                                          <p:stCondLst>
                                            <p:cond delay="0"/>
                                          </p:stCondLst>
                                        </p:cTn>
                                        <p:tgtEl>
                                          <p:spTgt spid="53"/>
                                        </p:tgtEl>
                                        <p:attrNameLst>
                                          <p:attrName>ppt_y</p:attrName>
                                        </p:attrNameLst>
                                      </p:cBhvr>
                                    </p:anim>
                                    <p:animRot by="21600000">
                                      <p:cBhvr>
                                        <p:cTn id="16" dur="1000" fill="hold">
                                          <p:stCondLst>
                                            <p:cond delay="0"/>
                                          </p:stCondLst>
                                        </p:cTn>
                                        <p:tgtEl>
                                          <p:spTgt spid="53"/>
                                        </p:tgtEl>
                                        <p:attrNameLst>
                                          <p:attrName>r</p:attrName>
                                        </p:attrNameLst>
                                      </p:cBhvr>
                                    </p:animRot>
                                  </p:childTnLst>
                                </p:cTn>
                              </p:par>
                              <p:par>
                                <p:cTn id="17" presetID="56" presetClass="entr" presetSubtype="0" fill="hold" grpId="0" nodeType="withEffect">
                                  <p:stCondLst>
                                    <p:cond delay="0"/>
                                  </p:stCondLst>
                                  <p:iterate type="lt">
                                    <p:tmPct val="10000"/>
                                  </p:iterate>
                                  <p:childTnLst>
                                    <p:set>
                                      <p:cBhvr>
                                        <p:cTn id="18" dur="1" fill="hold">
                                          <p:stCondLst>
                                            <p:cond delay="0"/>
                                          </p:stCondLst>
                                        </p:cTn>
                                        <p:tgtEl>
                                          <p:spTgt spid="54"/>
                                        </p:tgtEl>
                                        <p:attrNameLst>
                                          <p:attrName>style.visibility</p:attrName>
                                        </p:attrNameLst>
                                      </p:cBhvr>
                                      <p:to>
                                        <p:strVal val="visible"/>
                                      </p:to>
                                    </p:set>
                                    <p:anim by="(-#ppt_w*2)" calcmode="lin" valueType="num">
                                      <p:cBhvr rctx="PPT">
                                        <p:cTn id="19" dur="500" autoRev="1" fill="hold">
                                          <p:stCondLst>
                                            <p:cond delay="0"/>
                                          </p:stCondLst>
                                        </p:cTn>
                                        <p:tgtEl>
                                          <p:spTgt spid="54"/>
                                        </p:tgtEl>
                                        <p:attrNameLst>
                                          <p:attrName>ppt_w</p:attrName>
                                        </p:attrNameLst>
                                      </p:cBhvr>
                                    </p:anim>
                                    <p:anim by="(#ppt_w*0.50)" calcmode="lin" valueType="num">
                                      <p:cBhvr>
                                        <p:cTn id="20" dur="500" decel="50000" autoRev="1" fill="hold">
                                          <p:stCondLst>
                                            <p:cond delay="0"/>
                                          </p:stCondLst>
                                        </p:cTn>
                                        <p:tgtEl>
                                          <p:spTgt spid="54"/>
                                        </p:tgtEl>
                                        <p:attrNameLst>
                                          <p:attrName>ppt_x</p:attrName>
                                        </p:attrNameLst>
                                      </p:cBhvr>
                                    </p:anim>
                                    <p:anim from="(-#ppt_h/2)" to="(#ppt_y)" calcmode="lin" valueType="num">
                                      <p:cBhvr>
                                        <p:cTn id="21" dur="1000" fill="hold">
                                          <p:stCondLst>
                                            <p:cond delay="0"/>
                                          </p:stCondLst>
                                        </p:cTn>
                                        <p:tgtEl>
                                          <p:spTgt spid="54"/>
                                        </p:tgtEl>
                                        <p:attrNameLst>
                                          <p:attrName>ppt_y</p:attrName>
                                        </p:attrNameLst>
                                      </p:cBhvr>
                                    </p:anim>
                                    <p:animRot by="21600000">
                                      <p:cBhvr>
                                        <p:cTn id="22" dur="1000" fill="hold">
                                          <p:stCondLst>
                                            <p:cond delay="0"/>
                                          </p:stCondLst>
                                        </p:cTn>
                                        <p:tgtEl>
                                          <p:spTgt spid="54"/>
                                        </p:tgtEl>
                                        <p:attrNameLst>
                                          <p:attrName>r</p:attrName>
                                        </p:attrNameLst>
                                      </p:cBhvr>
                                    </p:animRot>
                                  </p:childTnLst>
                                </p:cTn>
                              </p:par>
                            </p:childTnLst>
                          </p:cTn>
                        </p:par>
                        <p:par>
                          <p:cTn id="23" fill="hold">
                            <p:stCondLst>
                              <p:cond delay="2700"/>
                            </p:stCondLst>
                            <p:childTnLst>
                              <p:par>
                                <p:cTn id="24" presetID="2" presetClass="entr" presetSubtype="4" fill="hold" nodeType="afterEffect">
                                  <p:stCondLst>
                                    <p:cond delay="0"/>
                                  </p:stCondLst>
                                  <p:childTnLst>
                                    <p:set>
                                      <p:cBhvr>
                                        <p:cTn id="25" dur="1" fill="hold">
                                          <p:stCondLst>
                                            <p:cond delay="0"/>
                                          </p:stCondLst>
                                        </p:cTn>
                                        <p:tgtEl>
                                          <p:spTgt spid="21"/>
                                        </p:tgtEl>
                                        <p:attrNameLst>
                                          <p:attrName>style.visibility</p:attrName>
                                        </p:attrNameLst>
                                      </p:cBhvr>
                                      <p:to>
                                        <p:strVal val="visible"/>
                                      </p:to>
                                    </p:set>
                                    <p:anim calcmode="lin" valueType="num">
                                      <p:cBhvr additive="base">
                                        <p:cTn id="26" dur="500" fill="hold"/>
                                        <p:tgtEl>
                                          <p:spTgt spid="21"/>
                                        </p:tgtEl>
                                        <p:attrNameLst>
                                          <p:attrName>ppt_x</p:attrName>
                                        </p:attrNameLst>
                                      </p:cBhvr>
                                      <p:tavLst>
                                        <p:tav tm="0">
                                          <p:val>
                                            <p:strVal val="#ppt_x"/>
                                          </p:val>
                                        </p:tav>
                                        <p:tav tm="100000">
                                          <p:val>
                                            <p:strVal val="#ppt_x"/>
                                          </p:val>
                                        </p:tav>
                                      </p:tavLst>
                                    </p:anim>
                                    <p:anim calcmode="lin" valueType="num">
                                      <p:cBhvr additive="base">
                                        <p:cTn id="27" dur="500" fill="hold"/>
                                        <p:tgtEl>
                                          <p:spTgt spid="21"/>
                                        </p:tgtEl>
                                        <p:attrNameLst>
                                          <p:attrName>ppt_y</p:attrName>
                                        </p:attrNameLst>
                                      </p:cBhvr>
                                      <p:tavLst>
                                        <p:tav tm="0">
                                          <p:val>
                                            <p:strVal val="1+#ppt_h/2"/>
                                          </p:val>
                                        </p:tav>
                                        <p:tav tm="100000">
                                          <p:val>
                                            <p:strVal val="#ppt_y"/>
                                          </p:val>
                                        </p:tav>
                                      </p:tavLst>
                                    </p:anim>
                                  </p:childTnLst>
                                </p:cTn>
                              </p:par>
                            </p:childTnLst>
                          </p:cTn>
                        </p:par>
                        <p:par>
                          <p:cTn id="28" fill="hold">
                            <p:stCondLst>
                              <p:cond delay="3200"/>
                            </p:stCondLst>
                            <p:childTnLst>
                              <p:par>
                                <p:cTn id="29" presetID="2" presetClass="entr" presetSubtype="4" fill="hold" nodeType="afterEffect">
                                  <p:stCondLst>
                                    <p:cond delay="0"/>
                                  </p:stCondLst>
                                  <p:childTnLst>
                                    <p:set>
                                      <p:cBhvr>
                                        <p:cTn id="30" dur="1" fill="hold">
                                          <p:stCondLst>
                                            <p:cond delay="0"/>
                                          </p:stCondLst>
                                        </p:cTn>
                                        <p:tgtEl>
                                          <p:spTgt spid="35"/>
                                        </p:tgtEl>
                                        <p:attrNameLst>
                                          <p:attrName>style.visibility</p:attrName>
                                        </p:attrNameLst>
                                      </p:cBhvr>
                                      <p:to>
                                        <p:strVal val="visible"/>
                                      </p:to>
                                    </p:set>
                                    <p:anim calcmode="lin" valueType="num">
                                      <p:cBhvr additive="base">
                                        <p:cTn id="31" dur="500" fill="hold"/>
                                        <p:tgtEl>
                                          <p:spTgt spid="35"/>
                                        </p:tgtEl>
                                        <p:attrNameLst>
                                          <p:attrName>ppt_x</p:attrName>
                                        </p:attrNameLst>
                                      </p:cBhvr>
                                      <p:tavLst>
                                        <p:tav tm="0">
                                          <p:val>
                                            <p:strVal val="#ppt_x"/>
                                          </p:val>
                                        </p:tav>
                                        <p:tav tm="100000">
                                          <p:val>
                                            <p:strVal val="#ppt_x"/>
                                          </p:val>
                                        </p:tav>
                                      </p:tavLst>
                                    </p:anim>
                                    <p:anim calcmode="lin" valueType="num">
                                      <p:cBhvr additive="base">
                                        <p:cTn id="32" dur="500" fill="hold"/>
                                        <p:tgtEl>
                                          <p:spTgt spid="35"/>
                                        </p:tgtEl>
                                        <p:attrNameLst>
                                          <p:attrName>ppt_y</p:attrName>
                                        </p:attrNameLst>
                                      </p:cBhvr>
                                      <p:tavLst>
                                        <p:tav tm="0">
                                          <p:val>
                                            <p:strVal val="1+#ppt_h/2"/>
                                          </p:val>
                                        </p:tav>
                                        <p:tav tm="100000">
                                          <p:val>
                                            <p:strVal val="#ppt_y"/>
                                          </p:val>
                                        </p:tav>
                                      </p:tavLst>
                                    </p:anim>
                                  </p:childTnLst>
                                </p:cTn>
                              </p:par>
                            </p:childTnLst>
                          </p:cTn>
                        </p:par>
                        <p:par>
                          <p:cTn id="33" fill="hold">
                            <p:stCondLst>
                              <p:cond delay="3700"/>
                            </p:stCondLst>
                            <p:childTnLst>
                              <p:par>
                                <p:cTn id="34" presetID="2" presetClass="entr" presetSubtype="4"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ppt_x"/>
                                          </p:val>
                                        </p:tav>
                                        <p:tav tm="100000">
                                          <p:val>
                                            <p:strVal val="#ppt_x"/>
                                          </p:val>
                                        </p:tav>
                                      </p:tavLst>
                                    </p:anim>
                                    <p:anim calcmode="lin" valueType="num">
                                      <p:cBhvr additive="base">
                                        <p:cTn id="37" dur="500" fill="hold"/>
                                        <p:tgtEl>
                                          <p:spTgt spid="41"/>
                                        </p:tgtEl>
                                        <p:attrNameLst>
                                          <p:attrName>ppt_y</p:attrName>
                                        </p:attrNameLst>
                                      </p:cBhvr>
                                      <p:tavLst>
                                        <p:tav tm="0">
                                          <p:val>
                                            <p:strVal val="1+#ppt_h/2"/>
                                          </p:val>
                                        </p:tav>
                                        <p:tav tm="100000">
                                          <p:val>
                                            <p:strVal val="#ppt_y"/>
                                          </p:val>
                                        </p:tav>
                                      </p:tavLst>
                                    </p:anim>
                                  </p:childTnLst>
                                </p:cTn>
                              </p:par>
                            </p:childTnLst>
                          </p:cTn>
                        </p:par>
                        <p:par>
                          <p:cTn id="38" fill="hold">
                            <p:stCondLst>
                              <p:cond delay="4200"/>
                            </p:stCondLst>
                            <p:childTnLst>
                              <p:par>
                                <p:cTn id="39" presetID="2" presetClass="entr" presetSubtype="4" fill="hold" nodeType="afterEffect">
                                  <p:stCondLst>
                                    <p:cond delay="0"/>
                                  </p:stCondLst>
                                  <p:childTnLst>
                                    <p:set>
                                      <p:cBhvr>
                                        <p:cTn id="40" dur="1" fill="hold">
                                          <p:stCondLst>
                                            <p:cond delay="0"/>
                                          </p:stCondLst>
                                        </p:cTn>
                                        <p:tgtEl>
                                          <p:spTgt spid="47"/>
                                        </p:tgtEl>
                                        <p:attrNameLst>
                                          <p:attrName>style.visibility</p:attrName>
                                        </p:attrNameLst>
                                      </p:cBhvr>
                                      <p:to>
                                        <p:strVal val="visible"/>
                                      </p:to>
                                    </p:set>
                                    <p:anim calcmode="lin" valueType="num">
                                      <p:cBhvr additive="base">
                                        <p:cTn id="41" dur="500" fill="hold"/>
                                        <p:tgtEl>
                                          <p:spTgt spid="47"/>
                                        </p:tgtEl>
                                        <p:attrNameLst>
                                          <p:attrName>ppt_x</p:attrName>
                                        </p:attrNameLst>
                                      </p:cBhvr>
                                      <p:tavLst>
                                        <p:tav tm="0">
                                          <p:val>
                                            <p:strVal val="#ppt_x"/>
                                          </p:val>
                                        </p:tav>
                                        <p:tav tm="100000">
                                          <p:val>
                                            <p:strVal val="#ppt_x"/>
                                          </p:val>
                                        </p:tav>
                                      </p:tavLst>
                                    </p:anim>
                                    <p:anim calcmode="lin" valueType="num">
                                      <p:cBhvr additive="base">
                                        <p:cTn id="42" dur="500" fill="hold"/>
                                        <p:tgtEl>
                                          <p:spTgt spid="47"/>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 grpId="0"/>
      <p:bldP spid="5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reeform 6"/>
          <p:cNvSpPr/>
          <p:nvPr/>
        </p:nvSpPr>
        <p:spPr bwMode="auto">
          <a:xfrm>
            <a:off x="3249730" y="1059910"/>
            <a:ext cx="2639278" cy="612038"/>
          </a:xfrm>
          <a:custGeom>
            <a:avLst/>
            <a:gdLst>
              <a:gd name="T0" fmla="*/ 5992 w 5992"/>
              <a:gd name="T1" fmla="*/ 1388 h 1388"/>
              <a:gd name="T2" fmla="*/ 2992 w 5992"/>
              <a:gd name="T3" fmla="*/ 8 h 1388"/>
              <a:gd name="T4" fmla="*/ 2995 w 5992"/>
              <a:gd name="T5" fmla="*/ 0 h 1388"/>
              <a:gd name="T6" fmla="*/ 0 w 5992"/>
              <a:gd name="T7" fmla="*/ 1384 h 1388"/>
              <a:gd name="T8" fmla="*/ 5984 w 5992"/>
              <a:gd name="T9" fmla="*/ 1384 h 1388"/>
              <a:gd name="T10" fmla="*/ 5992 w 5992"/>
              <a:gd name="T11" fmla="*/ 1388 h 1388"/>
            </a:gdLst>
            <a:ahLst/>
            <a:cxnLst>
              <a:cxn ang="0">
                <a:pos x="T0" y="T1"/>
              </a:cxn>
              <a:cxn ang="0">
                <a:pos x="T2" y="T3"/>
              </a:cxn>
              <a:cxn ang="0">
                <a:pos x="T4" y="T5"/>
              </a:cxn>
              <a:cxn ang="0">
                <a:pos x="T6" y="T7"/>
              </a:cxn>
              <a:cxn ang="0">
                <a:pos x="T8" y="T9"/>
              </a:cxn>
              <a:cxn ang="0">
                <a:pos x="T10" y="T11"/>
              </a:cxn>
            </a:cxnLst>
            <a:rect l="0" t="0" r="r" b="b"/>
            <a:pathLst>
              <a:path w="5992" h="1388">
                <a:moveTo>
                  <a:pt x="5992" y="1388"/>
                </a:moveTo>
                <a:cubicBezTo>
                  <a:pt x="5271" y="539"/>
                  <a:pt x="4196" y="0"/>
                  <a:pt x="2992" y="8"/>
                </a:cubicBezTo>
                <a:lnTo>
                  <a:pt x="2995" y="0"/>
                </a:lnTo>
                <a:cubicBezTo>
                  <a:pt x="1794" y="0"/>
                  <a:pt x="719" y="539"/>
                  <a:pt x="0" y="1384"/>
                </a:cubicBezTo>
                <a:lnTo>
                  <a:pt x="5984" y="1384"/>
                </a:lnTo>
                <a:lnTo>
                  <a:pt x="5992" y="1388"/>
                </a:lnTo>
                <a:close/>
              </a:path>
            </a:pathLst>
          </a:custGeom>
          <a:solidFill>
            <a:schemeClr val="accent1"/>
          </a:solidFill>
          <a:ln w="3175" cap="flat" cmpd="sng" algn="ctr">
            <a:solidFill>
              <a:srgbClr val="D7D7D7"/>
            </a:solidFill>
            <a:prstDash val="solid"/>
          </a:ln>
          <a:effectLst/>
        </p:spPr>
        <p:txBody>
          <a:bodyPr lIns="91458" tIns="45729" rIns="91458" bIns="45729" anchor="ctr"/>
          <a:lstStyle/>
          <a:p>
            <a:pPr algn="ctr" fontAlgn="auto">
              <a:spcBef>
                <a:spcPts val="0"/>
              </a:spcBef>
              <a:spcAft>
                <a:spcPts val="0"/>
              </a:spcAft>
              <a:defRPr/>
            </a:pPr>
            <a:r>
              <a:rPr lang="zh-CN" altLang="en-US" sz="1200" kern="0" dirty="0">
                <a:solidFill>
                  <a:schemeClr val="bg1"/>
                </a:solidFill>
                <a:latin typeface="方正兰亭黑_GBK" pitchFamily="2" charset="-122"/>
                <a:ea typeface="方正兰亭黑_GBK" pitchFamily="2" charset="-122"/>
              </a:rPr>
              <a:t>单击此处添加文本</a:t>
            </a:r>
          </a:p>
        </p:txBody>
      </p:sp>
      <p:sp>
        <p:nvSpPr>
          <p:cNvPr id="3" name="Freeform 7"/>
          <p:cNvSpPr/>
          <p:nvPr/>
        </p:nvSpPr>
        <p:spPr bwMode="auto">
          <a:xfrm>
            <a:off x="2883262" y="1775325"/>
            <a:ext cx="3368691" cy="613212"/>
          </a:xfrm>
          <a:custGeom>
            <a:avLst/>
            <a:gdLst>
              <a:gd name="T0" fmla="*/ 7008 w 7649"/>
              <a:gd name="T1" fmla="*/ 1 h 1393"/>
              <a:gd name="T2" fmla="*/ 640 w 7649"/>
              <a:gd name="T3" fmla="*/ 1 h 1393"/>
              <a:gd name="T4" fmla="*/ 645 w 7649"/>
              <a:gd name="T5" fmla="*/ 0 h 1393"/>
              <a:gd name="T6" fmla="*/ 0 w 7649"/>
              <a:gd name="T7" fmla="*/ 1393 h 1393"/>
              <a:gd name="T8" fmla="*/ 7648 w 7649"/>
              <a:gd name="T9" fmla="*/ 1393 h 1393"/>
              <a:gd name="T10" fmla="*/ 7649 w 7649"/>
              <a:gd name="T11" fmla="*/ 1388 h 1393"/>
              <a:gd name="T12" fmla="*/ 7008 w 7649"/>
              <a:gd name="T13" fmla="*/ 1 h 1393"/>
            </a:gdLst>
            <a:ahLst/>
            <a:cxnLst>
              <a:cxn ang="0">
                <a:pos x="T0" y="T1"/>
              </a:cxn>
              <a:cxn ang="0">
                <a:pos x="T2" y="T3"/>
              </a:cxn>
              <a:cxn ang="0">
                <a:pos x="T4" y="T5"/>
              </a:cxn>
              <a:cxn ang="0">
                <a:pos x="T6" y="T7"/>
              </a:cxn>
              <a:cxn ang="0">
                <a:pos x="T8" y="T9"/>
              </a:cxn>
              <a:cxn ang="0">
                <a:pos x="T10" y="T11"/>
              </a:cxn>
              <a:cxn ang="0">
                <a:pos x="T12" y="T13"/>
              </a:cxn>
            </a:cxnLst>
            <a:rect l="0" t="0" r="r" b="b"/>
            <a:pathLst>
              <a:path w="7649" h="1393">
                <a:moveTo>
                  <a:pt x="7008" y="1"/>
                </a:moveTo>
                <a:lnTo>
                  <a:pt x="640" y="1"/>
                </a:lnTo>
                <a:lnTo>
                  <a:pt x="645" y="0"/>
                </a:lnTo>
                <a:cubicBezTo>
                  <a:pt x="347" y="410"/>
                  <a:pt x="127" y="880"/>
                  <a:pt x="0" y="1393"/>
                </a:cubicBezTo>
                <a:lnTo>
                  <a:pt x="7648" y="1393"/>
                </a:lnTo>
                <a:lnTo>
                  <a:pt x="7649" y="1388"/>
                </a:lnTo>
                <a:cubicBezTo>
                  <a:pt x="7527" y="880"/>
                  <a:pt x="7307" y="410"/>
                  <a:pt x="7008" y="1"/>
                </a:cubicBezTo>
                <a:close/>
              </a:path>
            </a:pathLst>
          </a:custGeom>
          <a:solidFill>
            <a:schemeClr val="accent2"/>
          </a:solidFill>
          <a:ln w="3175" cap="flat" cmpd="sng" algn="ctr">
            <a:solidFill>
              <a:srgbClr val="D7D7D7"/>
            </a:solidFill>
            <a:prstDash val="solid"/>
          </a:ln>
          <a:effectLst/>
        </p:spPr>
        <p:txBody>
          <a:bodyPr lIns="91458" tIns="45729" rIns="91458" bIns="45729" anchor="ctr"/>
          <a:lstStyle/>
          <a:p>
            <a:pPr algn="ctr">
              <a:defRPr/>
            </a:pPr>
            <a:r>
              <a:rPr lang="zh-CN" altLang="en-US" sz="1200" kern="0" dirty="0">
                <a:solidFill>
                  <a:schemeClr val="bg1"/>
                </a:solidFill>
                <a:latin typeface="方正兰亭黑_GBK" pitchFamily="2" charset="-122"/>
                <a:ea typeface="方正兰亭黑_GBK" pitchFamily="2" charset="-122"/>
              </a:rPr>
              <a:t>单击此处添加文本</a:t>
            </a:r>
          </a:p>
        </p:txBody>
      </p:sp>
      <p:sp>
        <p:nvSpPr>
          <p:cNvPr id="4" name="Freeform 8"/>
          <p:cNvSpPr/>
          <p:nvPr/>
        </p:nvSpPr>
        <p:spPr bwMode="auto">
          <a:xfrm>
            <a:off x="3254430" y="3918045"/>
            <a:ext cx="2631056" cy="606164"/>
          </a:xfrm>
          <a:custGeom>
            <a:avLst/>
            <a:gdLst>
              <a:gd name="T0" fmla="*/ 5973 w 5973"/>
              <a:gd name="T1" fmla="*/ 0 h 1376"/>
              <a:gd name="T2" fmla="*/ 5 w 5973"/>
              <a:gd name="T3" fmla="*/ 0 h 1376"/>
              <a:gd name="T4" fmla="*/ 0 w 5973"/>
              <a:gd name="T5" fmla="*/ 2 h 1376"/>
              <a:gd name="T6" fmla="*/ 2981 w 5973"/>
              <a:gd name="T7" fmla="*/ 1376 h 1376"/>
              <a:gd name="T8" fmla="*/ 2984 w 5973"/>
              <a:gd name="T9" fmla="*/ 1374 h 1376"/>
              <a:gd name="T10" fmla="*/ 5973 w 5973"/>
              <a:gd name="T11" fmla="*/ 0 h 1376"/>
            </a:gdLst>
            <a:ahLst/>
            <a:cxnLst>
              <a:cxn ang="0">
                <a:pos x="T0" y="T1"/>
              </a:cxn>
              <a:cxn ang="0">
                <a:pos x="T2" y="T3"/>
              </a:cxn>
              <a:cxn ang="0">
                <a:pos x="T4" y="T5"/>
              </a:cxn>
              <a:cxn ang="0">
                <a:pos x="T6" y="T7"/>
              </a:cxn>
              <a:cxn ang="0">
                <a:pos x="T8" y="T9"/>
              </a:cxn>
              <a:cxn ang="0">
                <a:pos x="T10" y="T11"/>
              </a:cxn>
            </a:cxnLst>
            <a:rect l="0" t="0" r="r" b="b"/>
            <a:pathLst>
              <a:path w="5973" h="1376">
                <a:moveTo>
                  <a:pt x="5973" y="0"/>
                </a:moveTo>
                <a:lnTo>
                  <a:pt x="5" y="0"/>
                </a:lnTo>
                <a:lnTo>
                  <a:pt x="0" y="2"/>
                </a:lnTo>
                <a:cubicBezTo>
                  <a:pt x="721" y="842"/>
                  <a:pt x="1790" y="1374"/>
                  <a:pt x="2981" y="1376"/>
                </a:cubicBezTo>
                <a:lnTo>
                  <a:pt x="2984" y="1374"/>
                </a:lnTo>
                <a:cubicBezTo>
                  <a:pt x="4178" y="1374"/>
                  <a:pt x="5247" y="842"/>
                  <a:pt x="5973" y="0"/>
                </a:cubicBezTo>
                <a:close/>
              </a:path>
            </a:pathLst>
          </a:custGeom>
          <a:solidFill>
            <a:schemeClr val="accent1"/>
          </a:solidFill>
          <a:ln w="3175" cap="flat" cmpd="sng" algn="ctr">
            <a:solidFill>
              <a:srgbClr val="D7D7D7"/>
            </a:solidFill>
            <a:prstDash val="solid"/>
          </a:ln>
          <a:effectLst/>
        </p:spPr>
        <p:txBody>
          <a:bodyPr lIns="91458" tIns="45729" rIns="91458" bIns="45729" anchor="ctr">
            <a:noAutofit/>
          </a:bodyPr>
          <a:lstStyle/>
          <a:p>
            <a:pPr algn="ctr" fontAlgn="auto">
              <a:spcBef>
                <a:spcPts val="0"/>
              </a:spcBef>
              <a:spcAft>
                <a:spcPts val="0"/>
              </a:spcAft>
              <a:defRPr/>
            </a:pPr>
            <a:r>
              <a:rPr lang="zh-CN" altLang="en-US" sz="1200" kern="0" dirty="0">
                <a:solidFill>
                  <a:schemeClr val="bg1"/>
                </a:solidFill>
                <a:latin typeface="方正兰亭黑_GBK" pitchFamily="2" charset="-122"/>
                <a:ea typeface="方正兰亭黑_GBK" pitchFamily="2" charset="-122"/>
              </a:rPr>
              <a:t>单击此处添加文本</a:t>
            </a:r>
          </a:p>
        </p:txBody>
      </p:sp>
      <p:sp>
        <p:nvSpPr>
          <p:cNvPr id="5" name="Freeform 9"/>
          <p:cNvSpPr/>
          <p:nvPr/>
        </p:nvSpPr>
        <p:spPr bwMode="auto">
          <a:xfrm>
            <a:off x="2837454" y="2487215"/>
            <a:ext cx="3463832" cy="613212"/>
          </a:xfrm>
          <a:custGeom>
            <a:avLst/>
            <a:gdLst>
              <a:gd name="T0" fmla="*/ 7799 w 7864"/>
              <a:gd name="T1" fmla="*/ 1391 h 1392"/>
              <a:gd name="T2" fmla="*/ 7864 w 7864"/>
              <a:gd name="T3" fmla="*/ 688 h 1392"/>
              <a:gd name="T4" fmla="*/ 7862 w 7864"/>
              <a:gd name="T5" fmla="*/ 691 h 1392"/>
              <a:gd name="T6" fmla="*/ 7800 w 7864"/>
              <a:gd name="T7" fmla="*/ 0 h 1392"/>
              <a:gd name="T8" fmla="*/ 56 w 7864"/>
              <a:gd name="T9" fmla="*/ 0 h 1392"/>
              <a:gd name="T10" fmla="*/ 60 w 7864"/>
              <a:gd name="T11" fmla="*/ 4 h 1392"/>
              <a:gd name="T12" fmla="*/ 8 w 7864"/>
              <a:gd name="T13" fmla="*/ 688 h 1392"/>
              <a:gd name="T14" fmla="*/ 0 w 7864"/>
              <a:gd name="T15" fmla="*/ 691 h 1392"/>
              <a:gd name="T16" fmla="*/ 56 w 7864"/>
              <a:gd name="T17" fmla="*/ 1392 h 1392"/>
              <a:gd name="T18" fmla="*/ 7800 w 7864"/>
              <a:gd name="T19" fmla="*/ 1392 h 1392"/>
              <a:gd name="T20" fmla="*/ 7799 w 7864"/>
              <a:gd name="T21" fmla="*/ 1391 h 13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7864" h="1392">
                <a:moveTo>
                  <a:pt x="7799" y="1391"/>
                </a:moveTo>
                <a:cubicBezTo>
                  <a:pt x="7840" y="1164"/>
                  <a:pt x="7862" y="930"/>
                  <a:pt x="7864" y="688"/>
                </a:cubicBezTo>
                <a:lnTo>
                  <a:pt x="7862" y="691"/>
                </a:lnTo>
                <a:cubicBezTo>
                  <a:pt x="7862" y="457"/>
                  <a:pt x="7841" y="227"/>
                  <a:pt x="7800" y="0"/>
                </a:cubicBezTo>
                <a:lnTo>
                  <a:pt x="56" y="0"/>
                </a:lnTo>
                <a:lnTo>
                  <a:pt x="60" y="4"/>
                </a:lnTo>
                <a:cubicBezTo>
                  <a:pt x="21" y="227"/>
                  <a:pt x="0" y="457"/>
                  <a:pt x="8" y="688"/>
                </a:cubicBezTo>
                <a:lnTo>
                  <a:pt x="0" y="691"/>
                </a:lnTo>
                <a:cubicBezTo>
                  <a:pt x="0" y="930"/>
                  <a:pt x="22" y="1164"/>
                  <a:pt x="56" y="1392"/>
                </a:cubicBezTo>
                <a:lnTo>
                  <a:pt x="7800" y="1392"/>
                </a:lnTo>
                <a:lnTo>
                  <a:pt x="7799" y="1391"/>
                </a:lnTo>
                <a:close/>
              </a:path>
            </a:pathLst>
          </a:custGeom>
          <a:solidFill>
            <a:schemeClr val="accent3"/>
          </a:solidFill>
          <a:ln w="3175" cap="flat" cmpd="sng" algn="ctr">
            <a:solidFill>
              <a:srgbClr val="D7D7D7"/>
            </a:solidFill>
            <a:prstDash val="solid"/>
          </a:ln>
          <a:effectLst/>
        </p:spPr>
        <p:txBody>
          <a:bodyPr lIns="91458" tIns="45729" rIns="91458" bIns="45729" anchor="ctr">
            <a:noAutofit/>
          </a:bodyPr>
          <a:lstStyle/>
          <a:p>
            <a:pPr algn="ctr" defTabSz="914400" fontAlgn="auto">
              <a:spcBef>
                <a:spcPts val="0"/>
              </a:spcBef>
              <a:spcAft>
                <a:spcPts val="0"/>
              </a:spcAft>
              <a:defRPr/>
            </a:pPr>
            <a:r>
              <a:rPr lang="zh-CN" altLang="en-US" sz="1200" kern="0" dirty="0">
                <a:solidFill>
                  <a:schemeClr val="bg1"/>
                </a:solidFill>
                <a:latin typeface="方正兰亭黑_GBK" pitchFamily="2" charset="-122"/>
                <a:ea typeface="方正兰亭黑_GBK" pitchFamily="2" charset="-122"/>
              </a:rPr>
              <a:t>单击此处添加文本</a:t>
            </a:r>
          </a:p>
        </p:txBody>
      </p:sp>
      <p:sp>
        <p:nvSpPr>
          <p:cNvPr id="6" name="Freeform 10"/>
          <p:cNvSpPr/>
          <p:nvPr/>
        </p:nvSpPr>
        <p:spPr bwMode="auto">
          <a:xfrm>
            <a:off x="2886786" y="3203804"/>
            <a:ext cx="3365168" cy="610864"/>
          </a:xfrm>
          <a:custGeom>
            <a:avLst/>
            <a:gdLst>
              <a:gd name="T0" fmla="*/ 7640 w 7640"/>
              <a:gd name="T1" fmla="*/ 5 h 1387"/>
              <a:gd name="T2" fmla="*/ 8 w 7640"/>
              <a:gd name="T3" fmla="*/ 5 h 1387"/>
              <a:gd name="T4" fmla="*/ 0 w 7640"/>
              <a:gd name="T5" fmla="*/ 0 h 1387"/>
              <a:gd name="T6" fmla="*/ 648 w 7640"/>
              <a:gd name="T7" fmla="*/ 1381 h 1387"/>
              <a:gd name="T8" fmla="*/ 6984 w 7640"/>
              <a:gd name="T9" fmla="*/ 1381 h 1387"/>
              <a:gd name="T10" fmla="*/ 6990 w 7640"/>
              <a:gd name="T11" fmla="*/ 1387 h 1387"/>
              <a:gd name="T12" fmla="*/ 7640 w 7640"/>
              <a:gd name="T13" fmla="*/ 5 h 1387"/>
            </a:gdLst>
            <a:ahLst/>
            <a:cxnLst>
              <a:cxn ang="0">
                <a:pos x="T0" y="T1"/>
              </a:cxn>
              <a:cxn ang="0">
                <a:pos x="T2" y="T3"/>
              </a:cxn>
              <a:cxn ang="0">
                <a:pos x="T4" y="T5"/>
              </a:cxn>
              <a:cxn ang="0">
                <a:pos x="T6" y="T7"/>
              </a:cxn>
              <a:cxn ang="0">
                <a:pos x="T8" y="T9"/>
              </a:cxn>
              <a:cxn ang="0">
                <a:pos x="T10" y="T11"/>
              </a:cxn>
              <a:cxn ang="0">
                <a:pos x="T12" y="T13"/>
              </a:cxn>
            </a:cxnLst>
            <a:rect l="0" t="0" r="r" b="b"/>
            <a:pathLst>
              <a:path w="7640" h="1387">
                <a:moveTo>
                  <a:pt x="7640" y="5"/>
                </a:moveTo>
                <a:lnTo>
                  <a:pt x="8" y="5"/>
                </a:lnTo>
                <a:lnTo>
                  <a:pt x="0" y="0"/>
                </a:lnTo>
                <a:cubicBezTo>
                  <a:pt x="125" y="508"/>
                  <a:pt x="348" y="978"/>
                  <a:pt x="648" y="1381"/>
                </a:cubicBezTo>
                <a:lnTo>
                  <a:pt x="6984" y="1381"/>
                </a:lnTo>
                <a:lnTo>
                  <a:pt x="6990" y="1387"/>
                </a:lnTo>
                <a:cubicBezTo>
                  <a:pt x="7291" y="978"/>
                  <a:pt x="7514" y="508"/>
                  <a:pt x="7640" y="5"/>
                </a:cubicBezTo>
                <a:close/>
              </a:path>
            </a:pathLst>
          </a:custGeom>
          <a:solidFill>
            <a:schemeClr val="accent4"/>
          </a:solidFill>
          <a:ln w="3175" cap="flat" cmpd="sng" algn="ctr">
            <a:solidFill>
              <a:srgbClr val="D7D7D7"/>
            </a:solidFill>
            <a:prstDash val="solid"/>
          </a:ln>
          <a:effectLst/>
        </p:spPr>
        <p:txBody>
          <a:bodyPr lIns="91458" tIns="45729" rIns="91458" bIns="45729" anchor="ctr">
            <a:noAutofit/>
          </a:bodyPr>
          <a:lstStyle/>
          <a:p>
            <a:pPr algn="ctr">
              <a:defRPr/>
            </a:pPr>
            <a:r>
              <a:rPr lang="zh-CN" altLang="en-US" sz="1200" kern="0" dirty="0">
                <a:solidFill>
                  <a:schemeClr val="bg1"/>
                </a:solidFill>
                <a:latin typeface="方正兰亭黑_GBK" pitchFamily="2" charset="-122"/>
                <a:ea typeface="方正兰亭黑_GBK" pitchFamily="2" charset="-122"/>
              </a:rPr>
              <a:t>单击此处添加文本</a:t>
            </a:r>
          </a:p>
        </p:txBody>
      </p:sp>
      <p:grpSp>
        <p:nvGrpSpPr>
          <p:cNvPr id="8" name="组合 12"/>
          <p:cNvGrpSpPr/>
          <p:nvPr/>
        </p:nvGrpSpPr>
        <p:grpSpPr>
          <a:xfrm>
            <a:off x="611666" y="1924271"/>
            <a:ext cx="1800513" cy="1656695"/>
            <a:chOff x="611560" y="1923677"/>
            <a:chExt cx="1800200" cy="1656184"/>
          </a:xfrm>
          <a:noFill/>
        </p:grpSpPr>
        <p:sp>
          <p:nvSpPr>
            <p:cNvPr id="7" name="右箭头 6"/>
            <p:cNvSpPr/>
            <p:nvPr/>
          </p:nvSpPr>
          <p:spPr>
            <a:xfrm>
              <a:off x="611560" y="1923677"/>
              <a:ext cx="1800200" cy="1656184"/>
            </a:xfrm>
            <a:custGeom>
              <a:avLst/>
              <a:gdLst/>
              <a:ahLst/>
              <a:cxnLst/>
              <a:rect l="l" t="t" r="r" b="b"/>
              <a:pathLst>
                <a:path w="1800200" h="1656184">
                  <a:moveTo>
                    <a:pt x="828092" y="0"/>
                  </a:moveTo>
                  <a:cubicBezTo>
                    <a:pt x="1250086" y="0"/>
                    <a:pt x="1598354" y="315651"/>
                    <a:pt x="1648917" y="723822"/>
                  </a:cubicBezTo>
                  <a:lnTo>
                    <a:pt x="1800200" y="828093"/>
                  </a:lnTo>
                  <a:lnTo>
                    <a:pt x="1648917" y="932363"/>
                  </a:lnTo>
                  <a:cubicBezTo>
                    <a:pt x="1598354" y="1340533"/>
                    <a:pt x="1250085" y="1656184"/>
                    <a:pt x="828092" y="1656184"/>
                  </a:cubicBezTo>
                  <a:cubicBezTo>
                    <a:pt x="370749" y="1656184"/>
                    <a:pt x="0" y="1285435"/>
                    <a:pt x="0" y="828092"/>
                  </a:cubicBezTo>
                  <a:cubicBezTo>
                    <a:pt x="0" y="370749"/>
                    <a:pt x="370749" y="0"/>
                    <a:pt x="828092" y="0"/>
                  </a:cubicBezTo>
                  <a:close/>
                </a:path>
              </a:pathLst>
            </a:custGeom>
            <a:grpFill/>
            <a:ln w="190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899592" y="2567103"/>
              <a:ext cx="1107996" cy="369332"/>
            </a:xfrm>
            <a:prstGeom prst="rect">
              <a:avLst/>
            </a:prstGeom>
            <a:noFill/>
            <a:ln w="19050">
              <a:noFill/>
              <a:prstDash val="dash"/>
            </a:ln>
          </p:spPr>
          <p:txBody>
            <a:bodyPr wrap="none">
              <a:spAutoFit/>
            </a:bodyPr>
            <a:lstStyle/>
            <a:p>
              <a:r>
                <a:rPr lang="zh-CN" altLang="en-US" dirty="0">
                  <a:solidFill>
                    <a:schemeClr val="tx1">
                      <a:lumMod val="50000"/>
                      <a:lumOff val="50000"/>
                    </a:schemeClr>
                  </a:solidFill>
                  <a:latin typeface="方正兰亭中黑_GBK" pitchFamily="2" charset="-122"/>
                  <a:ea typeface="方正兰亭中黑_GBK" pitchFamily="2" charset="-122"/>
                </a:rPr>
                <a:t>添加文本</a:t>
              </a:r>
            </a:p>
          </p:txBody>
        </p:sp>
      </p:grpSp>
      <p:grpSp>
        <p:nvGrpSpPr>
          <p:cNvPr id="9" name="组合 13"/>
          <p:cNvGrpSpPr/>
          <p:nvPr/>
        </p:nvGrpSpPr>
        <p:grpSpPr>
          <a:xfrm>
            <a:off x="6733409" y="1924271"/>
            <a:ext cx="1800513" cy="1656695"/>
            <a:chOff x="6732240" y="1923677"/>
            <a:chExt cx="1800200" cy="1656184"/>
          </a:xfrm>
          <a:noFill/>
        </p:grpSpPr>
        <p:sp>
          <p:nvSpPr>
            <p:cNvPr id="10" name="右箭头 6"/>
            <p:cNvSpPr/>
            <p:nvPr/>
          </p:nvSpPr>
          <p:spPr>
            <a:xfrm flipH="1">
              <a:off x="6732240" y="1923677"/>
              <a:ext cx="1800200" cy="1656184"/>
            </a:xfrm>
            <a:custGeom>
              <a:avLst/>
              <a:gdLst/>
              <a:ahLst/>
              <a:cxnLst/>
              <a:rect l="l" t="t" r="r" b="b"/>
              <a:pathLst>
                <a:path w="1800200" h="1656184">
                  <a:moveTo>
                    <a:pt x="828092" y="0"/>
                  </a:moveTo>
                  <a:cubicBezTo>
                    <a:pt x="1250086" y="0"/>
                    <a:pt x="1598354" y="315651"/>
                    <a:pt x="1648917" y="723822"/>
                  </a:cubicBezTo>
                  <a:lnTo>
                    <a:pt x="1800200" y="828093"/>
                  </a:lnTo>
                  <a:lnTo>
                    <a:pt x="1648917" y="932363"/>
                  </a:lnTo>
                  <a:cubicBezTo>
                    <a:pt x="1598354" y="1340533"/>
                    <a:pt x="1250085" y="1656184"/>
                    <a:pt x="828092" y="1656184"/>
                  </a:cubicBezTo>
                  <a:cubicBezTo>
                    <a:pt x="370749" y="1656184"/>
                    <a:pt x="0" y="1285435"/>
                    <a:pt x="0" y="828092"/>
                  </a:cubicBezTo>
                  <a:cubicBezTo>
                    <a:pt x="0" y="370749"/>
                    <a:pt x="370749" y="0"/>
                    <a:pt x="828092" y="0"/>
                  </a:cubicBezTo>
                  <a:close/>
                </a:path>
              </a:pathLst>
            </a:custGeom>
            <a:grpFill/>
            <a:ln w="19050">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2" name="矩形 11"/>
            <p:cNvSpPr/>
            <p:nvPr/>
          </p:nvSpPr>
          <p:spPr>
            <a:xfrm>
              <a:off x="7164288" y="2567103"/>
              <a:ext cx="1107996" cy="369332"/>
            </a:xfrm>
            <a:prstGeom prst="rect">
              <a:avLst/>
            </a:prstGeom>
            <a:noFill/>
            <a:ln w="19050">
              <a:noFill/>
              <a:prstDash val="dash"/>
            </a:ln>
          </p:spPr>
          <p:txBody>
            <a:bodyPr wrap="none">
              <a:spAutoFit/>
            </a:bodyPr>
            <a:lstStyle/>
            <a:p>
              <a:r>
                <a:rPr lang="zh-CN" altLang="en-US" dirty="0">
                  <a:solidFill>
                    <a:schemeClr val="tx1">
                      <a:lumMod val="50000"/>
                      <a:lumOff val="50000"/>
                    </a:schemeClr>
                  </a:solidFill>
                  <a:latin typeface="方正兰亭中黑_GBK" pitchFamily="2" charset="-122"/>
                  <a:ea typeface="方正兰亭中黑_GBK" pitchFamily="2" charset="-122"/>
                </a:rPr>
                <a:t>添加文本</a:t>
              </a:r>
            </a:p>
          </p:txBody>
        </p:sp>
      </p:gr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500"/>
                                        <p:tgtEl>
                                          <p:spTgt spid="5"/>
                                        </p:tgtEl>
                                      </p:cBhvr>
                                    </p:animEffect>
                                  </p:childTnLst>
                                </p:cTn>
                              </p:par>
                              <p:par>
                                <p:cTn id="8" presetID="12" presetClass="entr" presetSubtype="4" fill="hold" grpId="0" nodeType="withEffect">
                                  <p:stCondLst>
                                    <p:cond delay="0"/>
                                  </p:stCondLst>
                                  <p:childTnLst>
                                    <p:set>
                                      <p:cBhvr>
                                        <p:cTn id="9" dur="1" fill="hold">
                                          <p:stCondLst>
                                            <p:cond delay="0"/>
                                          </p:stCondLst>
                                        </p:cTn>
                                        <p:tgtEl>
                                          <p:spTgt spid="2"/>
                                        </p:tgtEl>
                                        <p:attrNameLst>
                                          <p:attrName>style.visibility</p:attrName>
                                        </p:attrNameLst>
                                      </p:cBhvr>
                                      <p:to>
                                        <p:strVal val="visible"/>
                                      </p:to>
                                    </p:set>
                                    <p:anim calcmode="lin" valueType="num">
                                      <p:cBhvr additive="base">
                                        <p:cTn id="10" dur="500"/>
                                        <p:tgtEl>
                                          <p:spTgt spid="2"/>
                                        </p:tgtEl>
                                        <p:attrNameLst>
                                          <p:attrName>ppt_y</p:attrName>
                                        </p:attrNameLst>
                                      </p:cBhvr>
                                      <p:tavLst>
                                        <p:tav tm="0">
                                          <p:val>
                                            <p:strVal val="#ppt_y+#ppt_h*1.125000"/>
                                          </p:val>
                                        </p:tav>
                                        <p:tav tm="100000">
                                          <p:val>
                                            <p:strVal val="#ppt_y"/>
                                          </p:val>
                                        </p:tav>
                                      </p:tavLst>
                                    </p:anim>
                                    <p:animEffect transition="in" filter="wipe(up)">
                                      <p:cBhvr>
                                        <p:cTn id="11" dur="500"/>
                                        <p:tgtEl>
                                          <p:spTgt spid="2"/>
                                        </p:tgtEl>
                                      </p:cBhvr>
                                    </p:animEffect>
                                  </p:childTnLst>
                                </p:cTn>
                              </p:par>
                              <p:par>
                                <p:cTn id="12" presetID="12" presetClass="entr" presetSubtype="4" fill="hold" grpId="0" nodeType="with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p:tgtEl>
                                          <p:spTgt spid="3"/>
                                        </p:tgtEl>
                                        <p:attrNameLst>
                                          <p:attrName>ppt_y</p:attrName>
                                        </p:attrNameLst>
                                      </p:cBhvr>
                                      <p:tavLst>
                                        <p:tav tm="0">
                                          <p:val>
                                            <p:strVal val="#ppt_y+#ppt_h*1.125000"/>
                                          </p:val>
                                        </p:tav>
                                        <p:tav tm="100000">
                                          <p:val>
                                            <p:strVal val="#ppt_y"/>
                                          </p:val>
                                        </p:tav>
                                      </p:tavLst>
                                    </p:anim>
                                    <p:animEffect transition="in" filter="wipe(up)">
                                      <p:cBhvr>
                                        <p:cTn id="15" dur="500"/>
                                        <p:tgtEl>
                                          <p:spTgt spid="3"/>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4"/>
                                        </p:tgtEl>
                                        <p:attrNameLst>
                                          <p:attrName>style.visibility</p:attrName>
                                        </p:attrNameLst>
                                      </p:cBhvr>
                                      <p:to>
                                        <p:strVal val="visible"/>
                                      </p:to>
                                    </p:set>
                                    <p:anim calcmode="lin" valueType="num">
                                      <p:cBhvr additive="base">
                                        <p:cTn id="18" dur="500"/>
                                        <p:tgtEl>
                                          <p:spTgt spid="4"/>
                                        </p:tgtEl>
                                        <p:attrNameLst>
                                          <p:attrName>ppt_y</p:attrName>
                                        </p:attrNameLst>
                                      </p:cBhvr>
                                      <p:tavLst>
                                        <p:tav tm="0">
                                          <p:val>
                                            <p:strVal val="#ppt_y-#ppt_h*1.125000"/>
                                          </p:val>
                                        </p:tav>
                                        <p:tav tm="100000">
                                          <p:val>
                                            <p:strVal val="#ppt_y"/>
                                          </p:val>
                                        </p:tav>
                                      </p:tavLst>
                                    </p:anim>
                                    <p:animEffect transition="in" filter="wipe(down)">
                                      <p:cBhvr>
                                        <p:cTn id="19" dur="500"/>
                                        <p:tgtEl>
                                          <p:spTgt spid="4"/>
                                        </p:tgtEl>
                                      </p:cBhvr>
                                    </p:animEffect>
                                  </p:childTnLst>
                                </p:cTn>
                              </p:par>
                              <p:par>
                                <p:cTn id="20" presetID="12" presetClass="entr" presetSubtype="1" fill="hold" grpId="0" nodeType="withEffect">
                                  <p:stCondLst>
                                    <p:cond delay="0"/>
                                  </p:stCondLst>
                                  <p:childTnLst>
                                    <p:set>
                                      <p:cBhvr>
                                        <p:cTn id="21" dur="1" fill="hold">
                                          <p:stCondLst>
                                            <p:cond delay="0"/>
                                          </p:stCondLst>
                                        </p:cTn>
                                        <p:tgtEl>
                                          <p:spTgt spid="6"/>
                                        </p:tgtEl>
                                        <p:attrNameLst>
                                          <p:attrName>style.visibility</p:attrName>
                                        </p:attrNameLst>
                                      </p:cBhvr>
                                      <p:to>
                                        <p:strVal val="visible"/>
                                      </p:to>
                                    </p:set>
                                    <p:anim calcmode="lin" valueType="num">
                                      <p:cBhvr additive="base">
                                        <p:cTn id="22" dur="500"/>
                                        <p:tgtEl>
                                          <p:spTgt spid="6"/>
                                        </p:tgtEl>
                                        <p:attrNameLst>
                                          <p:attrName>ppt_y</p:attrName>
                                        </p:attrNameLst>
                                      </p:cBhvr>
                                      <p:tavLst>
                                        <p:tav tm="0">
                                          <p:val>
                                            <p:strVal val="#ppt_y-#ppt_h*1.125000"/>
                                          </p:val>
                                        </p:tav>
                                        <p:tav tm="100000">
                                          <p:val>
                                            <p:strVal val="#ppt_y"/>
                                          </p:val>
                                        </p:tav>
                                      </p:tavLst>
                                    </p:anim>
                                    <p:animEffect transition="in" filter="wipe(down)">
                                      <p:cBhvr>
                                        <p:cTn id="23" dur="500"/>
                                        <p:tgtEl>
                                          <p:spTgt spid="6"/>
                                        </p:tgtEl>
                                      </p:cBhvr>
                                    </p:animEffect>
                                  </p:childTnLst>
                                </p:cTn>
                              </p:par>
                            </p:childTnLst>
                          </p:cTn>
                        </p:par>
                        <p:par>
                          <p:cTn id="24" fill="hold">
                            <p:stCondLst>
                              <p:cond delay="500"/>
                            </p:stCondLst>
                            <p:childTnLst>
                              <p:par>
                                <p:cTn id="25" presetID="2" presetClass="entr" presetSubtype="2" fill="hold" nodeType="after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additive="base">
                                        <p:cTn id="27" dur="500" fill="hold"/>
                                        <p:tgtEl>
                                          <p:spTgt spid="9"/>
                                        </p:tgtEl>
                                        <p:attrNameLst>
                                          <p:attrName>ppt_x</p:attrName>
                                        </p:attrNameLst>
                                      </p:cBhvr>
                                      <p:tavLst>
                                        <p:tav tm="0">
                                          <p:val>
                                            <p:strVal val="1+#ppt_w/2"/>
                                          </p:val>
                                        </p:tav>
                                        <p:tav tm="100000">
                                          <p:val>
                                            <p:strVal val="#ppt_x"/>
                                          </p:val>
                                        </p:tav>
                                      </p:tavLst>
                                    </p:anim>
                                    <p:anim calcmode="lin" valueType="num">
                                      <p:cBhvr additive="base">
                                        <p:cTn id="28" dur="500" fill="hold"/>
                                        <p:tgtEl>
                                          <p:spTgt spid="9"/>
                                        </p:tgtEl>
                                        <p:attrNameLst>
                                          <p:attrName>ppt_y</p:attrName>
                                        </p:attrNameLst>
                                      </p:cBhvr>
                                      <p:tavLst>
                                        <p:tav tm="0">
                                          <p:val>
                                            <p:strVal val="#ppt_y"/>
                                          </p:val>
                                        </p:tav>
                                        <p:tav tm="100000">
                                          <p:val>
                                            <p:strVal val="#ppt_y"/>
                                          </p:val>
                                        </p:tav>
                                      </p:tavLst>
                                    </p:anim>
                                  </p:childTnLst>
                                </p:cTn>
                              </p:par>
                              <p:par>
                                <p:cTn id="29" presetID="2" presetClass="entr" presetSubtype="8" fill="hold" nodeType="with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0-#ppt_w/2"/>
                                          </p:val>
                                        </p:tav>
                                        <p:tav tm="100000">
                                          <p:val>
                                            <p:strVal val="#ppt_x"/>
                                          </p:val>
                                        </p:tav>
                                      </p:tavLst>
                                    </p:anim>
                                    <p:anim calcmode="lin" valueType="num">
                                      <p:cBhvr additive="base">
                                        <p:cTn id="32" dur="500" fill="hold"/>
                                        <p:tgtEl>
                                          <p:spTgt spid="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4" grpId="0" animBg="1"/>
      <p:bldP spid="5" grpId="0" animBg="1"/>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30"/>
          <p:cNvGrpSpPr/>
          <p:nvPr/>
        </p:nvGrpSpPr>
        <p:grpSpPr>
          <a:xfrm>
            <a:off x="654988" y="1767516"/>
            <a:ext cx="2328605" cy="1262477"/>
            <a:chOff x="1221767" y="2047198"/>
            <a:chExt cx="2370017" cy="1683173"/>
          </a:xfrm>
        </p:grpSpPr>
        <p:sp>
          <p:nvSpPr>
            <p:cNvPr id="32" name="矩形 31"/>
            <p:cNvSpPr/>
            <p:nvPr/>
          </p:nvSpPr>
          <p:spPr>
            <a:xfrm>
              <a:off x="2174244" y="2047198"/>
              <a:ext cx="1284548" cy="554126"/>
            </a:xfrm>
            <a:prstGeom prst="rect">
              <a:avLst/>
            </a:prstGeom>
          </p:spPr>
          <p:txBody>
            <a:bodyPr wrap="none">
              <a:spAutoFit/>
            </a:bodyPr>
            <a:lstStyle/>
            <a:p>
              <a:pPr algn="r"/>
              <a:r>
                <a:rPr lang="zh-CN" altLang="en-US" sz="2100" dirty="0">
                  <a:solidFill>
                    <a:schemeClr val="bg1">
                      <a:lumMod val="50000"/>
                    </a:schemeClr>
                  </a:solidFill>
                  <a:latin typeface="+mn-ea"/>
                </a:rPr>
                <a:t>加入标题</a:t>
              </a:r>
            </a:p>
          </p:txBody>
        </p:sp>
        <p:sp>
          <p:nvSpPr>
            <p:cNvPr id="33" name="矩形 32"/>
            <p:cNvSpPr/>
            <p:nvPr/>
          </p:nvSpPr>
          <p:spPr>
            <a:xfrm>
              <a:off x="1221767" y="2523607"/>
              <a:ext cx="2370017" cy="1206764"/>
            </a:xfrm>
            <a:prstGeom prst="rect">
              <a:avLst/>
            </a:prstGeom>
          </p:spPr>
          <p:txBody>
            <a:bodyPr wrap="square">
              <a:spAutoFit/>
            </a:bodyPr>
            <a:lstStyle/>
            <a:p>
              <a:pPr defTabSz="685800">
                <a:lnSpc>
                  <a:spcPct val="120000"/>
                </a:lnSpc>
                <a:defRPr/>
              </a:pPr>
              <a:r>
                <a:rPr lang="zh-CN" altLang="en-US" sz="1100" kern="0" dirty="0">
                  <a:solidFill>
                    <a:schemeClr val="bg1">
                      <a:lumMod val="50000"/>
                    </a:schemeClr>
                  </a:solidFill>
                  <a:latin typeface="微软雅黑" panose="020B0503020204020204" pitchFamily="34" charset="-122"/>
                </a:rPr>
                <a:t>单击此处输入文字单击此处输入文字</a:t>
              </a:r>
            </a:p>
            <a:p>
              <a:pPr defTabSz="685800">
                <a:lnSpc>
                  <a:spcPct val="120000"/>
                </a:lnSpc>
                <a:defRPr/>
              </a:pPr>
              <a:r>
                <a:rPr lang="zh-CN" altLang="en-US" sz="1100" kern="0" dirty="0">
                  <a:solidFill>
                    <a:schemeClr val="bg1">
                      <a:lumMod val="50000"/>
                    </a:schemeClr>
                  </a:solidFill>
                  <a:latin typeface="微软雅黑" panose="020B0503020204020204" pitchFamily="34" charset="-122"/>
                </a:rPr>
                <a:t>单击此处输入文字单击此处输入文字</a:t>
              </a:r>
            </a:p>
          </p:txBody>
        </p:sp>
      </p:grpSp>
      <p:grpSp>
        <p:nvGrpSpPr>
          <p:cNvPr id="3" name="组合 33"/>
          <p:cNvGrpSpPr/>
          <p:nvPr/>
        </p:nvGrpSpPr>
        <p:grpSpPr>
          <a:xfrm>
            <a:off x="6213996" y="1768548"/>
            <a:ext cx="2343223" cy="1261444"/>
            <a:chOff x="3091720" y="4929372"/>
            <a:chExt cx="2384895" cy="1681797"/>
          </a:xfrm>
        </p:grpSpPr>
        <p:sp>
          <p:nvSpPr>
            <p:cNvPr id="35" name="矩形 34"/>
            <p:cNvSpPr/>
            <p:nvPr/>
          </p:nvSpPr>
          <p:spPr>
            <a:xfrm>
              <a:off x="3091720" y="4929372"/>
              <a:ext cx="1284549" cy="554126"/>
            </a:xfrm>
            <a:prstGeom prst="rect">
              <a:avLst/>
            </a:prstGeom>
          </p:spPr>
          <p:txBody>
            <a:bodyPr wrap="none">
              <a:spAutoFit/>
            </a:bodyPr>
            <a:lstStyle/>
            <a:p>
              <a:r>
                <a:rPr lang="zh-CN" altLang="en-US" sz="2100" dirty="0">
                  <a:solidFill>
                    <a:schemeClr val="bg1">
                      <a:lumMod val="50000"/>
                    </a:schemeClr>
                  </a:solidFill>
                  <a:latin typeface="+mn-ea"/>
                </a:rPr>
                <a:t>加入标题</a:t>
              </a:r>
            </a:p>
          </p:txBody>
        </p:sp>
        <p:sp>
          <p:nvSpPr>
            <p:cNvPr id="36" name="矩形 35"/>
            <p:cNvSpPr/>
            <p:nvPr/>
          </p:nvSpPr>
          <p:spPr>
            <a:xfrm>
              <a:off x="3106597" y="5404405"/>
              <a:ext cx="2370018" cy="1206764"/>
            </a:xfrm>
            <a:prstGeom prst="rect">
              <a:avLst/>
            </a:prstGeom>
          </p:spPr>
          <p:txBody>
            <a:bodyPr wrap="square">
              <a:spAutoFit/>
            </a:bodyPr>
            <a:lstStyle/>
            <a:p>
              <a:pPr defTabSz="685800">
                <a:lnSpc>
                  <a:spcPct val="120000"/>
                </a:lnSpc>
                <a:defRPr/>
              </a:pPr>
              <a:r>
                <a:rPr lang="zh-CN" altLang="en-US" sz="1100" kern="0" dirty="0">
                  <a:solidFill>
                    <a:schemeClr val="bg1">
                      <a:lumMod val="50000"/>
                    </a:schemeClr>
                  </a:solidFill>
                  <a:latin typeface="微软雅黑" panose="020B0503020204020204" pitchFamily="34" charset="-122"/>
                </a:rPr>
                <a:t>单击此处输入文字单击此处输入文字</a:t>
              </a:r>
            </a:p>
            <a:p>
              <a:pPr defTabSz="685800">
                <a:lnSpc>
                  <a:spcPct val="120000"/>
                </a:lnSpc>
                <a:defRPr/>
              </a:pPr>
              <a:r>
                <a:rPr lang="zh-CN" altLang="en-US" sz="1100" kern="0" dirty="0">
                  <a:solidFill>
                    <a:schemeClr val="bg1">
                      <a:lumMod val="50000"/>
                    </a:schemeClr>
                  </a:solidFill>
                  <a:latin typeface="微软雅黑" panose="020B0503020204020204" pitchFamily="34" charset="-122"/>
                </a:rPr>
                <a:t>单击此处输入文字单击此处输入文字</a:t>
              </a:r>
            </a:p>
          </p:txBody>
        </p:sp>
      </p:grpSp>
      <p:grpSp>
        <p:nvGrpSpPr>
          <p:cNvPr id="4" name="组合 36"/>
          <p:cNvGrpSpPr/>
          <p:nvPr/>
        </p:nvGrpSpPr>
        <p:grpSpPr>
          <a:xfrm>
            <a:off x="654988" y="3388577"/>
            <a:ext cx="2328605" cy="1218932"/>
            <a:chOff x="1221767" y="2105254"/>
            <a:chExt cx="2370017" cy="1625116"/>
          </a:xfrm>
        </p:grpSpPr>
        <p:sp>
          <p:nvSpPr>
            <p:cNvPr id="38" name="矩形 37"/>
            <p:cNvSpPr/>
            <p:nvPr/>
          </p:nvSpPr>
          <p:spPr>
            <a:xfrm>
              <a:off x="2207492" y="2105254"/>
              <a:ext cx="1284548" cy="554125"/>
            </a:xfrm>
            <a:prstGeom prst="rect">
              <a:avLst/>
            </a:prstGeom>
          </p:spPr>
          <p:txBody>
            <a:bodyPr wrap="none">
              <a:spAutoFit/>
            </a:bodyPr>
            <a:lstStyle/>
            <a:p>
              <a:pPr algn="r"/>
              <a:r>
                <a:rPr lang="zh-CN" altLang="en-US" sz="2100" dirty="0">
                  <a:solidFill>
                    <a:schemeClr val="bg1">
                      <a:lumMod val="50000"/>
                    </a:schemeClr>
                  </a:solidFill>
                  <a:latin typeface="+mn-ea"/>
                </a:rPr>
                <a:t>加入标题</a:t>
              </a:r>
            </a:p>
          </p:txBody>
        </p:sp>
        <p:sp>
          <p:nvSpPr>
            <p:cNvPr id="39" name="矩形 38"/>
            <p:cNvSpPr/>
            <p:nvPr/>
          </p:nvSpPr>
          <p:spPr>
            <a:xfrm>
              <a:off x="1221767" y="2523608"/>
              <a:ext cx="2370017" cy="1206762"/>
            </a:xfrm>
            <a:prstGeom prst="rect">
              <a:avLst/>
            </a:prstGeom>
          </p:spPr>
          <p:txBody>
            <a:bodyPr wrap="square">
              <a:spAutoFit/>
            </a:bodyPr>
            <a:lstStyle/>
            <a:p>
              <a:pPr defTabSz="685800">
                <a:lnSpc>
                  <a:spcPct val="120000"/>
                </a:lnSpc>
                <a:defRPr/>
              </a:pPr>
              <a:r>
                <a:rPr lang="zh-CN" altLang="en-US" sz="1100" kern="0" dirty="0">
                  <a:solidFill>
                    <a:schemeClr val="bg1">
                      <a:lumMod val="50000"/>
                    </a:schemeClr>
                  </a:solidFill>
                  <a:latin typeface="微软雅黑" panose="020B0503020204020204" pitchFamily="34" charset="-122"/>
                </a:rPr>
                <a:t>单击此处输入文字单击此处输入文字</a:t>
              </a:r>
            </a:p>
            <a:p>
              <a:pPr defTabSz="685800">
                <a:lnSpc>
                  <a:spcPct val="120000"/>
                </a:lnSpc>
                <a:defRPr/>
              </a:pPr>
              <a:r>
                <a:rPr lang="zh-CN" altLang="en-US" sz="1100" kern="0" dirty="0">
                  <a:solidFill>
                    <a:schemeClr val="bg1">
                      <a:lumMod val="50000"/>
                    </a:schemeClr>
                  </a:solidFill>
                  <a:latin typeface="微软雅黑" panose="020B0503020204020204" pitchFamily="34" charset="-122"/>
                </a:rPr>
                <a:t>单击此处输入文字单击此处输入文字</a:t>
              </a:r>
            </a:p>
          </p:txBody>
        </p:sp>
      </p:grpSp>
      <p:grpSp>
        <p:nvGrpSpPr>
          <p:cNvPr id="5" name="组合 39"/>
          <p:cNvGrpSpPr/>
          <p:nvPr/>
        </p:nvGrpSpPr>
        <p:grpSpPr>
          <a:xfrm>
            <a:off x="6224885" y="3334145"/>
            <a:ext cx="2332335" cy="1273363"/>
            <a:chOff x="3102802" y="4913480"/>
            <a:chExt cx="2373813" cy="1697687"/>
          </a:xfrm>
        </p:grpSpPr>
        <p:sp>
          <p:nvSpPr>
            <p:cNvPr id="41" name="矩形 40"/>
            <p:cNvSpPr/>
            <p:nvPr/>
          </p:nvSpPr>
          <p:spPr>
            <a:xfrm>
              <a:off x="3102802" y="4913480"/>
              <a:ext cx="1284548" cy="554126"/>
            </a:xfrm>
            <a:prstGeom prst="rect">
              <a:avLst/>
            </a:prstGeom>
          </p:spPr>
          <p:txBody>
            <a:bodyPr wrap="none">
              <a:spAutoFit/>
            </a:bodyPr>
            <a:lstStyle/>
            <a:p>
              <a:r>
                <a:rPr lang="zh-CN" altLang="en-US" sz="2100" dirty="0">
                  <a:solidFill>
                    <a:schemeClr val="bg1">
                      <a:lumMod val="50000"/>
                    </a:schemeClr>
                  </a:solidFill>
                  <a:latin typeface="+mn-ea"/>
                </a:rPr>
                <a:t>加入标题</a:t>
              </a:r>
            </a:p>
          </p:txBody>
        </p:sp>
        <p:sp>
          <p:nvSpPr>
            <p:cNvPr id="42" name="矩形 41"/>
            <p:cNvSpPr/>
            <p:nvPr/>
          </p:nvSpPr>
          <p:spPr>
            <a:xfrm>
              <a:off x="3106598" y="5404403"/>
              <a:ext cx="2370017" cy="1206764"/>
            </a:xfrm>
            <a:prstGeom prst="rect">
              <a:avLst/>
            </a:prstGeom>
          </p:spPr>
          <p:txBody>
            <a:bodyPr wrap="square">
              <a:spAutoFit/>
            </a:bodyPr>
            <a:lstStyle/>
            <a:p>
              <a:pPr defTabSz="685800">
                <a:lnSpc>
                  <a:spcPct val="120000"/>
                </a:lnSpc>
                <a:defRPr/>
              </a:pPr>
              <a:r>
                <a:rPr lang="zh-CN" altLang="en-US" sz="1100" kern="0" dirty="0">
                  <a:solidFill>
                    <a:schemeClr val="bg1">
                      <a:lumMod val="50000"/>
                    </a:schemeClr>
                  </a:solidFill>
                  <a:latin typeface="微软雅黑" panose="020B0503020204020204" pitchFamily="34" charset="-122"/>
                </a:rPr>
                <a:t>单击此处输入文字单击此处输入文字</a:t>
              </a:r>
            </a:p>
            <a:p>
              <a:pPr defTabSz="685800">
                <a:lnSpc>
                  <a:spcPct val="120000"/>
                </a:lnSpc>
                <a:defRPr/>
              </a:pPr>
              <a:r>
                <a:rPr lang="zh-CN" altLang="en-US" sz="1100" kern="0" dirty="0">
                  <a:solidFill>
                    <a:schemeClr val="bg1">
                      <a:lumMod val="50000"/>
                    </a:schemeClr>
                  </a:solidFill>
                  <a:latin typeface="微软雅黑" panose="020B0503020204020204" pitchFamily="34" charset="-122"/>
                </a:rPr>
                <a:t>单击此处输入文字单击此处输入文字</a:t>
              </a:r>
            </a:p>
          </p:txBody>
        </p:sp>
      </p:grpSp>
      <p:grpSp>
        <p:nvGrpSpPr>
          <p:cNvPr id="6" name="组合 42"/>
          <p:cNvGrpSpPr/>
          <p:nvPr/>
        </p:nvGrpSpPr>
        <p:grpSpPr>
          <a:xfrm>
            <a:off x="3175766" y="1872386"/>
            <a:ext cx="1754715" cy="1081277"/>
            <a:chOff x="4233069" y="2496322"/>
            <a:chExt cx="2338909" cy="1441591"/>
          </a:xfrm>
        </p:grpSpPr>
        <p:sp>
          <p:nvSpPr>
            <p:cNvPr id="44" name="Freeform 6"/>
            <p:cNvSpPr/>
            <p:nvPr/>
          </p:nvSpPr>
          <p:spPr bwMode="auto">
            <a:xfrm>
              <a:off x="4233069" y="2496322"/>
              <a:ext cx="2338909" cy="1441591"/>
            </a:xfrm>
            <a:custGeom>
              <a:avLst/>
              <a:gdLst>
                <a:gd name="T0" fmla="*/ 328 w 591"/>
                <a:gd name="T1" fmla="*/ 111 h 364"/>
                <a:gd name="T2" fmla="*/ 277 w 591"/>
                <a:gd name="T3" fmla="*/ 187 h 364"/>
                <a:gd name="T4" fmla="*/ 423 w 591"/>
                <a:gd name="T5" fmla="*/ 295 h 364"/>
                <a:gd name="T6" fmla="*/ 591 w 591"/>
                <a:gd name="T7" fmla="*/ 351 h 364"/>
                <a:gd name="T8" fmla="*/ 589 w 591"/>
                <a:gd name="T9" fmla="*/ 364 h 364"/>
                <a:gd name="T10" fmla="*/ 381 w 591"/>
                <a:gd name="T11" fmla="*/ 325 h 364"/>
                <a:gd name="T12" fmla="*/ 69 w 591"/>
                <a:gd name="T13" fmla="*/ 131 h 364"/>
                <a:gd name="T14" fmla="*/ 0 w 591"/>
                <a:gd name="T15" fmla="*/ 96 h 364"/>
                <a:gd name="T16" fmla="*/ 140 w 591"/>
                <a:gd name="T17" fmla="*/ 5 h 364"/>
                <a:gd name="T18" fmla="*/ 177 w 591"/>
                <a:gd name="T19" fmla="*/ 9 h 364"/>
                <a:gd name="T20" fmla="*/ 328 w 591"/>
                <a:gd name="T21" fmla="*/ 111 h 36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591" h="364">
                  <a:moveTo>
                    <a:pt x="328" y="111"/>
                  </a:moveTo>
                  <a:cubicBezTo>
                    <a:pt x="259" y="119"/>
                    <a:pt x="242" y="150"/>
                    <a:pt x="277" y="187"/>
                  </a:cubicBezTo>
                  <a:cubicBezTo>
                    <a:pt x="319" y="230"/>
                    <a:pt x="370" y="267"/>
                    <a:pt x="423" y="295"/>
                  </a:cubicBezTo>
                  <a:cubicBezTo>
                    <a:pt x="475" y="322"/>
                    <a:pt x="535" y="333"/>
                    <a:pt x="591" y="351"/>
                  </a:cubicBezTo>
                  <a:cubicBezTo>
                    <a:pt x="591" y="355"/>
                    <a:pt x="590" y="360"/>
                    <a:pt x="589" y="364"/>
                  </a:cubicBezTo>
                  <a:cubicBezTo>
                    <a:pt x="520" y="351"/>
                    <a:pt x="449" y="345"/>
                    <a:pt x="381" y="325"/>
                  </a:cubicBezTo>
                  <a:cubicBezTo>
                    <a:pt x="260" y="291"/>
                    <a:pt x="149" y="236"/>
                    <a:pt x="69" y="131"/>
                  </a:cubicBezTo>
                  <a:cubicBezTo>
                    <a:pt x="56" y="115"/>
                    <a:pt x="28" y="110"/>
                    <a:pt x="0" y="96"/>
                  </a:cubicBezTo>
                  <a:cubicBezTo>
                    <a:pt x="47" y="65"/>
                    <a:pt x="93" y="33"/>
                    <a:pt x="140" y="5"/>
                  </a:cubicBezTo>
                  <a:cubicBezTo>
                    <a:pt x="149" y="0"/>
                    <a:pt x="168" y="3"/>
                    <a:pt x="177" y="9"/>
                  </a:cubicBezTo>
                  <a:cubicBezTo>
                    <a:pt x="224" y="39"/>
                    <a:pt x="270" y="71"/>
                    <a:pt x="328" y="111"/>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45" name="文本框 28"/>
            <p:cNvSpPr txBox="1"/>
            <p:nvPr/>
          </p:nvSpPr>
          <p:spPr>
            <a:xfrm>
              <a:off x="4833923" y="2752547"/>
              <a:ext cx="56257" cy="160734"/>
            </a:xfrm>
            <a:custGeom>
              <a:avLst/>
              <a:gdLst/>
              <a:ahLst/>
              <a:cxnLst/>
              <a:rect l="l" t="t" r="r" b="b"/>
              <a:pathLst>
                <a:path w="56257" h="160734">
                  <a:moveTo>
                    <a:pt x="44649" y="0"/>
                  </a:moveTo>
                  <a:lnTo>
                    <a:pt x="56257" y="0"/>
                  </a:lnTo>
                  <a:lnTo>
                    <a:pt x="56257" y="160734"/>
                  </a:lnTo>
                  <a:lnTo>
                    <a:pt x="41077" y="160734"/>
                  </a:lnTo>
                  <a:lnTo>
                    <a:pt x="41077" y="41076"/>
                  </a:lnTo>
                  <a:lnTo>
                    <a:pt x="0" y="41076"/>
                  </a:lnTo>
                  <a:lnTo>
                    <a:pt x="0" y="31254"/>
                  </a:lnTo>
                  <a:cubicBezTo>
                    <a:pt x="26789" y="31849"/>
                    <a:pt x="41672" y="21431"/>
                    <a:pt x="44649"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dirty="0">
                <a:latin typeface="方正中等线繁体" panose="03000509000000000000" pitchFamily="65" charset="-122"/>
                <a:ea typeface="方正中等线繁体" panose="03000509000000000000" pitchFamily="65" charset="-122"/>
              </a:endParaRPr>
            </a:p>
          </p:txBody>
        </p:sp>
      </p:grpSp>
      <p:grpSp>
        <p:nvGrpSpPr>
          <p:cNvPr id="7" name="组合 45"/>
          <p:cNvGrpSpPr/>
          <p:nvPr/>
        </p:nvGrpSpPr>
        <p:grpSpPr>
          <a:xfrm>
            <a:off x="4405486" y="1840863"/>
            <a:ext cx="854496" cy="759731"/>
            <a:chOff x="5872196" y="2454293"/>
            <a:chExt cx="1138983" cy="1012897"/>
          </a:xfrm>
        </p:grpSpPr>
        <p:sp>
          <p:nvSpPr>
            <p:cNvPr id="47" name="Freeform 8"/>
            <p:cNvSpPr/>
            <p:nvPr/>
          </p:nvSpPr>
          <p:spPr bwMode="auto">
            <a:xfrm>
              <a:off x="5872196" y="2454293"/>
              <a:ext cx="1138983" cy="1012897"/>
            </a:xfrm>
            <a:custGeom>
              <a:avLst/>
              <a:gdLst>
                <a:gd name="T0" fmla="*/ 288 w 288"/>
                <a:gd name="T1" fmla="*/ 122 h 256"/>
                <a:gd name="T2" fmla="*/ 179 w 288"/>
                <a:gd name="T3" fmla="*/ 120 h 256"/>
                <a:gd name="T4" fmla="*/ 84 w 288"/>
                <a:gd name="T5" fmla="*/ 100 h 256"/>
                <a:gd name="T6" fmla="*/ 33 w 288"/>
                <a:gd name="T7" fmla="*/ 177 h 256"/>
                <a:gd name="T8" fmla="*/ 22 w 288"/>
                <a:gd name="T9" fmla="*/ 256 h 256"/>
                <a:gd name="T10" fmla="*/ 1 w 288"/>
                <a:gd name="T11" fmla="*/ 117 h 256"/>
                <a:gd name="T12" fmla="*/ 146 w 288"/>
                <a:gd name="T13" fmla="*/ 31 h 256"/>
                <a:gd name="T14" fmla="*/ 288 w 288"/>
                <a:gd name="T15" fmla="*/ 122 h 256"/>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288" h="256">
                  <a:moveTo>
                    <a:pt x="288" y="122"/>
                  </a:moveTo>
                  <a:cubicBezTo>
                    <a:pt x="241" y="135"/>
                    <a:pt x="215" y="160"/>
                    <a:pt x="179" y="120"/>
                  </a:cubicBezTo>
                  <a:cubicBezTo>
                    <a:pt x="160" y="99"/>
                    <a:pt x="111" y="91"/>
                    <a:pt x="84" y="100"/>
                  </a:cubicBezTo>
                  <a:cubicBezTo>
                    <a:pt x="61" y="108"/>
                    <a:pt x="44" y="148"/>
                    <a:pt x="33" y="177"/>
                  </a:cubicBezTo>
                  <a:cubicBezTo>
                    <a:pt x="25" y="200"/>
                    <a:pt x="32" y="228"/>
                    <a:pt x="22" y="256"/>
                  </a:cubicBezTo>
                  <a:cubicBezTo>
                    <a:pt x="14" y="209"/>
                    <a:pt x="0" y="163"/>
                    <a:pt x="1" y="117"/>
                  </a:cubicBezTo>
                  <a:cubicBezTo>
                    <a:pt x="3" y="42"/>
                    <a:pt x="73" y="0"/>
                    <a:pt x="146" y="31"/>
                  </a:cubicBezTo>
                  <a:cubicBezTo>
                    <a:pt x="193" y="50"/>
                    <a:pt x="234" y="86"/>
                    <a:pt x="288" y="122"/>
                  </a:cubicBezTo>
                  <a:close/>
                </a:path>
              </a:pathLst>
            </a:custGeom>
            <a:solidFill>
              <a:schemeClr val="accent2">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48" name="文本框 29"/>
            <p:cNvSpPr txBox="1"/>
            <p:nvPr/>
          </p:nvSpPr>
          <p:spPr>
            <a:xfrm>
              <a:off x="6703472" y="2832789"/>
              <a:ext cx="78328" cy="117492"/>
            </a:xfrm>
            <a:custGeom>
              <a:avLst/>
              <a:gdLst/>
              <a:ahLst/>
              <a:cxnLst/>
              <a:rect l="l" t="t" r="r" b="b"/>
              <a:pathLst>
                <a:path w="107156" h="160734">
                  <a:moveTo>
                    <a:pt x="57150" y="0"/>
                  </a:moveTo>
                  <a:cubicBezTo>
                    <a:pt x="88701" y="1190"/>
                    <a:pt x="105370" y="15775"/>
                    <a:pt x="107156" y="43755"/>
                  </a:cubicBezTo>
                  <a:cubicBezTo>
                    <a:pt x="107156" y="65186"/>
                    <a:pt x="90785" y="84832"/>
                    <a:pt x="58043" y="102691"/>
                  </a:cubicBezTo>
                  <a:cubicBezTo>
                    <a:pt x="47923" y="108644"/>
                    <a:pt x="40779" y="113109"/>
                    <a:pt x="36612" y="116086"/>
                  </a:cubicBezTo>
                  <a:cubicBezTo>
                    <a:pt x="22324" y="126206"/>
                    <a:pt x="15478" y="136922"/>
                    <a:pt x="16073" y="148233"/>
                  </a:cubicBezTo>
                  <a:lnTo>
                    <a:pt x="105370" y="148233"/>
                  </a:lnTo>
                  <a:lnTo>
                    <a:pt x="105370" y="160734"/>
                  </a:lnTo>
                  <a:lnTo>
                    <a:pt x="0" y="160734"/>
                  </a:lnTo>
                  <a:cubicBezTo>
                    <a:pt x="0" y="143470"/>
                    <a:pt x="4167" y="130373"/>
                    <a:pt x="12501" y="121443"/>
                  </a:cubicBezTo>
                  <a:cubicBezTo>
                    <a:pt x="21431" y="110728"/>
                    <a:pt x="36016" y="99715"/>
                    <a:pt x="56257" y="88404"/>
                  </a:cubicBezTo>
                  <a:cubicBezTo>
                    <a:pt x="80665" y="75902"/>
                    <a:pt x="92273" y="61317"/>
                    <a:pt x="91083" y="44648"/>
                  </a:cubicBezTo>
                  <a:cubicBezTo>
                    <a:pt x="89892" y="24408"/>
                    <a:pt x="77986" y="13394"/>
                    <a:pt x="55364" y="11608"/>
                  </a:cubicBezTo>
                  <a:cubicBezTo>
                    <a:pt x="32742" y="13990"/>
                    <a:pt x="21133" y="27682"/>
                    <a:pt x="20538" y="52685"/>
                  </a:cubicBezTo>
                  <a:lnTo>
                    <a:pt x="5358" y="52685"/>
                  </a:lnTo>
                  <a:cubicBezTo>
                    <a:pt x="6548" y="19347"/>
                    <a:pt x="23812" y="1786"/>
                    <a:pt x="57150"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dirty="0">
                <a:latin typeface="方正中等线繁体" panose="03000509000000000000" pitchFamily="65" charset="-122"/>
                <a:ea typeface="方正中等线繁体" panose="03000509000000000000" pitchFamily="65" charset="-122"/>
              </a:endParaRPr>
            </a:p>
          </p:txBody>
        </p:sp>
      </p:grpSp>
      <p:grpSp>
        <p:nvGrpSpPr>
          <p:cNvPr id="8" name="组合 48"/>
          <p:cNvGrpSpPr/>
          <p:nvPr/>
        </p:nvGrpSpPr>
        <p:grpSpPr>
          <a:xfrm>
            <a:off x="4749176" y="2359435"/>
            <a:ext cx="1221836" cy="1331894"/>
            <a:chOff x="6330311" y="3145669"/>
            <a:chExt cx="1628620" cy="1775722"/>
          </a:xfrm>
        </p:grpSpPr>
        <p:sp>
          <p:nvSpPr>
            <p:cNvPr id="50" name="Freeform 7"/>
            <p:cNvSpPr/>
            <p:nvPr/>
          </p:nvSpPr>
          <p:spPr bwMode="auto">
            <a:xfrm>
              <a:off x="6330311" y="3145669"/>
              <a:ext cx="1628620" cy="1775722"/>
            </a:xfrm>
            <a:custGeom>
              <a:avLst/>
              <a:gdLst>
                <a:gd name="T0" fmla="*/ 358 w 411"/>
                <a:gd name="T1" fmla="*/ 449 h 449"/>
                <a:gd name="T2" fmla="*/ 229 w 411"/>
                <a:gd name="T3" fmla="*/ 251 h 449"/>
                <a:gd name="T4" fmla="*/ 250 w 411"/>
                <a:gd name="T5" fmla="*/ 191 h 449"/>
                <a:gd name="T6" fmla="*/ 63 w 411"/>
                <a:gd name="T7" fmla="*/ 28 h 449"/>
                <a:gd name="T8" fmla="*/ 0 w 411"/>
                <a:gd name="T9" fmla="*/ 0 h 449"/>
                <a:gd name="T10" fmla="*/ 274 w 411"/>
                <a:gd name="T11" fmla="*/ 139 h 449"/>
                <a:gd name="T12" fmla="*/ 396 w 411"/>
                <a:gd name="T13" fmla="*/ 312 h 449"/>
                <a:gd name="T14" fmla="*/ 376 w 411"/>
                <a:gd name="T15" fmla="*/ 449 h 449"/>
                <a:gd name="T16" fmla="*/ 358 w 411"/>
                <a:gd name="T17" fmla="*/ 449 h 44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411" h="449">
                  <a:moveTo>
                    <a:pt x="358" y="449"/>
                  </a:moveTo>
                  <a:cubicBezTo>
                    <a:pt x="316" y="385"/>
                    <a:pt x="274" y="320"/>
                    <a:pt x="229" y="251"/>
                  </a:cubicBezTo>
                  <a:cubicBezTo>
                    <a:pt x="272" y="244"/>
                    <a:pt x="262" y="217"/>
                    <a:pt x="250" y="191"/>
                  </a:cubicBezTo>
                  <a:cubicBezTo>
                    <a:pt x="212" y="109"/>
                    <a:pt x="142" y="63"/>
                    <a:pt x="63" y="28"/>
                  </a:cubicBezTo>
                  <a:cubicBezTo>
                    <a:pt x="42" y="19"/>
                    <a:pt x="20" y="12"/>
                    <a:pt x="0" y="0"/>
                  </a:cubicBezTo>
                  <a:cubicBezTo>
                    <a:pt x="108" y="12"/>
                    <a:pt x="201" y="60"/>
                    <a:pt x="274" y="139"/>
                  </a:cubicBezTo>
                  <a:cubicBezTo>
                    <a:pt x="321" y="191"/>
                    <a:pt x="369" y="248"/>
                    <a:pt x="396" y="312"/>
                  </a:cubicBezTo>
                  <a:cubicBezTo>
                    <a:pt x="411" y="348"/>
                    <a:pt x="384" y="403"/>
                    <a:pt x="376" y="449"/>
                  </a:cubicBezTo>
                  <a:cubicBezTo>
                    <a:pt x="370" y="449"/>
                    <a:pt x="364" y="449"/>
                    <a:pt x="358" y="449"/>
                  </a:cubicBez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51" name="文本框 30"/>
            <p:cNvSpPr txBox="1"/>
            <p:nvPr/>
          </p:nvSpPr>
          <p:spPr>
            <a:xfrm>
              <a:off x="7588027" y="4245976"/>
              <a:ext cx="108942" cy="162653"/>
            </a:xfrm>
            <a:custGeom>
              <a:avLst/>
              <a:gdLst/>
              <a:ahLst/>
              <a:cxnLst/>
              <a:rect l="l" t="t" r="r" b="b"/>
              <a:pathLst>
                <a:path w="108942" h="162653">
                  <a:moveTo>
                    <a:pt x="57150" y="0"/>
                  </a:moveTo>
                  <a:cubicBezTo>
                    <a:pt x="86916" y="1190"/>
                    <a:pt x="102394" y="14287"/>
                    <a:pt x="103584" y="39290"/>
                  </a:cubicBezTo>
                  <a:cubicBezTo>
                    <a:pt x="102989" y="56554"/>
                    <a:pt x="95250" y="68461"/>
                    <a:pt x="80367" y="75009"/>
                  </a:cubicBezTo>
                  <a:cubicBezTo>
                    <a:pt x="98822" y="80962"/>
                    <a:pt x="108347" y="94357"/>
                    <a:pt x="108942" y="115193"/>
                  </a:cubicBezTo>
                  <a:cubicBezTo>
                    <a:pt x="106561" y="145554"/>
                    <a:pt x="89297" y="161329"/>
                    <a:pt x="57150" y="162520"/>
                  </a:cubicBezTo>
                  <a:cubicBezTo>
                    <a:pt x="20241" y="164306"/>
                    <a:pt x="1191" y="148233"/>
                    <a:pt x="0" y="114300"/>
                  </a:cubicBezTo>
                  <a:lnTo>
                    <a:pt x="14287" y="114300"/>
                  </a:lnTo>
                  <a:cubicBezTo>
                    <a:pt x="14883" y="138708"/>
                    <a:pt x="28277" y="151209"/>
                    <a:pt x="54471" y="151804"/>
                  </a:cubicBezTo>
                  <a:cubicBezTo>
                    <a:pt x="78879" y="150018"/>
                    <a:pt x="92273" y="137815"/>
                    <a:pt x="94655" y="115193"/>
                  </a:cubicBezTo>
                  <a:cubicBezTo>
                    <a:pt x="92869" y="92571"/>
                    <a:pt x="75605" y="81855"/>
                    <a:pt x="42862" y="83046"/>
                  </a:cubicBezTo>
                  <a:lnTo>
                    <a:pt x="42862" y="71437"/>
                  </a:lnTo>
                  <a:cubicBezTo>
                    <a:pt x="73223" y="72628"/>
                    <a:pt x="88404" y="62210"/>
                    <a:pt x="88404" y="40183"/>
                  </a:cubicBezTo>
                  <a:cubicBezTo>
                    <a:pt x="87213" y="22324"/>
                    <a:pt x="75902" y="12799"/>
                    <a:pt x="54471" y="11608"/>
                  </a:cubicBezTo>
                  <a:cubicBezTo>
                    <a:pt x="32445" y="13394"/>
                    <a:pt x="20836" y="25003"/>
                    <a:pt x="19645" y="46434"/>
                  </a:cubicBezTo>
                  <a:lnTo>
                    <a:pt x="5358" y="46434"/>
                  </a:lnTo>
                  <a:cubicBezTo>
                    <a:pt x="4762" y="32742"/>
                    <a:pt x="9823" y="20836"/>
                    <a:pt x="20538" y="10715"/>
                  </a:cubicBezTo>
                  <a:cubicBezTo>
                    <a:pt x="28277" y="3572"/>
                    <a:pt x="40481" y="0"/>
                    <a:pt x="57150" y="0"/>
                  </a:cubicBez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dirty="0">
                <a:latin typeface="方正中等线繁体" panose="03000509000000000000" pitchFamily="65" charset="-122"/>
                <a:ea typeface="方正中等线繁体" panose="03000509000000000000" pitchFamily="65" charset="-122"/>
              </a:endParaRPr>
            </a:p>
          </p:txBody>
        </p:sp>
      </p:grpSp>
      <p:grpSp>
        <p:nvGrpSpPr>
          <p:cNvPr id="9" name="组合 51"/>
          <p:cNvGrpSpPr/>
          <p:nvPr/>
        </p:nvGrpSpPr>
        <p:grpSpPr>
          <a:xfrm>
            <a:off x="3814276" y="2751908"/>
            <a:ext cx="1464627" cy="1503700"/>
            <a:chOff x="5084155" y="3668928"/>
            <a:chExt cx="1952243" cy="2004779"/>
          </a:xfrm>
        </p:grpSpPr>
        <p:sp>
          <p:nvSpPr>
            <p:cNvPr id="53" name="Freeform 5"/>
            <p:cNvSpPr/>
            <p:nvPr/>
          </p:nvSpPr>
          <p:spPr bwMode="auto">
            <a:xfrm>
              <a:off x="5084155" y="3668928"/>
              <a:ext cx="1952243" cy="2004779"/>
            </a:xfrm>
            <a:custGeom>
              <a:avLst/>
              <a:gdLst>
                <a:gd name="T0" fmla="*/ 242 w 493"/>
                <a:gd name="T1" fmla="*/ 505 h 507"/>
                <a:gd name="T2" fmla="*/ 0 w 493"/>
                <a:gd name="T3" fmla="*/ 303 h 507"/>
                <a:gd name="T4" fmla="*/ 230 w 493"/>
                <a:gd name="T5" fmla="*/ 129 h 507"/>
                <a:gd name="T6" fmla="*/ 314 w 493"/>
                <a:gd name="T7" fmla="*/ 211 h 507"/>
                <a:gd name="T8" fmla="*/ 421 w 493"/>
                <a:gd name="T9" fmla="*/ 129 h 507"/>
                <a:gd name="T10" fmla="*/ 443 w 493"/>
                <a:gd name="T11" fmla="*/ 0 h 507"/>
                <a:gd name="T12" fmla="*/ 418 w 493"/>
                <a:gd name="T13" fmla="*/ 311 h 507"/>
                <a:gd name="T14" fmla="*/ 329 w 493"/>
                <a:gd name="T15" fmla="*/ 397 h 507"/>
                <a:gd name="T16" fmla="*/ 258 w 493"/>
                <a:gd name="T17" fmla="*/ 507 h 507"/>
                <a:gd name="T18" fmla="*/ 242 w 493"/>
                <a:gd name="T19" fmla="*/ 505 h 50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93" h="507">
                  <a:moveTo>
                    <a:pt x="242" y="505"/>
                  </a:moveTo>
                  <a:cubicBezTo>
                    <a:pt x="164" y="440"/>
                    <a:pt x="85" y="375"/>
                    <a:pt x="0" y="303"/>
                  </a:cubicBezTo>
                  <a:cubicBezTo>
                    <a:pt x="79" y="244"/>
                    <a:pt x="150" y="189"/>
                    <a:pt x="230" y="129"/>
                  </a:cubicBezTo>
                  <a:cubicBezTo>
                    <a:pt x="234" y="190"/>
                    <a:pt x="263" y="214"/>
                    <a:pt x="314" y="211"/>
                  </a:cubicBezTo>
                  <a:cubicBezTo>
                    <a:pt x="369" y="209"/>
                    <a:pt x="405" y="177"/>
                    <a:pt x="421" y="129"/>
                  </a:cubicBezTo>
                  <a:cubicBezTo>
                    <a:pt x="434" y="87"/>
                    <a:pt x="436" y="42"/>
                    <a:pt x="443" y="0"/>
                  </a:cubicBezTo>
                  <a:cubicBezTo>
                    <a:pt x="493" y="74"/>
                    <a:pt x="484" y="220"/>
                    <a:pt x="418" y="311"/>
                  </a:cubicBezTo>
                  <a:cubicBezTo>
                    <a:pt x="394" y="344"/>
                    <a:pt x="363" y="374"/>
                    <a:pt x="329" y="397"/>
                  </a:cubicBezTo>
                  <a:cubicBezTo>
                    <a:pt x="289" y="423"/>
                    <a:pt x="241" y="438"/>
                    <a:pt x="258" y="507"/>
                  </a:cubicBezTo>
                  <a:cubicBezTo>
                    <a:pt x="252" y="506"/>
                    <a:pt x="247" y="506"/>
                    <a:pt x="242" y="505"/>
                  </a:cubicBezTo>
                  <a:close/>
                </a:path>
              </a:pathLst>
            </a:custGeom>
            <a:solidFill>
              <a:schemeClr val="accent4">
                <a:alpha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lt1"/>
                </a:solidFill>
              </a:endParaRPr>
            </a:p>
          </p:txBody>
        </p:sp>
        <p:sp>
          <p:nvSpPr>
            <p:cNvPr id="54" name="文本框 31"/>
            <p:cNvSpPr txBox="1"/>
            <p:nvPr/>
          </p:nvSpPr>
          <p:spPr>
            <a:xfrm>
              <a:off x="5813090" y="4818079"/>
              <a:ext cx="110728" cy="159841"/>
            </a:xfrm>
            <a:custGeom>
              <a:avLst/>
              <a:gdLst/>
              <a:ahLst/>
              <a:cxnLst/>
              <a:rect l="l" t="t" r="r" b="b"/>
              <a:pathLst>
                <a:path w="110728" h="159841">
                  <a:moveTo>
                    <a:pt x="75009" y="0"/>
                  </a:moveTo>
                  <a:lnTo>
                    <a:pt x="88404" y="0"/>
                  </a:lnTo>
                  <a:lnTo>
                    <a:pt x="88404" y="108049"/>
                  </a:lnTo>
                  <a:lnTo>
                    <a:pt x="110728" y="108049"/>
                  </a:lnTo>
                  <a:lnTo>
                    <a:pt x="110728" y="119657"/>
                  </a:lnTo>
                  <a:lnTo>
                    <a:pt x="88404" y="119657"/>
                  </a:lnTo>
                  <a:lnTo>
                    <a:pt x="88404" y="159841"/>
                  </a:lnTo>
                  <a:lnTo>
                    <a:pt x="74116" y="159841"/>
                  </a:lnTo>
                  <a:lnTo>
                    <a:pt x="74116" y="119657"/>
                  </a:lnTo>
                  <a:lnTo>
                    <a:pt x="0" y="119657"/>
                  </a:lnTo>
                  <a:lnTo>
                    <a:pt x="0" y="107156"/>
                  </a:lnTo>
                  <a:lnTo>
                    <a:pt x="75009" y="0"/>
                  </a:lnTo>
                  <a:close/>
                  <a:moveTo>
                    <a:pt x="74116" y="22324"/>
                  </a:moveTo>
                  <a:lnTo>
                    <a:pt x="14287" y="108049"/>
                  </a:lnTo>
                  <a:lnTo>
                    <a:pt x="74116" y="108049"/>
                  </a:lnTo>
                  <a:lnTo>
                    <a:pt x="74116" y="22324"/>
                  </a:lnTo>
                  <a:close/>
                </a:path>
              </a:pathLst>
            </a:custGeom>
            <a:solidFill>
              <a:schemeClr val="bg1"/>
            </a:solidFill>
            <a:ln>
              <a:noFill/>
            </a:ln>
            <a:effectLst/>
          </p:spPr>
          <p:txBody>
            <a:bodyPr rot="0" spcFirstLastPara="0" vertOverflow="overflow" horzOverflow="overflow" vert="horz" wrap="square" lIns="91440" tIns="45720" rIns="91440" bIns="45720" numCol="1" spcCol="0" rtlCol="0" fromWordArt="0" anchor="t" anchorCtr="0" forceAA="0" compatLnSpc="1">
              <a:noAutofit/>
            </a:bodyPr>
            <a:lstStyle/>
            <a:p>
              <a:endParaRPr lang="zh-CN" altLang="en-US" dirty="0">
                <a:latin typeface="方正中等线繁体" panose="03000509000000000000" pitchFamily="65" charset="-122"/>
                <a:ea typeface="方正中等线繁体" panose="03000509000000000000" pitchFamily="65" charset="-122"/>
              </a:endParaRPr>
            </a:p>
          </p:txBody>
        </p:sp>
      </p:grpSp>
    </p:spTree>
  </p:cSld>
  <p:clrMapOvr>
    <a:masterClrMapping/>
  </p:clrMapOvr>
  <p:transition spd="med" advClick="0" advTm="1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500"/>
                                        <p:tgtEl>
                                          <p:spTgt spid="6"/>
                                        </p:tgtEl>
                                      </p:cBhvr>
                                    </p:animEffect>
                                  </p:childTnLst>
                                </p:cTn>
                              </p:par>
                            </p:childTnLst>
                          </p:cTn>
                        </p:par>
                        <p:par>
                          <p:cTn id="8" fill="hold">
                            <p:stCondLst>
                              <p:cond delay="500"/>
                            </p:stCondLst>
                            <p:childTnLst>
                              <p:par>
                                <p:cTn id="9" presetID="10" presetClass="entr" presetSubtype="0" fill="hold" nodeType="afterEffect">
                                  <p:stCondLst>
                                    <p:cond delay="0"/>
                                  </p:stCondLst>
                                  <p:childTnLst>
                                    <p:set>
                                      <p:cBhvr>
                                        <p:cTn id="10" dur="1" fill="hold">
                                          <p:stCondLst>
                                            <p:cond delay="0"/>
                                          </p:stCondLst>
                                        </p:cTn>
                                        <p:tgtEl>
                                          <p:spTgt spid="7"/>
                                        </p:tgtEl>
                                        <p:attrNameLst>
                                          <p:attrName>style.visibility</p:attrName>
                                        </p:attrNameLst>
                                      </p:cBhvr>
                                      <p:to>
                                        <p:strVal val="visible"/>
                                      </p:to>
                                    </p:set>
                                    <p:animEffect transition="in" filter="fade">
                                      <p:cBhvr>
                                        <p:cTn id="11" dur="500"/>
                                        <p:tgtEl>
                                          <p:spTgt spid="7"/>
                                        </p:tgtEl>
                                      </p:cBhvr>
                                    </p:animEffect>
                                  </p:childTnLst>
                                </p:cTn>
                              </p:par>
                            </p:childTnLst>
                          </p:cTn>
                        </p:par>
                        <p:par>
                          <p:cTn id="12" fill="hold">
                            <p:stCondLst>
                              <p:cond delay="1000"/>
                            </p:stCondLst>
                            <p:childTnLst>
                              <p:par>
                                <p:cTn id="13" presetID="10"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500"/>
                                        <p:tgtEl>
                                          <p:spTgt spid="8"/>
                                        </p:tgtEl>
                                      </p:cBhvr>
                                    </p:animEffect>
                                  </p:childTnLst>
                                </p:cTn>
                              </p:par>
                            </p:childTnLst>
                          </p:cTn>
                        </p:par>
                        <p:par>
                          <p:cTn id="16" fill="hold">
                            <p:stCondLst>
                              <p:cond delay="1500"/>
                            </p:stCondLst>
                            <p:childTnLst>
                              <p:par>
                                <p:cTn id="17" presetID="10" presetClass="entr" presetSubtype="0" fill="hold" nodeType="afterEffect">
                                  <p:stCondLst>
                                    <p:cond delay="0"/>
                                  </p:stCondLst>
                                  <p:childTnLst>
                                    <p:set>
                                      <p:cBhvr>
                                        <p:cTn id="18" dur="1" fill="hold">
                                          <p:stCondLst>
                                            <p:cond delay="0"/>
                                          </p:stCondLst>
                                        </p:cTn>
                                        <p:tgtEl>
                                          <p:spTgt spid="9"/>
                                        </p:tgtEl>
                                        <p:attrNameLst>
                                          <p:attrName>style.visibility</p:attrName>
                                        </p:attrNameLst>
                                      </p:cBhvr>
                                      <p:to>
                                        <p:strVal val="visible"/>
                                      </p:to>
                                    </p:set>
                                    <p:animEffect transition="in" filter="fade">
                                      <p:cBhvr>
                                        <p:cTn id="19" dur="500"/>
                                        <p:tgtEl>
                                          <p:spTgt spid="9"/>
                                        </p:tgtEl>
                                      </p:cBhvr>
                                    </p:animEffect>
                                  </p:childTnLst>
                                </p:cTn>
                              </p:par>
                            </p:childTnLst>
                          </p:cTn>
                        </p:par>
                        <p:par>
                          <p:cTn id="20" fill="hold">
                            <p:stCondLst>
                              <p:cond delay="2000"/>
                            </p:stCondLst>
                            <p:childTnLst>
                              <p:par>
                                <p:cTn id="21" presetID="10" presetClass="entr" presetSubtype="0" fill="hold" nodeType="afterEffect">
                                  <p:stCondLst>
                                    <p:cond delay="0"/>
                                  </p:stCondLst>
                                  <p:childTnLst>
                                    <p:set>
                                      <p:cBhvr>
                                        <p:cTn id="22" dur="1" fill="hold">
                                          <p:stCondLst>
                                            <p:cond delay="0"/>
                                          </p:stCondLst>
                                        </p:cTn>
                                        <p:tgtEl>
                                          <p:spTgt spid="2"/>
                                        </p:tgtEl>
                                        <p:attrNameLst>
                                          <p:attrName>style.visibility</p:attrName>
                                        </p:attrNameLst>
                                      </p:cBhvr>
                                      <p:to>
                                        <p:strVal val="visible"/>
                                      </p:to>
                                    </p:set>
                                    <p:animEffect transition="in" filter="fade">
                                      <p:cBhvr>
                                        <p:cTn id="23" dur="500"/>
                                        <p:tgtEl>
                                          <p:spTgt spid="2"/>
                                        </p:tgtEl>
                                      </p:cBhvr>
                                    </p:animEffect>
                                  </p:childTnLst>
                                </p:cTn>
                              </p:par>
                            </p:childTnLst>
                          </p:cTn>
                        </p:par>
                        <p:par>
                          <p:cTn id="24" fill="hold">
                            <p:stCondLst>
                              <p:cond delay="2500"/>
                            </p:stCondLst>
                            <p:childTnLst>
                              <p:par>
                                <p:cTn id="25" presetID="10" presetClass="entr" presetSubtype="0" fill="hold" nodeType="afterEffect">
                                  <p:stCondLst>
                                    <p:cond delay="0"/>
                                  </p:stCondLst>
                                  <p:childTnLst>
                                    <p:set>
                                      <p:cBhvr>
                                        <p:cTn id="26" dur="1" fill="hold">
                                          <p:stCondLst>
                                            <p:cond delay="0"/>
                                          </p:stCondLst>
                                        </p:cTn>
                                        <p:tgtEl>
                                          <p:spTgt spid="3"/>
                                        </p:tgtEl>
                                        <p:attrNameLst>
                                          <p:attrName>style.visibility</p:attrName>
                                        </p:attrNameLst>
                                      </p:cBhvr>
                                      <p:to>
                                        <p:strVal val="visible"/>
                                      </p:to>
                                    </p:set>
                                    <p:animEffect transition="in" filter="fade">
                                      <p:cBhvr>
                                        <p:cTn id="27" dur="500"/>
                                        <p:tgtEl>
                                          <p:spTgt spid="3"/>
                                        </p:tgtEl>
                                      </p:cBhvr>
                                    </p:animEffect>
                                  </p:childTnLst>
                                </p:cTn>
                              </p:par>
                            </p:childTnLst>
                          </p:cTn>
                        </p:par>
                        <p:par>
                          <p:cTn id="28" fill="hold">
                            <p:stCondLst>
                              <p:cond delay="3000"/>
                            </p:stCondLst>
                            <p:childTnLst>
                              <p:par>
                                <p:cTn id="29" presetID="10" presetClass="entr" presetSubtype="0" fill="hold" nodeType="afterEffect">
                                  <p:stCondLst>
                                    <p:cond delay="0"/>
                                  </p:stCondLst>
                                  <p:childTnLst>
                                    <p:set>
                                      <p:cBhvr>
                                        <p:cTn id="30" dur="1" fill="hold">
                                          <p:stCondLst>
                                            <p:cond delay="0"/>
                                          </p:stCondLst>
                                        </p:cTn>
                                        <p:tgtEl>
                                          <p:spTgt spid="4"/>
                                        </p:tgtEl>
                                        <p:attrNameLst>
                                          <p:attrName>style.visibility</p:attrName>
                                        </p:attrNameLst>
                                      </p:cBhvr>
                                      <p:to>
                                        <p:strVal val="visible"/>
                                      </p:to>
                                    </p:set>
                                    <p:animEffect transition="in" filter="fade">
                                      <p:cBhvr>
                                        <p:cTn id="31" dur="500"/>
                                        <p:tgtEl>
                                          <p:spTgt spid="4"/>
                                        </p:tgtEl>
                                      </p:cBhvr>
                                    </p:animEffect>
                                  </p:childTnLst>
                                </p:cTn>
                              </p:par>
                            </p:childTnLst>
                          </p:cTn>
                        </p:par>
                        <p:par>
                          <p:cTn id="32" fill="hold">
                            <p:stCondLst>
                              <p:cond delay="3500"/>
                            </p:stCondLst>
                            <p:childTnLst>
                              <p:par>
                                <p:cTn id="33" presetID="10" presetClass="entr" presetSubtype="0" fill="hold" nodeType="afterEffect">
                                  <p:stCondLst>
                                    <p:cond delay="0"/>
                                  </p:stCondLst>
                                  <p:childTnLst>
                                    <p:set>
                                      <p:cBhvr>
                                        <p:cTn id="34" dur="1" fill="hold">
                                          <p:stCondLst>
                                            <p:cond delay="0"/>
                                          </p:stCondLst>
                                        </p:cTn>
                                        <p:tgtEl>
                                          <p:spTgt spid="5"/>
                                        </p:tgtEl>
                                        <p:attrNameLst>
                                          <p:attrName>style.visibility</p:attrName>
                                        </p:attrNameLst>
                                      </p:cBhvr>
                                      <p:to>
                                        <p:strVal val="visible"/>
                                      </p:to>
                                    </p:set>
                                    <p:animEffect transition="in" filter="fade">
                                      <p:cBhvr>
                                        <p:cTn id="35"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Donut 28"/>
          <p:cNvSpPr/>
          <p:nvPr/>
        </p:nvSpPr>
        <p:spPr>
          <a:xfrm>
            <a:off x="4225655" y="1035885"/>
            <a:ext cx="890298" cy="890466"/>
          </a:xfrm>
          <a:prstGeom prst="donut">
            <a:avLst>
              <a:gd name="adj" fmla="val 10574"/>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65036" tIns="32518" rIns="65036" bIns="32518" rtlCol="0" anchor="ctr"/>
          <a:lstStyle/>
          <a:p>
            <a:pPr algn="ctr">
              <a:lnSpc>
                <a:spcPct val="120000"/>
              </a:lnSpc>
            </a:pPr>
            <a:endParaRPr lang="en-US" sz="6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8" name="Donut 27"/>
          <p:cNvSpPr/>
          <p:nvPr/>
        </p:nvSpPr>
        <p:spPr>
          <a:xfrm>
            <a:off x="4478908" y="1585272"/>
            <a:ext cx="1046619" cy="1046815"/>
          </a:xfrm>
          <a:prstGeom prst="donut">
            <a:avLst>
              <a:gd name="adj" fmla="val 10574"/>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lIns="65036" tIns="32518" rIns="65036" bIns="32518" rtlCol="0" anchor="ctr"/>
          <a:lstStyle/>
          <a:p>
            <a:pPr algn="ctr">
              <a:lnSpc>
                <a:spcPct val="120000"/>
              </a:lnSpc>
            </a:pPr>
            <a:endParaRPr lang="en-US" sz="6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7" name="Donut 26"/>
          <p:cNvSpPr/>
          <p:nvPr/>
        </p:nvSpPr>
        <p:spPr>
          <a:xfrm>
            <a:off x="4754571" y="2341327"/>
            <a:ext cx="1037934" cy="1038131"/>
          </a:xfrm>
          <a:prstGeom prst="donut">
            <a:avLst>
              <a:gd name="adj" fmla="val 10574"/>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36" tIns="32518" rIns="65036" bIns="32518" rtlCol="0" anchor="ctr"/>
          <a:lstStyle/>
          <a:p>
            <a:pPr algn="ctr">
              <a:lnSpc>
                <a:spcPct val="120000"/>
              </a:lnSpc>
            </a:pPr>
            <a:endParaRPr lang="en-US" sz="6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14" name="Freeform 174"/>
          <p:cNvSpPr>
            <a:spLocks noEditPoints="1"/>
          </p:cNvSpPr>
          <p:nvPr/>
        </p:nvSpPr>
        <p:spPr bwMode="auto">
          <a:xfrm>
            <a:off x="5069954" y="2718394"/>
            <a:ext cx="407157" cy="283993"/>
          </a:xfrm>
          <a:custGeom>
            <a:avLst/>
            <a:gdLst/>
            <a:ahLst/>
            <a:cxnLst>
              <a:cxn ang="0">
                <a:pos x="64" y="20"/>
              </a:cxn>
              <a:cxn ang="0">
                <a:pos x="35" y="9"/>
              </a:cxn>
              <a:cxn ang="0">
                <a:pos x="7" y="20"/>
              </a:cxn>
              <a:cxn ang="0">
                <a:pos x="6" y="20"/>
              </a:cxn>
              <a:cxn ang="0">
                <a:pos x="0" y="14"/>
              </a:cxn>
              <a:cxn ang="0">
                <a:pos x="1" y="13"/>
              </a:cxn>
              <a:cxn ang="0">
                <a:pos x="35" y="0"/>
              </a:cxn>
              <a:cxn ang="0">
                <a:pos x="70" y="13"/>
              </a:cxn>
              <a:cxn ang="0">
                <a:pos x="70" y="14"/>
              </a:cxn>
              <a:cxn ang="0">
                <a:pos x="64" y="20"/>
              </a:cxn>
              <a:cxn ang="0">
                <a:pos x="64" y="20"/>
              </a:cxn>
              <a:cxn ang="0">
                <a:pos x="54" y="30"/>
              </a:cxn>
              <a:cxn ang="0">
                <a:pos x="35" y="22"/>
              </a:cxn>
              <a:cxn ang="0">
                <a:pos x="16" y="30"/>
              </a:cxn>
              <a:cxn ang="0">
                <a:pos x="10" y="24"/>
              </a:cxn>
              <a:cxn ang="0">
                <a:pos x="10" y="23"/>
              </a:cxn>
              <a:cxn ang="0">
                <a:pos x="35" y="13"/>
              </a:cxn>
              <a:cxn ang="0">
                <a:pos x="60" y="23"/>
              </a:cxn>
              <a:cxn ang="0">
                <a:pos x="61" y="24"/>
              </a:cxn>
              <a:cxn ang="0">
                <a:pos x="55" y="30"/>
              </a:cxn>
              <a:cxn ang="0">
                <a:pos x="54" y="30"/>
              </a:cxn>
              <a:cxn ang="0">
                <a:pos x="35" y="36"/>
              </a:cxn>
              <a:cxn ang="0">
                <a:pos x="26" y="40"/>
              </a:cxn>
              <a:cxn ang="0">
                <a:pos x="20" y="34"/>
              </a:cxn>
              <a:cxn ang="0">
                <a:pos x="20" y="33"/>
              </a:cxn>
              <a:cxn ang="0">
                <a:pos x="35" y="27"/>
              </a:cxn>
              <a:cxn ang="0">
                <a:pos x="51" y="33"/>
              </a:cxn>
              <a:cxn ang="0">
                <a:pos x="51" y="34"/>
              </a:cxn>
              <a:cxn ang="0">
                <a:pos x="45" y="40"/>
              </a:cxn>
              <a:cxn ang="0">
                <a:pos x="35" y="36"/>
              </a:cxn>
              <a:cxn ang="0">
                <a:pos x="29" y="43"/>
              </a:cxn>
              <a:cxn ang="0">
                <a:pos x="35" y="41"/>
              </a:cxn>
              <a:cxn ang="0">
                <a:pos x="41" y="43"/>
              </a:cxn>
              <a:cxn ang="0">
                <a:pos x="35" y="49"/>
              </a:cxn>
              <a:cxn ang="0">
                <a:pos x="29" y="43"/>
              </a:cxn>
            </a:cxnLst>
            <a:rect l="0" t="0" r="r" b="b"/>
            <a:pathLst>
              <a:path w="70" h="49">
                <a:moveTo>
                  <a:pt x="64" y="20"/>
                </a:moveTo>
                <a:cubicBezTo>
                  <a:pt x="55" y="13"/>
                  <a:pt x="46" y="9"/>
                  <a:pt x="35" y="9"/>
                </a:cubicBezTo>
                <a:cubicBezTo>
                  <a:pt x="24" y="9"/>
                  <a:pt x="15" y="13"/>
                  <a:pt x="7" y="20"/>
                </a:cubicBezTo>
                <a:cubicBezTo>
                  <a:pt x="7" y="20"/>
                  <a:pt x="7" y="20"/>
                  <a:pt x="6" y="20"/>
                </a:cubicBezTo>
                <a:cubicBezTo>
                  <a:pt x="5" y="20"/>
                  <a:pt x="0" y="15"/>
                  <a:pt x="0" y="14"/>
                </a:cubicBezTo>
                <a:cubicBezTo>
                  <a:pt x="0" y="14"/>
                  <a:pt x="0" y="14"/>
                  <a:pt x="1" y="13"/>
                </a:cubicBezTo>
                <a:cubicBezTo>
                  <a:pt x="10" y="4"/>
                  <a:pt x="23" y="0"/>
                  <a:pt x="35" y="0"/>
                </a:cubicBezTo>
                <a:cubicBezTo>
                  <a:pt x="48" y="0"/>
                  <a:pt x="61" y="4"/>
                  <a:pt x="70" y="13"/>
                </a:cubicBezTo>
                <a:cubicBezTo>
                  <a:pt x="70" y="14"/>
                  <a:pt x="70" y="14"/>
                  <a:pt x="70" y="14"/>
                </a:cubicBezTo>
                <a:cubicBezTo>
                  <a:pt x="70" y="15"/>
                  <a:pt x="65" y="20"/>
                  <a:pt x="64" y="20"/>
                </a:cubicBezTo>
                <a:cubicBezTo>
                  <a:pt x="64" y="20"/>
                  <a:pt x="64" y="20"/>
                  <a:pt x="64" y="20"/>
                </a:cubicBezTo>
                <a:close/>
                <a:moveTo>
                  <a:pt x="54" y="30"/>
                </a:moveTo>
                <a:cubicBezTo>
                  <a:pt x="48" y="25"/>
                  <a:pt x="43" y="22"/>
                  <a:pt x="35" y="22"/>
                </a:cubicBezTo>
                <a:cubicBezTo>
                  <a:pt x="25" y="22"/>
                  <a:pt x="16" y="30"/>
                  <a:pt x="16" y="30"/>
                </a:cubicBezTo>
                <a:cubicBezTo>
                  <a:pt x="15" y="30"/>
                  <a:pt x="10" y="25"/>
                  <a:pt x="10" y="24"/>
                </a:cubicBezTo>
                <a:cubicBezTo>
                  <a:pt x="10" y="24"/>
                  <a:pt x="10" y="23"/>
                  <a:pt x="10" y="23"/>
                </a:cubicBezTo>
                <a:cubicBezTo>
                  <a:pt x="17" y="17"/>
                  <a:pt x="26" y="13"/>
                  <a:pt x="35" y="13"/>
                </a:cubicBezTo>
                <a:cubicBezTo>
                  <a:pt x="44" y="13"/>
                  <a:pt x="54" y="17"/>
                  <a:pt x="60" y="23"/>
                </a:cubicBezTo>
                <a:cubicBezTo>
                  <a:pt x="61" y="23"/>
                  <a:pt x="61" y="24"/>
                  <a:pt x="61" y="24"/>
                </a:cubicBezTo>
                <a:cubicBezTo>
                  <a:pt x="61" y="25"/>
                  <a:pt x="56" y="30"/>
                  <a:pt x="55" y="30"/>
                </a:cubicBezTo>
                <a:cubicBezTo>
                  <a:pt x="54" y="30"/>
                  <a:pt x="54" y="30"/>
                  <a:pt x="54" y="30"/>
                </a:cubicBezTo>
                <a:close/>
                <a:moveTo>
                  <a:pt x="35" y="36"/>
                </a:moveTo>
                <a:cubicBezTo>
                  <a:pt x="30" y="36"/>
                  <a:pt x="26" y="40"/>
                  <a:pt x="26" y="40"/>
                </a:cubicBezTo>
                <a:cubicBezTo>
                  <a:pt x="25" y="40"/>
                  <a:pt x="20" y="35"/>
                  <a:pt x="20" y="34"/>
                </a:cubicBezTo>
                <a:cubicBezTo>
                  <a:pt x="20" y="33"/>
                  <a:pt x="20" y="33"/>
                  <a:pt x="20" y="33"/>
                </a:cubicBezTo>
                <a:cubicBezTo>
                  <a:pt x="24" y="29"/>
                  <a:pt x="30" y="27"/>
                  <a:pt x="35" y="27"/>
                </a:cubicBezTo>
                <a:cubicBezTo>
                  <a:pt x="41" y="27"/>
                  <a:pt x="47" y="29"/>
                  <a:pt x="51" y="33"/>
                </a:cubicBezTo>
                <a:cubicBezTo>
                  <a:pt x="51" y="33"/>
                  <a:pt x="51" y="33"/>
                  <a:pt x="51" y="34"/>
                </a:cubicBezTo>
                <a:cubicBezTo>
                  <a:pt x="51" y="35"/>
                  <a:pt x="46" y="40"/>
                  <a:pt x="45" y="40"/>
                </a:cubicBezTo>
                <a:cubicBezTo>
                  <a:pt x="44" y="40"/>
                  <a:pt x="41" y="36"/>
                  <a:pt x="35" y="36"/>
                </a:cubicBezTo>
                <a:close/>
                <a:moveTo>
                  <a:pt x="29" y="43"/>
                </a:moveTo>
                <a:cubicBezTo>
                  <a:pt x="29" y="42"/>
                  <a:pt x="34" y="41"/>
                  <a:pt x="35" y="41"/>
                </a:cubicBezTo>
                <a:cubicBezTo>
                  <a:pt x="37" y="41"/>
                  <a:pt x="41" y="42"/>
                  <a:pt x="41" y="43"/>
                </a:cubicBezTo>
                <a:cubicBezTo>
                  <a:pt x="41" y="44"/>
                  <a:pt x="36" y="49"/>
                  <a:pt x="35" y="49"/>
                </a:cubicBezTo>
                <a:cubicBezTo>
                  <a:pt x="34" y="49"/>
                  <a:pt x="29" y="44"/>
                  <a:pt x="29" y="43"/>
                </a:cubicBezTo>
                <a:close/>
              </a:path>
            </a:pathLst>
          </a:custGeom>
          <a:solidFill>
            <a:schemeClr val="accent4"/>
          </a:solidFill>
          <a:ln w="9525">
            <a:noFill/>
            <a:round/>
          </a:ln>
        </p:spPr>
        <p:txBody>
          <a:bodyPr vert="horz" wrap="square" lIns="91439" tIns="45720" rIns="91439" bIns="4572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sym typeface="Arial" panose="020B0604020202020204" pitchFamily="34" charset="0"/>
            </a:endParaRPr>
          </a:p>
        </p:txBody>
      </p:sp>
      <p:sp>
        <p:nvSpPr>
          <p:cNvPr id="15" name="Freeform 101"/>
          <p:cNvSpPr>
            <a:spLocks noEditPoints="1"/>
          </p:cNvSpPr>
          <p:nvPr/>
        </p:nvSpPr>
        <p:spPr bwMode="auto">
          <a:xfrm>
            <a:off x="4841006" y="1983552"/>
            <a:ext cx="322418" cy="298348"/>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chemeClr val="accent5"/>
          </a:solidFill>
          <a:ln w="9525">
            <a:noFill/>
            <a:round/>
          </a:ln>
        </p:spPr>
        <p:txBody>
          <a:bodyPr vert="horz" wrap="square" lIns="91439" tIns="45720" rIns="91439" bIns="4572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sym typeface="Arial" panose="020B0604020202020204" pitchFamily="34" charset="0"/>
            </a:endParaRPr>
          </a:p>
        </p:txBody>
      </p:sp>
      <p:sp>
        <p:nvSpPr>
          <p:cNvPr id="16" name="Freeform 145"/>
          <p:cNvSpPr/>
          <p:nvPr/>
        </p:nvSpPr>
        <p:spPr bwMode="auto">
          <a:xfrm>
            <a:off x="4530981" y="1343853"/>
            <a:ext cx="272537" cy="235057"/>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chemeClr val="accent6"/>
          </a:solidFill>
          <a:ln w="9525">
            <a:noFill/>
            <a:round/>
          </a:ln>
        </p:spPr>
        <p:txBody>
          <a:bodyPr vert="horz" wrap="square" lIns="91439" tIns="45720" rIns="91439" bIns="4572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sym typeface="Arial" panose="020B0604020202020204" pitchFamily="34" charset="0"/>
            </a:endParaRPr>
          </a:p>
        </p:txBody>
      </p:sp>
      <p:sp>
        <p:nvSpPr>
          <p:cNvPr id="26" name="Donut 25"/>
          <p:cNvSpPr/>
          <p:nvPr/>
        </p:nvSpPr>
        <p:spPr>
          <a:xfrm>
            <a:off x="4160662" y="2879583"/>
            <a:ext cx="1189631" cy="1189857"/>
          </a:xfrm>
          <a:prstGeom prst="donut">
            <a:avLst>
              <a:gd name="adj" fmla="val 10574"/>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36" tIns="32518" rIns="65036" bIns="32518" rtlCol="0" anchor="ctr"/>
          <a:lstStyle/>
          <a:p>
            <a:pPr algn="ctr">
              <a:lnSpc>
                <a:spcPct val="120000"/>
              </a:lnSpc>
            </a:pPr>
            <a:endParaRPr lang="en-US" sz="6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5" name="Donut 24"/>
          <p:cNvSpPr/>
          <p:nvPr/>
        </p:nvSpPr>
        <p:spPr>
          <a:xfrm>
            <a:off x="3202572" y="3199007"/>
            <a:ext cx="1405203" cy="1405470"/>
          </a:xfrm>
          <a:prstGeom prst="donut">
            <a:avLst>
              <a:gd name="adj" fmla="val 10574"/>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36" tIns="32518" rIns="65036" bIns="32518" rtlCol="0" anchor="ctr"/>
          <a:lstStyle/>
          <a:p>
            <a:pPr algn="ctr">
              <a:lnSpc>
                <a:spcPct val="120000"/>
              </a:lnSpc>
            </a:pPr>
            <a:endParaRPr lang="en-US" sz="6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24" name="Donut 23"/>
          <p:cNvSpPr/>
          <p:nvPr/>
        </p:nvSpPr>
        <p:spPr>
          <a:xfrm>
            <a:off x="1899068" y="3071235"/>
            <a:ext cx="1660693" cy="1661009"/>
          </a:xfrm>
          <a:prstGeom prst="donut">
            <a:avLst>
              <a:gd name="adj" fmla="val 10574"/>
            </a:avLst>
          </a:prstGeom>
          <a:ln>
            <a:noFill/>
          </a:ln>
        </p:spPr>
        <p:style>
          <a:lnRef idx="2">
            <a:schemeClr val="accent1">
              <a:shade val="50000"/>
            </a:schemeClr>
          </a:lnRef>
          <a:fillRef idx="1">
            <a:schemeClr val="accent1"/>
          </a:fillRef>
          <a:effectRef idx="0">
            <a:schemeClr val="accent1"/>
          </a:effectRef>
          <a:fontRef idx="minor">
            <a:schemeClr val="lt1"/>
          </a:fontRef>
        </p:style>
        <p:txBody>
          <a:bodyPr lIns="65036" tIns="32518" rIns="65036" bIns="32518" rtlCol="0" anchor="ctr"/>
          <a:lstStyle/>
          <a:p>
            <a:pPr algn="ctr">
              <a:lnSpc>
                <a:spcPct val="120000"/>
              </a:lnSpc>
            </a:pPr>
            <a:endParaRPr lang="en-US" sz="600" dirty="0">
              <a:solidFill>
                <a:schemeClr val="tx1"/>
              </a:solidFill>
              <a:latin typeface="Arial" panose="020B0604020202020204" pitchFamily="34" charset="0"/>
              <a:ea typeface="微软雅黑" panose="020B0503020204020204" pitchFamily="34" charset="-122"/>
              <a:sym typeface="Arial" panose="020B0604020202020204" pitchFamily="34" charset="0"/>
            </a:endParaRPr>
          </a:p>
        </p:txBody>
      </p:sp>
      <p:sp>
        <p:nvSpPr>
          <p:cNvPr id="11" name="Freeform 66"/>
          <p:cNvSpPr>
            <a:spLocks noEditPoints="1"/>
          </p:cNvSpPr>
          <p:nvPr/>
        </p:nvSpPr>
        <p:spPr bwMode="auto">
          <a:xfrm>
            <a:off x="2557548" y="3670517"/>
            <a:ext cx="395834" cy="462450"/>
          </a:xfrm>
          <a:custGeom>
            <a:avLst/>
            <a:gdLst/>
            <a:ahLst/>
            <a:cxnLst>
              <a:cxn ang="0">
                <a:pos x="55" y="9"/>
              </a:cxn>
              <a:cxn ang="0">
                <a:pos x="55" y="14"/>
              </a:cxn>
              <a:cxn ang="0">
                <a:pos x="27" y="23"/>
              </a:cxn>
              <a:cxn ang="0">
                <a:pos x="0" y="14"/>
              </a:cxn>
              <a:cxn ang="0">
                <a:pos x="0" y="9"/>
              </a:cxn>
              <a:cxn ang="0">
                <a:pos x="27" y="0"/>
              </a:cxn>
              <a:cxn ang="0">
                <a:pos x="55" y="9"/>
              </a:cxn>
              <a:cxn ang="0">
                <a:pos x="55" y="21"/>
              </a:cxn>
              <a:cxn ang="0">
                <a:pos x="55" y="27"/>
              </a:cxn>
              <a:cxn ang="0">
                <a:pos x="27" y="37"/>
              </a:cxn>
              <a:cxn ang="0">
                <a:pos x="0" y="27"/>
              </a:cxn>
              <a:cxn ang="0">
                <a:pos x="0" y="21"/>
              </a:cxn>
              <a:cxn ang="0">
                <a:pos x="27" y="27"/>
              </a:cxn>
              <a:cxn ang="0">
                <a:pos x="55" y="21"/>
              </a:cxn>
              <a:cxn ang="0">
                <a:pos x="55" y="35"/>
              </a:cxn>
              <a:cxn ang="0">
                <a:pos x="55" y="41"/>
              </a:cxn>
              <a:cxn ang="0">
                <a:pos x="27" y="50"/>
              </a:cxn>
              <a:cxn ang="0">
                <a:pos x="0" y="41"/>
              </a:cxn>
              <a:cxn ang="0">
                <a:pos x="0" y="35"/>
              </a:cxn>
              <a:cxn ang="0">
                <a:pos x="27" y="41"/>
              </a:cxn>
              <a:cxn ang="0">
                <a:pos x="55" y="35"/>
              </a:cxn>
              <a:cxn ang="0">
                <a:pos x="55" y="49"/>
              </a:cxn>
              <a:cxn ang="0">
                <a:pos x="55" y="55"/>
              </a:cxn>
              <a:cxn ang="0">
                <a:pos x="27" y="64"/>
              </a:cxn>
              <a:cxn ang="0">
                <a:pos x="0" y="55"/>
              </a:cxn>
              <a:cxn ang="0">
                <a:pos x="0" y="49"/>
              </a:cxn>
              <a:cxn ang="0">
                <a:pos x="27" y="55"/>
              </a:cxn>
              <a:cxn ang="0">
                <a:pos x="55" y="49"/>
              </a:cxn>
            </a:cxnLst>
            <a:rect l="0" t="0" r="r" b="b"/>
            <a:pathLst>
              <a:path w="55" h="64">
                <a:moveTo>
                  <a:pt x="55" y="9"/>
                </a:moveTo>
                <a:cubicBezTo>
                  <a:pt x="55" y="14"/>
                  <a:pt x="55" y="14"/>
                  <a:pt x="55" y="14"/>
                </a:cubicBezTo>
                <a:cubicBezTo>
                  <a:pt x="55" y="19"/>
                  <a:pt x="42" y="23"/>
                  <a:pt x="27" y="23"/>
                </a:cubicBezTo>
                <a:cubicBezTo>
                  <a:pt x="12" y="23"/>
                  <a:pt x="0" y="19"/>
                  <a:pt x="0" y="14"/>
                </a:cubicBezTo>
                <a:cubicBezTo>
                  <a:pt x="0" y="9"/>
                  <a:pt x="0" y="9"/>
                  <a:pt x="0" y="9"/>
                </a:cubicBezTo>
                <a:cubicBezTo>
                  <a:pt x="0" y="4"/>
                  <a:pt x="12" y="0"/>
                  <a:pt x="27" y="0"/>
                </a:cubicBezTo>
                <a:cubicBezTo>
                  <a:pt x="42" y="0"/>
                  <a:pt x="55" y="4"/>
                  <a:pt x="55" y="9"/>
                </a:cubicBezTo>
                <a:close/>
                <a:moveTo>
                  <a:pt x="55" y="21"/>
                </a:moveTo>
                <a:cubicBezTo>
                  <a:pt x="55" y="27"/>
                  <a:pt x="55" y="27"/>
                  <a:pt x="55" y="27"/>
                </a:cubicBezTo>
                <a:cubicBezTo>
                  <a:pt x="55" y="32"/>
                  <a:pt x="42" y="37"/>
                  <a:pt x="27" y="37"/>
                </a:cubicBezTo>
                <a:cubicBezTo>
                  <a:pt x="12" y="37"/>
                  <a:pt x="0" y="32"/>
                  <a:pt x="0" y="27"/>
                </a:cubicBezTo>
                <a:cubicBezTo>
                  <a:pt x="0" y="21"/>
                  <a:pt x="0" y="21"/>
                  <a:pt x="0" y="21"/>
                </a:cubicBezTo>
                <a:cubicBezTo>
                  <a:pt x="6" y="25"/>
                  <a:pt x="16" y="27"/>
                  <a:pt x="27" y="27"/>
                </a:cubicBezTo>
                <a:cubicBezTo>
                  <a:pt x="38" y="27"/>
                  <a:pt x="49" y="25"/>
                  <a:pt x="55" y="21"/>
                </a:cubicBezTo>
                <a:close/>
                <a:moveTo>
                  <a:pt x="55" y="35"/>
                </a:moveTo>
                <a:cubicBezTo>
                  <a:pt x="55" y="41"/>
                  <a:pt x="55" y="41"/>
                  <a:pt x="55" y="41"/>
                </a:cubicBezTo>
                <a:cubicBezTo>
                  <a:pt x="55" y="46"/>
                  <a:pt x="42" y="50"/>
                  <a:pt x="27" y="50"/>
                </a:cubicBezTo>
                <a:cubicBezTo>
                  <a:pt x="12" y="50"/>
                  <a:pt x="0" y="46"/>
                  <a:pt x="0" y="41"/>
                </a:cubicBezTo>
                <a:cubicBezTo>
                  <a:pt x="0" y="35"/>
                  <a:pt x="0" y="35"/>
                  <a:pt x="0" y="35"/>
                </a:cubicBezTo>
                <a:cubicBezTo>
                  <a:pt x="6" y="39"/>
                  <a:pt x="16" y="41"/>
                  <a:pt x="27" y="41"/>
                </a:cubicBezTo>
                <a:cubicBezTo>
                  <a:pt x="38" y="41"/>
                  <a:pt x="49" y="39"/>
                  <a:pt x="55" y="35"/>
                </a:cubicBezTo>
                <a:close/>
                <a:moveTo>
                  <a:pt x="55" y="49"/>
                </a:moveTo>
                <a:cubicBezTo>
                  <a:pt x="55" y="55"/>
                  <a:pt x="55" y="55"/>
                  <a:pt x="55" y="55"/>
                </a:cubicBezTo>
                <a:cubicBezTo>
                  <a:pt x="55" y="60"/>
                  <a:pt x="42" y="64"/>
                  <a:pt x="27" y="64"/>
                </a:cubicBezTo>
                <a:cubicBezTo>
                  <a:pt x="12" y="64"/>
                  <a:pt x="0" y="60"/>
                  <a:pt x="0" y="55"/>
                </a:cubicBezTo>
                <a:cubicBezTo>
                  <a:pt x="0" y="49"/>
                  <a:pt x="0" y="49"/>
                  <a:pt x="0" y="49"/>
                </a:cubicBezTo>
                <a:cubicBezTo>
                  <a:pt x="6" y="53"/>
                  <a:pt x="16" y="55"/>
                  <a:pt x="27" y="55"/>
                </a:cubicBezTo>
                <a:cubicBezTo>
                  <a:pt x="38" y="55"/>
                  <a:pt x="49" y="53"/>
                  <a:pt x="55" y="49"/>
                </a:cubicBezTo>
                <a:close/>
              </a:path>
            </a:pathLst>
          </a:custGeom>
          <a:solidFill>
            <a:schemeClr val="accent1"/>
          </a:solidFill>
          <a:ln w="9525">
            <a:noFill/>
            <a:round/>
          </a:ln>
        </p:spPr>
        <p:txBody>
          <a:bodyPr vert="horz" wrap="square" lIns="91439" tIns="45720" rIns="91439" bIns="4572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sym typeface="Arial" panose="020B0604020202020204" pitchFamily="34" charset="0"/>
            </a:endParaRPr>
          </a:p>
        </p:txBody>
      </p:sp>
      <p:sp>
        <p:nvSpPr>
          <p:cNvPr id="12" name="Freeform 72"/>
          <p:cNvSpPr>
            <a:spLocks noEditPoints="1"/>
          </p:cNvSpPr>
          <p:nvPr/>
        </p:nvSpPr>
        <p:spPr bwMode="auto">
          <a:xfrm>
            <a:off x="3705669" y="3743831"/>
            <a:ext cx="399011" cy="315823"/>
          </a:xfrm>
          <a:custGeom>
            <a:avLst/>
            <a:gdLst/>
            <a:ahLst/>
            <a:cxnLst>
              <a:cxn ang="0">
                <a:pos x="50" y="41"/>
              </a:cxn>
              <a:cxn ang="0">
                <a:pos x="40" y="51"/>
              </a:cxn>
              <a:cxn ang="0">
                <a:pos x="10" y="51"/>
              </a:cxn>
              <a:cxn ang="0">
                <a:pos x="0" y="41"/>
              </a:cxn>
              <a:cxn ang="0">
                <a:pos x="0" y="11"/>
              </a:cxn>
              <a:cxn ang="0">
                <a:pos x="10" y="1"/>
              </a:cxn>
              <a:cxn ang="0">
                <a:pos x="40" y="1"/>
              </a:cxn>
              <a:cxn ang="0">
                <a:pos x="44" y="1"/>
              </a:cxn>
              <a:cxn ang="0">
                <a:pos x="45" y="2"/>
              </a:cxn>
              <a:cxn ang="0">
                <a:pos x="44" y="3"/>
              </a:cxn>
              <a:cxn ang="0">
                <a:pos x="43" y="5"/>
              </a:cxn>
              <a:cxn ang="0">
                <a:pos x="41" y="5"/>
              </a:cxn>
              <a:cxn ang="0">
                <a:pos x="40" y="5"/>
              </a:cxn>
              <a:cxn ang="0">
                <a:pos x="10" y="5"/>
              </a:cxn>
              <a:cxn ang="0">
                <a:pos x="4" y="11"/>
              </a:cxn>
              <a:cxn ang="0">
                <a:pos x="4" y="41"/>
              </a:cxn>
              <a:cxn ang="0">
                <a:pos x="10" y="46"/>
              </a:cxn>
              <a:cxn ang="0">
                <a:pos x="40" y="46"/>
              </a:cxn>
              <a:cxn ang="0">
                <a:pos x="45" y="41"/>
              </a:cxn>
              <a:cxn ang="0">
                <a:pos x="45" y="36"/>
              </a:cxn>
              <a:cxn ang="0">
                <a:pos x="46" y="35"/>
              </a:cxn>
              <a:cxn ang="0">
                <a:pos x="48" y="33"/>
              </a:cxn>
              <a:cxn ang="0">
                <a:pos x="49" y="33"/>
              </a:cxn>
              <a:cxn ang="0">
                <a:pos x="50" y="34"/>
              </a:cxn>
              <a:cxn ang="0">
                <a:pos x="50" y="41"/>
              </a:cxn>
              <a:cxn ang="0">
                <a:pos x="57" y="18"/>
              </a:cxn>
              <a:cxn ang="0">
                <a:pos x="33" y="42"/>
              </a:cxn>
              <a:cxn ang="0">
                <a:pos x="23" y="42"/>
              </a:cxn>
              <a:cxn ang="0">
                <a:pos x="23" y="31"/>
              </a:cxn>
              <a:cxn ang="0">
                <a:pos x="47" y="7"/>
              </a:cxn>
              <a:cxn ang="0">
                <a:pos x="57" y="18"/>
              </a:cxn>
              <a:cxn ang="0">
                <a:pos x="36" y="34"/>
              </a:cxn>
              <a:cxn ang="0">
                <a:pos x="30" y="29"/>
              </a:cxn>
              <a:cxn ang="0">
                <a:pos x="26" y="33"/>
              </a:cxn>
              <a:cxn ang="0">
                <a:pos x="26" y="35"/>
              </a:cxn>
              <a:cxn ang="0">
                <a:pos x="29" y="35"/>
              </a:cxn>
              <a:cxn ang="0">
                <a:pos x="29" y="38"/>
              </a:cxn>
              <a:cxn ang="0">
                <a:pos x="31" y="38"/>
              </a:cxn>
              <a:cxn ang="0">
                <a:pos x="36" y="34"/>
              </a:cxn>
              <a:cxn ang="0">
                <a:pos x="46" y="13"/>
              </a:cxn>
              <a:cxn ang="0">
                <a:pos x="34" y="25"/>
              </a:cxn>
              <a:cxn ang="0">
                <a:pos x="33" y="26"/>
              </a:cxn>
              <a:cxn ang="0">
                <a:pos x="35" y="26"/>
              </a:cxn>
              <a:cxn ang="0">
                <a:pos x="47" y="14"/>
              </a:cxn>
              <a:cxn ang="0">
                <a:pos x="47" y="13"/>
              </a:cxn>
              <a:cxn ang="0">
                <a:pos x="46" y="13"/>
              </a:cxn>
              <a:cxn ang="0">
                <a:pos x="59" y="15"/>
              </a:cxn>
              <a:cxn ang="0">
                <a:pos x="49" y="5"/>
              </a:cxn>
              <a:cxn ang="0">
                <a:pos x="52" y="2"/>
              </a:cxn>
              <a:cxn ang="0">
                <a:pos x="57" y="2"/>
              </a:cxn>
              <a:cxn ang="0">
                <a:pos x="62" y="7"/>
              </a:cxn>
              <a:cxn ang="0">
                <a:pos x="62" y="12"/>
              </a:cxn>
              <a:cxn ang="0">
                <a:pos x="59" y="15"/>
              </a:cxn>
            </a:cxnLst>
            <a:rect l="0" t="0" r="r" b="b"/>
            <a:pathLst>
              <a:path w="64" h="51">
                <a:moveTo>
                  <a:pt x="50" y="41"/>
                </a:moveTo>
                <a:cubicBezTo>
                  <a:pt x="50" y="46"/>
                  <a:pt x="45" y="51"/>
                  <a:pt x="40" y="51"/>
                </a:cubicBezTo>
                <a:cubicBezTo>
                  <a:pt x="10" y="51"/>
                  <a:pt x="10" y="51"/>
                  <a:pt x="10" y="51"/>
                </a:cubicBezTo>
                <a:cubicBezTo>
                  <a:pt x="4" y="51"/>
                  <a:pt x="0" y="46"/>
                  <a:pt x="0" y="41"/>
                </a:cubicBezTo>
                <a:cubicBezTo>
                  <a:pt x="0" y="11"/>
                  <a:pt x="0" y="11"/>
                  <a:pt x="0" y="11"/>
                </a:cubicBezTo>
                <a:cubicBezTo>
                  <a:pt x="0" y="5"/>
                  <a:pt x="4" y="1"/>
                  <a:pt x="10" y="1"/>
                </a:cubicBezTo>
                <a:cubicBezTo>
                  <a:pt x="40" y="1"/>
                  <a:pt x="40" y="1"/>
                  <a:pt x="40" y="1"/>
                </a:cubicBezTo>
                <a:cubicBezTo>
                  <a:pt x="41" y="1"/>
                  <a:pt x="43" y="1"/>
                  <a:pt x="44" y="1"/>
                </a:cubicBezTo>
                <a:cubicBezTo>
                  <a:pt x="44" y="2"/>
                  <a:pt x="44" y="2"/>
                  <a:pt x="45" y="2"/>
                </a:cubicBezTo>
                <a:cubicBezTo>
                  <a:pt x="45" y="3"/>
                  <a:pt x="45" y="3"/>
                  <a:pt x="44" y="3"/>
                </a:cubicBezTo>
                <a:cubicBezTo>
                  <a:pt x="43" y="5"/>
                  <a:pt x="43" y="5"/>
                  <a:pt x="43" y="5"/>
                </a:cubicBezTo>
                <a:cubicBezTo>
                  <a:pt x="42" y="5"/>
                  <a:pt x="42" y="5"/>
                  <a:pt x="41" y="5"/>
                </a:cubicBezTo>
                <a:cubicBezTo>
                  <a:pt x="41" y="5"/>
                  <a:pt x="40" y="5"/>
                  <a:pt x="40" y="5"/>
                </a:cubicBezTo>
                <a:cubicBezTo>
                  <a:pt x="10" y="5"/>
                  <a:pt x="10" y="5"/>
                  <a:pt x="10" y="5"/>
                </a:cubicBezTo>
                <a:cubicBezTo>
                  <a:pt x="7" y="5"/>
                  <a:pt x="4" y="8"/>
                  <a:pt x="4" y="11"/>
                </a:cubicBezTo>
                <a:cubicBezTo>
                  <a:pt x="4" y="41"/>
                  <a:pt x="4" y="41"/>
                  <a:pt x="4" y="41"/>
                </a:cubicBezTo>
                <a:cubicBezTo>
                  <a:pt x="4" y="44"/>
                  <a:pt x="7" y="46"/>
                  <a:pt x="10" y="46"/>
                </a:cubicBezTo>
                <a:cubicBezTo>
                  <a:pt x="40" y="46"/>
                  <a:pt x="40" y="46"/>
                  <a:pt x="40" y="46"/>
                </a:cubicBezTo>
                <a:cubicBezTo>
                  <a:pt x="43" y="46"/>
                  <a:pt x="45" y="44"/>
                  <a:pt x="45" y="41"/>
                </a:cubicBezTo>
                <a:cubicBezTo>
                  <a:pt x="45" y="36"/>
                  <a:pt x="45" y="36"/>
                  <a:pt x="45" y="36"/>
                </a:cubicBezTo>
                <a:cubicBezTo>
                  <a:pt x="45" y="36"/>
                  <a:pt x="46" y="35"/>
                  <a:pt x="46" y="35"/>
                </a:cubicBezTo>
                <a:cubicBezTo>
                  <a:pt x="48" y="33"/>
                  <a:pt x="48" y="33"/>
                  <a:pt x="48" y="33"/>
                </a:cubicBezTo>
                <a:cubicBezTo>
                  <a:pt x="48" y="33"/>
                  <a:pt x="49" y="33"/>
                  <a:pt x="49" y="33"/>
                </a:cubicBezTo>
                <a:cubicBezTo>
                  <a:pt x="50" y="33"/>
                  <a:pt x="50" y="33"/>
                  <a:pt x="50" y="34"/>
                </a:cubicBezTo>
                <a:lnTo>
                  <a:pt x="50" y="41"/>
                </a:lnTo>
                <a:close/>
                <a:moveTo>
                  <a:pt x="57" y="18"/>
                </a:moveTo>
                <a:cubicBezTo>
                  <a:pt x="33" y="42"/>
                  <a:pt x="33" y="42"/>
                  <a:pt x="33" y="42"/>
                </a:cubicBezTo>
                <a:cubicBezTo>
                  <a:pt x="23" y="42"/>
                  <a:pt x="23" y="42"/>
                  <a:pt x="23" y="42"/>
                </a:cubicBezTo>
                <a:cubicBezTo>
                  <a:pt x="23" y="31"/>
                  <a:pt x="23" y="31"/>
                  <a:pt x="23" y="31"/>
                </a:cubicBezTo>
                <a:cubicBezTo>
                  <a:pt x="47" y="7"/>
                  <a:pt x="47" y="7"/>
                  <a:pt x="47" y="7"/>
                </a:cubicBezTo>
                <a:lnTo>
                  <a:pt x="57" y="18"/>
                </a:lnTo>
                <a:close/>
                <a:moveTo>
                  <a:pt x="36" y="34"/>
                </a:moveTo>
                <a:cubicBezTo>
                  <a:pt x="30" y="29"/>
                  <a:pt x="30" y="29"/>
                  <a:pt x="30" y="29"/>
                </a:cubicBezTo>
                <a:cubicBezTo>
                  <a:pt x="26" y="33"/>
                  <a:pt x="26" y="33"/>
                  <a:pt x="26" y="33"/>
                </a:cubicBezTo>
                <a:cubicBezTo>
                  <a:pt x="26" y="35"/>
                  <a:pt x="26" y="35"/>
                  <a:pt x="26" y="35"/>
                </a:cubicBezTo>
                <a:cubicBezTo>
                  <a:pt x="29" y="35"/>
                  <a:pt x="29" y="35"/>
                  <a:pt x="29" y="35"/>
                </a:cubicBezTo>
                <a:cubicBezTo>
                  <a:pt x="29" y="38"/>
                  <a:pt x="29" y="38"/>
                  <a:pt x="29" y="38"/>
                </a:cubicBezTo>
                <a:cubicBezTo>
                  <a:pt x="31" y="38"/>
                  <a:pt x="31" y="38"/>
                  <a:pt x="31" y="38"/>
                </a:cubicBezTo>
                <a:lnTo>
                  <a:pt x="36" y="34"/>
                </a:lnTo>
                <a:close/>
                <a:moveTo>
                  <a:pt x="46" y="13"/>
                </a:moveTo>
                <a:cubicBezTo>
                  <a:pt x="34" y="25"/>
                  <a:pt x="34" y="25"/>
                  <a:pt x="34" y="25"/>
                </a:cubicBezTo>
                <a:cubicBezTo>
                  <a:pt x="33" y="25"/>
                  <a:pt x="33" y="26"/>
                  <a:pt x="33" y="26"/>
                </a:cubicBezTo>
                <a:cubicBezTo>
                  <a:pt x="34" y="27"/>
                  <a:pt x="34" y="27"/>
                  <a:pt x="35" y="26"/>
                </a:cubicBezTo>
                <a:cubicBezTo>
                  <a:pt x="47" y="14"/>
                  <a:pt x="47" y="14"/>
                  <a:pt x="47" y="14"/>
                </a:cubicBezTo>
                <a:cubicBezTo>
                  <a:pt x="47" y="13"/>
                  <a:pt x="47" y="13"/>
                  <a:pt x="47" y="13"/>
                </a:cubicBezTo>
                <a:cubicBezTo>
                  <a:pt x="47" y="12"/>
                  <a:pt x="46" y="12"/>
                  <a:pt x="46" y="13"/>
                </a:cubicBezTo>
                <a:close/>
                <a:moveTo>
                  <a:pt x="59" y="15"/>
                </a:moveTo>
                <a:cubicBezTo>
                  <a:pt x="49" y="5"/>
                  <a:pt x="49" y="5"/>
                  <a:pt x="49" y="5"/>
                </a:cubicBezTo>
                <a:cubicBezTo>
                  <a:pt x="52" y="2"/>
                  <a:pt x="52" y="2"/>
                  <a:pt x="52" y="2"/>
                </a:cubicBezTo>
                <a:cubicBezTo>
                  <a:pt x="53" y="0"/>
                  <a:pt x="56" y="0"/>
                  <a:pt x="57" y="2"/>
                </a:cubicBezTo>
                <a:cubicBezTo>
                  <a:pt x="62" y="7"/>
                  <a:pt x="62" y="7"/>
                  <a:pt x="62" y="7"/>
                </a:cubicBezTo>
                <a:cubicBezTo>
                  <a:pt x="64" y="9"/>
                  <a:pt x="64" y="11"/>
                  <a:pt x="62" y="12"/>
                </a:cubicBezTo>
                <a:lnTo>
                  <a:pt x="59" y="15"/>
                </a:lnTo>
                <a:close/>
              </a:path>
            </a:pathLst>
          </a:custGeom>
          <a:solidFill>
            <a:schemeClr val="accent2"/>
          </a:solidFill>
          <a:ln w="9525">
            <a:noFill/>
            <a:round/>
          </a:ln>
        </p:spPr>
        <p:txBody>
          <a:bodyPr vert="horz" wrap="square" lIns="91439" tIns="45720" rIns="91439" bIns="4572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sym typeface="Arial" panose="020B0604020202020204" pitchFamily="34" charset="0"/>
            </a:endParaRPr>
          </a:p>
        </p:txBody>
      </p:sp>
      <p:sp>
        <p:nvSpPr>
          <p:cNvPr id="13" name="Freeform 126"/>
          <p:cNvSpPr/>
          <p:nvPr/>
        </p:nvSpPr>
        <p:spPr bwMode="auto">
          <a:xfrm>
            <a:off x="4603977" y="3279491"/>
            <a:ext cx="303002" cy="390049"/>
          </a:xfrm>
          <a:custGeom>
            <a:avLst/>
            <a:gdLst/>
            <a:ahLst/>
            <a:cxnLst>
              <a:cxn ang="0">
                <a:pos x="25" y="46"/>
              </a:cxn>
              <a:cxn ang="0">
                <a:pos x="1" y="64"/>
              </a:cxn>
              <a:cxn ang="0">
                <a:pos x="0" y="62"/>
              </a:cxn>
              <a:cxn ang="0">
                <a:pos x="1" y="61"/>
              </a:cxn>
              <a:cxn ang="0">
                <a:pos x="22" y="46"/>
              </a:cxn>
              <a:cxn ang="0">
                <a:pos x="1" y="36"/>
              </a:cxn>
              <a:cxn ang="0">
                <a:pos x="24" y="41"/>
              </a:cxn>
              <a:cxn ang="0">
                <a:pos x="27" y="31"/>
              </a:cxn>
              <a:cxn ang="0">
                <a:pos x="7" y="18"/>
              </a:cxn>
              <a:cxn ang="0">
                <a:pos x="27" y="28"/>
              </a:cxn>
              <a:cxn ang="0">
                <a:pos x="28" y="21"/>
              </a:cxn>
              <a:cxn ang="0">
                <a:pos x="23" y="0"/>
              </a:cxn>
              <a:cxn ang="0">
                <a:pos x="31" y="21"/>
              </a:cxn>
              <a:cxn ang="0">
                <a:pos x="31" y="25"/>
              </a:cxn>
              <a:cxn ang="0">
                <a:pos x="48" y="18"/>
              </a:cxn>
              <a:cxn ang="0">
                <a:pos x="30" y="32"/>
              </a:cxn>
              <a:cxn ang="0">
                <a:pos x="27" y="42"/>
              </a:cxn>
              <a:cxn ang="0">
                <a:pos x="50" y="39"/>
              </a:cxn>
              <a:cxn ang="0">
                <a:pos x="25" y="46"/>
              </a:cxn>
            </a:cxnLst>
            <a:rect l="0" t="0" r="r" b="b"/>
            <a:pathLst>
              <a:path w="50" h="64">
                <a:moveTo>
                  <a:pt x="25" y="46"/>
                </a:moveTo>
                <a:cubicBezTo>
                  <a:pt x="20" y="57"/>
                  <a:pt x="11" y="64"/>
                  <a:pt x="1" y="64"/>
                </a:cubicBezTo>
                <a:cubicBezTo>
                  <a:pt x="0" y="64"/>
                  <a:pt x="0" y="63"/>
                  <a:pt x="0" y="62"/>
                </a:cubicBezTo>
                <a:cubicBezTo>
                  <a:pt x="0" y="61"/>
                  <a:pt x="0" y="61"/>
                  <a:pt x="1" y="61"/>
                </a:cubicBezTo>
                <a:cubicBezTo>
                  <a:pt x="10" y="61"/>
                  <a:pt x="17" y="55"/>
                  <a:pt x="22" y="46"/>
                </a:cubicBezTo>
                <a:cubicBezTo>
                  <a:pt x="17" y="48"/>
                  <a:pt x="6" y="50"/>
                  <a:pt x="1" y="36"/>
                </a:cubicBezTo>
                <a:cubicBezTo>
                  <a:pt x="15" y="30"/>
                  <a:pt x="22" y="37"/>
                  <a:pt x="24" y="41"/>
                </a:cubicBezTo>
                <a:cubicBezTo>
                  <a:pt x="25" y="38"/>
                  <a:pt x="26" y="35"/>
                  <a:pt x="27" y="31"/>
                </a:cubicBezTo>
                <a:cubicBezTo>
                  <a:pt x="27" y="31"/>
                  <a:pt x="9" y="34"/>
                  <a:pt x="7" y="18"/>
                </a:cubicBezTo>
                <a:cubicBezTo>
                  <a:pt x="23" y="12"/>
                  <a:pt x="27" y="28"/>
                  <a:pt x="27" y="28"/>
                </a:cubicBezTo>
                <a:cubicBezTo>
                  <a:pt x="27" y="26"/>
                  <a:pt x="28" y="21"/>
                  <a:pt x="28" y="21"/>
                </a:cubicBezTo>
                <a:cubicBezTo>
                  <a:pt x="28" y="21"/>
                  <a:pt x="14" y="12"/>
                  <a:pt x="23" y="0"/>
                </a:cubicBezTo>
                <a:cubicBezTo>
                  <a:pt x="39" y="5"/>
                  <a:pt x="31" y="21"/>
                  <a:pt x="31" y="21"/>
                </a:cubicBezTo>
                <a:cubicBezTo>
                  <a:pt x="31" y="21"/>
                  <a:pt x="31" y="24"/>
                  <a:pt x="31" y="25"/>
                </a:cubicBezTo>
                <a:cubicBezTo>
                  <a:pt x="31" y="25"/>
                  <a:pt x="37" y="14"/>
                  <a:pt x="48" y="18"/>
                </a:cubicBezTo>
                <a:cubicBezTo>
                  <a:pt x="48" y="35"/>
                  <a:pt x="30" y="32"/>
                  <a:pt x="30" y="32"/>
                </a:cubicBezTo>
                <a:cubicBezTo>
                  <a:pt x="29" y="35"/>
                  <a:pt x="29" y="39"/>
                  <a:pt x="27" y="42"/>
                </a:cubicBezTo>
                <a:cubicBezTo>
                  <a:pt x="27" y="42"/>
                  <a:pt x="38" y="30"/>
                  <a:pt x="50" y="39"/>
                </a:cubicBezTo>
                <a:cubicBezTo>
                  <a:pt x="43" y="57"/>
                  <a:pt x="25" y="46"/>
                  <a:pt x="25" y="46"/>
                </a:cubicBezTo>
                <a:close/>
              </a:path>
            </a:pathLst>
          </a:custGeom>
          <a:solidFill>
            <a:schemeClr val="accent3"/>
          </a:solidFill>
          <a:ln w="9525">
            <a:noFill/>
            <a:round/>
          </a:ln>
        </p:spPr>
        <p:txBody>
          <a:bodyPr vert="horz" wrap="square" lIns="91439" tIns="45720" rIns="91439" bIns="45720" numCol="1" anchor="t" anchorCtr="0" compatLnSpc="1"/>
          <a:lstStyle/>
          <a:p>
            <a:pPr>
              <a:lnSpc>
                <a:spcPct val="120000"/>
              </a:lnSpc>
            </a:pPr>
            <a:endParaRPr lang="en-US" sz="600" dirty="0">
              <a:latin typeface="Arial" panose="020B0604020202020204" pitchFamily="34" charset="0"/>
              <a:ea typeface="微软雅黑" panose="020B0503020204020204" pitchFamily="34" charset="-122"/>
              <a:sym typeface="Arial" panose="020B0604020202020204" pitchFamily="34" charset="0"/>
            </a:endParaRPr>
          </a:p>
        </p:txBody>
      </p:sp>
      <p:sp>
        <p:nvSpPr>
          <p:cNvPr id="17" name="Footer Text"/>
          <p:cNvSpPr txBox="1"/>
          <p:nvPr/>
        </p:nvSpPr>
        <p:spPr>
          <a:xfrm>
            <a:off x="1621106" y="2714751"/>
            <a:ext cx="1772377" cy="332502"/>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18" name="Footer Text"/>
          <p:cNvSpPr txBox="1"/>
          <p:nvPr/>
        </p:nvSpPr>
        <p:spPr>
          <a:xfrm>
            <a:off x="4603976" y="4257280"/>
            <a:ext cx="1759349" cy="332502"/>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19" name="Footer Text"/>
          <p:cNvSpPr txBox="1"/>
          <p:nvPr/>
        </p:nvSpPr>
        <p:spPr>
          <a:xfrm>
            <a:off x="5449324" y="3413207"/>
            <a:ext cx="1759349" cy="332502"/>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20" name="Footer Text"/>
          <p:cNvSpPr txBox="1"/>
          <p:nvPr/>
        </p:nvSpPr>
        <p:spPr>
          <a:xfrm>
            <a:off x="5867327" y="2537166"/>
            <a:ext cx="1759349" cy="332502"/>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21" name="Footer Text"/>
          <p:cNvSpPr txBox="1"/>
          <p:nvPr/>
        </p:nvSpPr>
        <p:spPr>
          <a:xfrm>
            <a:off x="5619680" y="1721808"/>
            <a:ext cx="1759349" cy="332502"/>
          </a:xfrm>
          <a:prstGeom prst="rect">
            <a:avLst/>
          </a:prstGeom>
          <a:noFill/>
        </p:spPr>
        <p:txBody>
          <a:bodyPr wrap="square" lIns="0" tIns="0" rIns="0" bIns="0" rtlCol="0">
            <a:spAutoFit/>
          </a:bodyPr>
          <a:lstStyle/>
          <a:p>
            <a:pPr>
              <a:lnSpc>
                <a:spcPct val="120000"/>
              </a:lnSpc>
            </a:pPr>
            <a:r>
              <a:rPr lang="en-US" altLang="zh-CN"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p>
        </p:txBody>
      </p:sp>
      <p:sp>
        <p:nvSpPr>
          <p:cNvPr id="22" name="Footer Text"/>
          <p:cNvSpPr txBox="1"/>
          <p:nvPr/>
        </p:nvSpPr>
        <p:spPr>
          <a:xfrm>
            <a:off x="2411215" y="1150207"/>
            <a:ext cx="1774921" cy="332502"/>
          </a:xfrm>
          <a:prstGeom prst="rect">
            <a:avLst/>
          </a:prstGeom>
          <a:noFill/>
        </p:spPr>
        <p:txBody>
          <a:bodyPr wrap="square" lIns="0" tIns="0" rIns="0" bIns="0" rtlCol="0">
            <a:spAutoFit/>
          </a:bodyPr>
          <a:lstStyle/>
          <a:p>
            <a:pPr algn="r">
              <a:lnSpc>
                <a:spcPct val="120000"/>
              </a:lnSpc>
            </a:pPr>
            <a:r>
              <a:rPr lang="en-US" altLang="zh-CN"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rPr>
              <a:t>Please replace text, click add relevant headline, modify the text content, also can copy your content to this directly.</a:t>
            </a:r>
            <a:endParaRPr lang="en-US" sz="600" dirty="0">
              <a:solidFill>
                <a:schemeClr val="bg1">
                  <a:lumMod val="65000"/>
                </a:schemeClr>
              </a:solidFill>
              <a:latin typeface="Arial" panose="020B0604020202020204" pitchFamily="34" charset="0"/>
              <a:ea typeface="微软雅黑" panose="020B0503020204020204" pitchFamily="34" charset="-122"/>
              <a:sym typeface="Arial" panose="020B0604020202020204" pitchFamily="34" charset="0"/>
            </a:endParaRP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4"/>
                                        </p:tgtEl>
                                        <p:attrNameLst>
                                          <p:attrName>style.visibility</p:attrName>
                                        </p:attrNameLst>
                                      </p:cBhvr>
                                      <p:to>
                                        <p:strVal val="visible"/>
                                      </p:to>
                                    </p:set>
                                    <p:anim calcmode="lin" valueType="num">
                                      <p:cBhvr>
                                        <p:cTn id="7" dur="500" fill="hold"/>
                                        <p:tgtEl>
                                          <p:spTgt spid="24"/>
                                        </p:tgtEl>
                                        <p:attrNameLst>
                                          <p:attrName>ppt_w</p:attrName>
                                        </p:attrNameLst>
                                      </p:cBhvr>
                                      <p:tavLst>
                                        <p:tav tm="0">
                                          <p:val>
                                            <p:fltVal val="0"/>
                                          </p:val>
                                        </p:tav>
                                        <p:tav tm="100000">
                                          <p:val>
                                            <p:strVal val="#ppt_w"/>
                                          </p:val>
                                        </p:tav>
                                      </p:tavLst>
                                    </p:anim>
                                    <p:anim calcmode="lin" valueType="num">
                                      <p:cBhvr>
                                        <p:cTn id="8" dur="500" fill="hold"/>
                                        <p:tgtEl>
                                          <p:spTgt spid="24"/>
                                        </p:tgtEl>
                                        <p:attrNameLst>
                                          <p:attrName>ppt_h</p:attrName>
                                        </p:attrNameLst>
                                      </p:cBhvr>
                                      <p:tavLst>
                                        <p:tav tm="0">
                                          <p:val>
                                            <p:fltVal val="0"/>
                                          </p:val>
                                        </p:tav>
                                        <p:tav tm="100000">
                                          <p:val>
                                            <p:strVal val="#ppt_h"/>
                                          </p:val>
                                        </p:tav>
                                      </p:tavLst>
                                    </p:anim>
                                    <p:animEffect transition="in" filter="fade">
                                      <p:cBhvr>
                                        <p:cTn id="9" dur="500"/>
                                        <p:tgtEl>
                                          <p:spTgt spid="24"/>
                                        </p:tgtEl>
                                      </p:cBhvr>
                                    </p:animEffect>
                                  </p:childTnLst>
                                </p:cTn>
                              </p:par>
                            </p:childTnLst>
                          </p:cTn>
                        </p:par>
                        <p:par>
                          <p:cTn id="10" fill="hold">
                            <p:stCondLst>
                              <p:cond delay="500"/>
                            </p:stCondLst>
                            <p:childTnLst>
                              <p:par>
                                <p:cTn id="11" presetID="53" presetClass="entr" presetSubtype="16" fill="hold" grpId="0" nodeType="after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p:cTn id="13" dur="500" fill="hold"/>
                                        <p:tgtEl>
                                          <p:spTgt spid="11"/>
                                        </p:tgtEl>
                                        <p:attrNameLst>
                                          <p:attrName>ppt_w</p:attrName>
                                        </p:attrNameLst>
                                      </p:cBhvr>
                                      <p:tavLst>
                                        <p:tav tm="0">
                                          <p:val>
                                            <p:fltVal val="0"/>
                                          </p:val>
                                        </p:tav>
                                        <p:tav tm="100000">
                                          <p:val>
                                            <p:strVal val="#ppt_w"/>
                                          </p:val>
                                        </p:tav>
                                      </p:tavLst>
                                    </p:anim>
                                    <p:anim calcmode="lin" valueType="num">
                                      <p:cBhvr>
                                        <p:cTn id="14" dur="500" fill="hold"/>
                                        <p:tgtEl>
                                          <p:spTgt spid="11"/>
                                        </p:tgtEl>
                                        <p:attrNameLst>
                                          <p:attrName>ppt_h</p:attrName>
                                        </p:attrNameLst>
                                      </p:cBhvr>
                                      <p:tavLst>
                                        <p:tav tm="0">
                                          <p:val>
                                            <p:fltVal val="0"/>
                                          </p:val>
                                        </p:tav>
                                        <p:tav tm="100000">
                                          <p:val>
                                            <p:strVal val="#ppt_h"/>
                                          </p:val>
                                        </p:tav>
                                      </p:tavLst>
                                    </p:anim>
                                    <p:animEffect transition="in" filter="fade">
                                      <p:cBhvr>
                                        <p:cTn id="15" dur="500"/>
                                        <p:tgtEl>
                                          <p:spTgt spid="11"/>
                                        </p:tgtEl>
                                      </p:cBhvr>
                                    </p:animEffect>
                                  </p:childTnLst>
                                </p:cTn>
                              </p:par>
                            </p:childTnLst>
                          </p:cTn>
                        </p:par>
                        <p:par>
                          <p:cTn id="16" fill="hold">
                            <p:stCondLst>
                              <p:cond delay="1000"/>
                            </p:stCondLst>
                            <p:childTnLst>
                              <p:par>
                                <p:cTn id="17" presetID="22" presetClass="entr" presetSubtype="1" fill="hold" grpId="0" nodeType="after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wipe(up)">
                                      <p:cBhvr>
                                        <p:cTn id="19" dur="500"/>
                                        <p:tgtEl>
                                          <p:spTgt spid="17"/>
                                        </p:tgtEl>
                                      </p:cBhvr>
                                    </p:animEffect>
                                  </p:childTnLst>
                                </p:cTn>
                              </p:par>
                            </p:childTnLst>
                          </p:cTn>
                        </p:par>
                        <p:par>
                          <p:cTn id="20" fill="hold">
                            <p:stCondLst>
                              <p:cond delay="1500"/>
                            </p:stCondLst>
                            <p:childTnLst>
                              <p:par>
                                <p:cTn id="21" presetID="53" presetClass="entr" presetSubtype="16" fill="hold" grpId="0" nodeType="afterEffect">
                                  <p:stCondLst>
                                    <p:cond delay="0"/>
                                  </p:stCondLst>
                                  <p:childTnLst>
                                    <p:set>
                                      <p:cBhvr>
                                        <p:cTn id="22" dur="1" fill="hold">
                                          <p:stCondLst>
                                            <p:cond delay="0"/>
                                          </p:stCondLst>
                                        </p:cTn>
                                        <p:tgtEl>
                                          <p:spTgt spid="25"/>
                                        </p:tgtEl>
                                        <p:attrNameLst>
                                          <p:attrName>style.visibility</p:attrName>
                                        </p:attrNameLst>
                                      </p:cBhvr>
                                      <p:to>
                                        <p:strVal val="visible"/>
                                      </p:to>
                                    </p:set>
                                    <p:anim calcmode="lin" valueType="num">
                                      <p:cBhvr>
                                        <p:cTn id="23" dur="500" fill="hold"/>
                                        <p:tgtEl>
                                          <p:spTgt spid="25"/>
                                        </p:tgtEl>
                                        <p:attrNameLst>
                                          <p:attrName>ppt_w</p:attrName>
                                        </p:attrNameLst>
                                      </p:cBhvr>
                                      <p:tavLst>
                                        <p:tav tm="0">
                                          <p:val>
                                            <p:fltVal val="0"/>
                                          </p:val>
                                        </p:tav>
                                        <p:tav tm="100000">
                                          <p:val>
                                            <p:strVal val="#ppt_w"/>
                                          </p:val>
                                        </p:tav>
                                      </p:tavLst>
                                    </p:anim>
                                    <p:anim calcmode="lin" valueType="num">
                                      <p:cBhvr>
                                        <p:cTn id="24" dur="500" fill="hold"/>
                                        <p:tgtEl>
                                          <p:spTgt spid="25"/>
                                        </p:tgtEl>
                                        <p:attrNameLst>
                                          <p:attrName>ppt_h</p:attrName>
                                        </p:attrNameLst>
                                      </p:cBhvr>
                                      <p:tavLst>
                                        <p:tav tm="0">
                                          <p:val>
                                            <p:fltVal val="0"/>
                                          </p:val>
                                        </p:tav>
                                        <p:tav tm="100000">
                                          <p:val>
                                            <p:strVal val="#ppt_h"/>
                                          </p:val>
                                        </p:tav>
                                      </p:tavLst>
                                    </p:anim>
                                    <p:animEffect transition="in" filter="fade">
                                      <p:cBhvr>
                                        <p:cTn id="25" dur="500"/>
                                        <p:tgtEl>
                                          <p:spTgt spid="25"/>
                                        </p:tgtEl>
                                      </p:cBhvr>
                                    </p:animEffect>
                                  </p:childTnLst>
                                </p:cTn>
                              </p:par>
                            </p:childTnLst>
                          </p:cTn>
                        </p:par>
                        <p:par>
                          <p:cTn id="26" fill="hold">
                            <p:stCondLst>
                              <p:cond delay="2000"/>
                            </p:stCondLst>
                            <p:childTnLst>
                              <p:par>
                                <p:cTn id="27" presetID="53" presetClass="entr" presetSubtype="16" fill="hold" grpId="0" nodeType="afterEffect">
                                  <p:stCondLst>
                                    <p:cond delay="0"/>
                                  </p:stCondLst>
                                  <p:childTnLst>
                                    <p:set>
                                      <p:cBhvr>
                                        <p:cTn id="28" dur="1" fill="hold">
                                          <p:stCondLst>
                                            <p:cond delay="0"/>
                                          </p:stCondLst>
                                        </p:cTn>
                                        <p:tgtEl>
                                          <p:spTgt spid="12"/>
                                        </p:tgtEl>
                                        <p:attrNameLst>
                                          <p:attrName>style.visibility</p:attrName>
                                        </p:attrNameLst>
                                      </p:cBhvr>
                                      <p:to>
                                        <p:strVal val="visible"/>
                                      </p:to>
                                    </p:set>
                                    <p:anim calcmode="lin" valueType="num">
                                      <p:cBhvr>
                                        <p:cTn id="29" dur="500" fill="hold"/>
                                        <p:tgtEl>
                                          <p:spTgt spid="12"/>
                                        </p:tgtEl>
                                        <p:attrNameLst>
                                          <p:attrName>ppt_w</p:attrName>
                                        </p:attrNameLst>
                                      </p:cBhvr>
                                      <p:tavLst>
                                        <p:tav tm="0">
                                          <p:val>
                                            <p:fltVal val="0"/>
                                          </p:val>
                                        </p:tav>
                                        <p:tav tm="100000">
                                          <p:val>
                                            <p:strVal val="#ppt_w"/>
                                          </p:val>
                                        </p:tav>
                                      </p:tavLst>
                                    </p:anim>
                                    <p:anim calcmode="lin" valueType="num">
                                      <p:cBhvr>
                                        <p:cTn id="30" dur="500" fill="hold"/>
                                        <p:tgtEl>
                                          <p:spTgt spid="12"/>
                                        </p:tgtEl>
                                        <p:attrNameLst>
                                          <p:attrName>ppt_h</p:attrName>
                                        </p:attrNameLst>
                                      </p:cBhvr>
                                      <p:tavLst>
                                        <p:tav tm="0">
                                          <p:val>
                                            <p:fltVal val="0"/>
                                          </p:val>
                                        </p:tav>
                                        <p:tav tm="100000">
                                          <p:val>
                                            <p:strVal val="#ppt_h"/>
                                          </p:val>
                                        </p:tav>
                                      </p:tavLst>
                                    </p:anim>
                                    <p:animEffect transition="in" filter="fade">
                                      <p:cBhvr>
                                        <p:cTn id="31" dur="500"/>
                                        <p:tgtEl>
                                          <p:spTgt spid="12"/>
                                        </p:tgtEl>
                                      </p:cBhvr>
                                    </p:animEffect>
                                  </p:childTnLst>
                                </p:cTn>
                              </p:par>
                            </p:childTnLst>
                          </p:cTn>
                        </p:par>
                        <p:par>
                          <p:cTn id="32" fill="hold">
                            <p:stCondLst>
                              <p:cond delay="2500"/>
                            </p:stCondLst>
                            <p:childTnLst>
                              <p:par>
                                <p:cTn id="33" presetID="22" presetClass="entr" presetSubtype="8" fill="hold" grpId="0" nodeType="afterEffect">
                                  <p:stCondLst>
                                    <p:cond delay="0"/>
                                  </p:stCondLst>
                                  <p:childTnLst>
                                    <p:set>
                                      <p:cBhvr>
                                        <p:cTn id="34" dur="1" fill="hold">
                                          <p:stCondLst>
                                            <p:cond delay="0"/>
                                          </p:stCondLst>
                                        </p:cTn>
                                        <p:tgtEl>
                                          <p:spTgt spid="18"/>
                                        </p:tgtEl>
                                        <p:attrNameLst>
                                          <p:attrName>style.visibility</p:attrName>
                                        </p:attrNameLst>
                                      </p:cBhvr>
                                      <p:to>
                                        <p:strVal val="visible"/>
                                      </p:to>
                                    </p:set>
                                    <p:animEffect transition="in" filter="wipe(left)">
                                      <p:cBhvr>
                                        <p:cTn id="35" dur="500"/>
                                        <p:tgtEl>
                                          <p:spTgt spid="18"/>
                                        </p:tgtEl>
                                      </p:cBhvr>
                                    </p:animEffect>
                                  </p:childTnLst>
                                </p:cTn>
                              </p:par>
                            </p:childTnLst>
                          </p:cTn>
                        </p:par>
                        <p:par>
                          <p:cTn id="36" fill="hold">
                            <p:stCondLst>
                              <p:cond delay="3000"/>
                            </p:stCondLst>
                            <p:childTnLst>
                              <p:par>
                                <p:cTn id="37" presetID="53" presetClass="entr" presetSubtype="16" fill="hold" grpId="0" nodeType="afterEffect">
                                  <p:stCondLst>
                                    <p:cond delay="0"/>
                                  </p:stCondLst>
                                  <p:childTnLst>
                                    <p:set>
                                      <p:cBhvr>
                                        <p:cTn id="38" dur="1" fill="hold">
                                          <p:stCondLst>
                                            <p:cond delay="0"/>
                                          </p:stCondLst>
                                        </p:cTn>
                                        <p:tgtEl>
                                          <p:spTgt spid="26"/>
                                        </p:tgtEl>
                                        <p:attrNameLst>
                                          <p:attrName>style.visibility</p:attrName>
                                        </p:attrNameLst>
                                      </p:cBhvr>
                                      <p:to>
                                        <p:strVal val="visible"/>
                                      </p:to>
                                    </p:set>
                                    <p:anim calcmode="lin" valueType="num">
                                      <p:cBhvr>
                                        <p:cTn id="39" dur="500" fill="hold"/>
                                        <p:tgtEl>
                                          <p:spTgt spid="26"/>
                                        </p:tgtEl>
                                        <p:attrNameLst>
                                          <p:attrName>ppt_w</p:attrName>
                                        </p:attrNameLst>
                                      </p:cBhvr>
                                      <p:tavLst>
                                        <p:tav tm="0">
                                          <p:val>
                                            <p:fltVal val="0"/>
                                          </p:val>
                                        </p:tav>
                                        <p:tav tm="100000">
                                          <p:val>
                                            <p:strVal val="#ppt_w"/>
                                          </p:val>
                                        </p:tav>
                                      </p:tavLst>
                                    </p:anim>
                                    <p:anim calcmode="lin" valueType="num">
                                      <p:cBhvr>
                                        <p:cTn id="40" dur="500" fill="hold"/>
                                        <p:tgtEl>
                                          <p:spTgt spid="26"/>
                                        </p:tgtEl>
                                        <p:attrNameLst>
                                          <p:attrName>ppt_h</p:attrName>
                                        </p:attrNameLst>
                                      </p:cBhvr>
                                      <p:tavLst>
                                        <p:tav tm="0">
                                          <p:val>
                                            <p:fltVal val="0"/>
                                          </p:val>
                                        </p:tav>
                                        <p:tav tm="100000">
                                          <p:val>
                                            <p:strVal val="#ppt_h"/>
                                          </p:val>
                                        </p:tav>
                                      </p:tavLst>
                                    </p:anim>
                                    <p:animEffect transition="in" filter="fade">
                                      <p:cBhvr>
                                        <p:cTn id="41" dur="500"/>
                                        <p:tgtEl>
                                          <p:spTgt spid="26"/>
                                        </p:tgtEl>
                                      </p:cBhvr>
                                    </p:animEffect>
                                  </p:childTnLst>
                                </p:cTn>
                              </p:par>
                            </p:childTnLst>
                          </p:cTn>
                        </p:par>
                        <p:par>
                          <p:cTn id="42" fill="hold">
                            <p:stCondLst>
                              <p:cond delay="3500"/>
                            </p:stCondLst>
                            <p:childTnLst>
                              <p:par>
                                <p:cTn id="43" presetID="53" presetClass="entr" presetSubtype="16"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par>
                          <p:cTn id="48" fill="hold">
                            <p:stCondLst>
                              <p:cond delay="4000"/>
                            </p:stCondLst>
                            <p:childTnLst>
                              <p:par>
                                <p:cTn id="49" presetID="22" presetClass="entr" presetSubtype="8" fill="hold" grpId="0" nodeType="afterEffect">
                                  <p:stCondLst>
                                    <p:cond delay="0"/>
                                  </p:stCondLst>
                                  <p:childTnLst>
                                    <p:set>
                                      <p:cBhvr>
                                        <p:cTn id="50" dur="1" fill="hold">
                                          <p:stCondLst>
                                            <p:cond delay="0"/>
                                          </p:stCondLst>
                                        </p:cTn>
                                        <p:tgtEl>
                                          <p:spTgt spid="19"/>
                                        </p:tgtEl>
                                        <p:attrNameLst>
                                          <p:attrName>style.visibility</p:attrName>
                                        </p:attrNameLst>
                                      </p:cBhvr>
                                      <p:to>
                                        <p:strVal val="visible"/>
                                      </p:to>
                                    </p:set>
                                    <p:animEffect transition="in" filter="wipe(left)">
                                      <p:cBhvr>
                                        <p:cTn id="51" dur="500"/>
                                        <p:tgtEl>
                                          <p:spTgt spid="19"/>
                                        </p:tgtEl>
                                      </p:cBhvr>
                                    </p:animEffect>
                                  </p:childTnLst>
                                </p:cTn>
                              </p:par>
                            </p:childTnLst>
                          </p:cTn>
                        </p:par>
                        <p:par>
                          <p:cTn id="52" fill="hold">
                            <p:stCondLst>
                              <p:cond delay="4500"/>
                            </p:stCondLst>
                            <p:childTnLst>
                              <p:par>
                                <p:cTn id="53" presetID="53" presetClass="entr" presetSubtype="16" fill="hold" grpId="0" nodeType="afterEffect">
                                  <p:stCondLst>
                                    <p:cond delay="0"/>
                                  </p:stCondLst>
                                  <p:childTnLst>
                                    <p:set>
                                      <p:cBhvr>
                                        <p:cTn id="54" dur="1" fill="hold">
                                          <p:stCondLst>
                                            <p:cond delay="0"/>
                                          </p:stCondLst>
                                        </p:cTn>
                                        <p:tgtEl>
                                          <p:spTgt spid="27"/>
                                        </p:tgtEl>
                                        <p:attrNameLst>
                                          <p:attrName>style.visibility</p:attrName>
                                        </p:attrNameLst>
                                      </p:cBhvr>
                                      <p:to>
                                        <p:strVal val="visible"/>
                                      </p:to>
                                    </p:set>
                                    <p:anim calcmode="lin" valueType="num">
                                      <p:cBhvr>
                                        <p:cTn id="55" dur="500" fill="hold"/>
                                        <p:tgtEl>
                                          <p:spTgt spid="27"/>
                                        </p:tgtEl>
                                        <p:attrNameLst>
                                          <p:attrName>ppt_w</p:attrName>
                                        </p:attrNameLst>
                                      </p:cBhvr>
                                      <p:tavLst>
                                        <p:tav tm="0">
                                          <p:val>
                                            <p:fltVal val="0"/>
                                          </p:val>
                                        </p:tav>
                                        <p:tav tm="100000">
                                          <p:val>
                                            <p:strVal val="#ppt_w"/>
                                          </p:val>
                                        </p:tav>
                                      </p:tavLst>
                                    </p:anim>
                                    <p:anim calcmode="lin" valueType="num">
                                      <p:cBhvr>
                                        <p:cTn id="56" dur="500" fill="hold"/>
                                        <p:tgtEl>
                                          <p:spTgt spid="27"/>
                                        </p:tgtEl>
                                        <p:attrNameLst>
                                          <p:attrName>ppt_h</p:attrName>
                                        </p:attrNameLst>
                                      </p:cBhvr>
                                      <p:tavLst>
                                        <p:tav tm="0">
                                          <p:val>
                                            <p:fltVal val="0"/>
                                          </p:val>
                                        </p:tav>
                                        <p:tav tm="100000">
                                          <p:val>
                                            <p:strVal val="#ppt_h"/>
                                          </p:val>
                                        </p:tav>
                                      </p:tavLst>
                                    </p:anim>
                                    <p:animEffect transition="in" filter="fade">
                                      <p:cBhvr>
                                        <p:cTn id="57" dur="500"/>
                                        <p:tgtEl>
                                          <p:spTgt spid="27"/>
                                        </p:tgtEl>
                                      </p:cBhvr>
                                    </p:animEffect>
                                  </p:childTnLst>
                                </p:cTn>
                              </p:par>
                            </p:childTnLst>
                          </p:cTn>
                        </p:par>
                        <p:par>
                          <p:cTn id="58" fill="hold">
                            <p:stCondLst>
                              <p:cond delay="5000"/>
                            </p:stCondLst>
                            <p:childTnLst>
                              <p:par>
                                <p:cTn id="59" presetID="53" presetClass="entr" presetSubtype="16" fill="hold" grpId="0" nodeType="afterEffect">
                                  <p:stCondLst>
                                    <p:cond delay="0"/>
                                  </p:stCondLst>
                                  <p:childTnLst>
                                    <p:set>
                                      <p:cBhvr>
                                        <p:cTn id="60" dur="1" fill="hold">
                                          <p:stCondLst>
                                            <p:cond delay="0"/>
                                          </p:stCondLst>
                                        </p:cTn>
                                        <p:tgtEl>
                                          <p:spTgt spid="14"/>
                                        </p:tgtEl>
                                        <p:attrNameLst>
                                          <p:attrName>style.visibility</p:attrName>
                                        </p:attrNameLst>
                                      </p:cBhvr>
                                      <p:to>
                                        <p:strVal val="visible"/>
                                      </p:to>
                                    </p:set>
                                    <p:anim calcmode="lin" valueType="num">
                                      <p:cBhvr>
                                        <p:cTn id="61" dur="500" fill="hold"/>
                                        <p:tgtEl>
                                          <p:spTgt spid="14"/>
                                        </p:tgtEl>
                                        <p:attrNameLst>
                                          <p:attrName>ppt_w</p:attrName>
                                        </p:attrNameLst>
                                      </p:cBhvr>
                                      <p:tavLst>
                                        <p:tav tm="0">
                                          <p:val>
                                            <p:fltVal val="0"/>
                                          </p:val>
                                        </p:tav>
                                        <p:tav tm="100000">
                                          <p:val>
                                            <p:strVal val="#ppt_w"/>
                                          </p:val>
                                        </p:tav>
                                      </p:tavLst>
                                    </p:anim>
                                    <p:anim calcmode="lin" valueType="num">
                                      <p:cBhvr>
                                        <p:cTn id="62" dur="500" fill="hold"/>
                                        <p:tgtEl>
                                          <p:spTgt spid="14"/>
                                        </p:tgtEl>
                                        <p:attrNameLst>
                                          <p:attrName>ppt_h</p:attrName>
                                        </p:attrNameLst>
                                      </p:cBhvr>
                                      <p:tavLst>
                                        <p:tav tm="0">
                                          <p:val>
                                            <p:fltVal val="0"/>
                                          </p:val>
                                        </p:tav>
                                        <p:tav tm="100000">
                                          <p:val>
                                            <p:strVal val="#ppt_h"/>
                                          </p:val>
                                        </p:tav>
                                      </p:tavLst>
                                    </p:anim>
                                    <p:animEffect transition="in" filter="fade">
                                      <p:cBhvr>
                                        <p:cTn id="63" dur="500"/>
                                        <p:tgtEl>
                                          <p:spTgt spid="14"/>
                                        </p:tgtEl>
                                      </p:cBhvr>
                                    </p:animEffect>
                                  </p:childTnLst>
                                </p:cTn>
                              </p:par>
                            </p:childTnLst>
                          </p:cTn>
                        </p:par>
                        <p:par>
                          <p:cTn id="64" fill="hold">
                            <p:stCondLst>
                              <p:cond delay="5500"/>
                            </p:stCondLst>
                            <p:childTnLst>
                              <p:par>
                                <p:cTn id="65" presetID="22" presetClass="entr" presetSubtype="8" fill="hold" grpId="0" nodeType="afterEffect">
                                  <p:stCondLst>
                                    <p:cond delay="0"/>
                                  </p:stCondLst>
                                  <p:childTnLst>
                                    <p:set>
                                      <p:cBhvr>
                                        <p:cTn id="66" dur="1" fill="hold">
                                          <p:stCondLst>
                                            <p:cond delay="0"/>
                                          </p:stCondLst>
                                        </p:cTn>
                                        <p:tgtEl>
                                          <p:spTgt spid="20"/>
                                        </p:tgtEl>
                                        <p:attrNameLst>
                                          <p:attrName>style.visibility</p:attrName>
                                        </p:attrNameLst>
                                      </p:cBhvr>
                                      <p:to>
                                        <p:strVal val="visible"/>
                                      </p:to>
                                    </p:set>
                                    <p:animEffect transition="in" filter="wipe(left)">
                                      <p:cBhvr>
                                        <p:cTn id="67" dur="500"/>
                                        <p:tgtEl>
                                          <p:spTgt spid="20"/>
                                        </p:tgtEl>
                                      </p:cBhvr>
                                    </p:animEffect>
                                  </p:childTnLst>
                                </p:cTn>
                              </p:par>
                            </p:childTnLst>
                          </p:cTn>
                        </p:par>
                        <p:par>
                          <p:cTn id="68" fill="hold">
                            <p:stCondLst>
                              <p:cond delay="6000"/>
                            </p:stCondLst>
                            <p:childTnLst>
                              <p:par>
                                <p:cTn id="69" presetID="53" presetClass="entr" presetSubtype="16" fill="hold" grpId="0" nodeType="afterEffect">
                                  <p:stCondLst>
                                    <p:cond delay="0"/>
                                  </p:stCondLst>
                                  <p:childTnLst>
                                    <p:set>
                                      <p:cBhvr>
                                        <p:cTn id="70" dur="1" fill="hold">
                                          <p:stCondLst>
                                            <p:cond delay="0"/>
                                          </p:stCondLst>
                                        </p:cTn>
                                        <p:tgtEl>
                                          <p:spTgt spid="28"/>
                                        </p:tgtEl>
                                        <p:attrNameLst>
                                          <p:attrName>style.visibility</p:attrName>
                                        </p:attrNameLst>
                                      </p:cBhvr>
                                      <p:to>
                                        <p:strVal val="visible"/>
                                      </p:to>
                                    </p:set>
                                    <p:anim calcmode="lin" valueType="num">
                                      <p:cBhvr>
                                        <p:cTn id="71" dur="500" fill="hold"/>
                                        <p:tgtEl>
                                          <p:spTgt spid="28"/>
                                        </p:tgtEl>
                                        <p:attrNameLst>
                                          <p:attrName>ppt_w</p:attrName>
                                        </p:attrNameLst>
                                      </p:cBhvr>
                                      <p:tavLst>
                                        <p:tav tm="0">
                                          <p:val>
                                            <p:fltVal val="0"/>
                                          </p:val>
                                        </p:tav>
                                        <p:tav tm="100000">
                                          <p:val>
                                            <p:strVal val="#ppt_w"/>
                                          </p:val>
                                        </p:tav>
                                      </p:tavLst>
                                    </p:anim>
                                    <p:anim calcmode="lin" valueType="num">
                                      <p:cBhvr>
                                        <p:cTn id="72" dur="500" fill="hold"/>
                                        <p:tgtEl>
                                          <p:spTgt spid="28"/>
                                        </p:tgtEl>
                                        <p:attrNameLst>
                                          <p:attrName>ppt_h</p:attrName>
                                        </p:attrNameLst>
                                      </p:cBhvr>
                                      <p:tavLst>
                                        <p:tav tm="0">
                                          <p:val>
                                            <p:fltVal val="0"/>
                                          </p:val>
                                        </p:tav>
                                        <p:tav tm="100000">
                                          <p:val>
                                            <p:strVal val="#ppt_h"/>
                                          </p:val>
                                        </p:tav>
                                      </p:tavLst>
                                    </p:anim>
                                    <p:animEffect transition="in" filter="fade">
                                      <p:cBhvr>
                                        <p:cTn id="73" dur="500"/>
                                        <p:tgtEl>
                                          <p:spTgt spid="28"/>
                                        </p:tgtEl>
                                      </p:cBhvr>
                                    </p:animEffect>
                                  </p:childTnLst>
                                </p:cTn>
                              </p:par>
                            </p:childTnLst>
                          </p:cTn>
                        </p:par>
                        <p:par>
                          <p:cTn id="74" fill="hold">
                            <p:stCondLst>
                              <p:cond delay="6500"/>
                            </p:stCondLst>
                            <p:childTnLst>
                              <p:par>
                                <p:cTn id="75" presetID="53" presetClass="entr" presetSubtype="16" fill="hold" grpId="0" nodeType="afterEffect">
                                  <p:stCondLst>
                                    <p:cond delay="0"/>
                                  </p:stCondLst>
                                  <p:childTnLst>
                                    <p:set>
                                      <p:cBhvr>
                                        <p:cTn id="76" dur="1" fill="hold">
                                          <p:stCondLst>
                                            <p:cond delay="0"/>
                                          </p:stCondLst>
                                        </p:cTn>
                                        <p:tgtEl>
                                          <p:spTgt spid="15"/>
                                        </p:tgtEl>
                                        <p:attrNameLst>
                                          <p:attrName>style.visibility</p:attrName>
                                        </p:attrNameLst>
                                      </p:cBhvr>
                                      <p:to>
                                        <p:strVal val="visible"/>
                                      </p:to>
                                    </p:set>
                                    <p:anim calcmode="lin" valueType="num">
                                      <p:cBhvr>
                                        <p:cTn id="77" dur="500" fill="hold"/>
                                        <p:tgtEl>
                                          <p:spTgt spid="15"/>
                                        </p:tgtEl>
                                        <p:attrNameLst>
                                          <p:attrName>ppt_w</p:attrName>
                                        </p:attrNameLst>
                                      </p:cBhvr>
                                      <p:tavLst>
                                        <p:tav tm="0">
                                          <p:val>
                                            <p:fltVal val="0"/>
                                          </p:val>
                                        </p:tav>
                                        <p:tav tm="100000">
                                          <p:val>
                                            <p:strVal val="#ppt_w"/>
                                          </p:val>
                                        </p:tav>
                                      </p:tavLst>
                                    </p:anim>
                                    <p:anim calcmode="lin" valueType="num">
                                      <p:cBhvr>
                                        <p:cTn id="78" dur="500" fill="hold"/>
                                        <p:tgtEl>
                                          <p:spTgt spid="15"/>
                                        </p:tgtEl>
                                        <p:attrNameLst>
                                          <p:attrName>ppt_h</p:attrName>
                                        </p:attrNameLst>
                                      </p:cBhvr>
                                      <p:tavLst>
                                        <p:tav tm="0">
                                          <p:val>
                                            <p:fltVal val="0"/>
                                          </p:val>
                                        </p:tav>
                                        <p:tav tm="100000">
                                          <p:val>
                                            <p:strVal val="#ppt_h"/>
                                          </p:val>
                                        </p:tav>
                                      </p:tavLst>
                                    </p:anim>
                                    <p:animEffect transition="in" filter="fade">
                                      <p:cBhvr>
                                        <p:cTn id="79" dur="500"/>
                                        <p:tgtEl>
                                          <p:spTgt spid="15"/>
                                        </p:tgtEl>
                                      </p:cBhvr>
                                    </p:animEffect>
                                  </p:childTnLst>
                                </p:cTn>
                              </p:par>
                            </p:childTnLst>
                          </p:cTn>
                        </p:par>
                        <p:par>
                          <p:cTn id="80" fill="hold">
                            <p:stCondLst>
                              <p:cond delay="7000"/>
                            </p:stCondLst>
                            <p:childTnLst>
                              <p:par>
                                <p:cTn id="81" presetID="22" presetClass="entr" presetSubtype="8" fill="hold" grpId="0" nodeType="afterEffect">
                                  <p:stCondLst>
                                    <p:cond delay="0"/>
                                  </p:stCondLst>
                                  <p:childTnLst>
                                    <p:set>
                                      <p:cBhvr>
                                        <p:cTn id="82" dur="1" fill="hold">
                                          <p:stCondLst>
                                            <p:cond delay="0"/>
                                          </p:stCondLst>
                                        </p:cTn>
                                        <p:tgtEl>
                                          <p:spTgt spid="21"/>
                                        </p:tgtEl>
                                        <p:attrNameLst>
                                          <p:attrName>style.visibility</p:attrName>
                                        </p:attrNameLst>
                                      </p:cBhvr>
                                      <p:to>
                                        <p:strVal val="visible"/>
                                      </p:to>
                                    </p:set>
                                    <p:animEffect transition="in" filter="wipe(left)">
                                      <p:cBhvr>
                                        <p:cTn id="83" dur="500"/>
                                        <p:tgtEl>
                                          <p:spTgt spid="21"/>
                                        </p:tgtEl>
                                      </p:cBhvr>
                                    </p:animEffect>
                                  </p:childTnLst>
                                </p:cTn>
                              </p:par>
                            </p:childTnLst>
                          </p:cTn>
                        </p:par>
                        <p:par>
                          <p:cTn id="84" fill="hold">
                            <p:stCondLst>
                              <p:cond delay="7500"/>
                            </p:stCondLst>
                            <p:childTnLst>
                              <p:par>
                                <p:cTn id="85" presetID="53" presetClass="entr" presetSubtype="16" fill="hold" grpId="0" nodeType="afterEffect">
                                  <p:stCondLst>
                                    <p:cond delay="0"/>
                                  </p:stCondLst>
                                  <p:childTnLst>
                                    <p:set>
                                      <p:cBhvr>
                                        <p:cTn id="86" dur="1" fill="hold">
                                          <p:stCondLst>
                                            <p:cond delay="0"/>
                                          </p:stCondLst>
                                        </p:cTn>
                                        <p:tgtEl>
                                          <p:spTgt spid="29"/>
                                        </p:tgtEl>
                                        <p:attrNameLst>
                                          <p:attrName>style.visibility</p:attrName>
                                        </p:attrNameLst>
                                      </p:cBhvr>
                                      <p:to>
                                        <p:strVal val="visible"/>
                                      </p:to>
                                    </p:set>
                                    <p:anim calcmode="lin" valueType="num">
                                      <p:cBhvr>
                                        <p:cTn id="87" dur="500" fill="hold"/>
                                        <p:tgtEl>
                                          <p:spTgt spid="29"/>
                                        </p:tgtEl>
                                        <p:attrNameLst>
                                          <p:attrName>ppt_w</p:attrName>
                                        </p:attrNameLst>
                                      </p:cBhvr>
                                      <p:tavLst>
                                        <p:tav tm="0">
                                          <p:val>
                                            <p:fltVal val="0"/>
                                          </p:val>
                                        </p:tav>
                                        <p:tav tm="100000">
                                          <p:val>
                                            <p:strVal val="#ppt_w"/>
                                          </p:val>
                                        </p:tav>
                                      </p:tavLst>
                                    </p:anim>
                                    <p:anim calcmode="lin" valueType="num">
                                      <p:cBhvr>
                                        <p:cTn id="88" dur="500" fill="hold"/>
                                        <p:tgtEl>
                                          <p:spTgt spid="29"/>
                                        </p:tgtEl>
                                        <p:attrNameLst>
                                          <p:attrName>ppt_h</p:attrName>
                                        </p:attrNameLst>
                                      </p:cBhvr>
                                      <p:tavLst>
                                        <p:tav tm="0">
                                          <p:val>
                                            <p:fltVal val="0"/>
                                          </p:val>
                                        </p:tav>
                                        <p:tav tm="100000">
                                          <p:val>
                                            <p:strVal val="#ppt_h"/>
                                          </p:val>
                                        </p:tav>
                                      </p:tavLst>
                                    </p:anim>
                                    <p:animEffect transition="in" filter="fade">
                                      <p:cBhvr>
                                        <p:cTn id="89" dur="500"/>
                                        <p:tgtEl>
                                          <p:spTgt spid="29"/>
                                        </p:tgtEl>
                                      </p:cBhvr>
                                    </p:animEffect>
                                  </p:childTnLst>
                                </p:cTn>
                              </p:par>
                            </p:childTnLst>
                          </p:cTn>
                        </p:par>
                        <p:par>
                          <p:cTn id="90" fill="hold">
                            <p:stCondLst>
                              <p:cond delay="8000"/>
                            </p:stCondLst>
                            <p:childTnLst>
                              <p:par>
                                <p:cTn id="91" presetID="53" presetClass="entr" presetSubtype="16" fill="hold" grpId="0" nodeType="afterEffect">
                                  <p:stCondLst>
                                    <p:cond delay="0"/>
                                  </p:stCondLst>
                                  <p:childTnLst>
                                    <p:set>
                                      <p:cBhvr>
                                        <p:cTn id="92" dur="1" fill="hold">
                                          <p:stCondLst>
                                            <p:cond delay="0"/>
                                          </p:stCondLst>
                                        </p:cTn>
                                        <p:tgtEl>
                                          <p:spTgt spid="16"/>
                                        </p:tgtEl>
                                        <p:attrNameLst>
                                          <p:attrName>style.visibility</p:attrName>
                                        </p:attrNameLst>
                                      </p:cBhvr>
                                      <p:to>
                                        <p:strVal val="visible"/>
                                      </p:to>
                                    </p:set>
                                    <p:anim calcmode="lin" valueType="num">
                                      <p:cBhvr>
                                        <p:cTn id="93" dur="500" fill="hold"/>
                                        <p:tgtEl>
                                          <p:spTgt spid="16"/>
                                        </p:tgtEl>
                                        <p:attrNameLst>
                                          <p:attrName>ppt_w</p:attrName>
                                        </p:attrNameLst>
                                      </p:cBhvr>
                                      <p:tavLst>
                                        <p:tav tm="0">
                                          <p:val>
                                            <p:fltVal val="0"/>
                                          </p:val>
                                        </p:tav>
                                        <p:tav tm="100000">
                                          <p:val>
                                            <p:strVal val="#ppt_w"/>
                                          </p:val>
                                        </p:tav>
                                      </p:tavLst>
                                    </p:anim>
                                    <p:anim calcmode="lin" valueType="num">
                                      <p:cBhvr>
                                        <p:cTn id="94" dur="500" fill="hold"/>
                                        <p:tgtEl>
                                          <p:spTgt spid="16"/>
                                        </p:tgtEl>
                                        <p:attrNameLst>
                                          <p:attrName>ppt_h</p:attrName>
                                        </p:attrNameLst>
                                      </p:cBhvr>
                                      <p:tavLst>
                                        <p:tav tm="0">
                                          <p:val>
                                            <p:fltVal val="0"/>
                                          </p:val>
                                        </p:tav>
                                        <p:tav tm="100000">
                                          <p:val>
                                            <p:strVal val="#ppt_h"/>
                                          </p:val>
                                        </p:tav>
                                      </p:tavLst>
                                    </p:anim>
                                    <p:animEffect transition="in" filter="fade">
                                      <p:cBhvr>
                                        <p:cTn id="95" dur="500"/>
                                        <p:tgtEl>
                                          <p:spTgt spid="16"/>
                                        </p:tgtEl>
                                      </p:cBhvr>
                                    </p:animEffect>
                                  </p:childTnLst>
                                </p:cTn>
                              </p:par>
                            </p:childTnLst>
                          </p:cTn>
                        </p:par>
                        <p:par>
                          <p:cTn id="96" fill="hold">
                            <p:stCondLst>
                              <p:cond delay="8500"/>
                            </p:stCondLst>
                            <p:childTnLst>
                              <p:par>
                                <p:cTn id="97" presetID="22" presetClass="entr" presetSubtype="2" fill="hold" grpId="0" nodeType="afterEffect">
                                  <p:stCondLst>
                                    <p:cond delay="0"/>
                                  </p:stCondLst>
                                  <p:childTnLst>
                                    <p:set>
                                      <p:cBhvr>
                                        <p:cTn id="98" dur="1" fill="hold">
                                          <p:stCondLst>
                                            <p:cond delay="0"/>
                                          </p:stCondLst>
                                        </p:cTn>
                                        <p:tgtEl>
                                          <p:spTgt spid="22"/>
                                        </p:tgtEl>
                                        <p:attrNameLst>
                                          <p:attrName>style.visibility</p:attrName>
                                        </p:attrNameLst>
                                      </p:cBhvr>
                                      <p:to>
                                        <p:strVal val="visible"/>
                                      </p:to>
                                    </p:set>
                                    <p:animEffect transition="in" filter="wipe(right)">
                                      <p:cBhvr>
                                        <p:cTn id="99"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animBg="1"/>
      <p:bldP spid="28" grpId="0" animBg="1"/>
      <p:bldP spid="27" grpId="0" animBg="1"/>
      <p:bldP spid="14" grpId="0" animBg="1"/>
      <p:bldP spid="15" grpId="0" animBg="1"/>
      <p:bldP spid="16" grpId="0" animBg="1"/>
      <p:bldP spid="26" grpId="0" animBg="1"/>
      <p:bldP spid="25" grpId="0" animBg="1"/>
      <p:bldP spid="24" grpId="0" animBg="1"/>
      <p:bldP spid="11" grpId="0" animBg="1"/>
      <p:bldP spid="12" grpId="0" animBg="1"/>
      <p:bldP spid="13" grpId="0" animBg="1"/>
      <p:bldP spid="17" grpId="0"/>
      <p:bldP spid="18" grpId="0"/>
      <p:bldP spid="19" grpId="0"/>
      <p:bldP spid="20" grpId="0"/>
      <p:bldP spid="21" grpId="0"/>
      <p:bldP spid="2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1"/>
          <p:cNvGrpSpPr/>
          <p:nvPr/>
        </p:nvGrpSpPr>
        <p:grpSpPr>
          <a:xfrm>
            <a:off x="844911" y="1528428"/>
            <a:ext cx="1956658" cy="2690116"/>
            <a:chOff x="1126156" y="2352142"/>
            <a:chExt cx="2607971" cy="3585714"/>
          </a:xfrm>
        </p:grpSpPr>
        <p:sp>
          <p:nvSpPr>
            <p:cNvPr id="3" name="任意多边形 2"/>
            <p:cNvSpPr/>
            <p:nvPr/>
          </p:nvSpPr>
          <p:spPr>
            <a:xfrm>
              <a:off x="1285791" y="2352142"/>
              <a:ext cx="2288702" cy="3585714"/>
            </a:xfrm>
            <a:custGeom>
              <a:avLst/>
              <a:gdLst>
                <a:gd name="connsiteX0" fmla="*/ 172533 w 2288702"/>
                <a:gd name="connsiteY0" fmla="*/ 0 h 3585714"/>
                <a:gd name="connsiteX1" fmla="*/ 2116170 w 2288702"/>
                <a:gd name="connsiteY1" fmla="*/ 0 h 3585714"/>
                <a:gd name="connsiteX2" fmla="*/ 2288702 w 2288702"/>
                <a:gd name="connsiteY2" fmla="*/ 172532 h 3585714"/>
                <a:gd name="connsiteX3" fmla="*/ 2288702 w 2288702"/>
                <a:gd name="connsiteY3" fmla="*/ 862638 h 3585714"/>
                <a:gd name="connsiteX4" fmla="*/ 2288701 w 2288702"/>
                <a:gd name="connsiteY4" fmla="*/ 862643 h 3585714"/>
                <a:gd name="connsiteX5" fmla="*/ 2288701 w 2288702"/>
                <a:gd name="connsiteY5" fmla="*/ 2723076 h 3585714"/>
                <a:gd name="connsiteX6" fmla="*/ 2288701 w 2288702"/>
                <a:gd name="connsiteY6" fmla="*/ 2733909 h 3585714"/>
                <a:gd name="connsiteX7" fmla="*/ 2288701 w 2288702"/>
                <a:gd name="connsiteY7" fmla="*/ 3413182 h 3585714"/>
                <a:gd name="connsiteX8" fmla="*/ 2116169 w 2288702"/>
                <a:gd name="connsiteY8" fmla="*/ 3585714 h 3585714"/>
                <a:gd name="connsiteX9" fmla="*/ 172532 w 2288702"/>
                <a:gd name="connsiteY9" fmla="*/ 3585714 h 3585714"/>
                <a:gd name="connsiteX10" fmla="*/ 0 w 2288702"/>
                <a:gd name="connsiteY10" fmla="*/ 3413182 h 3585714"/>
                <a:gd name="connsiteX11" fmla="*/ 0 w 2288702"/>
                <a:gd name="connsiteY11" fmla="*/ 2733909 h 3585714"/>
                <a:gd name="connsiteX12" fmla="*/ 0 w 2288702"/>
                <a:gd name="connsiteY12" fmla="*/ 2723076 h 3585714"/>
                <a:gd name="connsiteX13" fmla="*/ 0 w 2288702"/>
                <a:gd name="connsiteY13" fmla="*/ 610567 h 3585714"/>
                <a:gd name="connsiteX14" fmla="*/ 1 w 2288702"/>
                <a:gd name="connsiteY14" fmla="*/ 610557 h 3585714"/>
                <a:gd name="connsiteX15" fmla="*/ 1 w 2288702"/>
                <a:gd name="connsiteY15" fmla="*/ 172532 h 3585714"/>
                <a:gd name="connsiteX16" fmla="*/ 172533 w 2288702"/>
                <a:gd name="connsiteY16" fmla="*/ 0 h 35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8702" h="3585714">
                  <a:moveTo>
                    <a:pt x="172533" y="0"/>
                  </a:moveTo>
                  <a:lnTo>
                    <a:pt x="2116170" y="0"/>
                  </a:lnTo>
                  <a:cubicBezTo>
                    <a:pt x="2211457" y="0"/>
                    <a:pt x="2288702" y="77245"/>
                    <a:pt x="2288702" y="172532"/>
                  </a:cubicBezTo>
                  <a:lnTo>
                    <a:pt x="2288702" y="862638"/>
                  </a:lnTo>
                  <a:lnTo>
                    <a:pt x="2288701" y="862643"/>
                  </a:lnTo>
                  <a:lnTo>
                    <a:pt x="2288701" y="2723076"/>
                  </a:lnTo>
                  <a:lnTo>
                    <a:pt x="2288701" y="2733909"/>
                  </a:lnTo>
                  <a:lnTo>
                    <a:pt x="2288701" y="3413182"/>
                  </a:lnTo>
                  <a:cubicBezTo>
                    <a:pt x="2288701" y="3508469"/>
                    <a:pt x="2211456" y="3585714"/>
                    <a:pt x="2116169" y="3585714"/>
                  </a:cubicBezTo>
                  <a:lnTo>
                    <a:pt x="172532" y="3585714"/>
                  </a:lnTo>
                  <a:cubicBezTo>
                    <a:pt x="77245" y="3585714"/>
                    <a:pt x="0" y="3508469"/>
                    <a:pt x="0" y="3413182"/>
                  </a:cubicBezTo>
                  <a:lnTo>
                    <a:pt x="0" y="2733909"/>
                  </a:lnTo>
                  <a:lnTo>
                    <a:pt x="0" y="2723076"/>
                  </a:lnTo>
                  <a:lnTo>
                    <a:pt x="0" y="610567"/>
                  </a:lnTo>
                  <a:lnTo>
                    <a:pt x="1" y="610557"/>
                  </a:lnTo>
                  <a:lnTo>
                    <a:pt x="1" y="172532"/>
                  </a:lnTo>
                  <a:cubicBezTo>
                    <a:pt x="1" y="77245"/>
                    <a:pt x="77246" y="0"/>
                    <a:pt x="172533" y="0"/>
                  </a:cubicBezTo>
                  <a:close/>
                </a:path>
              </a:pathLst>
            </a:cu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4" name="任意多边形 3"/>
            <p:cNvSpPr/>
            <p:nvPr/>
          </p:nvSpPr>
          <p:spPr>
            <a:xfrm rot="1865994" flipH="1">
              <a:off x="3478214" y="3368782"/>
              <a:ext cx="192556" cy="319205"/>
            </a:xfrm>
            <a:custGeom>
              <a:avLst/>
              <a:gdLst>
                <a:gd name="connsiteX0" fmla="*/ 192556 w 192556"/>
                <a:gd name="connsiteY0" fmla="*/ 0 h 319205"/>
                <a:gd name="connsiteX1" fmla="*/ 0 w 192556"/>
                <a:gd name="connsiteY1" fmla="*/ 0 h 319205"/>
                <a:gd name="connsiteX2" fmla="*/ 0 w 192556"/>
                <a:gd name="connsiteY2" fmla="*/ 319205 h 319205"/>
              </a:gdLst>
              <a:ahLst/>
              <a:cxnLst>
                <a:cxn ang="0">
                  <a:pos x="connsiteX0" y="connsiteY0"/>
                </a:cxn>
                <a:cxn ang="0">
                  <a:pos x="connsiteX1" y="connsiteY1"/>
                </a:cxn>
                <a:cxn ang="0">
                  <a:pos x="connsiteX2" y="connsiteY2"/>
                </a:cxn>
              </a:cxnLst>
              <a:rect l="l" t="t" r="r" b="b"/>
              <a:pathLst>
                <a:path w="192556" h="319205">
                  <a:moveTo>
                    <a:pt x="192556" y="0"/>
                  </a:moveTo>
                  <a:lnTo>
                    <a:pt x="0" y="0"/>
                  </a:lnTo>
                  <a:lnTo>
                    <a:pt x="0" y="31920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5" name="任意多边形 4"/>
            <p:cNvSpPr/>
            <p:nvPr/>
          </p:nvSpPr>
          <p:spPr>
            <a:xfrm rot="19734006">
              <a:off x="1194031" y="3393821"/>
              <a:ext cx="183520" cy="304226"/>
            </a:xfrm>
            <a:custGeom>
              <a:avLst/>
              <a:gdLst>
                <a:gd name="connsiteX0" fmla="*/ 183520 w 183520"/>
                <a:gd name="connsiteY0" fmla="*/ 0 h 304226"/>
                <a:gd name="connsiteX1" fmla="*/ 0 w 183520"/>
                <a:gd name="connsiteY1" fmla="*/ 304226 h 304226"/>
                <a:gd name="connsiteX2" fmla="*/ 0 w 183520"/>
                <a:gd name="connsiteY2" fmla="*/ 0 h 304226"/>
              </a:gdLst>
              <a:ahLst/>
              <a:cxnLst>
                <a:cxn ang="0">
                  <a:pos x="connsiteX0" y="connsiteY0"/>
                </a:cxn>
                <a:cxn ang="0">
                  <a:pos x="connsiteX1" y="connsiteY1"/>
                </a:cxn>
                <a:cxn ang="0">
                  <a:pos x="connsiteX2" y="connsiteY2"/>
                </a:cxn>
              </a:cxnLst>
              <a:rect l="l" t="t" r="r" b="b"/>
              <a:pathLst>
                <a:path w="183520" h="304226">
                  <a:moveTo>
                    <a:pt x="183520" y="0"/>
                  </a:moveTo>
                  <a:lnTo>
                    <a:pt x="0" y="304226"/>
                  </a:lnTo>
                  <a:lnTo>
                    <a:pt x="0" y="0"/>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6" name="矩形 5"/>
            <p:cNvSpPr/>
            <p:nvPr/>
          </p:nvSpPr>
          <p:spPr>
            <a:xfrm>
              <a:off x="1126156" y="2847518"/>
              <a:ext cx="2607971" cy="61509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7" name="文本框 31"/>
            <p:cNvSpPr txBox="1"/>
            <p:nvPr/>
          </p:nvSpPr>
          <p:spPr>
            <a:xfrm>
              <a:off x="1580898" y="2901710"/>
              <a:ext cx="1477071"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点击添加标题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8" name="文本框 32"/>
            <p:cNvSpPr txBox="1"/>
            <p:nvPr/>
          </p:nvSpPr>
          <p:spPr>
            <a:xfrm>
              <a:off x="1439232" y="3861041"/>
              <a:ext cx="1938655" cy="1087142"/>
            </a:xfrm>
            <a:prstGeom prst="rect">
              <a:avLst/>
            </a:prstGeom>
            <a:noFill/>
            <a:effectLst/>
          </p:spPr>
          <p:txBody>
            <a:bodyPr wrap="none"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通过复制您的文本后，在</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此框中选择粘贴，并选择</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 </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9" name="组合 8"/>
          <p:cNvGrpSpPr/>
          <p:nvPr/>
        </p:nvGrpSpPr>
        <p:grpSpPr>
          <a:xfrm>
            <a:off x="3592887" y="1528428"/>
            <a:ext cx="1956658" cy="2690116"/>
            <a:chOff x="4788852" y="2352142"/>
            <a:chExt cx="2607971" cy="3585714"/>
          </a:xfrm>
        </p:grpSpPr>
        <p:sp>
          <p:nvSpPr>
            <p:cNvPr id="10" name="任意多边形 9"/>
            <p:cNvSpPr/>
            <p:nvPr/>
          </p:nvSpPr>
          <p:spPr>
            <a:xfrm>
              <a:off x="4934471" y="2352142"/>
              <a:ext cx="2302718" cy="3585714"/>
            </a:xfrm>
            <a:custGeom>
              <a:avLst/>
              <a:gdLst>
                <a:gd name="connsiteX0" fmla="*/ 172533 w 2288702"/>
                <a:gd name="connsiteY0" fmla="*/ 0 h 3585714"/>
                <a:gd name="connsiteX1" fmla="*/ 2116170 w 2288702"/>
                <a:gd name="connsiteY1" fmla="*/ 0 h 3585714"/>
                <a:gd name="connsiteX2" fmla="*/ 2288702 w 2288702"/>
                <a:gd name="connsiteY2" fmla="*/ 172532 h 3585714"/>
                <a:gd name="connsiteX3" fmla="*/ 2288702 w 2288702"/>
                <a:gd name="connsiteY3" fmla="*/ 862638 h 3585714"/>
                <a:gd name="connsiteX4" fmla="*/ 2288701 w 2288702"/>
                <a:gd name="connsiteY4" fmla="*/ 862643 h 3585714"/>
                <a:gd name="connsiteX5" fmla="*/ 2288701 w 2288702"/>
                <a:gd name="connsiteY5" fmla="*/ 2723076 h 3585714"/>
                <a:gd name="connsiteX6" fmla="*/ 2288701 w 2288702"/>
                <a:gd name="connsiteY6" fmla="*/ 2733909 h 3585714"/>
                <a:gd name="connsiteX7" fmla="*/ 2288701 w 2288702"/>
                <a:gd name="connsiteY7" fmla="*/ 3413182 h 3585714"/>
                <a:gd name="connsiteX8" fmla="*/ 2116169 w 2288702"/>
                <a:gd name="connsiteY8" fmla="*/ 3585714 h 3585714"/>
                <a:gd name="connsiteX9" fmla="*/ 172532 w 2288702"/>
                <a:gd name="connsiteY9" fmla="*/ 3585714 h 3585714"/>
                <a:gd name="connsiteX10" fmla="*/ 0 w 2288702"/>
                <a:gd name="connsiteY10" fmla="*/ 3413182 h 3585714"/>
                <a:gd name="connsiteX11" fmla="*/ 0 w 2288702"/>
                <a:gd name="connsiteY11" fmla="*/ 2733909 h 3585714"/>
                <a:gd name="connsiteX12" fmla="*/ 0 w 2288702"/>
                <a:gd name="connsiteY12" fmla="*/ 2723076 h 3585714"/>
                <a:gd name="connsiteX13" fmla="*/ 0 w 2288702"/>
                <a:gd name="connsiteY13" fmla="*/ 610567 h 3585714"/>
                <a:gd name="connsiteX14" fmla="*/ 1 w 2288702"/>
                <a:gd name="connsiteY14" fmla="*/ 610557 h 3585714"/>
                <a:gd name="connsiteX15" fmla="*/ 1 w 2288702"/>
                <a:gd name="connsiteY15" fmla="*/ 172532 h 3585714"/>
                <a:gd name="connsiteX16" fmla="*/ 172533 w 2288702"/>
                <a:gd name="connsiteY16" fmla="*/ 0 h 35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8702" h="3585714">
                  <a:moveTo>
                    <a:pt x="172533" y="0"/>
                  </a:moveTo>
                  <a:lnTo>
                    <a:pt x="2116170" y="0"/>
                  </a:lnTo>
                  <a:cubicBezTo>
                    <a:pt x="2211457" y="0"/>
                    <a:pt x="2288702" y="77245"/>
                    <a:pt x="2288702" y="172532"/>
                  </a:cubicBezTo>
                  <a:lnTo>
                    <a:pt x="2288702" y="862638"/>
                  </a:lnTo>
                  <a:lnTo>
                    <a:pt x="2288701" y="862643"/>
                  </a:lnTo>
                  <a:lnTo>
                    <a:pt x="2288701" y="2723076"/>
                  </a:lnTo>
                  <a:lnTo>
                    <a:pt x="2288701" y="2733909"/>
                  </a:lnTo>
                  <a:lnTo>
                    <a:pt x="2288701" y="3413182"/>
                  </a:lnTo>
                  <a:cubicBezTo>
                    <a:pt x="2288701" y="3508469"/>
                    <a:pt x="2211456" y="3585714"/>
                    <a:pt x="2116169" y="3585714"/>
                  </a:cubicBezTo>
                  <a:lnTo>
                    <a:pt x="172532" y="3585714"/>
                  </a:lnTo>
                  <a:cubicBezTo>
                    <a:pt x="77245" y="3585714"/>
                    <a:pt x="0" y="3508469"/>
                    <a:pt x="0" y="3413182"/>
                  </a:cubicBezTo>
                  <a:lnTo>
                    <a:pt x="0" y="2733909"/>
                  </a:lnTo>
                  <a:lnTo>
                    <a:pt x="0" y="2723076"/>
                  </a:lnTo>
                  <a:lnTo>
                    <a:pt x="0" y="610567"/>
                  </a:lnTo>
                  <a:lnTo>
                    <a:pt x="1" y="610557"/>
                  </a:lnTo>
                  <a:lnTo>
                    <a:pt x="1" y="172532"/>
                  </a:lnTo>
                  <a:cubicBezTo>
                    <a:pt x="1" y="77245"/>
                    <a:pt x="77246" y="0"/>
                    <a:pt x="172533" y="0"/>
                  </a:cubicBezTo>
                  <a:close/>
                </a:path>
              </a:pathLst>
            </a:custGeom>
            <a:no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1" name="任意多边形 10"/>
            <p:cNvSpPr/>
            <p:nvPr/>
          </p:nvSpPr>
          <p:spPr>
            <a:xfrm rot="1865994" flipH="1">
              <a:off x="7140910" y="3368782"/>
              <a:ext cx="192556" cy="319205"/>
            </a:xfrm>
            <a:custGeom>
              <a:avLst/>
              <a:gdLst>
                <a:gd name="connsiteX0" fmla="*/ 192556 w 192556"/>
                <a:gd name="connsiteY0" fmla="*/ 0 h 319205"/>
                <a:gd name="connsiteX1" fmla="*/ 0 w 192556"/>
                <a:gd name="connsiteY1" fmla="*/ 0 h 319205"/>
                <a:gd name="connsiteX2" fmla="*/ 0 w 192556"/>
                <a:gd name="connsiteY2" fmla="*/ 319205 h 319205"/>
              </a:gdLst>
              <a:ahLst/>
              <a:cxnLst>
                <a:cxn ang="0">
                  <a:pos x="connsiteX0" y="connsiteY0"/>
                </a:cxn>
                <a:cxn ang="0">
                  <a:pos x="connsiteX1" y="connsiteY1"/>
                </a:cxn>
                <a:cxn ang="0">
                  <a:pos x="connsiteX2" y="connsiteY2"/>
                </a:cxn>
              </a:cxnLst>
              <a:rect l="l" t="t" r="r" b="b"/>
              <a:pathLst>
                <a:path w="192556" h="319205">
                  <a:moveTo>
                    <a:pt x="192556" y="0"/>
                  </a:moveTo>
                  <a:lnTo>
                    <a:pt x="0" y="0"/>
                  </a:lnTo>
                  <a:lnTo>
                    <a:pt x="0" y="319205"/>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2" name="任意多边形 11"/>
            <p:cNvSpPr/>
            <p:nvPr/>
          </p:nvSpPr>
          <p:spPr>
            <a:xfrm rot="19734006">
              <a:off x="4856727" y="3393821"/>
              <a:ext cx="183520" cy="304226"/>
            </a:xfrm>
            <a:custGeom>
              <a:avLst/>
              <a:gdLst>
                <a:gd name="connsiteX0" fmla="*/ 183520 w 183520"/>
                <a:gd name="connsiteY0" fmla="*/ 0 h 304226"/>
                <a:gd name="connsiteX1" fmla="*/ 0 w 183520"/>
                <a:gd name="connsiteY1" fmla="*/ 304226 h 304226"/>
                <a:gd name="connsiteX2" fmla="*/ 0 w 183520"/>
                <a:gd name="connsiteY2" fmla="*/ 0 h 304226"/>
              </a:gdLst>
              <a:ahLst/>
              <a:cxnLst>
                <a:cxn ang="0">
                  <a:pos x="connsiteX0" y="connsiteY0"/>
                </a:cxn>
                <a:cxn ang="0">
                  <a:pos x="connsiteX1" y="connsiteY1"/>
                </a:cxn>
                <a:cxn ang="0">
                  <a:pos x="connsiteX2" y="connsiteY2"/>
                </a:cxn>
              </a:cxnLst>
              <a:rect l="l" t="t" r="r" b="b"/>
              <a:pathLst>
                <a:path w="183520" h="304226">
                  <a:moveTo>
                    <a:pt x="183520" y="0"/>
                  </a:moveTo>
                  <a:lnTo>
                    <a:pt x="0" y="304226"/>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3" name="矩形 12"/>
            <p:cNvSpPr/>
            <p:nvPr/>
          </p:nvSpPr>
          <p:spPr>
            <a:xfrm>
              <a:off x="4788852" y="2847518"/>
              <a:ext cx="2607971" cy="61509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4" name="文本框 30"/>
            <p:cNvSpPr txBox="1"/>
            <p:nvPr/>
          </p:nvSpPr>
          <p:spPr>
            <a:xfrm>
              <a:off x="5278992" y="2928028"/>
              <a:ext cx="1477071"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点击添加标题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15" name="文本框 33"/>
            <p:cNvSpPr txBox="1"/>
            <p:nvPr/>
          </p:nvSpPr>
          <p:spPr>
            <a:xfrm>
              <a:off x="5087004" y="3916012"/>
              <a:ext cx="1938655" cy="1087142"/>
            </a:xfrm>
            <a:prstGeom prst="rect">
              <a:avLst/>
            </a:prstGeom>
            <a:noFill/>
            <a:effectLst/>
          </p:spPr>
          <p:txBody>
            <a:bodyPr wrap="none"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通过复制您的文本后，在</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此框中选择粘贴，并选择</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 </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grpSp>
        <p:nvGrpSpPr>
          <p:cNvPr id="16" name="组合 15"/>
          <p:cNvGrpSpPr/>
          <p:nvPr/>
        </p:nvGrpSpPr>
        <p:grpSpPr>
          <a:xfrm>
            <a:off x="6340863" y="1528428"/>
            <a:ext cx="1956658" cy="2690116"/>
            <a:chOff x="8451548" y="2352142"/>
            <a:chExt cx="2607971" cy="3585714"/>
          </a:xfrm>
        </p:grpSpPr>
        <p:sp>
          <p:nvSpPr>
            <p:cNvPr id="17" name="任意多边形 16"/>
            <p:cNvSpPr/>
            <p:nvPr/>
          </p:nvSpPr>
          <p:spPr>
            <a:xfrm>
              <a:off x="8611183" y="2352142"/>
              <a:ext cx="2288702" cy="3585714"/>
            </a:xfrm>
            <a:custGeom>
              <a:avLst/>
              <a:gdLst>
                <a:gd name="connsiteX0" fmla="*/ 172533 w 2288702"/>
                <a:gd name="connsiteY0" fmla="*/ 0 h 3585714"/>
                <a:gd name="connsiteX1" fmla="*/ 2116170 w 2288702"/>
                <a:gd name="connsiteY1" fmla="*/ 0 h 3585714"/>
                <a:gd name="connsiteX2" fmla="*/ 2288702 w 2288702"/>
                <a:gd name="connsiteY2" fmla="*/ 172532 h 3585714"/>
                <a:gd name="connsiteX3" fmla="*/ 2288702 w 2288702"/>
                <a:gd name="connsiteY3" fmla="*/ 862638 h 3585714"/>
                <a:gd name="connsiteX4" fmla="*/ 2288701 w 2288702"/>
                <a:gd name="connsiteY4" fmla="*/ 862643 h 3585714"/>
                <a:gd name="connsiteX5" fmla="*/ 2288701 w 2288702"/>
                <a:gd name="connsiteY5" fmla="*/ 2723076 h 3585714"/>
                <a:gd name="connsiteX6" fmla="*/ 2288701 w 2288702"/>
                <a:gd name="connsiteY6" fmla="*/ 2733909 h 3585714"/>
                <a:gd name="connsiteX7" fmla="*/ 2288701 w 2288702"/>
                <a:gd name="connsiteY7" fmla="*/ 3413182 h 3585714"/>
                <a:gd name="connsiteX8" fmla="*/ 2116169 w 2288702"/>
                <a:gd name="connsiteY8" fmla="*/ 3585714 h 3585714"/>
                <a:gd name="connsiteX9" fmla="*/ 172532 w 2288702"/>
                <a:gd name="connsiteY9" fmla="*/ 3585714 h 3585714"/>
                <a:gd name="connsiteX10" fmla="*/ 0 w 2288702"/>
                <a:gd name="connsiteY10" fmla="*/ 3413182 h 3585714"/>
                <a:gd name="connsiteX11" fmla="*/ 0 w 2288702"/>
                <a:gd name="connsiteY11" fmla="*/ 2733909 h 3585714"/>
                <a:gd name="connsiteX12" fmla="*/ 0 w 2288702"/>
                <a:gd name="connsiteY12" fmla="*/ 2723076 h 3585714"/>
                <a:gd name="connsiteX13" fmla="*/ 0 w 2288702"/>
                <a:gd name="connsiteY13" fmla="*/ 610567 h 3585714"/>
                <a:gd name="connsiteX14" fmla="*/ 1 w 2288702"/>
                <a:gd name="connsiteY14" fmla="*/ 610557 h 3585714"/>
                <a:gd name="connsiteX15" fmla="*/ 1 w 2288702"/>
                <a:gd name="connsiteY15" fmla="*/ 172532 h 3585714"/>
                <a:gd name="connsiteX16" fmla="*/ 172533 w 2288702"/>
                <a:gd name="connsiteY16" fmla="*/ 0 h 35857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2288702" h="3585714">
                  <a:moveTo>
                    <a:pt x="172533" y="0"/>
                  </a:moveTo>
                  <a:lnTo>
                    <a:pt x="2116170" y="0"/>
                  </a:lnTo>
                  <a:cubicBezTo>
                    <a:pt x="2211457" y="0"/>
                    <a:pt x="2288702" y="77245"/>
                    <a:pt x="2288702" y="172532"/>
                  </a:cubicBezTo>
                  <a:lnTo>
                    <a:pt x="2288702" y="862638"/>
                  </a:lnTo>
                  <a:lnTo>
                    <a:pt x="2288701" y="862643"/>
                  </a:lnTo>
                  <a:lnTo>
                    <a:pt x="2288701" y="2723076"/>
                  </a:lnTo>
                  <a:lnTo>
                    <a:pt x="2288701" y="2733909"/>
                  </a:lnTo>
                  <a:lnTo>
                    <a:pt x="2288701" y="3413182"/>
                  </a:lnTo>
                  <a:cubicBezTo>
                    <a:pt x="2288701" y="3508469"/>
                    <a:pt x="2211456" y="3585714"/>
                    <a:pt x="2116169" y="3585714"/>
                  </a:cubicBezTo>
                  <a:lnTo>
                    <a:pt x="172532" y="3585714"/>
                  </a:lnTo>
                  <a:cubicBezTo>
                    <a:pt x="77245" y="3585714"/>
                    <a:pt x="0" y="3508469"/>
                    <a:pt x="0" y="3413182"/>
                  </a:cubicBezTo>
                  <a:lnTo>
                    <a:pt x="0" y="2733909"/>
                  </a:lnTo>
                  <a:lnTo>
                    <a:pt x="0" y="2723076"/>
                  </a:lnTo>
                  <a:lnTo>
                    <a:pt x="0" y="610567"/>
                  </a:lnTo>
                  <a:lnTo>
                    <a:pt x="1" y="610557"/>
                  </a:lnTo>
                  <a:lnTo>
                    <a:pt x="1" y="172532"/>
                  </a:lnTo>
                  <a:cubicBezTo>
                    <a:pt x="1" y="77245"/>
                    <a:pt x="77246" y="0"/>
                    <a:pt x="172533" y="0"/>
                  </a:cubicBez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8" name="任意多边形 17"/>
            <p:cNvSpPr/>
            <p:nvPr/>
          </p:nvSpPr>
          <p:spPr>
            <a:xfrm rot="1865994" flipH="1">
              <a:off x="10803606" y="3368781"/>
              <a:ext cx="192556" cy="319204"/>
            </a:xfrm>
            <a:custGeom>
              <a:avLst/>
              <a:gdLst>
                <a:gd name="connsiteX0" fmla="*/ 192556 w 192556"/>
                <a:gd name="connsiteY0" fmla="*/ 0 h 319204"/>
                <a:gd name="connsiteX1" fmla="*/ 0 w 192556"/>
                <a:gd name="connsiteY1" fmla="*/ 0 h 319204"/>
                <a:gd name="connsiteX2" fmla="*/ 0 w 192556"/>
                <a:gd name="connsiteY2" fmla="*/ 319204 h 319204"/>
              </a:gdLst>
              <a:ahLst/>
              <a:cxnLst>
                <a:cxn ang="0">
                  <a:pos x="connsiteX0" y="connsiteY0"/>
                </a:cxn>
                <a:cxn ang="0">
                  <a:pos x="connsiteX1" y="connsiteY1"/>
                </a:cxn>
                <a:cxn ang="0">
                  <a:pos x="connsiteX2" y="connsiteY2"/>
                </a:cxn>
              </a:cxnLst>
              <a:rect l="l" t="t" r="r" b="b"/>
              <a:pathLst>
                <a:path w="192556" h="319204">
                  <a:moveTo>
                    <a:pt x="192556" y="0"/>
                  </a:moveTo>
                  <a:lnTo>
                    <a:pt x="0" y="0"/>
                  </a:lnTo>
                  <a:lnTo>
                    <a:pt x="0" y="319204"/>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19" name="任意多边形 18"/>
            <p:cNvSpPr/>
            <p:nvPr/>
          </p:nvSpPr>
          <p:spPr>
            <a:xfrm rot="19734006">
              <a:off x="8519423" y="3393821"/>
              <a:ext cx="183520" cy="304226"/>
            </a:xfrm>
            <a:custGeom>
              <a:avLst/>
              <a:gdLst>
                <a:gd name="connsiteX0" fmla="*/ 183520 w 183520"/>
                <a:gd name="connsiteY0" fmla="*/ 0 h 304226"/>
                <a:gd name="connsiteX1" fmla="*/ 0 w 183520"/>
                <a:gd name="connsiteY1" fmla="*/ 304226 h 304226"/>
                <a:gd name="connsiteX2" fmla="*/ 0 w 183520"/>
                <a:gd name="connsiteY2" fmla="*/ 0 h 304226"/>
              </a:gdLst>
              <a:ahLst/>
              <a:cxnLst>
                <a:cxn ang="0">
                  <a:pos x="connsiteX0" y="connsiteY0"/>
                </a:cxn>
                <a:cxn ang="0">
                  <a:pos x="connsiteX1" y="connsiteY1"/>
                </a:cxn>
                <a:cxn ang="0">
                  <a:pos x="connsiteX2" y="connsiteY2"/>
                </a:cxn>
              </a:cxnLst>
              <a:rect l="l" t="t" r="r" b="b"/>
              <a:pathLst>
                <a:path w="183520" h="304226">
                  <a:moveTo>
                    <a:pt x="183520" y="0"/>
                  </a:moveTo>
                  <a:lnTo>
                    <a:pt x="0" y="304226"/>
                  </a:ln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0" name="矩形 19"/>
            <p:cNvSpPr/>
            <p:nvPr/>
          </p:nvSpPr>
          <p:spPr>
            <a:xfrm>
              <a:off x="8451548" y="2847518"/>
              <a:ext cx="2607971" cy="61509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lumMod val="75000"/>
                    <a:lumOff val="25000"/>
                  </a:schemeClr>
                </a:solidFill>
                <a:latin typeface="微软雅黑" panose="020B0503020204020204" pitchFamily="34" charset="-122"/>
                <a:ea typeface="微软雅黑" panose="020B0503020204020204" pitchFamily="34" charset="-122"/>
              </a:endParaRPr>
            </a:p>
          </p:txBody>
        </p:sp>
        <p:sp>
          <p:nvSpPr>
            <p:cNvPr id="21" name="文本框 29"/>
            <p:cNvSpPr txBox="1"/>
            <p:nvPr/>
          </p:nvSpPr>
          <p:spPr>
            <a:xfrm>
              <a:off x="8878767" y="2928028"/>
              <a:ext cx="1477071" cy="369218"/>
            </a:xfrm>
            <a:prstGeom prst="rect">
              <a:avLst/>
            </a:prstGeom>
            <a:noFill/>
          </p:spPr>
          <p:txBody>
            <a:bodyPr wrap="none" rtlCol="0">
              <a:spAutoFit/>
            </a:bodyPr>
            <a:lstStyle/>
            <a:p>
              <a:r>
                <a:rPr lang="zh-CN" altLang="en-US" sz="1200" dirty="0">
                  <a:solidFill>
                    <a:schemeClr val="bg1"/>
                  </a:solidFill>
                  <a:latin typeface="微软雅黑" panose="020B0503020204020204" pitchFamily="34" charset="-122"/>
                  <a:ea typeface="微软雅黑" panose="020B0503020204020204" pitchFamily="34" charset="-122"/>
                </a:rPr>
                <a:t>点击添加标题</a:t>
              </a:r>
              <a:endParaRPr lang="en-US" altLang="zh-CN" sz="1200" dirty="0">
                <a:solidFill>
                  <a:schemeClr val="bg1"/>
                </a:solidFill>
                <a:latin typeface="微软雅黑" panose="020B0503020204020204" pitchFamily="34" charset="-122"/>
                <a:ea typeface="微软雅黑" panose="020B0503020204020204" pitchFamily="34" charset="-122"/>
              </a:endParaRPr>
            </a:p>
          </p:txBody>
        </p:sp>
        <p:sp>
          <p:nvSpPr>
            <p:cNvPr id="22" name="文本框 34"/>
            <p:cNvSpPr txBox="1"/>
            <p:nvPr/>
          </p:nvSpPr>
          <p:spPr>
            <a:xfrm>
              <a:off x="8830770" y="3910895"/>
              <a:ext cx="1938655" cy="1087142"/>
            </a:xfrm>
            <a:prstGeom prst="rect">
              <a:avLst/>
            </a:prstGeom>
            <a:noFill/>
            <a:effectLst/>
          </p:spPr>
          <p:txBody>
            <a:bodyPr wrap="none" rtlCol="0">
              <a:spAutoFit/>
            </a:bodyPr>
            <a:lstStyle/>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您的内容打在这里，或者</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通过复制您的文本后，在</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此框中选择粘贴，并选择</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zh-CN" altLang="en-US" sz="900" dirty="0">
                  <a:solidFill>
                    <a:schemeClr val="tx1">
                      <a:lumMod val="50000"/>
                      <a:lumOff val="50000"/>
                    </a:schemeClr>
                  </a:solidFill>
                  <a:latin typeface="微软雅黑" panose="020B0503020204020204" pitchFamily="34" charset="-122"/>
                  <a:ea typeface="微软雅黑" panose="020B0503020204020204" pitchFamily="34" charset="-122"/>
                </a:rPr>
                <a:t>只保留文字。</a:t>
              </a:r>
              <a:endParaRPr lang="en-US" altLang="zh-CN" sz="900" dirty="0">
                <a:solidFill>
                  <a:schemeClr val="tx1">
                    <a:lumMod val="50000"/>
                    <a:lumOff val="50000"/>
                  </a:schemeClr>
                </a:solidFill>
                <a:latin typeface="微软雅黑" panose="020B0503020204020204" pitchFamily="34" charset="-122"/>
                <a:ea typeface="微软雅黑" panose="020B0503020204020204" pitchFamily="34" charset="-122"/>
              </a:endParaRPr>
            </a:p>
            <a:p>
              <a:r>
                <a:rPr lang="en-US" altLang="zh-CN" sz="1100" dirty="0">
                  <a:solidFill>
                    <a:schemeClr val="tx1">
                      <a:lumMod val="50000"/>
                      <a:lumOff val="50000"/>
                    </a:schemeClr>
                  </a:solidFill>
                  <a:latin typeface="微软雅黑" panose="020B0503020204020204" pitchFamily="34" charset="-122"/>
                  <a:ea typeface="微软雅黑" panose="020B0503020204020204" pitchFamily="34" charset="-122"/>
                </a:rPr>
                <a:t> </a:t>
              </a:r>
              <a:endParaRPr lang="en-US" altLang="zh-CN" sz="1200" dirty="0">
                <a:solidFill>
                  <a:schemeClr val="tx1">
                    <a:lumMod val="50000"/>
                    <a:lumOff val="50000"/>
                  </a:schemeClr>
                </a:solidFill>
                <a:latin typeface="微软雅黑" panose="020B0503020204020204" pitchFamily="34" charset="-122"/>
                <a:ea typeface="微软雅黑" panose="020B0503020204020204" pitchFamily="34" charset="-122"/>
              </a:endParaRPr>
            </a:p>
          </p:txBody>
        </p:sp>
      </p:gr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25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500"/>
                                  </p:stCondLst>
                                  <p:childTnLst>
                                    <p:set>
                                      <p:cBhvr>
                                        <p:cTn id="14" dur="1" fill="hold">
                                          <p:stCondLst>
                                            <p:cond delay="0"/>
                                          </p:stCondLst>
                                        </p:cTn>
                                        <p:tgtEl>
                                          <p:spTgt spid="16"/>
                                        </p:tgtEl>
                                        <p:attrNameLst>
                                          <p:attrName>style.visibility</p:attrName>
                                        </p:attrNameLst>
                                      </p:cBhvr>
                                      <p:to>
                                        <p:strVal val="visible"/>
                                      </p:to>
                                    </p:set>
                                    <p:anim calcmode="lin" valueType="num">
                                      <p:cBhvr additive="base">
                                        <p:cTn id="15" dur="500" fill="hold"/>
                                        <p:tgtEl>
                                          <p:spTgt spid="16"/>
                                        </p:tgtEl>
                                        <p:attrNameLst>
                                          <p:attrName>ppt_x</p:attrName>
                                        </p:attrNameLst>
                                      </p:cBhvr>
                                      <p:tavLst>
                                        <p:tav tm="0">
                                          <p:val>
                                            <p:strVal val="#ppt_x"/>
                                          </p:val>
                                        </p:tav>
                                        <p:tav tm="100000">
                                          <p:val>
                                            <p:strVal val="#ppt_x"/>
                                          </p:val>
                                        </p:tav>
                                      </p:tavLst>
                                    </p:anim>
                                    <p:anim calcmode="lin" valueType="num">
                                      <p:cBhvr additive="base">
                                        <p:cTn id="16"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椭圆 10"/>
          <p:cNvSpPr>
            <a:spLocks noChangeAspect="1"/>
          </p:cNvSpPr>
          <p:nvPr/>
        </p:nvSpPr>
        <p:spPr>
          <a:xfrm>
            <a:off x="4508504" y="3039533"/>
            <a:ext cx="1508238" cy="1508441"/>
          </a:xfrm>
          <a:prstGeom prst="ellipse">
            <a:avLst/>
          </a:prstGeom>
          <a:blipFill>
            <a:blip r:embed="rId3"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a:p>
        </p:txBody>
      </p:sp>
      <p:sp>
        <p:nvSpPr>
          <p:cNvPr id="12" name="椭圆 11"/>
          <p:cNvSpPr>
            <a:spLocks noChangeAspect="1"/>
          </p:cNvSpPr>
          <p:nvPr/>
        </p:nvSpPr>
        <p:spPr>
          <a:xfrm>
            <a:off x="3001848" y="1566833"/>
            <a:ext cx="1508238" cy="1508441"/>
          </a:xfrm>
          <a:prstGeom prst="ellipse">
            <a:avLst/>
          </a:prstGeom>
          <a:blipFill>
            <a:blip r:embed="rId4"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a:p>
        </p:txBody>
      </p:sp>
      <p:sp>
        <p:nvSpPr>
          <p:cNvPr id="13" name="椭圆 12"/>
          <p:cNvSpPr>
            <a:spLocks noChangeAspect="1"/>
          </p:cNvSpPr>
          <p:nvPr/>
        </p:nvSpPr>
        <p:spPr>
          <a:xfrm>
            <a:off x="6018324" y="1566833"/>
            <a:ext cx="1508238" cy="1508441"/>
          </a:xfrm>
          <a:prstGeom prst="ellipse">
            <a:avLst/>
          </a:prstGeom>
          <a:blipFill>
            <a:blip r:embed="rId5"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a:p>
        </p:txBody>
      </p:sp>
      <p:sp>
        <p:nvSpPr>
          <p:cNvPr id="14" name="椭圆 13"/>
          <p:cNvSpPr>
            <a:spLocks noChangeAspect="1"/>
          </p:cNvSpPr>
          <p:nvPr/>
        </p:nvSpPr>
        <p:spPr>
          <a:xfrm>
            <a:off x="1523642" y="3075273"/>
            <a:ext cx="1508238" cy="1508441"/>
          </a:xfrm>
          <a:prstGeom prst="ellipse">
            <a:avLst/>
          </a:prstGeom>
          <a:blipFill>
            <a:blip r:embed="rId6" cstate="print"/>
            <a:stretch>
              <a:fillRect/>
            </a:stretch>
          </a:blipFill>
          <a:ln>
            <a:noFill/>
          </a:ln>
          <a:effectLst/>
        </p:spPr>
        <p:style>
          <a:lnRef idx="2">
            <a:schemeClr val="accent1">
              <a:shade val="50000"/>
            </a:schemeClr>
          </a:lnRef>
          <a:fillRef idx="1">
            <a:schemeClr val="accent1"/>
          </a:fillRef>
          <a:effectRef idx="0">
            <a:schemeClr val="accent1"/>
          </a:effectRef>
          <a:fontRef idx="minor">
            <a:schemeClr val="lt1"/>
          </a:fontRef>
        </p:style>
        <p:txBody>
          <a:bodyPr lIns="68594" tIns="34297" rIns="68594" bIns="34297" rtlCol="0" anchor="ctr"/>
          <a:lstStyle/>
          <a:p>
            <a:pPr algn="ctr"/>
            <a:endParaRPr lang="zh-CN" altLang="en-US"/>
          </a:p>
        </p:txBody>
      </p:sp>
      <p:grpSp>
        <p:nvGrpSpPr>
          <p:cNvPr id="2" name="组合 14"/>
          <p:cNvGrpSpPr/>
          <p:nvPr/>
        </p:nvGrpSpPr>
        <p:grpSpPr>
          <a:xfrm>
            <a:off x="1541452" y="1566832"/>
            <a:ext cx="1779241" cy="1508442"/>
            <a:chOff x="2054912" y="1992929"/>
            <a:chExt cx="2371909" cy="2010634"/>
          </a:xfrm>
        </p:grpSpPr>
        <p:sp>
          <p:nvSpPr>
            <p:cNvPr id="16" name="任意多边形 15"/>
            <p:cNvSpPr>
              <a:spLocks noChangeAspect="1"/>
            </p:cNvSpPr>
            <p:nvPr/>
          </p:nvSpPr>
          <p:spPr>
            <a:xfrm>
              <a:off x="2054912" y="1992929"/>
              <a:ext cx="2371909" cy="2010634"/>
            </a:xfrm>
            <a:custGeom>
              <a:avLst/>
              <a:gdLst>
                <a:gd name="connsiteX0" fmla="*/ 900000 w 2123428"/>
                <a:gd name="connsiteY0" fmla="*/ 0 h 1800000"/>
                <a:gd name="connsiteX1" fmla="*/ 1729274 w 2123428"/>
                <a:gd name="connsiteY1" fmla="*/ 549680 h 1800000"/>
                <a:gd name="connsiteX2" fmla="*/ 1775351 w 2123428"/>
                <a:gd name="connsiteY2" fmla="*/ 698116 h 1800000"/>
                <a:gd name="connsiteX3" fmla="*/ 2123428 w 2123428"/>
                <a:gd name="connsiteY3" fmla="*/ 900000 h 1800000"/>
                <a:gd name="connsiteX4" fmla="*/ 1775351 w 2123428"/>
                <a:gd name="connsiteY4" fmla="*/ 1101883 h 1800000"/>
                <a:gd name="connsiteX5" fmla="*/ 1729274 w 2123428"/>
                <a:gd name="connsiteY5" fmla="*/ 1250321 h 1800000"/>
                <a:gd name="connsiteX6" fmla="*/ 900000 w 2123428"/>
                <a:gd name="connsiteY6" fmla="*/ 1800000 h 1800000"/>
                <a:gd name="connsiteX7" fmla="*/ 0 w 2123428"/>
                <a:gd name="connsiteY7" fmla="*/ 900000 h 1800000"/>
                <a:gd name="connsiteX8" fmla="*/ 900000 w 2123428"/>
                <a:gd name="connsiteY8"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428" h="1800000">
                  <a:moveTo>
                    <a:pt x="900000" y="0"/>
                  </a:moveTo>
                  <a:cubicBezTo>
                    <a:pt x="1272792" y="0"/>
                    <a:pt x="1592646" y="226656"/>
                    <a:pt x="1729274" y="549680"/>
                  </a:cubicBezTo>
                  <a:lnTo>
                    <a:pt x="1775351" y="698116"/>
                  </a:lnTo>
                  <a:lnTo>
                    <a:pt x="2123428" y="900000"/>
                  </a:lnTo>
                  <a:lnTo>
                    <a:pt x="1775351" y="1101883"/>
                  </a:lnTo>
                  <a:lnTo>
                    <a:pt x="1729274" y="1250321"/>
                  </a:lnTo>
                  <a:cubicBezTo>
                    <a:pt x="1592646" y="1573344"/>
                    <a:pt x="1272792" y="1800000"/>
                    <a:pt x="900000" y="1800000"/>
                  </a:cubicBezTo>
                  <a:cubicBezTo>
                    <a:pt x="402944" y="1800000"/>
                    <a:pt x="0" y="1397056"/>
                    <a:pt x="0" y="900000"/>
                  </a:cubicBezTo>
                  <a:cubicBezTo>
                    <a:pt x="0" y="402944"/>
                    <a:pt x="402944" y="0"/>
                    <a:pt x="900000" y="0"/>
                  </a:cubicBezTo>
                  <a:close/>
                </a:path>
              </a:pathLst>
            </a:cu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7" name="Freeform 26"/>
            <p:cNvSpPr>
              <a:spLocks noEditPoints="1"/>
            </p:cNvSpPr>
            <p:nvPr/>
          </p:nvSpPr>
          <p:spPr bwMode="auto">
            <a:xfrm>
              <a:off x="2795544" y="2358136"/>
              <a:ext cx="445322" cy="467870"/>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8F8F8"/>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18" name="矩形 47"/>
            <p:cNvSpPr>
              <a:spLocks noChangeArrowheads="1"/>
            </p:cNvSpPr>
            <p:nvPr/>
          </p:nvSpPr>
          <p:spPr bwMode="auto">
            <a:xfrm>
              <a:off x="2342279" y="3115751"/>
              <a:ext cx="1606805"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800" dirty="0">
                  <a:solidFill>
                    <a:srgbClr val="FEFEFE"/>
                  </a:solidFill>
                </a:rPr>
                <a:t>输入标题</a:t>
              </a:r>
              <a:endParaRPr lang="en-US" altLang="zh-CN" sz="1800" dirty="0">
                <a:solidFill>
                  <a:srgbClr val="FEFEFE"/>
                </a:solidFill>
              </a:endParaRPr>
            </a:p>
          </p:txBody>
        </p:sp>
      </p:grpSp>
      <p:grpSp>
        <p:nvGrpSpPr>
          <p:cNvPr id="3" name="组合 18"/>
          <p:cNvGrpSpPr/>
          <p:nvPr/>
        </p:nvGrpSpPr>
        <p:grpSpPr>
          <a:xfrm>
            <a:off x="4510087" y="1566833"/>
            <a:ext cx="1508238" cy="1779481"/>
            <a:chOff x="6012405" y="1992929"/>
            <a:chExt cx="2010634" cy="2371909"/>
          </a:xfrm>
        </p:grpSpPr>
        <p:sp>
          <p:nvSpPr>
            <p:cNvPr id="20" name="任意多边形 19"/>
            <p:cNvSpPr>
              <a:spLocks noChangeAspect="1"/>
            </p:cNvSpPr>
            <p:nvPr/>
          </p:nvSpPr>
          <p:spPr>
            <a:xfrm rot="5400000">
              <a:off x="5831767" y="2173567"/>
              <a:ext cx="2371909" cy="2010634"/>
            </a:xfrm>
            <a:custGeom>
              <a:avLst/>
              <a:gdLst>
                <a:gd name="connsiteX0" fmla="*/ 900000 w 2123428"/>
                <a:gd name="connsiteY0" fmla="*/ 0 h 1800000"/>
                <a:gd name="connsiteX1" fmla="*/ 1729274 w 2123428"/>
                <a:gd name="connsiteY1" fmla="*/ 549680 h 1800000"/>
                <a:gd name="connsiteX2" fmla="*/ 1775351 w 2123428"/>
                <a:gd name="connsiteY2" fmla="*/ 698116 h 1800000"/>
                <a:gd name="connsiteX3" fmla="*/ 2123428 w 2123428"/>
                <a:gd name="connsiteY3" fmla="*/ 900000 h 1800000"/>
                <a:gd name="connsiteX4" fmla="*/ 1775351 w 2123428"/>
                <a:gd name="connsiteY4" fmla="*/ 1101883 h 1800000"/>
                <a:gd name="connsiteX5" fmla="*/ 1729274 w 2123428"/>
                <a:gd name="connsiteY5" fmla="*/ 1250321 h 1800000"/>
                <a:gd name="connsiteX6" fmla="*/ 900000 w 2123428"/>
                <a:gd name="connsiteY6" fmla="*/ 1800000 h 1800000"/>
                <a:gd name="connsiteX7" fmla="*/ 0 w 2123428"/>
                <a:gd name="connsiteY7" fmla="*/ 900000 h 1800000"/>
                <a:gd name="connsiteX8" fmla="*/ 900000 w 2123428"/>
                <a:gd name="connsiteY8"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428" h="1800000">
                  <a:moveTo>
                    <a:pt x="900000" y="0"/>
                  </a:moveTo>
                  <a:cubicBezTo>
                    <a:pt x="1272792" y="0"/>
                    <a:pt x="1592646" y="226656"/>
                    <a:pt x="1729274" y="549680"/>
                  </a:cubicBezTo>
                  <a:lnTo>
                    <a:pt x="1775351" y="698116"/>
                  </a:lnTo>
                  <a:lnTo>
                    <a:pt x="2123428" y="900000"/>
                  </a:lnTo>
                  <a:lnTo>
                    <a:pt x="1775351" y="1101883"/>
                  </a:lnTo>
                  <a:lnTo>
                    <a:pt x="1729274" y="1250321"/>
                  </a:lnTo>
                  <a:cubicBezTo>
                    <a:pt x="1592646" y="1573344"/>
                    <a:pt x="1272792" y="1800000"/>
                    <a:pt x="900000" y="1800000"/>
                  </a:cubicBezTo>
                  <a:cubicBezTo>
                    <a:pt x="402944" y="1800000"/>
                    <a:pt x="0" y="1397056"/>
                    <a:pt x="0" y="900000"/>
                  </a:cubicBezTo>
                  <a:cubicBezTo>
                    <a:pt x="0" y="402944"/>
                    <a:pt x="402944" y="0"/>
                    <a:pt x="900000" y="0"/>
                  </a:cubicBezTo>
                  <a:close/>
                </a:path>
              </a:pathLst>
            </a:custGeom>
            <a:solidFill>
              <a:schemeClr val="accent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1" name="Freeform 32"/>
            <p:cNvSpPr>
              <a:spLocks noEditPoints="1"/>
            </p:cNvSpPr>
            <p:nvPr/>
          </p:nvSpPr>
          <p:spPr bwMode="auto">
            <a:xfrm>
              <a:off x="6797764" y="2358136"/>
              <a:ext cx="437805" cy="467870"/>
            </a:xfrm>
            <a:custGeom>
              <a:avLst/>
              <a:gdLst>
                <a:gd name="T0" fmla="*/ 171 w 568"/>
                <a:gd name="T1" fmla="*/ 92 h 606"/>
                <a:gd name="T2" fmla="*/ 372 w 568"/>
                <a:gd name="T3" fmla="*/ 67 h 606"/>
                <a:gd name="T4" fmla="*/ 300 w 568"/>
                <a:gd name="T5" fmla="*/ 41 h 606"/>
                <a:gd name="T6" fmla="*/ 217 w 568"/>
                <a:gd name="T7" fmla="*/ 41 h 606"/>
                <a:gd name="T8" fmla="*/ 145 w 568"/>
                <a:gd name="T9" fmla="*/ 67 h 606"/>
                <a:gd name="T10" fmla="*/ 468 w 568"/>
                <a:gd name="T11" fmla="*/ 525 h 606"/>
                <a:gd name="T12" fmla="*/ 475 w 568"/>
                <a:gd name="T13" fmla="*/ 507 h 606"/>
                <a:gd name="T14" fmla="*/ 443 w 568"/>
                <a:gd name="T15" fmla="*/ 393 h 606"/>
                <a:gd name="T16" fmla="*/ 422 w 568"/>
                <a:gd name="T17" fmla="*/ 393 h 606"/>
                <a:gd name="T18" fmla="*/ 422 w 568"/>
                <a:gd name="T19" fmla="*/ 481 h 606"/>
                <a:gd name="T20" fmla="*/ 422 w 568"/>
                <a:gd name="T21" fmla="*/ 483 h 606"/>
                <a:gd name="T22" fmla="*/ 423 w 568"/>
                <a:gd name="T23" fmla="*/ 484 h 606"/>
                <a:gd name="T24" fmla="*/ 425 w 568"/>
                <a:gd name="T25" fmla="*/ 486 h 606"/>
                <a:gd name="T26" fmla="*/ 541 w 568"/>
                <a:gd name="T27" fmla="*/ 400 h 606"/>
                <a:gd name="T28" fmla="*/ 432 w 568"/>
                <a:gd name="T29" fmla="*/ 342 h 606"/>
                <a:gd name="T30" fmla="*/ 407 w 568"/>
                <a:gd name="T31" fmla="*/ 604 h 606"/>
                <a:gd name="T32" fmla="*/ 562 w 568"/>
                <a:gd name="T33" fmla="*/ 499 h 606"/>
                <a:gd name="T34" fmla="*/ 542 w 568"/>
                <a:gd name="T35" fmla="*/ 495 h 606"/>
                <a:gd name="T36" fmla="*/ 432 w 568"/>
                <a:gd name="T37" fmla="*/ 586 h 606"/>
                <a:gd name="T38" fmla="*/ 323 w 568"/>
                <a:gd name="T39" fmla="*/ 453 h 606"/>
                <a:gd name="T40" fmla="*/ 453 w 568"/>
                <a:gd name="T41" fmla="*/ 364 h 606"/>
                <a:gd name="T42" fmla="*/ 542 w 568"/>
                <a:gd name="T43" fmla="*/ 495 h 606"/>
                <a:gd name="T44" fmla="*/ 190 w 568"/>
                <a:gd name="T45" fmla="*/ 494 h 606"/>
                <a:gd name="T46" fmla="*/ 325 w 568"/>
                <a:gd name="T47" fmla="*/ 360 h 606"/>
                <a:gd name="T48" fmla="*/ 353 w 568"/>
                <a:gd name="T49" fmla="*/ 339 h 606"/>
                <a:gd name="T50" fmla="*/ 491 w 568"/>
                <a:gd name="T51" fmla="*/ 205 h 606"/>
                <a:gd name="T52" fmla="*/ 496 w 568"/>
                <a:gd name="T53" fmla="*/ 331 h 606"/>
                <a:gd name="T54" fmla="*/ 518 w 568"/>
                <a:gd name="T55" fmla="*/ 339 h 606"/>
                <a:gd name="T56" fmla="*/ 518 w 568"/>
                <a:gd name="T57" fmla="*/ 139 h 606"/>
                <a:gd name="T58" fmla="*/ 27 w 568"/>
                <a:gd name="T59" fmla="*/ 112 h 606"/>
                <a:gd name="T60" fmla="*/ 0 w 568"/>
                <a:gd name="T61" fmla="*/ 211 h 606"/>
                <a:gd name="T62" fmla="*/ 0 w 568"/>
                <a:gd name="T63" fmla="*/ 360 h 606"/>
                <a:gd name="T64" fmla="*/ 0 w 568"/>
                <a:gd name="T65" fmla="*/ 504 h 606"/>
                <a:gd name="T66" fmla="*/ 286 w 568"/>
                <a:gd name="T67" fmla="*/ 531 h 606"/>
                <a:gd name="T68" fmla="*/ 21 w 568"/>
                <a:gd name="T69" fmla="*/ 211 h 606"/>
                <a:gd name="T70" fmla="*/ 27 w 568"/>
                <a:gd name="T71" fmla="*/ 205 h 606"/>
                <a:gd name="T72" fmla="*/ 169 w 568"/>
                <a:gd name="T73" fmla="*/ 339 h 606"/>
                <a:gd name="T74" fmla="*/ 21 w 568"/>
                <a:gd name="T75" fmla="*/ 211 h 606"/>
                <a:gd name="T76" fmla="*/ 169 w 568"/>
                <a:gd name="T77" fmla="*/ 360 h 606"/>
                <a:gd name="T78" fmla="*/ 27 w 568"/>
                <a:gd name="T79" fmla="*/ 494 h 606"/>
                <a:gd name="T80" fmla="*/ 21 w 568"/>
                <a:gd name="T81" fmla="*/ 360 h 606"/>
                <a:gd name="T82" fmla="*/ 190 w 568"/>
                <a:gd name="T83" fmla="*/ 339 h 606"/>
                <a:gd name="T84" fmla="*/ 190 w 568"/>
                <a:gd name="T85" fmla="*/ 205 h 606"/>
                <a:gd name="T86" fmla="*/ 332 w 568"/>
                <a:gd name="T87" fmla="*/ 339 h 606"/>
                <a:gd name="T88" fmla="*/ 342 w 568"/>
                <a:gd name="T89" fmla="*/ 139 h 606"/>
                <a:gd name="T90" fmla="*/ 361 w 568"/>
                <a:gd name="T91" fmla="*/ 157 h 606"/>
                <a:gd name="T92" fmla="*/ 324 w 568"/>
                <a:gd name="T93" fmla="*/ 157 h 606"/>
                <a:gd name="T94" fmla="*/ 180 w 568"/>
                <a:gd name="T95" fmla="*/ 139 h 606"/>
                <a:gd name="T96" fmla="*/ 198 w 568"/>
                <a:gd name="T97" fmla="*/ 157 h 606"/>
                <a:gd name="T98" fmla="*/ 161 w 568"/>
                <a:gd name="T99" fmla="*/ 157 h 6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568" h="606">
                  <a:moveTo>
                    <a:pt x="145" y="67"/>
                  </a:moveTo>
                  <a:cubicBezTo>
                    <a:pt x="145" y="81"/>
                    <a:pt x="157" y="92"/>
                    <a:pt x="171" y="92"/>
                  </a:cubicBezTo>
                  <a:lnTo>
                    <a:pt x="347" y="92"/>
                  </a:lnTo>
                  <a:cubicBezTo>
                    <a:pt x="361" y="92"/>
                    <a:pt x="372" y="81"/>
                    <a:pt x="372" y="67"/>
                  </a:cubicBezTo>
                  <a:cubicBezTo>
                    <a:pt x="372" y="53"/>
                    <a:pt x="361" y="41"/>
                    <a:pt x="347" y="41"/>
                  </a:cubicBezTo>
                  <a:lnTo>
                    <a:pt x="300" y="41"/>
                  </a:lnTo>
                  <a:cubicBezTo>
                    <a:pt x="300" y="18"/>
                    <a:pt x="282" y="0"/>
                    <a:pt x="259" y="0"/>
                  </a:cubicBezTo>
                  <a:cubicBezTo>
                    <a:pt x="236" y="0"/>
                    <a:pt x="217" y="18"/>
                    <a:pt x="217" y="41"/>
                  </a:cubicBezTo>
                  <a:lnTo>
                    <a:pt x="171" y="41"/>
                  </a:lnTo>
                  <a:cubicBezTo>
                    <a:pt x="157" y="41"/>
                    <a:pt x="145" y="53"/>
                    <a:pt x="145" y="67"/>
                  </a:cubicBezTo>
                  <a:close/>
                  <a:moveTo>
                    <a:pt x="460" y="522"/>
                  </a:moveTo>
                  <a:cubicBezTo>
                    <a:pt x="462" y="524"/>
                    <a:pt x="465" y="525"/>
                    <a:pt x="468" y="525"/>
                  </a:cubicBezTo>
                  <a:cubicBezTo>
                    <a:pt x="471" y="525"/>
                    <a:pt x="473" y="524"/>
                    <a:pt x="475" y="522"/>
                  </a:cubicBezTo>
                  <a:cubicBezTo>
                    <a:pt x="480" y="517"/>
                    <a:pt x="480" y="511"/>
                    <a:pt x="475" y="507"/>
                  </a:cubicBezTo>
                  <a:lnTo>
                    <a:pt x="443" y="474"/>
                  </a:lnTo>
                  <a:lnTo>
                    <a:pt x="443" y="393"/>
                  </a:lnTo>
                  <a:cubicBezTo>
                    <a:pt x="443" y="387"/>
                    <a:pt x="438" y="382"/>
                    <a:pt x="432" y="382"/>
                  </a:cubicBezTo>
                  <a:cubicBezTo>
                    <a:pt x="426" y="382"/>
                    <a:pt x="422" y="387"/>
                    <a:pt x="422" y="393"/>
                  </a:cubicBezTo>
                  <a:lnTo>
                    <a:pt x="422" y="478"/>
                  </a:lnTo>
                  <a:cubicBezTo>
                    <a:pt x="422" y="479"/>
                    <a:pt x="422" y="480"/>
                    <a:pt x="422" y="481"/>
                  </a:cubicBezTo>
                  <a:cubicBezTo>
                    <a:pt x="422" y="481"/>
                    <a:pt x="422" y="481"/>
                    <a:pt x="422" y="481"/>
                  </a:cubicBezTo>
                  <a:cubicBezTo>
                    <a:pt x="422" y="482"/>
                    <a:pt x="422" y="482"/>
                    <a:pt x="422" y="483"/>
                  </a:cubicBezTo>
                  <a:cubicBezTo>
                    <a:pt x="423" y="483"/>
                    <a:pt x="423" y="483"/>
                    <a:pt x="423" y="483"/>
                  </a:cubicBezTo>
                  <a:cubicBezTo>
                    <a:pt x="423" y="484"/>
                    <a:pt x="423" y="484"/>
                    <a:pt x="423" y="484"/>
                  </a:cubicBezTo>
                  <a:cubicBezTo>
                    <a:pt x="424" y="485"/>
                    <a:pt x="424" y="485"/>
                    <a:pt x="425" y="486"/>
                  </a:cubicBezTo>
                  <a:cubicBezTo>
                    <a:pt x="425" y="486"/>
                    <a:pt x="425" y="486"/>
                    <a:pt x="425" y="486"/>
                  </a:cubicBezTo>
                  <a:lnTo>
                    <a:pt x="460" y="522"/>
                  </a:lnTo>
                  <a:close/>
                  <a:moveTo>
                    <a:pt x="541" y="400"/>
                  </a:moveTo>
                  <a:cubicBezTo>
                    <a:pt x="522" y="371"/>
                    <a:pt x="492" y="351"/>
                    <a:pt x="457" y="344"/>
                  </a:cubicBezTo>
                  <a:cubicBezTo>
                    <a:pt x="449" y="343"/>
                    <a:pt x="440" y="342"/>
                    <a:pt x="432" y="342"/>
                  </a:cubicBezTo>
                  <a:cubicBezTo>
                    <a:pt x="369" y="342"/>
                    <a:pt x="314" y="387"/>
                    <a:pt x="303" y="449"/>
                  </a:cubicBezTo>
                  <a:cubicBezTo>
                    <a:pt x="289" y="521"/>
                    <a:pt x="336" y="590"/>
                    <a:pt x="407" y="604"/>
                  </a:cubicBezTo>
                  <a:cubicBezTo>
                    <a:pt x="416" y="605"/>
                    <a:pt x="424" y="606"/>
                    <a:pt x="432" y="606"/>
                  </a:cubicBezTo>
                  <a:cubicBezTo>
                    <a:pt x="496" y="606"/>
                    <a:pt x="550" y="561"/>
                    <a:pt x="562" y="499"/>
                  </a:cubicBezTo>
                  <a:cubicBezTo>
                    <a:pt x="568" y="464"/>
                    <a:pt x="561" y="429"/>
                    <a:pt x="541" y="400"/>
                  </a:cubicBezTo>
                  <a:close/>
                  <a:moveTo>
                    <a:pt x="542" y="495"/>
                  </a:moveTo>
                  <a:lnTo>
                    <a:pt x="542" y="495"/>
                  </a:lnTo>
                  <a:cubicBezTo>
                    <a:pt x="532" y="547"/>
                    <a:pt x="486" y="586"/>
                    <a:pt x="432" y="586"/>
                  </a:cubicBezTo>
                  <a:cubicBezTo>
                    <a:pt x="425" y="586"/>
                    <a:pt x="418" y="585"/>
                    <a:pt x="411" y="584"/>
                  </a:cubicBezTo>
                  <a:cubicBezTo>
                    <a:pt x="351" y="572"/>
                    <a:pt x="311" y="513"/>
                    <a:pt x="323" y="453"/>
                  </a:cubicBezTo>
                  <a:cubicBezTo>
                    <a:pt x="333" y="401"/>
                    <a:pt x="379" y="362"/>
                    <a:pt x="432" y="362"/>
                  </a:cubicBezTo>
                  <a:cubicBezTo>
                    <a:pt x="439" y="362"/>
                    <a:pt x="446" y="363"/>
                    <a:pt x="453" y="364"/>
                  </a:cubicBezTo>
                  <a:cubicBezTo>
                    <a:pt x="482" y="370"/>
                    <a:pt x="508" y="387"/>
                    <a:pt x="524" y="411"/>
                  </a:cubicBezTo>
                  <a:cubicBezTo>
                    <a:pt x="541" y="436"/>
                    <a:pt x="547" y="466"/>
                    <a:pt x="542" y="495"/>
                  </a:cubicBezTo>
                  <a:close/>
                  <a:moveTo>
                    <a:pt x="277" y="494"/>
                  </a:moveTo>
                  <a:lnTo>
                    <a:pt x="190" y="494"/>
                  </a:lnTo>
                  <a:lnTo>
                    <a:pt x="190" y="360"/>
                  </a:lnTo>
                  <a:lnTo>
                    <a:pt x="325" y="360"/>
                  </a:lnTo>
                  <a:cubicBezTo>
                    <a:pt x="334" y="352"/>
                    <a:pt x="343" y="345"/>
                    <a:pt x="353" y="339"/>
                  </a:cubicBezTo>
                  <a:lnTo>
                    <a:pt x="353" y="339"/>
                  </a:lnTo>
                  <a:lnTo>
                    <a:pt x="353" y="205"/>
                  </a:lnTo>
                  <a:lnTo>
                    <a:pt x="491" y="205"/>
                  </a:lnTo>
                  <a:cubicBezTo>
                    <a:pt x="494" y="205"/>
                    <a:pt x="496" y="208"/>
                    <a:pt x="496" y="211"/>
                  </a:cubicBezTo>
                  <a:lnTo>
                    <a:pt x="496" y="331"/>
                  </a:lnTo>
                  <a:cubicBezTo>
                    <a:pt x="504" y="335"/>
                    <a:pt x="511" y="339"/>
                    <a:pt x="518" y="343"/>
                  </a:cubicBezTo>
                  <a:lnTo>
                    <a:pt x="518" y="339"/>
                  </a:lnTo>
                  <a:lnTo>
                    <a:pt x="518" y="211"/>
                  </a:lnTo>
                  <a:lnTo>
                    <a:pt x="518" y="139"/>
                  </a:lnTo>
                  <a:cubicBezTo>
                    <a:pt x="518" y="124"/>
                    <a:pt x="506" y="112"/>
                    <a:pt x="491" y="112"/>
                  </a:cubicBezTo>
                  <a:lnTo>
                    <a:pt x="27" y="112"/>
                  </a:lnTo>
                  <a:cubicBezTo>
                    <a:pt x="12" y="112"/>
                    <a:pt x="0" y="124"/>
                    <a:pt x="0" y="139"/>
                  </a:cubicBezTo>
                  <a:lnTo>
                    <a:pt x="0" y="211"/>
                  </a:lnTo>
                  <a:lnTo>
                    <a:pt x="0" y="339"/>
                  </a:lnTo>
                  <a:lnTo>
                    <a:pt x="0" y="360"/>
                  </a:lnTo>
                  <a:lnTo>
                    <a:pt x="0" y="488"/>
                  </a:lnTo>
                  <a:lnTo>
                    <a:pt x="0" y="504"/>
                  </a:lnTo>
                  <a:cubicBezTo>
                    <a:pt x="0" y="519"/>
                    <a:pt x="12" y="531"/>
                    <a:pt x="27" y="531"/>
                  </a:cubicBezTo>
                  <a:lnTo>
                    <a:pt x="286" y="531"/>
                  </a:lnTo>
                  <a:cubicBezTo>
                    <a:pt x="282" y="519"/>
                    <a:pt x="278" y="506"/>
                    <a:pt x="277" y="494"/>
                  </a:cubicBezTo>
                  <a:close/>
                  <a:moveTo>
                    <a:pt x="21" y="211"/>
                  </a:moveTo>
                  <a:lnTo>
                    <a:pt x="21" y="211"/>
                  </a:lnTo>
                  <a:cubicBezTo>
                    <a:pt x="21" y="208"/>
                    <a:pt x="24" y="205"/>
                    <a:pt x="27" y="205"/>
                  </a:cubicBezTo>
                  <a:lnTo>
                    <a:pt x="169" y="205"/>
                  </a:lnTo>
                  <a:lnTo>
                    <a:pt x="169" y="339"/>
                  </a:lnTo>
                  <a:lnTo>
                    <a:pt x="21" y="339"/>
                  </a:lnTo>
                  <a:lnTo>
                    <a:pt x="21" y="211"/>
                  </a:lnTo>
                  <a:close/>
                  <a:moveTo>
                    <a:pt x="169" y="360"/>
                  </a:moveTo>
                  <a:lnTo>
                    <a:pt x="169" y="360"/>
                  </a:lnTo>
                  <a:lnTo>
                    <a:pt x="169" y="494"/>
                  </a:lnTo>
                  <a:lnTo>
                    <a:pt x="27" y="494"/>
                  </a:lnTo>
                  <a:cubicBezTo>
                    <a:pt x="24" y="494"/>
                    <a:pt x="21" y="491"/>
                    <a:pt x="21" y="488"/>
                  </a:cubicBezTo>
                  <a:lnTo>
                    <a:pt x="21" y="360"/>
                  </a:lnTo>
                  <a:lnTo>
                    <a:pt x="169" y="360"/>
                  </a:lnTo>
                  <a:close/>
                  <a:moveTo>
                    <a:pt x="190" y="339"/>
                  </a:moveTo>
                  <a:lnTo>
                    <a:pt x="190" y="339"/>
                  </a:lnTo>
                  <a:lnTo>
                    <a:pt x="190" y="205"/>
                  </a:lnTo>
                  <a:lnTo>
                    <a:pt x="332" y="205"/>
                  </a:lnTo>
                  <a:lnTo>
                    <a:pt x="332" y="339"/>
                  </a:lnTo>
                  <a:lnTo>
                    <a:pt x="190" y="339"/>
                  </a:lnTo>
                  <a:close/>
                  <a:moveTo>
                    <a:pt x="342" y="139"/>
                  </a:moveTo>
                  <a:lnTo>
                    <a:pt x="342" y="139"/>
                  </a:lnTo>
                  <a:cubicBezTo>
                    <a:pt x="353" y="139"/>
                    <a:pt x="361" y="147"/>
                    <a:pt x="361" y="157"/>
                  </a:cubicBezTo>
                  <a:cubicBezTo>
                    <a:pt x="361" y="167"/>
                    <a:pt x="353" y="176"/>
                    <a:pt x="342" y="176"/>
                  </a:cubicBezTo>
                  <a:cubicBezTo>
                    <a:pt x="332" y="176"/>
                    <a:pt x="324" y="167"/>
                    <a:pt x="324" y="157"/>
                  </a:cubicBezTo>
                  <a:cubicBezTo>
                    <a:pt x="324" y="147"/>
                    <a:pt x="332" y="139"/>
                    <a:pt x="342" y="139"/>
                  </a:cubicBezTo>
                  <a:close/>
                  <a:moveTo>
                    <a:pt x="180" y="139"/>
                  </a:moveTo>
                  <a:lnTo>
                    <a:pt x="180" y="139"/>
                  </a:lnTo>
                  <a:cubicBezTo>
                    <a:pt x="190" y="139"/>
                    <a:pt x="198" y="147"/>
                    <a:pt x="198" y="157"/>
                  </a:cubicBezTo>
                  <a:cubicBezTo>
                    <a:pt x="198" y="167"/>
                    <a:pt x="190" y="176"/>
                    <a:pt x="180" y="176"/>
                  </a:cubicBezTo>
                  <a:cubicBezTo>
                    <a:pt x="170" y="176"/>
                    <a:pt x="161" y="167"/>
                    <a:pt x="161" y="157"/>
                  </a:cubicBezTo>
                  <a:cubicBezTo>
                    <a:pt x="161" y="147"/>
                    <a:pt x="170" y="139"/>
                    <a:pt x="180" y="139"/>
                  </a:cubicBezTo>
                  <a:close/>
                </a:path>
              </a:pathLst>
            </a:custGeom>
            <a:solidFill>
              <a:srgbClr val="F8F8F8"/>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2" name="矩形 47"/>
            <p:cNvSpPr>
              <a:spLocks noChangeArrowheads="1"/>
            </p:cNvSpPr>
            <p:nvPr/>
          </p:nvSpPr>
          <p:spPr bwMode="auto">
            <a:xfrm>
              <a:off x="6299330" y="3115752"/>
              <a:ext cx="1606805"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800" dirty="0">
                  <a:solidFill>
                    <a:srgbClr val="FEFEFE"/>
                  </a:solidFill>
                </a:rPr>
                <a:t>输入标题</a:t>
              </a:r>
              <a:endParaRPr lang="en-US" altLang="zh-CN" sz="1800" dirty="0">
                <a:solidFill>
                  <a:srgbClr val="FEFEFE"/>
                </a:solidFill>
              </a:endParaRPr>
            </a:p>
          </p:txBody>
        </p:sp>
      </p:grpSp>
      <p:grpSp>
        <p:nvGrpSpPr>
          <p:cNvPr id="4" name="组合 22"/>
          <p:cNvGrpSpPr/>
          <p:nvPr/>
        </p:nvGrpSpPr>
        <p:grpSpPr>
          <a:xfrm>
            <a:off x="2711453" y="3060283"/>
            <a:ext cx="1779241" cy="1508442"/>
            <a:chOff x="3614642" y="3983583"/>
            <a:chExt cx="2371909" cy="2010634"/>
          </a:xfrm>
        </p:grpSpPr>
        <p:sp>
          <p:nvSpPr>
            <p:cNvPr id="24" name="任意多边形 23"/>
            <p:cNvSpPr>
              <a:spLocks noChangeAspect="1"/>
            </p:cNvSpPr>
            <p:nvPr/>
          </p:nvSpPr>
          <p:spPr>
            <a:xfrm flipH="1">
              <a:off x="3614642" y="3983583"/>
              <a:ext cx="2371909" cy="2010634"/>
            </a:xfrm>
            <a:custGeom>
              <a:avLst/>
              <a:gdLst>
                <a:gd name="connsiteX0" fmla="*/ 900000 w 2123428"/>
                <a:gd name="connsiteY0" fmla="*/ 0 h 1800000"/>
                <a:gd name="connsiteX1" fmla="*/ 1729274 w 2123428"/>
                <a:gd name="connsiteY1" fmla="*/ 549680 h 1800000"/>
                <a:gd name="connsiteX2" fmla="*/ 1775351 w 2123428"/>
                <a:gd name="connsiteY2" fmla="*/ 698116 h 1800000"/>
                <a:gd name="connsiteX3" fmla="*/ 2123428 w 2123428"/>
                <a:gd name="connsiteY3" fmla="*/ 900000 h 1800000"/>
                <a:gd name="connsiteX4" fmla="*/ 1775351 w 2123428"/>
                <a:gd name="connsiteY4" fmla="*/ 1101883 h 1800000"/>
                <a:gd name="connsiteX5" fmla="*/ 1729274 w 2123428"/>
                <a:gd name="connsiteY5" fmla="*/ 1250321 h 1800000"/>
                <a:gd name="connsiteX6" fmla="*/ 900000 w 2123428"/>
                <a:gd name="connsiteY6" fmla="*/ 1800000 h 1800000"/>
                <a:gd name="connsiteX7" fmla="*/ 0 w 2123428"/>
                <a:gd name="connsiteY7" fmla="*/ 900000 h 1800000"/>
                <a:gd name="connsiteX8" fmla="*/ 900000 w 2123428"/>
                <a:gd name="connsiteY8"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428" h="1800000">
                  <a:moveTo>
                    <a:pt x="900000" y="0"/>
                  </a:moveTo>
                  <a:cubicBezTo>
                    <a:pt x="1272792" y="0"/>
                    <a:pt x="1592646" y="226656"/>
                    <a:pt x="1729274" y="549680"/>
                  </a:cubicBezTo>
                  <a:lnTo>
                    <a:pt x="1775351" y="698116"/>
                  </a:lnTo>
                  <a:lnTo>
                    <a:pt x="2123428" y="900000"/>
                  </a:lnTo>
                  <a:lnTo>
                    <a:pt x="1775351" y="1101883"/>
                  </a:lnTo>
                  <a:lnTo>
                    <a:pt x="1729274" y="1250321"/>
                  </a:lnTo>
                  <a:cubicBezTo>
                    <a:pt x="1592646" y="1573344"/>
                    <a:pt x="1272792" y="1800000"/>
                    <a:pt x="900000" y="1800000"/>
                  </a:cubicBezTo>
                  <a:cubicBezTo>
                    <a:pt x="402944" y="1800000"/>
                    <a:pt x="0" y="1397056"/>
                    <a:pt x="0" y="900000"/>
                  </a:cubicBezTo>
                  <a:cubicBezTo>
                    <a:pt x="0" y="402944"/>
                    <a:pt x="402944" y="0"/>
                    <a:pt x="900000" y="0"/>
                  </a:cubicBezTo>
                  <a:close/>
                </a:path>
              </a:pathLst>
            </a:custGeom>
            <a:solidFill>
              <a:schemeClr val="accent3"/>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5" name="Freeform 14"/>
            <p:cNvSpPr>
              <a:spLocks noEditPoints="1"/>
            </p:cNvSpPr>
            <p:nvPr/>
          </p:nvSpPr>
          <p:spPr bwMode="auto">
            <a:xfrm>
              <a:off x="4751514" y="4346055"/>
              <a:ext cx="465990" cy="464113"/>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8F8F8"/>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26" name="矩形 25"/>
            <p:cNvSpPr>
              <a:spLocks noChangeArrowheads="1"/>
            </p:cNvSpPr>
            <p:nvPr/>
          </p:nvSpPr>
          <p:spPr bwMode="auto">
            <a:xfrm>
              <a:off x="4269342" y="5081987"/>
              <a:ext cx="1606805"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800" dirty="0">
                  <a:solidFill>
                    <a:srgbClr val="FEFEFE"/>
                  </a:solidFill>
                </a:rPr>
                <a:t>输入标题</a:t>
              </a:r>
              <a:endParaRPr lang="en-US" altLang="zh-CN" sz="1800" dirty="0">
                <a:solidFill>
                  <a:srgbClr val="FEFEFE"/>
                </a:solidFill>
              </a:endParaRPr>
            </a:p>
          </p:txBody>
        </p:sp>
      </p:grpSp>
      <p:grpSp>
        <p:nvGrpSpPr>
          <p:cNvPr id="5" name="组合 26"/>
          <p:cNvGrpSpPr/>
          <p:nvPr/>
        </p:nvGrpSpPr>
        <p:grpSpPr>
          <a:xfrm>
            <a:off x="6019907" y="2768492"/>
            <a:ext cx="1508238" cy="1779481"/>
            <a:chOff x="8025149" y="3594647"/>
            <a:chExt cx="2010634" cy="2371909"/>
          </a:xfrm>
        </p:grpSpPr>
        <p:sp>
          <p:nvSpPr>
            <p:cNvPr id="28" name="任意多边形 27"/>
            <p:cNvSpPr>
              <a:spLocks noChangeAspect="1"/>
            </p:cNvSpPr>
            <p:nvPr/>
          </p:nvSpPr>
          <p:spPr>
            <a:xfrm rot="16200000" flipV="1">
              <a:off x="7844511" y="3775285"/>
              <a:ext cx="2371909" cy="2010634"/>
            </a:xfrm>
            <a:custGeom>
              <a:avLst/>
              <a:gdLst>
                <a:gd name="connsiteX0" fmla="*/ 900000 w 2123428"/>
                <a:gd name="connsiteY0" fmla="*/ 0 h 1800000"/>
                <a:gd name="connsiteX1" fmla="*/ 1729274 w 2123428"/>
                <a:gd name="connsiteY1" fmla="*/ 549680 h 1800000"/>
                <a:gd name="connsiteX2" fmla="*/ 1775351 w 2123428"/>
                <a:gd name="connsiteY2" fmla="*/ 698116 h 1800000"/>
                <a:gd name="connsiteX3" fmla="*/ 2123428 w 2123428"/>
                <a:gd name="connsiteY3" fmla="*/ 900000 h 1800000"/>
                <a:gd name="connsiteX4" fmla="*/ 1775351 w 2123428"/>
                <a:gd name="connsiteY4" fmla="*/ 1101883 h 1800000"/>
                <a:gd name="connsiteX5" fmla="*/ 1729274 w 2123428"/>
                <a:gd name="connsiteY5" fmla="*/ 1250321 h 1800000"/>
                <a:gd name="connsiteX6" fmla="*/ 900000 w 2123428"/>
                <a:gd name="connsiteY6" fmla="*/ 1800000 h 1800000"/>
                <a:gd name="connsiteX7" fmla="*/ 0 w 2123428"/>
                <a:gd name="connsiteY7" fmla="*/ 900000 h 1800000"/>
                <a:gd name="connsiteX8" fmla="*/ 900000 w 2123428"/>
                <a:gd name="connsiteY8" fmla="*/ 0 h 1800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2123428" h="1800000">
                  <a:moveTo>
                    <a:pt x="900000" y="0"/>
                  </a:moveTo>
                  <a:cubicBezTo>
                    <a:pt x="1272792" y="0"/>
                    <a:pt x="1592646" y="226656"/>
                    <a:pt x="1729274" y="549680"/>
                  </a:cubicBezTo>
                  <a:lnTo>
                    <a:pt x="1775351" y="698116"/>
                  </a:lnTo>
                  <a:lnTo>
                    <a:pt x="2123428" y="900000"/>
                  </a:lnTo>
                  <a:lnTo>
                    <a:pt x="1775351" y="1101883"/>
                  </a:lnTo>
                  <a:lnTo>
                    <a:pt x="1729274" y="1250321"/>
                  </a:lnTo>
                  <a:cubicBezTo>
                    <a:pt x="1592646" y="1573344"/>
                    <a:pt x="1272792" y="1800000"/>
                    <a:pt x="900000" y="1800000"/>
                  </a:cubicBezTo>
                  <a:cubicBezTo>
                    <a:pt x="402944" y="1800000"/>
                    <a:pt x="0" y="1397056"/>
                    <a:pt x="0" y="900000"/>
                  </a:cubicBezTo>
                  <a:cubicBezTo>
                    <a:pt x="0" y="402944"/>
                    <a:pt x="402944" y="0"/>
                    <a:pt x="900000" y="0"/>
                  </a:cubicBezTo>
                  <a:close/>
                </a:path>
              </a:pathLst>
            </a:custGeom>
            <a:solidFill>
              <a:schemeClr val="accent4"/>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9" name="Freeform 33"/>
            <p:cNvSpPr>
              <a:spLocks noEditPoints="1"/>
            </p:cNvSpPr>
            <p:nvPr/>
          </p:nvSpPr>
          <p:spPr bwMode="auto">
            <a:xfrm>
              <a:off x="8821025" y="4346056"/>
              <a:ext cx="494174" cy="464113"/>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8F8F8"/>
            </a:solidFill>
            <a:ln>
              <a:noFill/>
            </a:ln>
          </p:spPr>
          <p:txBody>
            <a:bodyPr vert="horz" wrap="square" lIns="91440" tIns="45720" rIns="91440" bIns="45720" numCol="1" anchor="t" anchorCtr="0" compatLnSpc="1"/>
            <a:lstStyle/>
            <a:p>
              <a:endParaRPr lang="zh-CN" altLang="en-US">
                <a:solidFill>
                  <a:schemeClr val="accent2"/>
                </a:solidFill>
              </a:endParaRPr>
            </a:p>
          </p:txBody>
        </p:sp>
        <p:sp>
          <p:nvSpPr>
            <p:cNvPr id="30" name="矩形 47"/>
            <p:cNvSpPr>
              <a:spLocks noChangeArrowheads="1"/>
            </p:cNvSpPr>
            <p:nvPr/>
          </p:nvSpPr>
          <p:spPr bwMode="auto">
            <a:xfrm>
              <a:off x="8304465" y="5081985"/>
              <a:ext cx="1606805" cy="4924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1" tIns="45716" rIns="91431" bIns="45716">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800" dirty="0">
                  <a:solidFill>
                    <a:srgbClr val="FEFEFE"/>
                  </a:solidFill>
                </a:rPr>
                <a:t>输入标题</a:t>
              </a:r>
              <a:endParaRPr lang="en-US" altLang="zh-CN" sz="1800" dirty="0">
                <a:solidFill>
                  <a:srgbClr val="FEFEFE"/>
                </a:solidFill>
              </a:endParaRPr>
            </a:p>
          </p:txBody>
        </p:sp>
      </p:gr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750" fill="hold"/>
                                        <p:tgtEl>
                                          <p:spTgt spid="12"/>
                                        </p:tgtEl>
                                        <p:attrNameLst>
                                          <p:attrName>ppt_w</p:attrName>
                                        </p:attrNameLst>
                                      </p:cBhvr>
                                      <p:tavLst>
                                        <p:tav tm="0">
                                          <p:val>
                                            <p:fltVal val="0"/>
                                          </p:val>
                                        </p:tav>
                                        <p:tav tm="100000">
                                          <p:val>
                                            <p:strVal val="#ppt_w"/>
                                          </p:val>
                                        </p:tav>
                                      </p:tavLst>
                                    </p:anim>
                                    <p:anim calcmode="lin" valueType="num">
                                      <p:cBhvr>
                                        <p:cTn id="8" dur="750" fill="hold"/>
                                        <p:tgtEl>
                                          <p:spTgt spid="12"/>
                                        </p:tgtEl>
                                        <p:attrNameLst>
                                          <p:attrName>ppt_h</p:attrName>
                                        </p:attrNameLst>
                                      </p:cBhvr>
                                      <p:tavLst>
                                        <p:tav tm="0">
                                          <p:val>
                                            <p:fltVal val="0"/>
                                          </p:val>
                                        </p:tav>
                                        <p:tav tm="100000">
                                          <p:val>
                                            <p:strVal val="#ppt_h"/>
                                          </p:val>
                                        </p:tav>
                                      </p:tavLst>
                                    </p:anim>
                                    <p:animEffect transition="in" filter="fade">
                                      <p:cBhvr>
                                        <p:cTn id="9" dur="750"/>
                                        <p:tgtEl>
                                          <p:spTgt spid="12"/>
                                        </p:tgtEl>
                                      </p:cBhvr>
                                    </p:animEffect>
                                  </p:childTnLst>
                                </p:cTn>
                              </p:par>
                              <p:par>
                                <p:cTn id="10" presetID="53" presetClass="entr" presetSubtype="16" fill="hold" grpId="0" nodeType="withEffect">
                                  <p:stCondLst>
                                    <p:cond delay="250"/>
                                  </p:stCondLst>
                                  <p:childTnLst>
                                    <p:set>
                                      <p:cBhvr>
                                        <p:cTn id="11" dur="1" fill="hold">
                                          <p:stCondLst>
                                            <p:cond delay="0"/>
                                          </p:stCondLst>
                                        </p:cTn>
                                        <p:tgtEl>
                                          <p:spTgt spid="14"/>
                                        </p:tgtEl>
                                        <p:attrNameLst>
                                          <p:attrName>style.visibility</p:attrName>
                                        </p:attrNameLst>
                                      </p:cBhvr>
                                      <p:to>
                                        <p:strVal val="visible"/>
                                      </p:to>
                                    </p:set>
                                    <p:anim calcmode="lin" valueType="num">
                                      <p:cBhvr>
                                        <p:cTn id="12" dur="750" fill="hold"/>
                                        <p:tgtEl>
                                          <p:spTgt spid="14"/>
                                        </p:tgtEl>
                                        <p:attrNameLst>
                                          <p:attrName>ppt_w</p:attrName>
                                        </p:attrNameLst>
                                      </p:cBhvr>
                                      <p:tavLst>
                                        <p:tav tm="0">
                                          <p:val>
                                            <p:fltVal val="0"/>
                                          </p:val>
                                        </p:tav>
                                        <p:tav tm="100000">
                                          <p:val>
                                            <p:strVal val="#ppt_w"/>
                                          </p:val>
                                        </p:tav>
                                      </p:tavLst>
                                    </p:anim>
                                    <p:anim calcmode="lin" valueType="num">
                                      <p:cBhvr>
                                        <p:cTn id="13" dur="750" fill="hold"/>
                                        <p:tgtEl>
                                          <p:spTgt spid="14"/>
                                        </p:tgtEl>
                                        <p:attrNameLst>
                                          <p:attrName>ppt_h</p:attrName>
                                        </p:attrNameLst>
                                      </p:cBhvr>
                                      <p:tavLst>
                                        <p:tav tm="0">
                                          <p:val>
                                            <p:fltVal val="0"/>
                                          </p:val>
                                        </p:tav>
                                        <p:tav tm="100000">
                                          <p:val>
                                            <p:strVal val="#ppt_h"/>
                                          </p:val>
                                        </p:tav>
                                      </p:tavLst>
                                    </p:anim>
                                    <p:animEffect transition="in" filter="fade">
                                      <p:cBhvr>
                                        <p:cTn id="14" dur="750"/>
                                        <p:tgtEl>
                                          <p:spTgt spid="14"/>
                                        </p:tgtEl>
                                      </p:cBhvr>
                                    </p:animEffect>
                                  </p:childTnLst>
                                </p:cTn>
                              </p:par>
                              <p:par>
                                <p:cTn id="15" presetID="53" presetClass="entr" presetSubtype="16" fill="hold" grpId="0" nodeType="withEffect">
                                  <p:stCondLst>
                                    <p:cond delay="500"/>
                                  </p:stCondLst>
                                  <p:childTnLst>
                                    <p:set>
                                      <p:cBhvr>
                                        <p:cTn id="16" dur="1" fill="hold">
                                          <p:stCondLst>
                                            <p:cond delay="0"/>
                                          </p:stCondLst>
                                        </p:cTn>
                                        <p:tgtEl>
                                          <p:spTgt spid="11"/>
                                        </p:tgtEl>
                                        <p:attrNameLst>
                                          <p:attrName>style.visibility</p:attrName>
                                        </p:attrNameLst>
                                      </p:cBhvr>
                                      <p:to>
                                        <p:strVal val="visible"/>
                                      </p:to>
                                    </p:set>
                                    <p:anim calcmode="lin" valueType="num">
                                      <p:cBhvr>
                                        <p:cTn id="17" dur="750" fill="hold"/>
                                        <p:tgtEl>
                                          <p:spTgt spid="11"/>
                                        </p:tgtEl>
                                        <p:attrNameLst>
                                          <p:attrName>ppt_w</p:attrName>
                                        </p:attrNameLst>
                                      </p:cBhvr>
                                      <p:tavLst>
                                        <p:tav tm="0">
                                          <p:val>
                                            <p:fltVal val="0"/>
                                          </p:val>
                                        </p:tav>
                                        <p:tav tm="100000">
                                          <p:val>
                                            <p:strVal val="#ppt_w"/>
                                          </p:val>
                                        </p:tav>
                                      </p:tavLst>
                                    </p:anim>
                                    <p:anim calcmode="lin" valueType="num">
                                      <p:cBhvr>
                                        <p:cTn id="18" dur="750" fill="hold"/>
                                        <p:tgtEl>
                                          <p:spTgt spid="11"/>
                                        </p:tgtEl>
                                        <p:attrNameLst>
                                          <p:attrName>ppt_h</p:attrName>
                                        </p:attrNameLst>
                                      </p:cBhvr>
                                      <p:tavLst>
                                        <p:tav tm="0">
                                          <p:val>
                                            <p:fltVal val="0"/>
                                          </p:val>
                                        </p:tav>
                                        <p:tav tm="100000">
                                          <p:val>
                                            <p:strVal val="#ppt_h"/>
                                          </p:val>
                                        </p:tav>
                                      </p:tavLst>
                                    </p:anim>
                                    <p:animEffect transition="in" filter="fade">
                                      <p:cBhvr>
                                        <p:cTn id="19" dur="750"/>
                                        <p:tgtEl>
                                          <p:spTgt spid="11"/>
                                        </p:tgtEl>
                                      </p:cBhvr>
                                    </p:animEffect>
                                  </p:childTnLst>
                                </p:cTn>
                              </p:par>
                              <p:par>
                                <p:cTn id="20" presetID="53" presetClass="entr" presetSubtype="16" fill="hold" grpId="0" nodeType="withEffect">
                                  <p:stCondLst>
                                    <p:cond delay="750"/>
                                  </p:stCondLst>
                                  <p:childTnLst>
                                    <p:set>
                                      <p:cBhvr>
                                        <p:cTn id="21" dur="1" fill="hold">
                                          <p:stCondLst>
                                            <p:cond delay="0"/>
                                          </p:stCondLst>
                                        </p:cTn>
                                        <p:tgtEl>
                                          <p:spTgt spid="13"/>
                                        </p:tgtEl>
                                        <p:attrNameLst>
                                          <p:attrName>style.visibility</p:attrName>
                                        </p:attrNameLst>
                                      </p:cBhvr>
                                      <p:to>
                                        <p:strVal val="visible"/>
                                      </p:to>
                                    </p:set>
                                    <p:anim calcmode="lin" valueType="num">
                                      <p:cBhvr>
                                        <p:cTn id="22" dur="750" fill="hold"/>
                                        <p:tgtEl>
                                          <p:spTgt spid="13"/>
                                        </p:tgtEl>
                                        <p:attrNameLst>
                                          <p:attrName>ppt_w</p:attrName>
                                        </p:attrNameLst>
                                      </p:cBhvr>
                                      <p:tavLst>
                                        <p:tav tm="0">
                                          <p:val>
                                            <p:fltVal val="0"/>
                                          </p:val>
                                        </p:tav>
                                        <p:tav tm="100000">
                                          <p:val>
                                            <p:strVal val="#ppt_w"/>
                                          </p:val>
                                        </p:tav>
                                      </p:tavLst>
                                    </p:anim>
                                    <p:anim calcmode="lin" valueType="num">
                                      <p:cBhvr>
                                        <p:cTn id="23" dur="750" fill="hold"/>
                                        <p:tgtEl>
                                          <p:spTgt spid="13"/>
                                        </p:tgtEl>
                                        <p:attrNameLst>
                                          <p:attrName>ppt_h</p:attrName>
                                        </p:attrNameLst>
                                      </p:cBhvr>
                                      <p:tavLst>
                                        <p:tav tm="0">
                                          <p:val>
                                            <p:fltVal val="0"/>
                                          </p:val>
                                        </p:tav>
                                        <p:tav tm="100000">
                                          <p:val>
                                            <p:strVal val="#ppt_h"/>
                                          </p:val>
                                        </p:tav>
                                      </p:tavLst>
                                    </p:anim>
                                    <p:animEffect transition="in" filter="fade">
                                      <p:cBhvr>
                                        <p:cTn id="24" dur="750"/>
                                        <p:tgtEl>
                                          <p:spTgt spid="13"/>
                                        </p:tgtEl>
                                      </p:cBhvr>
                                    </p:animEffect>
                                  </p:childTnLst>
                                </p:cTn>
                              </p:par>
                            </p:childTnLst>
                          </p:cTn>
                        </p:par>
                        <p:par>
                          <p:cTn id="25" fill="hold">
                            <p:stCondLst>
                              <p:cond delay="1000"/>
                            </p:stCondLst>
                            <p:childTnLst>
                              <p:par>
                                <p:cTn id="26" presetID="2" presetClass="entr" presetSubtype="8" decel="42000" fill="hold" nodeType="afterEffect">
                                  <p:stCondLst>
                                    <p:cond delay="0"/>
                                  </p:stCondLst>
                                  <p:childTnLst>
                                    <p:set>
                                      <p:cBhvr>
                                        <p:cTn id="27" dur="1" fill="hold">
                                          <p:stCondLst>
                                            <p:cond delay="0"/>
                                          </p:stCondLst>
                                        </p:cTn>
                                        <p:tgtEl>
                                          <p:spTgt spid="2"/>
                                        </p:tgtEl>
                                        <p:attrNameLst>
                                          <p:attrName>style.visibility</p:attrName>
                                        </p:attrNameLst>
                                      </p:cBhvr>
                                      <p:to>
                                        <p:strVal val="visible"/>
                                      </p:to>
                                    </p:set>
                                    <p:anim calcmode="lin" valueType="num">
                                      <p:cBhvr additive="base">
                                        <p:cTn id="28" dur="750" fill="hold"/>
                                        <p:tgtEl>
                                          <p:spTgt spid="2"/>
                                        </p:tgtEl>
                                        <p:attrNameLst>
                                          <p:attrName>ppt_x</p:attrName>
                                        </p:attrNameLst>
                                      </p:cBhvr>
                                      <p:tavLst>
                                        <p:tav tm="0">
                                          <p:val>
                                            <p:strVal val="0-#ppt_w/2"/>
                                          </p:val>
                                        </p:tav>
                                        <p:tav tm="100000">
                                          <p:val>
                                            <p:strVal val="#ppt_x"/>
                                          </p:val>
                                        </p:tav>
                                      </p:tavLst>
                                    </p:anim>
                                    <p:anim calcmode="lin" valueType="num">
                                      <p:cBhvr additive="base">
                                        <p:cTn id="29" dur="750" fill="hold"/>
                                        <p:tgtEl>
                                          <p:spTgt spid="2"/>
                                        </p:tgtEl>
                                        <p:attrNameLst>
                                          <p:attrName>ppt_y</p:attrName>
                                        </p:attrNameLst>
                                      </p:cBhvr>
                                      <p:tavLst>
                                        <p:tav tm="0">
                                          <p:val>
                                            <p:strVal val="#ppt_y"/>
                                          </p:val>
                                        </p:tav>
                                        <p:tav tm="100000">
                                          <p:val>
                                            <p:strVal val="#ppt_y"/>
                                          </p:val>
                                        </p:tav>
                                      </p:tavLst>
                                    </p:anim>
                                  </p:childTnLst>
                                </p:cTn>
                              </p:par>
                              <p:par>
                                <p:cTn id="30" presetID="2" presetClass="entr" presetSubtype="1" decel="42000" fill="hold" nodeType="withEffect">
                                  <p:stCondLst>
                                    <p:cond delay="250"/>
                                  </p:stCondLst>
                                  <p:childTnLst>
                                    <p:set>
                                      <p:cBhvr>
                                        <p:cTn id="31" dur="1" fill="hold">
                                          <p:stCondLst>
                                            <p:cond delay="0"/>
                                          </p:stCondLst>
                                        </p:cTn>
                                        <p:tgtEl>
                                          <p:spTgt spid="3"/>
                                        </p:tgtEl>
                                        <p:attrNameLst>
                                          <p:attrName>style.visibility</p:attrName>
                                        </p:attrNameLst>
                                      </p:cBhvr>
                                      <p:to>
                                        <p:strVal val="visible"/>
                                      </p:to>
                                    </p:set>
                                    <p:anim calcmode="lin" valueType="num">
                                      <p:cBhvr additive="base">
                                        <p:cTn id="32" dur="750" fill="hold"/>
                                        <p:tgtEl>
                                          <p:spTgt spid="3"/>
                                        </p:tgtEl>
                                        <p:attrNameLst>
                                          <p:attrName>ppt_x</p:attrName>
                                        </p:attrNameLst>
                                      </p:cBhvr>
                                      <p:tavLst>
                                        <p:tav tm="0">
                                          <p:val>
                                            <p:strVal val="#ppt_x"/>
                                          </p:val>
                                        </p:tav>
                                        <p:tav tm="100000">
                                          <p:val>
                                            <p:strVal val="#ppt_x"/>
                                          </p:val>
                                        </p:tav>
                                      </p:tavLst>
                                    </p:anim>
                                    <p:anim calcmode="lin" valueType="num">
                                      <p:cBhvr additive="base">
                                        <p:cTn id="33" dur="750" fill="hold"/>
                                        <p:tgtEl>
                                          <p:spTgt spid="3"/>
                                        </p:tgtEl>
                                        <p:attrNameLst>
                                          <p:attrName>ppt_y</p:attrName>
                                        </p:attrNameLst>
                                      </p:cBhvr>
                                      <p:tavLst>
                                        <p:tav tm="0">
                                          <p:val>
                                            <p:strVal val="0-#ppt_h/2"/>
                                          </p:val>
                                        </p:tav>
                                        <p:tav tm="100000">
                                          <p:val>
                                            <p:strVal val="#ppt_y"/>
                                          </p:val>
                                        </p:tav>
                                      </p:tavLst>
                                    </p:anim>
                                  </p:childTnLst>
                                </p:cTn>
                              </p:par>
                              <p:par>
                                <p:cTn id="34" presetID="2" presetClass="entr" presetSubtype="2" decel="42000" fill="hold" nodeType="withEffect">
                                  <p:stCondLst>
                                    <p:cond delay="500"/>
                                  </p:stCondLst>
                                  <p:childTnLst>
                                    <p:set>
                                      <p:cBhvr>
                                        <p:cTn id="35" dur="1" fill="hold">
                                          <p:stCondLst>
                                            <p:cond delay="0"/>
                                          </p:stCondLst>
                                        </p:cTn>
                                        <p:tgtEl>
                                          <p:spTgt spid="4"/>
                                        </p:tgtEl>
                                        <p:attrNameLst>
                                          <p:attrName>style.visibility</p:attrName>
                                        </p:attrNameLst>
                                      </p:cBhvr>
                                      <p:to>
                                        <p:strVal val="visible"/>
                                      </p:to>
                                    </p:set>
                                    <p:anim calcmode="lin" valueType="num">
                                      <p:cBhvr additive="base">
                                        <p:cTn id="36" dur="750" fill="hold"/>
                                        <p:tgtEl>
                                          <p:spTgt spid="4"/>
                                        </p:tgtEl>
                                        <p:attrNameLst>
                                          <p:attrName>ppt_x</p:attrName>
                                        </p:attrNameLst>
                                      </p:cBhvr>
                                      <p:tavLst>
                                        <p:tav tm="0">
                                          <p:val>
                                            <p:strVal val="1+#ppt_w/2"/>
                                          </p:val>
                                        </p:tav>
                                        <p:tav tm="100000">
                                          <p:val>
                                            <p:strVal val="#ppt_x"/>
                                          </p:val>
                                        </p:tav>
                                      </p:tavLst>
                                    </p:anim>
                                    <p:anim calcmode="lin" valueType="num">
                                      <p:cBhvr additive="base">
                                        <p:cTn id="37" dur="750" fill="hold"/>
                                        <p:tgtEl>
                                          <p:spTgt spid="4"/>
                                        </p:tgtEl>
                                        <p:attrNameLst>
                                          <p:attrName>ppt_y</p:attrName>
                                        </p:attrNameLst>
                                      </p:cBhvr>
                                      <p:tavLst>
                                        <p:tav tm="0">
                                          <p:val>
                                            <p:strVal val="#ppt_y"/>
                                          </p:val>
                                        </p:tav>
                                        <p:tav tm="100000">
                                          <p:val>
                                            <p:strVal val="#ppt_y"/>
                                          </p:val>
                                        </p:tav>
                                      </p:tavLst>
                                    </p:anim>
                                  </p:childTnLst>
                                </p:cTn>
                              </p:par>
                              <p:par>
                                <p:cTn id="38" presetID="2" presetClass="entr" presetSubtype="4" decel="42000" fill="hold" nodeType="withEffect">
                                  <p:stCondLst>
                                    <p:cond delay="750"/>
                                  </p:stCondLst>
                                  <p:childTnLst>
                                    <p:set>
                                      <p:cBhvr>
                                        <p:cTn id="39" dur="1" fill="hold">
                                          <p:stCondLst>
                                            <p:cond delay="0"/>
                                          </p:stCondLst>
                                        </p:cTn>
                                        <p:tgtEl>
                                          <p:spTgt spid="5"/>
                                        </p:tgtEl>
                                        <p:attrNameLst>
                                          <p:attrName>style.visibility</p:attrName>
                                        </p:attrNameLst>
                                      </p:cBhvr>
                                      <p:to>
                                        <p:strVal val="visible"/>
                                      </p:to>
                                    </p:set>
                                    <p:anim calcmode="lin" valueType="num">
                                      <p:cBhvr additive="base">
                                        <p:cTn id="40" dur="750" fill="hold"/>
                                        <p:tgtEl>
                                          <p:spTgt spid="5"/>
                                        </p:tgtEl>
                                        <p:attrNameLst>
                                          <p:attrName>ppt_x</p:attrName>
                                        </p:attrNameLst>
                                      </p:cBhvr>
                                      <p:tavLst>
                                        <p:tav tm="0">
                                          <p:val>
                                            <p:strVal val="#ppt_x"/>
                                          </p:val>
                                        </p:tav>
                                        <p:tav tm="100000">
                                          <p:val>
                                            <p:strVal val="#ppt_x"/>
                                          </p:val>
                                        </p:tav>
                                      </p:tavLst>
                                    </p:anim>
                                    <p:anim calcmode="lin" valueType="num">
                                      <p:cBhvr additive="base">
                                        <p:cTn id="41" dur="75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animBg="1"/>
      <p:bldP spid="12" grpId="0" animBg="1"/>
      <p:bldP spid="13" grpId="0" animBg="1"/>
      <p:bldP spid="14"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istrator\Desktop\12.jpg"/>
          <p:cNvPicPr>
            <a:picLocks noChangeAspect="1" noChangeArrowheads="1"/>
          </p:cNvPicPr>
          <p:nvPr/>
        </p:nvPicPr>
        <p:blipFill>
          <a:blip r:embed="rId3" cstate="print"/>
          <a:srcRect/>
          <a:stretch>
            <a:fillRect/>
          </a:stretch>
        </p:blipFill>
        <p:spPr bwMode="auto">
          <a:xfrm>
            <a:off x="1588" y="-3174"/>
            <a:ext cx="9144000" cy="5148262"/>
          </a:xfrm>
          <a:prstGeom prst="rect">
            <a:avLst/>
          </a:prstGeom>
          <a:noFill/>
        </p:spPr>
      </p:pic>
      <p:sp>
        <p:nvSpPr>
          <p:cNvPr id="18" name="矩形 259"/>
          <p:cNvSpPr>
            <a:spLocks noChangeArrowheads="1"/>
          </p:cNvSpPr>
          <p:nvPr/>
        </p:nvSpPr>
        <p:spPr bwMode="auto">
          <a:xfrm>
            <a:off x="1948038" y="2272644"/>
            <a:ext cx="5577084" cy="6155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4000" b="1" cap="all" dirty="0">
                <a:solidFill>
                  <a:schemeClr val="tx1">
                    <a:lumMod val="65000"/>
                    <a:lumOff val="35000"/>
                  </a:schemeClr>
                </a:solidFill>
                <a:cs typeface="Arial" panose="020B0604020202020204" pitchFamily="34" charset="0"/>
              </a:rPr>
              <a:t>演讲完毕，谢谢观看！</a:t>
            </a:r>
          </a:p>
        </p:txBody>
      </p:sp>
      <p:sp>
        <p:nvSpPr>
          <p:cNvPr id="19" name="矩形 259"/>
          <p:cNvSpPr>
            <a:spLocks noChangeArrowheads="1"/>
          </p:cNvSpPr>
          <p:nvPr/>
        </p:nvSpPr>
        <p:spPr bwMode="auto">
          <a:xfrm>
            <a:off x="1980506" y="2834226"/>
            <a:ext cx="5378494" cy="22256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lnSpc>
                <a:spcPct val="150000"/>
              </a:lnSpc>
              <a:buNone/>
            </a:pPr>
            <a:r>
              <a:rPr lang="en-US" altLang="zh-CN" sz="1100" dirty="0">
                <a:solidFill>
                  <a:schemeClr val="tx1">
                    <a:lumMod val="65000"/>
                    <a:lumOff val="35000"/>
                  </a:schemeClr>
                </a:solidFill>
                <a:latin typeface="Arial" panose="020B0604020202020204" pitchFamily="34" charset="0"/>
                <a:cs typeface="Arial" panose="020B0604020202020204" pitchFamily="34" charset="0"/>
              </a:rPr>
              <a:t>YEAR-END SUMMARY PLAN BUSINESS REPORT PPT IN THE NEW YEAR</a:t>
            </a:r>
            <a:endParaRPr lang="zh-CN" altLang="en-US" sz="1100" dirty="0">
              <a:solidFill>
                <a:schemeClr val="tx1">
                  <a:lumMod val="65000"/>
                  <a:lumOff val="35000"/>
                </a:schemeClr>
              </a:solidFill>
              <a:latin typeface="Arial" panose="020B0604020202020204" pitchFamily="34" charset="0"/>
              <a:cs typeface="Arial" panose="020B0604020202020204" pitchFamily="34" charset="0"/>
            </a:endParaRPr>
          </a:p>
        </p:txBody>
      </p:sp>
      <p:sp>
        <p:nvSpPr>
          <p:cNvPr id="20" name="矩形 259"/>
          <p:cNvSpPr>
            <a:spLocks noChangeArrowheads="1"/>
          </p:cNvSpPr>
          <p:nvPr/>
        </p:nvSpPr>
        <p:spPr bwMode="auto">
          <a:xfrm>
            <a:off x="3409444" y="1308664"/>
            <a:ext cx="2273424" cy="11079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en-US" altLang="zh-CN" sz="7200" b="1" cap="all" dirty="0">
                <a:solidFill>
                  <a:schemeClr val="accent1"/>
                </a:solidFill>
                <a:latin typeface="Agency FB" panose="020B0503020202020204" pitchFamily="34" charset="0"/>
                <a:cs typeface="Arial" panose="020B0604020202020204" pitchFamily="34" charset="0"/>
              </a:rPr>
              <a:t>20XX</a:t>
            </a:r>
            <a:endParaRPr lang="zh-CN" altLang="en-US" sz="7200" b="1" cap="all" dirty="0">
              <a:solidFill>
                <a:schemeClr val="accent1"/>
              </a:solidFill>
              <a:latin typeface="Agency FB" panose="020B0503020202020204" pitchFamily="34" charset="0"/>
              <a:cs typeface="Arial" panose="020B0604020202020204" pitchFamily="34" charset="0"/>
            </a:endParaRPr>
          </a:p>
        </p:txBody>
      </p:sp>
      <p:sp>
        <p:nvSpPr>
          <p:cNvPr id="21" name="矩形 259"/>
          <p:cNvSpPr>
            <a:spLocks noChangeArrowheads="1"/>
          </p:cNvSpPr>
          <p:nvPr/>
        </p:nvSpPr>
        <p:spPr bwMode="auto">
          <a:xfrm>
            <a:off x="1876030" y="3323982"/>
            <a:ext cx="5577084"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lgn="ctr">
              <a:buNone/>
            </a:pPr>
            <a:r>
              <a:rPr lang="zh-CN" altLang="en-US" sz="1200">
                <a:solidFill>
                  <a:schemeClr val="tx1">
                    <a:lumMod val="65000"/>
                    <a:lumOff val="35000"/>
                  </a:schemeClr>
                </a:solidFill>
                <a:cs typeface="Arial" panose="020B0604020202020204" pitchFamily="34" charset="0"/>
              </a:rPr>
              <a:t>汇报人：</a:t>
            </a:r>
            <a:r>
              <a:rPr lang="en-US" altLang="zh-CN" sz="1200">
                <a:solidFill>
                  <a:schemeClr val="tx1">
                    <a:lumMod val="65000"/>
                    <a:lumOff val="35000"/>
                  </a:schemeClr>
                </a:solidFill>
                <a:cs typeface="Arial" panose="020B0604020202020204" pitchFamily="34" charset="0"/>
              </a:rPr>
              <a:t>xiazaii              </a:t>
            </a:r>
            <a:r>
              <a:rPr lang="zh-CN" altLang="en-US" sz="1200">
                <a:solidFill>
                  <a:schemeClr val="tx1">
                    <a:lumMod val="65000"/>
                    <a:lumOff val="35000"/>
                  </a:schemeClr>
                </a:solidFill>
                <a:cs typeface="Arial" panose="020B0604020202020204" pitchFamily="34" charset="0"/>
              </a:rPr>
              <a:t>时间：</a:t>
            </a:r>
            <a:r>
              <a:rPr lang="en-US" altLang="zh-CN" sz="1200">
                <a:solidFill>
                  <a:schemeClr val="tx1">
                    <a:lumMod val="65000"/>
                    <a:lumOff val="35000"/>
                  </a:schemeClr>
                </a:solidFill>
                <a:cs typeface="Arial" panose="020B0604020202020204" pitchFamily="34" charset="0"/>
              </a:rPr>
              <a:t>20XX</a:t>
            </a:r>
            <a:r>
              <a:rPr lang="zh-CN" altLang="en-US" sz="1200">
                <a:solidFill>
                  <a:schemeClr val="tx1">
                    <a:lumMod val="65000"/>
                    <a:lumOff val="35000"/>
                  </a:schemeClr>
                </a:solidFill>
                <a:cs typeface="Arial" panose="020B0604020202020204" pitchFamily="34" charset="0"/>
              </a:rPr>
              <a:t>年</a:t>
            </a:r>
            <a:r>
              <a:rPr lang="en-US" altLang="zh-CN" sz="1200">
                <a:solidFill>
                  <a:schemeClr val="tx1">
                    <a:lumMod val="65000"/>
                    <a:lumOff val="35000"/>
                  </a:schemeClr>
                </a:solidFill>
                <a:cs typeface="Arial" panose="020B0604020202020204" pitchFamily="34" charset="0"/>
              </a:rPr>
              <a:t>X</a:t>
            </a:r>
            <a:r>
              <a:rPr lang="zh-CN" altLang="en-US" sz="1200">
                <a:solidFill>
                  <a:schemeClr val="tx1">
                    <a:lumMod val="65000"/>
                    <a:lumOff val="35000"/>
                  </a:schemeClr>
                </a:solidFill>
                <a:cs typeface="Arial" panose="020B0604020202020204" pitchFamily="34" charset="0"/>
              </a:rPr>
              <a:t>月</a:t>
            </a:r>
            <a:endParaRPr lang="zh-CN" altLang="en-US" sz="1200" dirty="0">
              <a:solidFill>
                <a:schemeClr val="tx1">
                  <a:lumMod val="65000"/>
                  <a:lumOff val="35000"/>
                </a:schemeClr>
              </a:solidFill>
              <a:cs typeface="Arial" panose="020B0604020202020204" pitchFamily="34" charset="0"/>
            </a:endParaRPr>
          </a:p>
        </p:txBody>
      </p:sp>
    </p:spTree>
  </p:cSld>
  <p:clrMapOvr>
    <a:masterClrMapping/>
  </p:clrMapOvr>
  <p:transition spd="med" advClick="0" advTm="7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strVal val="#ppt_w+.3"/>
                                          </p:val>
                                        </p:tav>
                                        <p:tav tm="100000">
                                          <p:val>
                                            <p:strVal val="#ppt_w"/>
                                          </p:val>
                                        </p:tav>
                                      </p:tavLst>
                                    </p:anim>
                                    <p:anim calcmode="lin" valueType="num">
                                      <p:cBhvr>
                                        <p:cTn id="8" dur="1000" fill="hold"/>
                                        <p:tgtEl>
                                          <p:spTgt spid="2"/>
                                        </p:tgtEl>
                                        <p:attrNameLst>
                                          <p:attrName>ppt_h</p:attrName>
                                        </p:attrNameLst>
                                      </p:cBhvr>
                                      <p:tavLst>
                                        <p:tav tm="0">
                                          <p:val>
                                            <p:strVal val="#ppt_h"/>
                                          </p:val>
                                        </p:tav>
                                        <p:tav tm="100000">
                                          <p:val>
                                            <p:strVal val="#ppt_h"/>
                                          </p:val>
                                        </p:tav>
                                      </p:tavLst>
                                    </p:anim>
                                    <p:animEffect transition="in" filter="fade">
                                      <p:cBhvr>
                                        <p:cTn id="9" dur="1000"/>
                                        <p:tgtEl>
                                          <p:spTgt spid="2"/>
                                        </p:tgtEl>
                                      </p:cBhvr>
                                    </p:animEffect>
                                  </p:childTnLst>
                                </p:cTn>
                              </p:par>
                            </p:childTnLst>
                          </p:cTn>
                        </p:par>
                        <p:par>
                          <p:cTn id="10" fill="hold">
                            <p:stCondLst>
                              <p:cond delay="1000"/>
                            </p:stCondLst>
                            <p:childTnLst>
                              <p:par>
                                <p:cTn id="11" presetID="41" presetClass="entr" presetSubtype="0" fill="hold" grpId="0" nodeType="afterEffect">
                                  <p:stCondLst>
                                    <p:cond delay="0"/>
                                  </p:stCondLst>
                                  <p:iterate type="lt">
                                    <p:tmPct val="10000"/>
                                  </p:iterate>
                                  <p:childTnLst>
                                    <p:set>
                                      <p:cBhvr>
                                        <p:cTn id="12" dur="1" fill="hold">
                                          <p:stCondLst>
                                            <p:cond delay="0"/>
                                          </p:stCondLst>
                                        </p:cTn>
                                        <p:tgtEl>
                                          <p:spTgt spid="20"/>
                                        </p:tgtEl>
                                        <p:attrNameLst>
                                          <p:attrName>style.visibility</p:attrName>
                                        </p:attrNameLst>
                                      </p:cBhvr>
                                      <p:to>
                                        <p:strVal val="visible"/>
                                      </p:to>
                                    </p:set>
                                    <p:anim calcmode="lin" valueType="num">
                                      <p:cBhvr>
                                        <p:cTn id="13" dur="500" fill="hold"/>
                                        <p:tgtEl>
                                          <p:spTgt spid="20"/>
                                        </p:tgtEl>
                                        <p:attrNameLst>
                                          <p:attrName>ppt_x</p:attrName>
                                        </p:attrNameLst>
                                      </p:cBhvr>
                                      <p:tavLst>
                                        <p:tav tm="0">
                                          <p:val>
                                            <p:strVal val="#ppt_x"/>
                                          </p:val>
                                        </p:tav>
                                        <p:tav tm="50000">
                                          <p:val>
                                            <p:strVal val="#ppt_x+.1"/>
                                          </p:val>
                                        </p:tav>
                                        <p:tav tm="100000">
                                          <p:val>
                                            <p:strVal val="#ppt_x"/>
                                          </p:val>
                                        </p:tav>
                                      </p:tavLst>
                                    </p:anim>
                                    <p:anim calcmode="lin" valueType="num">
                                      <p:cBhvr>
                                        <p:cTn id="14" dur="500" fill="hold"/>
                                        <p:tgtEl>
                                          <p:spTgt spid="20"/>
                                        </p:tgtEl>
                                        <p:attrNameLst>
                                          <p:attrName>ppt_y</p:attrName>
                                        </p:attrNameLst>
                                      </p:cBhvr>
                                      <p:tavLst>
                                        <p:tav tm="0">
                                          <p:val>
                                            <p:strVal val="#ppt_y"/>
                                          </p:val>
                                        </p:tav>
                                        <p:tav tm="100000">
                                          <p:val>
                                            <p:strVal val="#ppt_y"/>
                                          </p:val>
                                        </p:tav>
                                      </p:tavLst>
                                    </p:anim>
                                    <p:anim calcmode="lin" valueType="num">
                                      <p:cBhvr>
                                        <p:cTn id="15" dur="500" fill="hold"/>
                                        <p:tgtEl>
                                          <p:spTgt spid="20"/>
                                        </p:tgtEl>
                                        <p:attrNameLst>
                                          <p:attrName>ppt_h</p:attrName>
                                        </p:attrNameLst>
                                      </p:cBhvr>
                                      <p:tavLst>
                                        <p:tav tm="0">
                                          <p:val>
                                            <p:strVal val="#ppt_h/10"/>
                                          </p:val>
                                        </p:tav>
                                        <p:tav tm="50000">
                                          <p:val>
                                            <p:strVal val="#ppt_h+.01"/>
                                          </p:val>
                                        </p:tav>
                                        <p:tav tm="100000">
                                          <p:val>
                                            <p:strVal val="#ppt_h"/>
                                          </p:val>
                                        </p:tav>
                                      </p:tavLst>
                                    </p:anim>
                                    <p:anim calcmode="lin" valueType="num">
                                      <p:cBhvr>
                                        <p:cTn id="16" dur="500" fill="hold"/>
                                        <p:tgtEl>
                                          <p:spTgt spid="20"/>
                                        </p:tgtEl>
                                        <p:attrNameLst>
                                          <p:attrName>ppt_w</p:attrName>
                                        </p:attrNameLst>
                                      </p:cBhvr>
                                      <p:tavLst>
                                        <p:tav tm="0">
                                          <p:val>
                                            <p:strVal val="#ppt_w/10"/>
                                          </p:val>
                                        </p:tav>
                                        <p:tav tm="50000">
                                          <p:val>
                                            <p:strVal val="#ppt_w+.01"/>
                                          </p:val>
                                        </p:tav>
                                        <p:tav tm="100000">
                                          <p:val>
                                            <p:strVal val="#ppt_w"/>
                                          </p:val>
                                        </p:tav>
                                      </p:tavLst>
                                    </p:anim>
                                    <p:animEffect transition="in" filter="fade">
                                      <p:cBhvr>
                                        <p:cTn id="17" dur="500" tmFilter="0,0; .5, 1; 1, 1"/>
                                        <p:tgtEl>
                                          <p:spTgt spid="20"/>
                                        </p:tgtEl>
                                      </p:cBhvr>
                                    </p:animEffect>
                                  </p:childTnLst>
                                </p:cTn>
                              </p:par>
                            </p:childTnLst>
                          </p:cTn>
                        </p:par>
                        <p:par>
                          <p:cTn id="18" fill="hold">
                            <p:stCondLst>
                              <p:cond delay="1649"/>
                            </p:stCondLst>
                            <p:childTnLst>
                              <p:par>
                                <p:cTn id="19" presetID="26" presetClass="emph" presetSubtype="0" fill="hold" grpId="1" nodeType="afterEffect">
                                  <p:stCondLst>
                                    <p:cond delay="0"/>
                                  </p:stCondLst>
                                  <p:iterate type="lt">
                                    <p:tmPct val="0"/>
                                  </p:iterate>
                                  <p:childTnLst>
                                    <p:animEffect transition="out" filter="fade">
                                      <p:cBhvr>
                                        <p:cTn id="20" dur="500" tmFilter="0, 0; .2, .5; .8, .5; 1, 0"/>
                                        <p:tgtEl>
                                          <p:spTgt spid="20"/>
                                        </p:tgtEl>
                                      </p:cBhvr>
                                    </p:animEffect>
                                    <p:animScale>
                                      <p:cBhvr>
                                        <p:cTn id="21" dur="250" autoRev="1" fill="hold"/>
                                        <p:tgtEl>
                                          <p:spTgt spid="20"/>
                                        </p:tgtEl>
                                      </p:cBhvr>
                                      <p:by x="105000" y="105000"/>
                                    </p:animScale>
                                  </p:childTnLst>
                                </p:cTn>
                              </p:par>
                            </p:childTnLst>
                          </p:cTn>
                        </p:par>
                        <p:par>
                          <p:cTn id="22" fill="hold">
                            <p:stCondLst>
                              <p:cond delay="2150"/>
                            </p:stCondLst>
                            <p:childTnLst>
                              <p:par>
                                <p:cTn id="23" presetID="41" presetClass="entr" presetSubtype="0" fill="hold" grpId="0" nodeType="afterEffect">
                                  <p:stCondLst>
                                    <p:cond delay="0"/>
                                  </p:stCondLst>
                                  <p:iterate type="lt">
                                    <p:tmPct val="10000"/>
                                  </p:iterate>
                                  <p:childTnLst>
                                    <p:set>
                                      <p:cBhvr>
                                        <p:cTn id="24" dur="1" fill="hold">
                                          <p:stCondLst>
                                            <p:cond delay="0"/>
                                          </p:stCondLst>
                                        </p:cTn>
                                        <p:tgtEl>
                                          <p:spTgt spid="18"/>
                                        </p:tgtEl>
                                        <p:attrNameLst>
                                          <p:attrName>style.visibility</p:attrName>
                                        </p:attrNameLst>
                                      </p:cBhvr>
                                      <p:to>
                                        <p:strVal val="visible"/>
                                      </p:to>
                                    </p:set>
                                    <p:anim calcmode="lin" valueType="num">
                                      <p:cBhvr>
                                        <p:cTn id="25" dur="500" fill="hold"/>
                                        <p:tgtEl>
                                          <p:spTgt spid="18"/>
                                        </p:tgtEl>
                                        <p:attrNameLst>
                                          <p:attrName>ppt_x</p:attrName>
                                        </p:attrNameLst>
                                      </p:cBhvr>
                                      <p:tavLst>
                                        <p:tav tm="0">
                                          <p:val>
                                            <p:strVal val="#ppt_x"/>
                                          </p:val>
                                        </p:tav>
                                        <p:tav tm="50000">
                                          <p:val>
                                            <p:strVal val="#ppt_x+.1"/>
                                          </p:val>
                                        </p:tav>
                                        <p:tav tm="100000">
                                          <p:val>
                                            <p:strVal val="#ppt_x"/>
                                          </p:val>
                                        </p:tav>
                                      </p:tavLst>
                                    </p:anim>
                                    <p:anim calcmode="lin" valueType="num">
                                      <p:cBhvr>
                                        <p:cTn id="26" dur="500" fill="hold"/>
                                        <p:tgtEl>
                                          <p:spTgt spid="18"/>
                                        </p:tgtEl>
                                        <p:attrNameLst>
                                          <p:attrName>ppt_y</p:attrName>
                                        </p:attrNameLst>
                                      </p:cBhvr>
                                      <p:tavLst>
                                        <p:tav tm="0">
                                          <p:val>
                                            <p:strVal val="#ppt_y"/>
                                          </p:val>
                                        </p:tav>
                                        <p:tav tm="100000">
                                          <p:val>
                                            <p:strVal val="#ppt_y"/>
                                          </p:val>
                                        </p:tav>
                                      </p:tavLst>
                                    </p:anim>
                                    <p:anim calcmode="lin" valueType="num">
                                      <p:cBhvr>
                                        <p:cTn id="27" dur="500" fill="hold"/>
                                        <p:tgtEl>
                                          <p:spTgt spid="18"/>
                                        </p:tgtEl>
                                        <p:attrNameLst>
                                          <p:attrName>ppt_h</p:attrName>
                                        </p:attrNameLst>
                                      </p:cBhvr>
                                      <p:tavLst>
                                        <p:tav tm="0">
                                          <p:val>
                                            <p:strVal val="#ppt_h/10"/>
                                          </p:val>
                                        </p:tav>
                                        <p:tav tm="50000">
                                          <p:val>
                                            <p:strVal val="#ppt_h+.01"/>
                                          </p:val>
                                        </p:tav>
                                        <p:tav tm="100000">
                                          <p:val>
                                            <p:strVal val="#ppt_h"/>
                                          </p:val>
                                        </p:tav>
                                      </p:tavLst>
                                    </p:anim>
                                    <p:anim calcmode="lin" valueType="num">
                                      <p:cBhvr>
                                        <p:cTn id="28" dur="500" fill="hold"/>
                                        <p:tgtEl>
                                          <p:spTgt spid="18"/>
                                        </p:tgtEl>
                                        <p:attrNameLst>
                                          <p:attrName>ppt_w</p:attrName>
                                        </p:attrNameLst>
                                      </p:cBhvr>
                                      <p:tavLst>
                                        <p:tav tm="0">
                                          <p:val>
                                            <p:strVal val="#ppt_w/10"/>
                                          </p:val>
                                        </p:tav>
                                        <p:tav tm="50000">
                                          <p:val>
                                            <p:strVal val="#ppt_w+.01"/>
                                          </p:val>
                                        </p:tav>
                                        <p:tav tm="100000">
                                          <p:val>
                                            <p:strVal val="#ppt_w"/>
                                          </p:val>
                                        </p:tav>
                                      </p:tavLst>
                                    </p:anim>
                                    <p:animEffect transition="in" filter="fade">
                                      <p:cBhvr>
                                        <p:cTn id="29" dur="500" tmFilter="0,0; .5, 1; 1, 1"/>
                                        <p:tgtEl>
                                          <p:spTgt spid="18"/>
                                        </p:tgtEl>
                                      </p:cBhvr>
                                    </p:animEffect>
                                  </p:childTnLst>
                                </p:cTn>
                              </p:par>
                            </p:childTnLst>
                          </p:cTn>
                        </p:par>
                        <p:par>
                          <p:cTn id="30" fill="hold">
                            <p:stCondLst>
                              <p:cond delay="3099"/>
                            </p:stCondLst>
                            <p:childTnLst>
                              <p:par>
                                <p:cTn id="31" presetID="26" presetClass="emph" presetSubtype="0" fill="hold" grpId="1" nodeType="afterEffect">
                                  <p:stCondLst>
                                    <p:cond delay="0"/>
                                  </p:stCondLst>
                                  <p:iterate type="lt">
                                    <p:tmPct val="0"/>
                                  </p:iterate>
                                  <p:childTnLst>
                                    <p:animEffect transition="out" filter="fade">
                                      <p:cBhvr>
                                        <p:cTn id="32" dur="500" tmFilter="0, 0; .2, .5; .8, .5; 1, 0"/>
                                        <p:tgtEl>
                                          <p:spTgt spid="18"/>
                                        </p:tgtEl>
                                      </p:cBhvr>
                                    </p:animEffect>
                                    <p:animScale>
                                      <p:cBhvr>
                                        <p:cTn id="33" dur="250" autoRev="1" fill="hold"/>
                                        <p:tgtEl>
                                          <p:spTgt spid="18"/>
                                        </p:tgtEl>
                                      </p:cBhvr>
                                      <p:by x="105000" y="105000"/>
                                    </p:animScale>
                                  </p:childTnLst>
                                </p:cTn>
                              </p:par>
                            </p:childTnLst>
                          </p:cTn>
                        </p:par>
                        <p:par>
                          <p:cTn id="34" fill="hold">
                            <p:stCondLst>
                              <p:cond delay="3599"/>
                            </p:stCondLst>
                            <p:childTnLst>
                              <p:par>
                                <p:cTn id="35" presetID="41" presetClass="entr" presetSubtype="0" fill="hold" grpId="0" nodeType="afterEffect">
                                  <p:stCondLst>
                                    <p:cond delay="0"/>
                                  </p:stCondLst>
                                  <p:iterate type="lt">
                                    <p:tmPct val="10000"/>
                                  </p:iterate>
                                  <p:childTnLst>
                                    <p:set>
                                      <p:cBhvr>
                                        <p:cTn id="36" dur="1" fill="hold">
                                          <p:stCondLst>
                                            <p:cond delay="0"/>
                                          </p:stCondLst>
                                        </p:cTn>
                                        <p:tgtEl>
                                          <p:spTgt spid="19"/>
                                        </p:tgtEl>
                                        <p:attrNameLst>
                                          <p:attrName>style.visibility</p:attrName>
                                        </p:attrNameLst>
                                      </p:cBhvr>
                                      <p:to>
                                        <p:strVal val="visible"/>
                                      </p:to>
                                    </p:set>
                                    <p:anim calcmode="lin" valueType="num">
                                      <p:cBhvr>
                                        <p:cTn id="37" dur="500" fill="hold"/>
                                        <p:tgtEl>
                                          <p:spTgt spid="19"/>
                                        </p:tgtEl>
                                        <p:attrNameLst>
                                          <p:attrName>ppt_x</p:attrName>
                                        </p:attrNameLst>
                                      </p:cBhvr>
                                      <p:tavLst>
                                        <p:tav tm="0">
                                          <p:val>
                                            <p:strVal val="#ppt_x"/>
                                          </p:val>
                                        </p:tav>
                                        <p:tav tm="50000">
                                          <p:val>
                                            <p:strVal val="#ppt_x+.1"/>
                                          </p:val>
                                        </p:tav>
                                        <p:tav tm="100000">
                                          <p:val>
                                            <p:strVal val="#ppt_x"/>
                                          </p:val>
                                        </p:tav>
                                      </p:tavLst>
                                    </p:anim>
                                    <p:anim calcmode="lin" valueType="num">
                                      <p:cBhvr>
                                        <p:cTn id="38" dur="500" fill="hold"/>
                                        <p:tgtEl>
                                          <p:spTgt spid="19"/>
                                        </p:tgtEl>
                                        <p:attrNameLst>
                                          <p:attrName>ppt_y</p:attrName>
                                        </p:attrNameLst>
                                      </p:cBhvr>
                                      <p:tavLst>
                                        <p:tav tm="0">
                                          <p:val>
                                            <p:strVal val="#ppt_y"/>
                                          </p:val>
                                        </p:tav>
                                        <p:tav tm="100000">
                                          <p:val>
                                            <p:strVal val="#ppt_y"/>
                                          </p:val>
                                        </p:tav>
                                      </p:tavLst>
                                    </p:anim>
                                    <p:anim calcmode="lin" valueType="num">
                                      <p:cBhvr>
                                        <p:cTn id="39" dur="500" fill="hold"/>
                                        <p:tgtEl>
                                          <p:spTgt spid="19"/>
                                        </p:tgtEl>
                                        <p:attrNameLst>
                                          <p:attrName>ppt_h</p:attrName>
                                        </p:attrNameLst>
                                      </p:cBhvr>
                                      <p:tavLst>
                                        <p:tav tm="0">
                                          <p:val>
                                            <p:strVal val="#ppt_h/10"/>
                                          </p:val>
                                        </p:tav>
                                        <p:tav tm="50000">
                                          <p:val>
                                            <p:strVal val="#ppt_h+.01"/>
                                          </p:val>
                                        </p:tav>
                                        <p:tav tm="100000">
                                          <p:val>
                                            <p:strVal val="#ppt_h"/>
                                          </p:val>
                                        </p:tav>
                                      </p:tavLst>
                                    </p:anim>
                                    <p:anim calcmode="lin" valueType="num">
                                      <p:cBhvr>
                                        <p:cTn id="40" dur="500" fill="hold"/>
                                        <p:tgtEl>
                                          <p:spTgt spid="19"/>
                                        </p:tgtEl>
                                        <p:attrNameLst>
                                          <p:attrName>ppt_w</p:attrName>
                                        </p:attrNameLst>
                                      </p:cBhvr>
                                      <p:tavLst>
                                        <p:tav tm="0">
                                          <p:val>
                                            <p:strVal val="#ppt_w/10"/>
                                          </p:val>
                                        </p:tav>
                                        <p:tav tm="50000">
                                          <p:val>
                                            <p:strVal val="#ppt_w+.01"/>
                                          </p:val>
                                        </p:tav>
                                        <p:tav tm="100000">
                                          <p:val>
                                            <p:strVal val="#ppt_w"/>
                                          </p:val>
                                        </p:tav>
                                      </p:tavLst>
                                    </p:anim>
                                    <p:animEffect transition="in" filter="fade">
                                      <p:cBhvr>
                                        <p:cTn id="41" dur="500" tmFilter="0,0; .5, 1; 1, 1"/>
                                        <p:tgtEl>
                                          <p:spTgt spid="19"/>
                                        </p:tgtEl>
                                      </p:cBhvr>
                                    </p:animEffect>
                                  </p:childTnLst>
                                </p:cTn>
                              </p:par>
                            </p:childTnLst>
                          </p:cTn>
                        </p:par>
                        <p:par>
                          <p:cTn id="42" fill="hold">
                            <p:stCondLst>
                              <p:cond delay="6900"/>
                            </p:stCondLst>
                            <p:childTnLst>
                              <p:par>
                                <p:cTn id="43" presetID="26" presetClass="emph" presetSubtype="0" fill="hold" grpId="1" nodeType="afterEffect">
                                  <p:stCondLst>
                                    <p:cond delay="0"/>
                                  </p:stCondLst>
                                  <p:iterate type="lt">
                                    <p:tmPct val="0"/>
                                  </p:iterate>
                                  <p:childTnLst>
                                    <p:animEffect transition="out" filter="fade">
                                      <p:cBhvr>
                                        <p:cTn id="44" dur="500" tmFilter="0, 0; .2, .5; .8, .5; 1, 0"/>
                                        <p:tgtEl>
                                          <p:spTgt spid="19"/>
                                        </p:tgtEl>
                                      </p:cBhvr>
                                    </p:animEffect>
                                    <p:animScale>
                                      <p:cBhvr>
                                        <p:cTn id="45" dur="250" autoRev="1" fill="hold"/>
                                        <p:tgtEl>
                                          <p:spTgt spid="19"/>
                                        </p:tgtEl>
                                      </p:cBhvr>
                                      <p:by x="105000" y="105000"/>
                                    </p:animScale>
                                  </p:childTnLst>
                                </p:cTn>
                              </p:par>
                            </p:childTnLst>
                          </p:cTn>
                        </p:par>
                        <p:par>
                          <p:cTn id="46" fill="hold">
                            <p:stCondLst>
                              <p:cond delay="7400"/>
                            </p:stCondLst>
                            <p:childTnLst>
                              <p:par>
                                <p:cTn id="47" presetID="41" presetClass="entr" presetSubtype="0" fill="hold" grpId="0" nodeType="afterEffect">
                                  <p:stCondLst>
                                    <p:cond delay="0"/>
                                  </p:stCondLst>
                                  <p:iterate type="lt">
                                    <p:tmPct val="10000"/>
                                  </p:iterate>
                                  <p:childTnLst>
                                    <p:set>
                                      <p:cBhvr>
                                        <p:cTn id="48" dur="1" fill="hold">
                                          <p:stCondLst>
                                            <p:cond delay="0"/>
                                          </p:stCondLst>
                                        </p:cTn>
                                        <p:tgtEl>
                                          <p:spTgt spid="21"/>
                                        </p:tgtEl>
                                        <p:attrNameLst>
                                          <p:attrName>style.visibility</p:attrName>
                                        </p:attrNameLst>
                                      </p:cBhvr>
                                      <p:to>
                                        <p:strVal val="visible"/>
                                      </p:to>
                                    </p:set>
                                    <p:anim calcmode="lin" valueType="num">
                                      <p:cBhvr>
                                        <p:cTn id="49" dur="500" fill="hold"/>
                                        <p:tgtEl>
                                          <p:spTgt spid="21"/>
                                        </p:tgtEl>
                                        <p:attrNameLst>
                                          <p:attrName>ppt_x</p:attrName>
                                        </p:attrNameLst>
                                      </p:cBhvr>
                                      <p:tavLst>
                                        <p:tav tm="0">
                                          <p:val>
                                            <p:strVal val="#ppt_x"/>
                                          </p:val>
                                        </p:tav>
                                        <p:tav tm="50000">
                                          <p:val>
                                            <p:strVal val="#ppt_x+.1"/>
                                          </p:val>
                                        </p:tav>
                                        <p:tav tm="100000">
                                          <p:val>
                                            <p:strVal val="#ppt_x"/>
                                          </p:val>
                                        </p:tav>
                                      </p:tavLst>
                                    </p:anim>
                                    <p:anim calcmode="lin" valueType="num">
                                      <p:cBhvr>
                                        <p:cTn id="50" dur="500" fill="hold"/>
                                        <p:tgtEl>
                                          <p:spTgt spid="21"/>
                                        </p:tgtEl>
                                        <p:attrNameLst>
                                          <p:attrName>ppt_y</p:attrName>
                                        </p:attrNameLst>
                                      </p:cBhvr>
                                      <p:tavLst>
                                        <p:tav tm="0">
                                          <p:val>
                                            <p:strVal val="#ppt_y"/>
                                          </p:val>
                                        </p:tav>
                                        <p:tav tm="100000">
                                          <p:val>
                                            <p:strVal val="#ppt_y"/>
                                          </p:val>
                                        </p:tav>
                                      </p:tavLst>
                                    </p:anim>
                                    <p:anim calcmode="lin" valueType="num">
                                      <p:cBhvr>
                                        <p:cTn id="51" dur="500" fill="hold"/>
                                        <p:tgtEl>
                                          <p:spTgt spid="21"/>
                                        </p:tgtEl>
                                        <p:attrNameLst>
                                          <p:attrName>ppt_h</p:attrName>
                                        </p:attrNameLst>
                                      </p:cBhvr>
                                      <p:tavLst>
                                        <p:tav tm="0">
                                          <p:val>
                                            <p:strVal val="#ppt_h/10"/>
                                          </p:val>
                                        </p:tav>
                                        <p:tav tm="50000">
                                          <p:val>
                                            <p:strVal val="#ppt_h+.01"/>
                                          </p:val>
                                        </p:tav>
                                        <p:tav tm="100000">
                                          <p:val>
                                            <p:strVal val="#ppt_h"/>
                                          </p:val>
                                        </p:tav>
                                      </p:tavLst>
                                    </p:anim>
                                    <p:anim calcmode="lin" valueType="num">
                                      <p:cBhvr>
                                        <p:cTn id="52" dur="500" fill="hold"/>
                                        <p:tgtEl>
                                          <p:spTgt spid="21"/>
                                        </p:tgtEl>
                                        <p:attrNameLst>
                                          <p:attrName>ppt_w</p:attrName>
                                        </p:attrNameLst>
                                      </p:cBhvr>
                                      <p:tavLst>
                                        <p:tav tm="0">
                                          <p:val>
                                            <p:strVal val="#ppt_w/10"/>
                                          </p:val>
                                        </p:tav>
                                        <p:tav tm="50000">
                                          <p:val>
                                            <p:strVal val="#ppt_w+.01"/>
                                          </p:val>
                                        </p:tav>
                                        <p:tav tm="100000">
                                          <p:val>
                                            <p:strVal val="#ppt_w"/>
                                          </p:val>
                                        </p:tav>
                                      </p:tavLst>
                                    </p:anim>
                                    <p:animEffect transition="in" filter="fade">
                                      <p:cBhvr>
                                        <p:cTn id="53" dur="500" tmFilter="0,0; .5, 1; 1, 1"/>
                                        <p:tgtEl>
                                          <p:spTgt spid="21"/>
                                        </p:tgtEl>
                                      </p:cBhvr>
                                    </p:animEffect>
                                  </p:childTnLst>
                                </p:cTn>
                              </p:par>
                            </p:childTnLst>
                          </p:cTn>
                        </p:par>
                        <p:par>
                          <p:cTn id="54" fill="hold">
                            <p:stCondLst>
                              <p:cond delay="8900"/>
                            </p:stCondLst>
                            <p:childTnLst>
                              <p:par>
                                <p:cTn id="55" presetID="26" presetClass="emph" presetSubtype="0" fill="hold" grpId="1" nodeType="afterEffect">
                                  <p:stCondLst>
                                    <p:cond delay="0"/>
                                  </p:stCondLst>
                                  <p:iterate type="lt">
                                    <p:tmPct val="0"/>
                                  </p:iterate>
                                  <p:childTnLst>
                                    <p:animEffect transition="out" filter="fade">
                                      <p:cBhvr>
                                        <p:cTn id="56" dur="500" tmFilter="0, 0; .2, .5; .8, .5; 1, 0"/>
                                        <p:tgtEl>
                                          <p:spTgt spid="21"/>
                                        </p:tgtEl>
                                      </p:cBhvr>
                                    </p:animEffect>
                                    <p:animScale>
                                      <p:cBhvr>
                                        <p:cTn id="57" dur="250" autoRev="1" fill="hold"/>
                                        <p:tgtEl>
                                          <p:spTgt spid="21"/>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P spid="18" grpId="1"/>
      <p:bldP spid="19" grpId="0"/>
      <p:bldP spid="19" grpId="1"/>
      <p:bldP spid="20" grpId="0"/>
      <p:bldP spid="20" grpId="1"/>
      <p:bldP spid="21" grpId="0"/>
      <p:bldP spid="21" grpId="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C:\Users\Administrator\Desktop\12.jpg"/>
          <p:cNvPicPr>
            <a:picLocks noChangeAspect="1" noChangeArrowheads="1"/>
          </p:cNvPicPr>
          <p:nvPr/>
        </p:nvPicPr>
        <p:blipFill>
          <a:blip r:embed="rId4" cstate="print"/>
          <a:srcRect/>
          <a:stretch>
            <a:fillRect/>
          </a:stretch>
        </p:blipFill>
        <p:spPr bwMode="auto">
          <a:xfrm>
            <a:off x="1588" y="-3174"/>
            <a:ext cx="9144000" cy="5148262"/>
          </a:xfrm>
          <a:prstGeom prst="rect">
            <a:avLst/>
          </a:prstGeom>
          <a:noFill/>
        </p:spPr>
      </p:pic>
      <p:sp>
        <p:nvSpPr>
          <p:cNvPr id="14" name="文本框 7"/>
          <p:cNvSpPr txBox="1"/>
          <p:nvPr/>
        </p:nvSpPr>
        <p:spPr>
          <a:xfrm>
            <a:off x="3118299" y="2351961"/>
            <a:ext cx="2908994" cy="484898"/>
          </a:xfrm>
          <a:prstGeom prst="rect">
            <a:avLst/>
          </a:prstGeom>
          <a:noFill/>
        </p:spPr>
        <p:txBody>
          <a:bodyPr wrap="none" lIns="68594" tIns="34297" rIns="68594" bIns="34297" rtlCol="0">
            <a:spAutoFit/>
          </a:bodyPr>
          <a:lstStyle/>
          <a:p>
            <a:pPr algn="ctr" defTabSz="685800">
              <a:defRPr/>
            </a:pPr>
            <a:r>
              <a:rPr lang="zh-CN" altLang="en-US" sz="2700" dirty="0">
                <a:solidFill>
                  <a:schemeClr val="accent5"/>
                </a:solidFill>
                <a:latin typeface="Arial" panose="020B0604020202020204"/>
                <a:ea typeface="微软雅黑" panose="020B0503020204020204" pitchFamily="34" charset="-122"/>
              </a:rPr>
              <a:t>标题文字添加此处</a:t>
            </a:r>
          </a:p>
        </p:txBody>
      </p:sp>
      <p:grpSp>
        <p:nvGrpSpPr>
          <p:cNvPr id="15" name="组合 10"/>
          <p:cNvGrpSpPr/>
          <p:nvPr/>
        </p:nvGrpSpPr>
        <p:grpSpPr>
          <a:xfrm>
            <a:off x="2948402" y="2986045"/>
            <a:ext cx="3295281" cy="277085"/>
            <a:chOff x="4157009" y="3440531"/>
            <a:chExt cx="4392945" cy="369331"/>
          </a:xfrm>
        </p:grpSpPr>
        <p:sp>
          <p:nvSpPr>
            <p:cNvPr id="16" name="文本框 8"/>
            <p:cNvSpPr txBox="1"/>
            <p:nvPr/>
          </p:nvSpPr>
          <p:spPr>
            <a:xfrm>
              <a:off x="4157009"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sp>
          <p:nvSpPr>
            <p:cNvPr id="17" name="文本框 9"/>
            <p:cNvSpPr txBox="1"/>
            <p:nvPr/>
          </p:nvSpPr>
          <p:spPr>
            <a:xfrm>
              <a:off x="6373290"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grpSp>
      <p:grpSp>
        <p:nvGrpSpPr>
          <p:cNvPr id="18" name="组合 11"/>
          <p:cNvGrpSpPr/>
          <p:nvPr/>
        </p:nvGrpSpPr>
        <p:grpSpPr>
          <a:xfrm>
            <a:off x="2948402" y="3309995"/>
            <a:ext cx="3295281" cy="277085"/>
            <a:chOff x="4157009" y="3440531"/>
            <a:chExt cx="4392945" cy="369331"/>
          </a:xfrm>
        </p:grpSpPr>
        <p:sp>
          <p:nvSpPr>
            <p:cNvPr id="19" name="文本框 12"/>
            <p:cNvSpPr txBox="1"/>
            <p:nvPr/>
          </p:nvSpPr>
          <p:spPr>
            <a:xfrm>
              <a:off x="4157009"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sp>
          <p:nvSpPr>
            <p:cNvPr id="20" name="文本框 13"/>
            <p:cNvSpPr txBox="1"/>
            <p:nvPr/>
          </p:nvSpPr>
          <p:spPr>
            <a:xfrm>
              <a:off x="6373290"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grpSp>
      <p:grpSp>
        <p:nvGrpSpPr>
          <p:cNvPr id="21" name="组合 15"/>
          <p:cNvGrpSpPr/>
          <p:nvPr/>
        </p:nvGrpSpPr>
        <p:grpSpPr>
          <a:xfrm>
            <a:off x="3788722" y="1132384"/>
            <a:ext cx="1667049" cy="1108338"/>
            <a:chOff x="5398753" y="995149"/>
            <a:chExt cx="2222347" cy="1477327"/>
          </a:xfrm>
        </p:grpSpPr>
        <p:sp>
          <p:nvSpPr>
            <p:cNvPr id="22" name="文本框 5"/>
            <p:cNvSpPr txBox="1"/>
            <p:nvPr/>
          </p:nvSpPr>
          <p:spPr>
            <a:xfrm>
              <a:off x="5398753" y="995149"/>
              <a:ext cx="1391835" cy="1477327"/>
            </a:xfrm>
            <a:prstGeom prst="rect">
              <a:avLst/>
            </a:prstGeom>
            <a:noFill/>
          </p:spPr>
          <p:txBody>
            <a:bodyPr wrap="none" rtlCol="0">
              <a:spAutoFit/>
            </a:bodyPr>
            <a:lstStyle/>
            <a:p>
              <a:pPr algn="ctr"/>
              <a:r>
                <a:rPr lang="en-US" altLang="zh-CN" sz="6600" b="1" dirty="0">
                  <a:solidFill>
                    <a:schemeClr val="accent1"/>
                  </a:solidFill>
                </a:rPr>
                <a:t>01</a:t>
              </a:r>
              <a:endParaRPr lang="zh-CN" altLang="en-US" sz="6600" b="1" dirty="0">
                <a:solidFill>
                  <a:schemeClr val="accent1"/>
                </a:solidFill>
              </a:endParaRPr>
            </a:p>
          </p:txBody>
        </p:sp>
        <p:sp>
          <p:nvSpPr>
            <p:cNvPr id="23" name="文本框 14"/>
            <p:cNvSpPr txBox="1"/>
            <p:nvPr/>
          </p:nvSpPr>
          <p:spPr>
            <a:xfrm>
              <a:off x="6682381" y="1623163"/>
              <a:ext cx="938719" cy="615553"/>
            </a:xfrm>
            <a:prstGeom prst="rect">
              <a:avLst/>
            </a:prstGeom>
            <a:noFill/>
          </p:spPr>
          <p:txBody>
            <a:bodyPr wrap="none" rtlCol="0">
              <a:spAutoFit/>
            </a:bodyPr>
            <a:lstStyle/>
            <a:p>
              <a:r>
                <a:rPr lang="en-US" altLang="zh-CN" sz="2400" dirty="0">
                  <a:solidFill>
                    <a:schemeClr val="accent5"/>
                  </a:solidFill>
                </a:rPr>
                <a:t>part</a:t>
              </a:r>
              <a:endParaRPr lang="zh-CN" altLang="en-US" sz="2400" dirty="0">
                <a:solidFill>
                  <a:schemeClr val="accent5"/>
                </a:solidFill>
              </a:endParaRPr>
            </a:p>
          </p:txBody>
        </p:sp>
      </p:grpSp>
      <p:cxnSp>
        <p:nvCxnSpPr>
          <p:cNvPr id="24" name="直接连接符 23"/>
          <p:cNvCxnSpPr/>
          <p:nvPr/>
        </p:nvCxnSpPr>
        <p:spPr>
          <a:xfrm>
            <a:off x="3770125" y="2204232"/>
            <a:ext cx="1649091" cy="0"/>
          </a:xfrm>
          <a:prstGeom prst="line">
            <a:avLst/>
          </a:prstGeom>
          <a:ln w="25400" cap="rnd">
            <a:solidFill>
              <a:schemeClr val="accent5">
                <a:lumMod val="60000"/>
                <a:lumOff val="40000"/>
              </a:schemeClr>
            </a:solidFill>
            <a:roun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med" advClick="0" advTm="4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strVal val="#ppt_w+.3"/>
                                          </p:val>
                                        </p:tav>
                                        <p:tav tm="100000">
                                          <p:val>
                                            <p:strVal val="#ppt_w"/>
                                          </p:val>
                                        </p:tav>
                                      </p:tavLst>
                                    </p:anim>
                                    <p:anim calcmode="lin" valueType="num">
                                      <p:cBhvr>
                                        <p:cTn id="8" dur="1000" fill="hold"/>
                                        <p:tgtEl>
                                          <p:spTgt spid="25"/>
                                        </p:tgtEl>
                                        <p:attrNameLst>
                                          <p:attrName>ppt_h</p:attrName>
                                        </p:attrNameLst>
                                      </p:cBhvr>
                                      <p:tavLst>
                                        <p:tav tm="0">
                                          <p:val>
                                            <p:strVal val="#ppt_h"/>
                                          </p:val>
                                        </p:tav>
                                        <p:tav tm="100000">
                                          <p:val>
                                            <p:strVal val="#ppt_h"/>
                                          </p:val>
                                        </p:tav>
                                      </p:tavLst>
                                    </p:anim>
                                    <p:animEffect transition="in" filter="fade">
                                      <p:cBhvr>
                                        <p:cTn id="9" dur="10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21"/>
                                        </p:tgtEl>
                                        <p:attrNameLst>
                                          <p:attrName>style.visibility</p:attrName>
                                        </p:attrNameLst>
                                      </p:cBhvr>
                                      <p:to>
                                        <p:strVal val="visible"/>
                                      </p:to>
                                    </p:set>
                                    <p:animEffect transition="in" filter="fade">
                                      <p:cBhvr>
                                        <p:cTn id="14" dur="1000"/>
                                        <p:tgtEl>
                                          <p:spTgt spid="21"/>
                                        </p:tgtEl>
                                      </p:cBhvr>
                                    </p:animEffect>
                                    <p:anim calcmode="lin" valueType="num">
                                      <p:cBhvr>
                                        <p:cTn id="15" dur="1000" fill="hold"/>
                                        <p:tgtEl>
                                          <p:spTgt spid="21"/>
                                        </p:tgtEl>
                                        <p:attrNameLst>
                                          <p:attrName>ppt_x</p:attrName>
                                        </p:attrNameLst>
                                      </p:cBhvr>
                                      <p:tavLst>
                                        <p:tav tm="0">
                                          <p:val>
                                            <p:strVal val="#ppt_x"/>
                                          </p:val>
                                        </p:tav>
                                        <p:tav tm="100000">
                                          <p:val>
                                            <p:strVal val="#ppt_x"/>
                                          </p:val>
                                        </p:tav>
                                      </p:tavLst>
                                    </p:anim>
                                    <p:anim calcmode="lin" valueType="num">
                                      <p:cBhvr>
                                        <p:cTn id="16" dur="1000" fill="hold"/>
                                        <p:tgtEl>
                                          <p:spTgt spid="21"/>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1+#ppt_w/2"/>
                                          </p:val>
                                        </p:tav>
                                        <p:tav tm="100000">
                                          <p:val>
                                            <p:strVal val="#ppt_x"/>
                                          </p:val>
                                        </p:tav>
                                      </p:tavLst>
                                    </p:anim>
                                    <p:anim calcmode="lin" valueType="num">
                                      <p:cBhvr additive="base">
                                        <p:cTn id="22"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15"/>
                                        </p:tgtEl>
                                        <p:attrNameLst>
                                          <p:attrName>style.visibility</p:attrName>
                                        </p:attrNameLst>
                                      </p:cBhvr>
                                      <p:to>
                                        <p:strVal val="visible"/>
                                      </p:to>
                                    </p:set>
                                    <p:animEffect transition="in" filter="fade">
                                      <p:cBhvr>
                                        <p:cTn id="33" dur="1000"/>
                                        <p:tgtEl>
                                          <p:spTgt spid="15"/>
                                        </p:tgtEl>
                                      </p:cBhvr>
                                    </p:animEffect>
                                    <p:anim calcmode="lin" valueType="num">
                                      <p:cBhvr>
                                        <p:cTn id="34" dur="1000" fill="hold"/>
                                        <p:tgtEl>
                                          <p:spTgt spid="15"/>
                                        </p:tgtEl>
                                        <p:attrNameLst>
                                          <p:attrName>ppt_x</p:attrName>
                                        </p:attrNameLst>
                                      </p:cBhvr>
                                      <p:tavLst>
                                        <p:tav tm="0">
                                          <p:val>
                                            <p:strVal val="#ppt_x"/>
                                          </p:val>
                                        </p:tav>
                                        <p:tav tm="100000">
                                          <p:val>
                                            <p:strVal val="#ppt_x"/>
                                          </p:val>
                                        </p:tav>
                                      </p:tavLst>
                                    </p:anim>
                                    <p:anim calcmode="lin" valueType="num">
                                      <p:cBhvr>
                                        <p:cTn id="35"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18"/>
                                        </p:tgtEl>
                                        <p:attrNameLst>
                                          <p:attrName>style.visibility</p:attrName>
                                        </p:attrNameLst>
                                      </p:cBhvr>
                                      <p:to>
                                        <p:strVal val="visible"/>
                                      </p:to>
                                    </p:set>
                                    <p:animEffect transition="in" filter="fade">
                                      <p:cBhvr>
                                        <p:cTn id="40" dur="1000"/>
                                        <p:tgtEl>
                                          <p:spTgt spid="18"/>
                                        </p:tgtEl>
                                      </p:cBhvr>
                                    </p:animEffect>
                                    <p:anim calcmode="lin" valueType="num">
                                      <p:cBhvr>
                                        <p:cTn id="41" dur="1000" fill="hold"/>
                                        <p:tgtEl>
                                          <p:spTgt spid="18"/>
                                        </p:tgtEl>
                                        <p:attrNameLst>
                                          <p:attrName>ppt_x</p:attrName>
                                        </p:attrNameLst>
                                      </p:cBhvr>
                                      <p:tavLst>
                                        <p:tav tm="0">
                                          <p:val>
                                            <p:strVal val="#ppt_x"/>
                                          </p:val>
                                        </p:tav>
                                        <p:tav tm="100000">
                                          <p:val>
                                            <p:strVal val="#ppt_x"/>
                                          </p:val>
                                        </p:tav>
                                      </p:tavLst>
                                    </p:anim>
                                    <p:anim calcmode="lin" valueType="num">
                                      <p:cBhvr>
                                        <p:cTn id="42"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9" name="Straight Arrow Connector 48"/>
          <p:cNvCxnSpPr/>
          <p:nvPr/>
        </p:nvCxnSpPr>
        <p:spPr>
          <a:xfrm>
            <a:off x="252" y="2734909"/>
            <a:ext cx="8387759" cy="0"/>
          </a:xfrm>
          <a:prstGeom prst="straightConnector1">
            <a:avLst/>
          </a:prstGeom>
          <a:ln w="114300">
            <a:solidFill>
              <a:schemeClr val="bg1">
                <a:lumMod val="75000"/>
              </a:schemeClr>
            </a:solidFill>
            <a:tailEnd type="triangle"/>
          </a:ln>
        </p:spPr>
        <p:style>
          <a:lnRef idx="1">
            <a:schemeClr val="accent1"/>
          </a:lnRef>
          <a:fillRef idx="0">
            <a:schemeClr val="accent1"/>
          </a:fillRef>
          <a:effectRef idx="0">
            <a:schemeClr val="accent1"/>
          </a:effectRef>
          <a:fontRef idx="minor">
            <a:schemeClr val="tx1"/>
          </a:fontRef>
        </p:style>
      </p:cxnSp>
      <p:grpSp>
        <p:nvGrpSpPr>
          <p:cNvPr id="2" name="Group 11"/>
          <p:cNvGrpSpPr/>
          <p:nvPr/>
        </p:nvGrpSpPr>
        <p:grpSpPr>
          <a:xfrm>
            <a:off x="5373526" y="2421265"/>
            <a:ext cx="1696963" cy="191035"/>
            <a:chOff x="7163516" y="3227357"/>
            <a:chExt cx="2262348" cy="254634"/>
          </a:xfrm>
          <a:solidFill>
            <a:schemeClr val="accent4"/>
          </a:solidFill>
        </p:grpSpPr>
        <p:sp>
          <p:nvSpPr>
            <p:cNvPr id="52" name="Rectangle 51"/>
            <p:cNvSpPr/>
            <p:nvPr/>
          </p:nvSpPr>
          <p:spPr>
            <a:xfrm>
              <a:off x="7163516"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8" name="Oval 57"/>
            <p:cNvSpPr/>
            <p:nvPr/>
          </p:nvSpPr>
          <p:spPr>
            <a:xfrm>
              <a:off x="9171230"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59" name="Text Placeholder 32"/>
          <p:cNvSpPr txBox="1"/>
          <p:nvPr/>
        </p:nvSpPr>
        <p:spPr>
          <a:xfrm>
            <a:off x="1546786" y="1970032"/>
            <a:ext cx="1237902" cy="44333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60" name="Text Placeholder 33"/>
          <p:cNvSpPr txBox="1"/>
          <p:nvPr/>
        </p:nvSpPr>
        <p:spPr>
          <a:xfrm>
            <a:off x="1546786" y="1768427"/>
            <a:ext cx="932646"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1" name="Oval 60"/>
          <p:cNvSpPr>
            <a:spLocks noChangeAspect="1"/>
          </p:cNvSpPr>
          <p:nvPr/>
        </p:nvSpPr>
        <p:spPr>
          <a:xfrm>
            <a:off x="1958716" y="1257802"/>
            <a:ext cx="414043" cy="41412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文字</a:t>
            </a:r>
            <a:endParaRPr lang="en-US" altLang="zh-CN"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2" name="Text Placeholder 32"/>
          <p:cNvSpPr txBox="1"/>
          <p:nvPr/>
        </p:nvSpPr>
        <p:spPr>
          <a:xfrm>
            <a:off x="3153113" y="1970032"/>
            <a:ext cx="1237902" cy="44333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63" name="Text Placeholder 33"/>
          <p:cNvSpPr txBox="1"/>
          <p:nvPr/>
        </p:nvSpPr>
        <p:spPr>
          <a:xfrm>
            <a:off x="3153112" y="1768427"/>
            <a:ext cx="932646"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4" name="Oval 63"/>
          <p:cNvSpPr>
            <a:spLocks noChangeAspect="1"/>
          </p:cNvSpPr>
          <p:nvPr/>
        </p:nvSpPr>
        <p:spPr>
          <a:xfrm>
            <a:off x="3565042" y="1257802"/>
            <a:ext cx="414043" cy="4141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文字</a:t>
            </a:r>
            <a:endParaRPr lang="en-US" altLang="zh-CN"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5" name="Text Placeholder 32"/>
          <p:cNvSpPr txBox="1"/>
          <p:nvPr/>
        </p:nvSpPr>
        <p:spPr>
          <a:xfrm>
            <a:off x="4748195" y="1970032"/>
            <a:ext cx="1237902" cy="44333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66" name="Text Placeholder 33"/>
          <p:cNvSpPr txBox="1"/>
          <p:nvPr/>
        </p:nvSpPr>
        <p:spPr>
          <a:xfrm>
            <a:off x="4748195" y="1768427"/>
            <a:ext cx="932646"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7" name="Oval 66"/>
          <p:cNvSpPr>
            <a:spLocks noChangeAspect="1"/>
          </p:cNvSpPr>
          <p:nvPr/>
        </p:nvSpPr>
        <p:spPr>
          <a:xfrm>
            <a:off x="5160124" y="1257802"/>
            <a:ext cx="414043" cy="41412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文字</a:t>
            </a:r>
            <a:endParaRPr lang="en-US" altLang="zh-CN"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68" name="Text Placeholder 32"/>
          <p:cNvSpPr txBox="1"/>
          <p:nvPr/>
        </p:nvSpPr>
        <p:spPr>
          <a:xfrm>
            <a:off x="6354521" y="1970032"/>
            <a:ext cx="1237902" cy="44333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69" name="Text Placeholder 33"/>
          <p:cNvSpPr txBox="1"/>
          <p:nvPr/>
        </p:nvSpPr>
        <p:spPr>
          <a:xfrm>
            <a:off x="6354521" y="1768427"/>
            <a:ext cx="932646"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0" name="Oval 69"/>
          <p:cNvSpPr>
            <a:spLocks noChangeAspect="1"/>
          </p:cNvSpPr>
          <p:nvPr/>
        </p:nvSpPr>
        <p:spPr>
          <a:xfrm>
            <a:off x="6766450" y="1257802"/>
            <a:ext cx="414043" cy="41412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文字</a:t>
            </a:r>
            <a:endParaRPr lang="en-US" altLang="zh-CN"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3" name="Group 10"/>
          <p:cNvGrpSpPr/>
          <p:nvPr/>
        </p:nvGrpSpPr>
        <p:grpSpPr>
          <a:xfrm>
            <a:off x="5373526" y="2877094"/>
            <a:ext cx="1696963" cy="191035"/>
            <a:chOff x="7163516" y="3834942"/>
            <a:chExt cx="2262348" cy="254634"/>
          </a:xfrm>
          <a:solidFill>
            <a:schemeClr val="accent4"/>
          </a:solidFill>
        </p:grpSpPr>
        <p:sp>
          <p:nvSpPr>
            <p:cNvPr id="73" name="Rectangle 72"/>
            <p:cNvSpPr/>
            <p:nvPr/>
          </p:nvSpPr>
          <p:spPr>
            <a:xfrm>
              <a:off x="7163516"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9" name="Oval 78"/>
            <p:cNvSpPr/>
            <p:nvPr/>
          </p:nvSpPr>
          <p:spPr>
            <a:xfrm>
              <a:off x="9171230"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80" name="Text Placeholder 32"/>
          <p:cNvSpPr txBox="1"/>
          <p:nvPr/>
        </p:nvSpPr>
        <p:spPr>
          <a:xfrm>
            <a:off x="1546786" y="4028661"/>
            <a:ext cx="1237902" cy="44333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81" name="Text Placeholder 33"/>
          <p:cNvSpPr txBox="1"/>
          <p:nvPr/>
        </p:nvSpPr>
        <p:spPr>
          <a:xfrm>
            <a:off x="1546786" y="3837064"/>
            <a:ext cx="932646"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a:t>
            </a:r>
            <a:endParaRPr lang="en-AU"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2" name="Oval 81"/>
          <p:cNvSpPr>
            <a:spLocks noChangeAspect="1"/>
          </p:cNvSpPr>
          <p:nvPr/>
        </p:nvSpPr>
        <p:spPr>
          <a:xfrm>
            <a:off x="1958716" y="3326439"/>
            <a:ext cx="414043" cy="414122"/>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文字</a:t>
            </a:r>
            <a:endParaRPr lang="en-US" altLang="zh-CN"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3" name="Text Placeholder 32"/>
          <p:cNvSpPr txBox="1"/>
          <p:nvPr/>
        </p:nvSpPr>
        <p:spPr>
          <a:xfrm>
            <a:off x="3153113" y="4028661"/>
            <a:ext cx="1237902" cy="44333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84" name="Text Placeholder 33"/>
          <p:cNvSpPr txBox="1"/>
          <p:nvPr/>
        </p:nvSpPr>
        <p:spPr>
          <a:xfrm>
            <a:off x="3153112" y="3837064"/>
            <a:ext cx="932646"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5" name="Oval 84"/>
          <p:cNvSpPr>
            <a:spLocks noChangeAspect="1"/>
          </p:cNvSpPr>
          <p:nvPr/>
        </p:nvSpPr>
        <p:spPr>
          <a:xfrm>
            <a:off x="3565042" y="3326439"/>
            <a:ext cx="414043" cy="414122"/>
          </a:xfrm>
          <a:prstGeom prst="ellips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文字</a:t>
            </a:r>
            <a:endParaRPr 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6" name="Text Placeholder 32"/>
          <p:cNvSpPr txBox="1"/>
          <p:nvPr/>
        </p:nvSpPr>
        <p:spPr>
          <a:xfrm>
            <a:off x="4748195" y="4028661"/>
            <a:ext cx="1237902" cy="44333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87" name="Text Placeholder 33"/>
          <p:cNvSpPr txBox="1"/>
          <p:nvPr/>
        </p:nvSpPr>
        <p:spPr>
          <a:xfrm>
            <a:off x="4748195" y="3837064"/>
            <a:ext cx="932646"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AU"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8" name="Oval 87"/>
          <p:cNvSpPr>
            <a:spLocks noChangeAspect="1"/>
          </p:cNvSpPr>
          <p:nvPr/>
        </p:nvSpPr>
        <p:spPr>
          <a:xfrm>
            <a:off x="5160124" y="3326439"/>
            <a:ext cx="414043" cy="414122"/>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文字</a:t>
            </a:r>
            <a:endParaRPr 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89" name="Text Placeholder 32"/>
          <p:cNvSpPr txBox="1"/>
          <p:nvPr/>
        </p:nvSpPr>
        <p:spPr>
          <a:xfrm>
            <a:off x="6354521" y="4028661"/>
            <a:ext cx="1237902" cy="443335"/>
          </a:xfrm>
          <a:prstGeom prst="rect">
            <a:avLst/>
          </a:prstGeom>
        </p:spPr>
        <p:txBody>
          <a:bodyPr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Please replace text, click add relevant headline, modify the text content, also can copy your content to this directly.</a:t>
            </a:r>
          </a:p>
        </p:txBody>
      </p:sp>
      <p:sp>
        <p:nvSpPr>
          <p:cNvPr id="90" name="Text Placeholder 33"/>
          <p:cNvSpPr txBox="1"/>
          <p:nvPr/>
        </p:nvSpPr>
        <p:spPr>
          <a:xfrm>
            <a:off x="6354521" y="3837064"/>
            <a:ext cx="932646" cy="184666"/>
          </a:xfrm>
          <a:prstGeom prst="rect">
            <a:avLst/>
          </a:prstGeom>
        </p:spPr>
        <p:txBody>
          <a:bodyPr wrap="square" lIns="0" tIns="0" rIns="0" bIns="0">
            <a:spAutoFit/>
          </a:bodyPr>
          <a:lst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Neris Thin" panose="00000300000000000000" pitchFamily="50" charset="0"/>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Neris Thin" panose="00000300000000000000" pitchFamily="50" charset="0"/>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Neris Thin" panose="00000300000000000000" pitchFamily="50" charset="0"/>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Neris Thin" panose="00000300000000000000" pitchFamily="50" charset="0"/>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marL="0" indent="0" algn="just">
              <a:lnSpc>
                <a:spcPct val="120000"/>
              </a:lnSpc>
              <a:spcBef>
                <a:spcPts val="0"/>
              </a:spcBef>
              <a:buNone/>
            </a:pPr>
            <a:r>
              <a:rPr lang="zh-CN" altLang="en-US"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a:t>
            </a:r>
            <a:endParaRPr lang="en-AU" sz="10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1" name="Oval 90"/>
          <p:cNvSpPr>
            <a:spLocks noChangeAspect="1"/>
          </p:cNvSpPr>
          <p:nvPr/>
        </p:nvSpPr>
        <p:spPr>
          <a:xfrm>
            <a:off x="6766450" y="3326439"/>
            <a:ext cx="414043" cy="414122"/>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0" tIns="0" rIns="0" bIns="0" numCol="1" spcCol="0" rtlCol="0" fromWordArt="0" anchor="ctr" anchorCtr="1" forceAA="0" compatLnSpc="1">
            <a:noAutofit/>
          </a:bodyPr>
          <a:lstStyle/>
          <a:p>
            <a:pPr algn="ctr">
              <a:lnSpc>
                <a:spcPct val="120000"/>
              </a:lnSpc>
            </a:pPr>
            <a:r>
              <a:rPr lang="zh-CN" altLang="en-US"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rPr>
              <a:t>文字</a:t>
            </a:r>
            <a:endParaRPr lang="en-US" altLang="zh-CN" sz="1000" dirty="0">
              <a:solidFill>
                <a:srgbClr val="FFFFFF"/>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6"/>
          <p:cNvGrpSpPr/>
          <p:nvPr/>
        </p:nvGrpSpPr>
        <p:grpSpPr>
          <a:xfrm>
            <a:off x="3772063" y="2421265"/>
            <a:ext cx="1696963" cy="191035"/>
            <a:chOff x="5028485" y="3227357"/>
            <a:chExt cx="2262348" cy="254634"/>
          </a:xfrm>
          <a:solidFill>
            <a:schemeClr val="accent3"/>
          </a:solidFill>
        </p:grpSpPr>
        <p:sp>
          <p:nvSpPr>
            <p:cNvPr id="51" name="Rectangle 50"/>
            <p:cNvSpPr/>
            <p:nvPr/>
          </p:nvSpPr>
          <p:spPr>
            <a:xfrm>
              <a:off x="5028485"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7" name="Oval 56"/>
            <p:cNvSpPr/>
            <p:nvPr/>
          </p:nvSpPr>
          <p:spPr>
            <a:xfrm>
              <a:off x="7036199"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5" name="Group 9"/>
          <p:cNvGrpSpPr/>
          <p:nvPr/>
        </p:nvGrpSpPr>
        <p:grpSpPr>
          <a:xfrm>
            <a:off x="3772063" y="2877094"/>
            <a:ext cx="1696963" cy="191035"/>
            <a:chOff x="5028485" y="3834942"/>
            <a:chExt cx="2262348" cy="254634"/>
          </a:xfrm>
          <a:solidFill>
            <a:schemeClr val="accent3"/>
          </a:solidFill>
        </p:grpSpPr>
        <p:sp>
          <p:nvSpPr>
            <p:cNvPr id="72" name="Rectangle 71"/>
            <p:cNvSpPr/>
            <p:nvPr/>
          </p:nvSpPr>
          <p:spPr>
            <a:xfrm>
              <a:off x="5028485"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8" name="Oval 77"/>
            <p:cNvSpPr/>
            <p:nvPr/>
          </p:nvSpPr>
          <p:spPr>
            <a:xfrm>
              <a:off x="7036199"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6" name="Group 4"/>
          <p:cNvGrpSpPr/>
          <p:nvPr/>
        </p:nvGrpSpPr>
        <p:grpSpPr>
          <a:xfrm>
            <a:off x="2230039" y="2421265"/>
            <a:ext cx="1637522" cy="191035"/>
            <a:chOff x="2972698" y="3227357"/>
            <a:chExt cx="2183104" cy="254634"/>
          </a:xfrm>
          <a:solidFill>
            <a:schemeClr val="accent2"/>
          </a:solidFill>
        </p:grpSpPr>
        <p:sp>
          <p:nvSpPr>
            <p:cNvPr id="54" name="Rectangle 53"/>
            <p:cNvSpPr/>
            <p:nvPr/>
          </p:nvSpPr>
          <p:spPr>
            <a:xfrm>
              <a:off x="2972698" y="3300674"/>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5" name="Oval 54"/>
            <p:cNvSpPr/>
            <p:nvPr/>
          </p:nvSpPr>
          <p:spPr>
            <a:xfrm>
              <a:off x="4901168" y="3227357"/>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7" name="Group 1"/>
          <p:cNvGrpSpPr/>
          <p:nvPr/>
        </p:nvGrpSpPr>
        <p:grpSpPr>
          <a:xfrm>
            <a:off x="251" y="2421265"/>
            <a:ext cx="2265847" cy="191035"/>
            <a:chOff x="0" y="3227357"/>
            <a:chExt cx="3020771" cy="254634"/>
          </a:xfrm>
        </p:grpSpPr>
        <p:sp>
          <p:nvSpPr>
            <p:cNvPr id="53" name="Rectangle 52"/>
            <p:cNvSpPr/>
            <p:nvPr/>
          </p:nvSpPr>
          <p:spPr>
            <a:xfrm>
              <a:off x="0" y="3300674"/>
              <a:ext cx="2882900"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6" name="Oval 55"/>
            <p:cNvSpPr/>
            <p:nvPr/>
          </p:nvSpPr>
          <p:spPr>
            <a:xfrm>
              <a:off x="2766137" y="3227357"/>
              <a:ext cx="254634" cy="2546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8" name="Group 5"/>
          <p:cNvGrpSpPr/>
          <p:nvPr/>
        </p:nvGrpSpPr>
        <p:grpSpPr>
          <a:xfrm>
            <a:off x="2230039" y="2877094"/>
            <a:ext cx="1637522" cy="191035"/>
            <a:chOff x="2972698" y="3834942"/>
            <a:chExt cx="2183104" cy="254634"/>
          </a:xfrm>
          <a:solidFill>
            <a:schemeClr val="accent2"/>
          </a:solidFill>
        </p:grpSpPr>
        <p:sp>
          <p:nvSpPr>
            <p:cNvPr id="75" name="Rectangle 74"/>
            <p:cNvSpPr/>
            <p:nvPr/>
          </p:nvSpPr>
          <p:spPr>
            <a:xfrm>
              <a:off x="2972698" y="3908259"/>
              <a:ext cx="2097777" cy="108000"/>
            </a:xfrm>
            <a:prstGeom prst="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6" name="Oval 75"/>
            <p:cNvSpPr/>
            <p:nvPr/>
          </p:nvSpPr>
          <p:spPr>
            <a:xfrm>
              <a:off x="4901168" y="3834942"/>
              <a:ext cx="254634" cy="25463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2"/>
          <p:cNvGrpSpPr/>
          <p:nvPr/>
        </p:nvGrpSpPr>
        <p:grpSpPr>
          <a:xfrm>
            <a:off x="251" y="2877094"/>
            <a:ext cx="2265847" cy="191035"/>
            <a:chOff x="0" y="3834942"/>
            <a:chExt cx="3020771" cy="254634"/>
          </a:xfrm>
        </p:grpSpPr>
        <p:sp>
          <p:nvSpPr>
            <p:cNvPr id="74" name="Rectangle 73"/>
            <p:cNvSpPr/>
            <p:nvPr/>
          </p:nvSpPr>
          <p:spPr>
            <a:xfrm>
              <a:off x="0" y="3908259"/>
              <a:ext cx="2924175" cy="10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77" name="Oval 76"/>
            <p:cNvSpPr/>
            <p:nvPr/>
          </p:nvSpPr>
          <p:spPr>
            <a:xfrm>
              <a:off x="2766137" y="3834942"/>
              <a:ext cx="254634" cy="254634"/>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just">
                <a:lnSpc>
                  <a:spcPct val="120000"/>
                </a:lnSpc>
              </a:pPr>
              <a:endParaRPr lang="id-ID"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par>
                                <p:cTn id="8" presetID="22" presetClass="entr" presetSubtype="8" fill="hold"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wipe(left)">
                                      <p:cBhvr>
                                        <p:cTn id="10" dur="500"/>
                                        <p:tgtEl>
                                          <p:spTgt spid="9"/>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9"/>
                                        </p:tgtEl>
                                        <p:attrNameLst>
                                          <p:attrName>style.visibility</p:attrName>
                                        </p:attrNameLst>
                                      </p:cBhvr>
                                      <p:to>
                                        <p:strVal val="visible"/>
                                      </p:to>
                                    </p:set>
                                    <p:animEffect transition="in" filter="fade">
                                      <p:cBhvr>
                                        <p:cTn id="15" dur="500"/>
                                        <p:tgtEl>
                                          <p:spTgt spid="59"/>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60"/>
                                        </p:tgtEl>
                                        <p:attrNameLst>
                                          <p:attrName>style.visibility</p:attrName>
                                        </p:attrNameLst>
                                      </p:cBhvr>
                                      <p:to>
                                        <p:strVal val="visible"/>
                                      </p:to>
                                    </p:set>
                                    <p:animEffect transition="in" filter="fade">
                                      <p:cBhvr>
                                        <p:cTn id="18" dur="500"/>
                                        <p:tgtEl>
                                          <p:spTgt spid="60"/>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61"/>
                                        </p:tgtEl>
                                        <p:attrNameLst>
                                          <p:attrName>style.visibility</p:attrName>
                                        </p:attrNameLst>
                                      </p:cBhvr>
                                      <p:to>
                                        <p:strVal val="visible"/>
                                      </p:to>
                                    </p:set>
                                    <p:animEffect transition="in" filter="fade">
                                      <p:cBhvr>
                                        <p:cTn id="21" dur="500"/>
                                        <p:tgtEl>
                                          <p:spTgt spid="61"/>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80"/>
                                        </p:tgtEl>
                                        <p:attrNameLst>
                                          <p:attrName>style.visibility</p:attrName>
                                        </p:attrNameLst>
                                      </p:cBhvr>
                                      <p:to>
                                        <p:strVal val="visible"/>
                                      </p:to>
                                    </p:set>
                                    <p:animEffect transition="in" filter="fade">
                                      <p:cBhvr>
                                        <p:cTn id="24" dur="500"/>
                                        <p:tgtEl>
                                          <p:spTgt spid="80"/>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81"/>
                                        </p:tgtEl>
                                        <p:attrNameLst>
                                          <p:attrName>style.visibility</p:attrName>
                                        </p:attrNameLst>
                                      </p:cBhvr>
                                      <p:to>
                                        <p:strVal val="visible"/>
                                      </p:to>
                                    </p:set>
                                    <p:animEffect transition="in" filter="fade">
                                      <p:cBhvr>
                                        <p:cTn id="27" dur="500"/>
                                        <p:tgtEl>
                                          <p:spTgt spid="81"/>
                                        </p:tgtEl>
                                      </p:cBhvr>
                                    </p:animEffect>
                                  </p:childTnLst>
                                </p:cTn>
                              </p:par>
                              <p:par>
                                <p:cTn id="28" presetID="10" presetClass="entr" presetSubtype="0" fill="hold" grpId="0" nodeType="withEffect">
                                  <p:stCondLst>
                                    <p:cond delay="0"/>
                                  </p:stCondLst>
                                  <p:childTnLst>
                                    <p:set>
                                      <p:cBhvr>
                                        <p:cTn id="29" dur="1" fill="hold">
                                          <p:stCondLst>
                                            <p:cond delay="0"/>
                                          </p:stCondLst>
                                        </p:cTn>
                                        <p:tgtEl>
                                          <p:spTgt spid="82"/>
                                        </p:tgtEl>
                                        <p:attrNameLst>
                                          <p:attrName>style.visibility</p:attrName>
                                        </p:attrNameLst>
                                      </p:cBhvr>
                                      <p:to>
                                        <p:strVal val="visible"/>
                                      </p:to>
                                    </p:set>
                                    <p:animEffect transition="in" filter="fade">
                                      <p:cBhvr>
                                        <p:cTn id="30" dur="500"/>
                                        <p:tgtEl>
                                          <p:spTgt spid="82"/>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wipe(left)">
                                      <p:cBhvr>
                                        <p:cTn id="35" dur="500"/>
                                        <p:tgtEl>
                                          <p:spTgt spid="6"/>
                                        </p:tgtEl>
                                      </p:cBhvr>
                                    </p:animEffect>
                                  </p:childTnLst>
                                </p:cTn>
                              </p:par>
                              <p:par>
                                <p:cTn id="36" presetID="22" presetClass="entr" presetSubtype="8" fill="hold" nodeType="withEffect">
                                  <p:stCondLst>
                                    <p:cond delay="0"/>
                                  </p:stCondLst>
                                  <p:childTnLst>
                                    <p:set>
                                      <p:cBhvr>
                                        <p:cTn id="37" dur="1" fill="hold">
                                          <p:stCondLst>
                                            <p:cond delay="0"/>
                                          </p:stCondLst>
                                        </p:cTn>
                                        <p:tgtEl>
                                          <p:spTgt spid="8"/>
                                        </p:tgtEl>
                                        <p:attrNameLst>
                                          <p:attrName>style.visibility</p:attrName>
                                        </p:attrNameLst>
                                      </p:cBhvr>
                                      <p:to>
                                        <p:strVal val="visible"/>
                                      </p:to>
                                    </p:set>
                                    <p:animEffect transition="in" filter="wipe(left)">
                                      <p:cBhvr>
                                        <p:cTn id="38" dur="500"/>
                                        <p:tgtEl>
                                          <p:spTgt spid="8"/>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62"/>
                                        </p:tgtEl>
                                        <p:attrNameLst>
                                          <p:attrName>style.visibility</p:attrName>
                                        </p:attrNameLst>
                                      </p:cBhvr>
                                      <p:to>
                                        <p:strVal val="visible"/>
                                      </p:to>
                                    </p:set>
                                    <p:animEffect transition="in" filter="fade">
                                      <p:cBhvr>
                                        <p:cTn id="43" dur="500"/>
                                        <p:tgtEl>
                                          <p:spTgt spid="62"/>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63"/>
                                        </p:tgtEl>
                                        <p:attrNameLst>
                                          <p:attrName>style.visibility</p:attrName>
                                        </p:attrNameLst>
                                      </p:cBhvr>
                                      <p:to>
                                        <p:strVal val="visible"/>
                                      </p:to>
                                    </p:set>
                                    <p:animEffect transition="in" filter="fade">
                                      <p:cBhvr>
                                        <p:cTn id="46" dur="500"/>
                                        <p:tgtEl>
                                          <p:spTgt spid="63"/>
                                        </p:tgtEl>
                                      </p:cBhvr>
                                    </p:animEffect>
                                  </p:childTnLst>
                                </p:cTn>
                              </p:par>
                              <p:par>
                                <p:cTn id="47" presetID="10" presetClass="entr" presetSubtype="0" fill="hold" grpId="0" nodeType="withEffect">
                                  <p:stCondLst>
                                    <p:cond delay="0"/>
                                  </p:stCondLst>
                                  <p:childTnLst>
                                    <p:set>
                                      <p:cBhvr>
                                        <p:cTn id="48" dur="1" fill="hold">
                                          <p:stCondLst>
                                            <p:cond delay="0"/>
                                          </p:stCondLst>
                                        </p:cTn>
                                        <p:tgtEl>
                                          <p:spTgt spid="64"/>
                                        </p:tgtEl>
                                        <p:attrNameLst>
                                          <p:attrName>style.visibility</p:attrName>
                                        </p:attrNameLst>
                                      </p:cBhvr>
                                      <p:to>
                                        <p:strVal val="visible"/>
                                      </p:to>
                                    </p:set>
                                    <p:animEffect transition="in" filter="fade">
                                      <p:cBhvr>
                                        <p:cTn id="49" dur="500"/>
                                        <p:tgtEl>
                                          <p:spTgt spid="64"/>
                                        </p:tgtEl>
                                      </p:cBhvr>
                                    </p:animEffect>
                                  </p:childTnLst>
                                </p:cTn>
                              </p:par>
                              <p:par>
                                <p:cTn id="50" presetID="10" presetClass="entr" presetSubtype="0" fill="hold" grpId="0" nodeType="withEffect">
                                  <p:stCondLst>
                                    <p:cond delay="0"/>
                                  </p:stCondLst>
                                  <p:childTnLst>
                                    <p:set>
                                      <p:cBhvr>
                                        <p:cTn id="51" dur="1" fill="hold">
                                          <p:stCondLst>
                                            <p:cond delay="0"/>
                                          </p:stCondLst>
                                        </p:cTn>
                                        <p:tgtEl>
                                          <p:spTgt spid="83"/>
                                        </p:tgtEl>
                                        <p:attrNameLst>
                                          <p:attrName>style.visibility</p:attrName>
                                        </p:attrNameLst>
                                      </p:cBhvr>
                                      <p:to>
                                        <p:strVal val="visible"/>
                                      </p:to>
                                    </p:set>
                                    <p:animEffect transition="in" filter="fade">
                                      <p:cBhvr>
                                        <p:cTn id="52" dur="500"/>
                                        <p:tgtEl>
                                          <p:spTgt spid="83"/>
                                        </p:tgtEl>
                                      </p:cBhvr>
                                    </p:animEffect>
                                  </p:childTnLst>
                                </p:cTn>
                              </p:par>
                              <p:par>
                                <p:cTn id="53" presetID="10" presetClass="entr" presetSubtype="0" fill="hold" grpId="0" nodeType="withEffect">
                                  <p:stCondLst>
                                    <p:cond delay="0"/>
                                  </p:stCondLst>
                                  <p:childTnLst>
                                    <p:set>
                                      <p:cBhvr>
                                        <p:cTn id="54" dur="1" fill="hold">
                                          <p:stCondLst>
                                            <p:cond delay="0"/>
                                          </p:stCondLst>
                                        </p:cTn>
                                        <p:tgtEl>
                                          <p:spTgt spid="84"/>
                                        </p:tgtEl>
                                        <p:attrNameLst>
                                          <p:attrName>style.visibility</p:attrName>
                                        </p:attrNameLst>
                                      </p:cBhvr>
                                      <p:to>
                                        <p:strVal val="visible"/>
                                      </p:to>
                                    </p:set>
                                    <p:animEffect transition="in" filter="fade">
                                      <p:cBhvr>
                                        <p:cTn id="55" dur="500"/>
                                        <p:tgtEl>
                                          <p:spTgt spid="84"/>
                                        </p:tgtEl>
                                      </p:cBhvr>
                                    </p:animEffect>
                                  </p:childTnLst>
                                </p:cTn>
                              </p:par>
                              <p:par>
                                <p:cTn id="56" presetID="10" presetClass="entr" presetSubtype="0" fill="hold" grpId="0" nodeType="withEffect">
                                  <p:stCondLst>
                                    <p:cond delay="0"/>
                                  </p:stCondLst>
                                  <p:childTnLst>
                                    <p:set>
                                      <p:cBhvr>
                                        <p:cTn id="57" dur="1" fill="hold">
                                          <p:stCondLst>
                                            <p:cond delay="0"/>
                                          </p:stCondLst>
                                        </p:cTn>
                                        <p:tgtEl>
                                          <p:spTgt spid="85"/>
                                        </p:tgtEl>
                                        <p:attrNameLst>
                                          <p:attrName>style.visibility</p:attrName>
                                        </p:attrNameLst>
                                      </p:cBhvr>
                                      <p:to>
                                        <p:strVal val="visible"/>
                                      </p:to>
                                    </p:set>
                                    <p:animEffect transition="in" filter="fade">
                                      <p:cBhvr>
                                        <p:cTn id="58" dur="500"/>
                                        <p:tgtEl>
                                          <p:spTgt spid="85"/>
                                        </p:tgtEl>
                                      </p:cBhvr>
                                    </p:animEffect>
                                  </p:childTnLst>
                                </p:cTn>
                              </p:par>
                            </p:childTnLst>
                          </p:cTn>
                        </p:par>
                      </p:childTnLst>
                    </p:cTn>
                  </p:par>
                  <p:par>
                    <p:cTn id="59" fill="hold">
                      <p:stCondLst>
                        <p:cond delay="indefinite"/>
                      </p:stCondLst>
                      <p:childTnLst>
                        <p:par>
                          <p:cTn id="60" fill="hold">
                            <p:stCondLst>
                              <p:cond delay="0"/>
                            </p:stCondLst>
                            <p:childTnLst>
                              <p:par>
                                <p:cTn id="61" presetID="22" presetClass="entr" presetSubtype="8" fill="hold" nodeType="clickEffect">
                                  <p:stCondLst>
                                    <p:cond delay="0"/>
                                  </p:stCondLst>
                                  <p:childTnLst>
                                    <p:set>
                                      <p:cBhvr>
                                        <p:cTn id="62" dur="1" fill="hold">
                                          <p:stCondLst>
                                            <p:cond delay="0"/>
                                          </p:stCondLst>
                                        </p:cTn>
                                        <p:tgtEl>
                                          <p:spTgt spid="4"/>
                                        </p:tgtEl>
                                        <p:attrNameLst>
                                          <p:attrName>style.visibility</p:attrName>
                                        </p:attrNameLst>
                                      </p:cBhvr>
                                      <p:to>
                                        <p:strVal val="visible"/>
                                      </p:to>
                                    </p:set>
                                    <p:animEffect transition="in" filter="wipe(left)">
                                      <p:cBhvr>
                                        <p:cTn id="63" dur="500"/>
                                        <p:tgtEl>
                                          <p:spTgt spid="4"/>
                                        </p:tgtEl>
                                      </p:cBhvr>
                                    </p:animEffect>
                                  </p:childTnLst>
                                </p:cTn>
                              </p:par>
                              <p:par>
                                <p:cTn id="64" presetID="22" presetClass="entr" presetSubtype="8" fill="hold" nodeType="withEffect">
                                  <p:stCondLst>
                                    <p:cond delay="0"/>
                                  </p:stCondLst>
                                  <p:childTnLst>
                                    <p:set>
                                      <p:cBhvr>
                                        <p:cTn id="65" dur="1" fill="hold">
                                          <p:stCondLst>
                                            <p:cond delay="0"/>
                                          </p:stCondLst>
                                        </p:cTn>
                                        <p:tgtEl>
                                          <p:spTgt spid="5"/>
                                        </p:tgtEl>
                                        <p:attrNameLst>
                                          <p:attrName>style.visibility</p:attrName>
                                        </p:attrNameLst>
                                      </p:cBhvr>
                                      <p:to>
                                        <p:strVal val="visible"/>
                                      </p:to>
                                    </p:set>
                                    <p:animEffect transition="in" filter="wipe(left)">
                                      <p:cBhvr>
                                        <p:cTn id="66" dur="500"/>
                                        <p:tgtEl>
                                          <p:spTgt spid="5"/>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65"/>
                                        </p:tgtEl>
                                        <p:attrNameLst>
                                          <p:attrName>style.visibility</p:attrName>
                                        </p:attrNameLst>
                                      </p:cBhvr>
                                      <p:to>
                                        <p:strVal val="visible"/>
                                      </p:to>
                                    </p:set>
                                    <p:animEffect transition="in" filter="fade">
                                      <p:cBhvr>
                                        <p:cTn id="71" dur="500"/>
                                        <p:tgtEl>
                                          <p:spTgt spid="65"/>
                                        </p:tgtEl>
                                      </p:cBhvr>
                                    </p:animEffect>
                                  </p:childTnLst>
                                </p:cTn>
                              </p:par>
                              <p:par>
                                <p:cTn id="72" presetID="10" presetClass="entr" presetSubtype="0" fill="hold" grpId="0" nodeType="withEffect">
                                  <p:stCondLst>
                                    <p:cond delay="0"/>
                                  </p:stCondLst>
                                  <p:childTnLst>
                                    <p:set>
                                      <p:cBhvr>
                                        <p:cTn id="73" dur="1" fill="hold">
                                          <p:stCondLst>
                                            <p:cond delay="0"/>
                                          </p:stCondLst>
                                        </p:cTn>
                                        <p:tgtEl>
                                          <p:spTgt spid="66"/>
                                        </p:tgtEl>
                                        <p:attrNameLst>
                                          <p:attrName>style.visibility</p:attrName>
                                        </p:attrNameLst>
                                      </p:cBhvr>
                                      <p:to>
                                        <p:strVal val="visible"/>
                                      </p:to>
                                    </p:set>
                                    <p:animEffect transition="in" filter="fade">
                                      <p:cBhvr>
                                        <p:cTn id="74" dur="500"/>
                                        <p:tgtEl>
                                          <p:spTgt spid="66"/>
                                        </p:tgtEl>
                                      </p:cBhvr>
                                    </p:animEffect>
                                  </p:childTnLst>
                                </p:cTn>
                              </p:par>
                              <p:par>
                                <p:cTn id="75" presetID="10" presetClass="entr" presetSubtype="0" fill="hold" grpId="0" nodeType="withEffect">
                                  <p:stCondLst>
                                    <p:cond delay="0"/>
                                  </p:stCondLst>
                                  <p:childTnLst>
                                    <p:set>
                                      <p:cBhvr>
                                        <p:cTn id="76" dur="1" fill="hold">
                                          <p:stCondLst>
                                            <p:cond delay="0"/>
                                          </p:stCondLst>
                                        </p:cTn>
                                        <p:tgtEl>
                                          <p:spTgt spid="67"/>
                                        </p:tgtEl>
                                        <p:attrNameLst>
                                          <p:attrName>style.visibility</p:attrName>
                                        </p:attrNameLst>
                                      </p:cBhvr>
                                      <p:to>
                                        <p:strVal val="visible"/>
                                      </p:to>
                                    </p:set>
                                    <p:animEffect transition="in" filter="fade">
                                      <p:cBhvr>
                                        <p:cTn id="77" dur="500"/>
                                        <p:tgtEl>
                                          <p:spTgt spid="67"/>
                                        </p:tgtEl>
                                      </p:cBhvr>
                                    </p:animEffect>
                                  </p:childTnLst>
                                </p:cTn>
                              </p:par>
                              <p:par>
                                <p:cTn id="78" presetID="10" presetClass="entr" presetSubtype="0" fill="hold" grpId="0" nodeType="withEffect">
                                  <p:stCondLst>
                                    <p:cond delay="0"/>
                                  </p:stCondLst>
                                  <p:childTnLst>
                                    <p:set>
                                      <p:cBhvr>
                                        <p:cTn id="79" dur="1" fill="hold">
                                          <p:stCondLst>
                                            <p:cond delay="0"/>
                                          </p:stCondLst>
                                        </p:cTn>
                                        <p:tgtEl>
                                          <p:spTgt spid="86"/>
                                        </p:tgtEl>
                                        <p:attrNameLst>
                                          <p:attrName>style.visibility</p:attrName>
                                        </p:attrNameLst>
                                      </p:cBhvr>
                                      <p:to>
                                        <p:strVal val="visible"/>
                                      </p:to>
                                    </p:set>
                                    <p:animEffect transition="in" filter="fade">
                                      <p:cBhvr>
                                        <p:cTn id="80" dur="500"/>
                                        <p:tgtEl>
                                          <p:spTgt spid="86"/>
                                        </p:tgtEl>
                                      </p:cBhvr>
                                    </p:animEffect>
                                  </p:childTnLst>
                                </p:cTn>
                              </p:par>
                              <p:par>
                                <p:cTn id="81" presetID="10" presetClass="entr" presetSubtype="0" fill="hold" grpId="0" nodeType="withEffect">
                                  <p:stCondLst>
                                    <p:cond delay="0"/>
                                  </p:stCondLst>
                                  <p:childTnLst>
                                    <p:set>
                                      <p:cBhvr>
                                        <p:cTn id="82" dur="1" fill="hold">
                                          <p:stCondLst>
                                            <p:cond delay="0"/>
                                          </p:stCondLst>
                                        </p:cTn>
                                        <p:tgtEl>
                                          <p:spTgt spid="87"/>
                                        </p:tgtEl>
                                        <p:attrNameLst>
                                          <p:attrName>style.visibility</p:attrName>
                                        </p:attrNameLst>
                                      </p:cBhvr>
                                      <p:to>
                                        <p:strVal val="visible"/>
                                      </p:to>
                                    </p:set>
                                    <p:animEffect transition="in" filter="fade">
                                      <p:cBhvr>
                                        <p:cTn id="83" dur="500"/>
                                        <p:tgtEl>
                                          <p:spTgt spid="87"/>
                                        </p:tgtEl>
                                      </p:cBhvr>
                                    </p:animEffect>
                                  </p:childTnLst>
                                </p:cTn>
                              </p:par>
                              <p:par>
                                <p:cTn id="84" presetID="10" presetClass="entr" presetSubtype="0" fill="hold" grpId="0" nodeType="withEffect">
                                  <p:stCondLst>
                                    <p:cond delay="0"/>
                                  </p:stCondLst>
                                  <p:childTnLst>
                                    <p:set>
                                      <p:cBhvr>
                                        <p:cTn id="85" dur="1" fill="hold">
                                          <p:stCondLst>
                                            <p:cond delay="0"/>
                                          </p:stCondLst>
                                        </p:cTn>
                                        <p:tgtEl>
                                          <p:spTgt spid="88"/>
                                        </p:tgtEl>
                                        <p:attrNameLst>
                                          <p:attrName>style.visibility</p:attrName>
                                        </p:attrNameLst>
                                      </p:cBhvr>
                                      <p:to>
                                        <p:strVal val="visible"/>
                                      </p:to>
                                    </p:set>
                                    <p:animEffect transition="in" filter="fade">
                                      <p:cBhvr>
                                        <p:cTn id="86" dur="500"/>
                                        <p:tgtEl>
                                          <p:spTgt spid="88"/>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2"/>
                                        </p:tgtEl>
                                        <p:attrNameLst>
                                          <p:attrName>style.visibility</p:attrName>
                                        </p:attrNameLst>
                                      </p:cBhvr>
                                      <p:to>
                                        <p:strVal val="visible"/>
                                      </p:to>
                                    </p:set>
                                    <p:animEffect transition="in" filter="wipe(left)">
                                      <p:cBhvr>
                                        <p:cTn id="91" dur="500"/>
                                        <p:tgtEl>
                                          <p:spTgt spid="2"/>
                                        </p:tgtEl>
                                      </p:cBhvr>
                                    </p:animEffect>
                                  </p:childTnLst>
                                </p:cTn>
                              </p:par>
                              <p:par>
                                <p:cTn id="92" presetID="22" presetClass="entr" presetSubtype="8" fill="hold" nodeType="withEffect">
                                  <p:stCondLst>
                                    <p:cond delay="0"/>
                                  </p:stCondLst>
                                  <p:childTnLst>
                                    <p:set>
                                      <p:cBhvr>
                                        <p:cTn id="93" dur="1" fill="hold">
                                          <p:stCondLst>
                                            <p:cond delay="0"/>
                                          </p:stCondLst>
                                        </p:cTn>
                                        <p:tgtEl>
                                          <p:spTgt spid="3"/>
                                        </p:tgtEl>
                                        <p:attrNameLst>
                                          <p:attrName>style.visibility</p:attrName>
                                        </p:attrNameLst>
                                      </p:cBhvr>
                                      <p:to>
                                        <p:strVal val="visible"/>
                                      </p:to>
                                    </p:set>
                                    <p:animEffect transition="in" filter="wipe(left)">
                                      <p:cBhvr>
                                        <p:cTn id="94" dur="500"/>
                                        <p:tgtEl>
                                          <p:spTgt spid="3"/>
                                        </p:tgtEl>
                                      </p:cBhvr>
                                    </p:animEffect>
                                  </p:childTnLst>
                                </p:cTn>
                              </p:par>
                            </p:childTnLst>
                          </p:cTn>
                        </p:par>
                      </p:childTnLst>
                    </p:cTn>
                  </p:par>
                  <p:par>
                    <p:cTn id="95" fill="hold">
                      <p:stCondLst>
                        <p:cond delay="indefinite"/>
                      </p:stCondLst>
                      <p:childTnLst>
                        <p:par>
                          <p:cTn id="96" fill="hold">
                            <p:stCondLst>
                              <p:cond delay="0"/>
                            </p:stCondLst>
                            <p:childTnLst>
                              <p:par>
                                <p:cTn id="97" presetID="10" presetClass="entr" presetSubtype="0" fill="hold" grpId="0" nodeType="clickEffect">
                                  <p:stCondLst>
                                    <p:cond delay="0"/>
                                  </p:stCondLst>
                                  <p:childTnLst>
                                    <p:set>
                                      <p:cBhvr>
                                        <p:cTn id="98" dur="1" fill="hold">
                                          <p:stCondLst>
                                            <p:cond delay="0"/>
                                          </p:stCondLst>
                                        </p:cTn>
                                        <p:tgtEl>
                                          <p:spTgt spid="68"/>
                                        </p:tgtEl>
                                        <p:attrNameLst>
                                          <p:attrName>style.visibility</p:attrName>
                                        </p:attrNameLst>
                                      </p:cBhvr>
                                      <p:to>
                                        <p:strVal val="visible"/>
                                      </p:to>
                                    </p:set>
                                    <p:animEffect transition="in" filter="fade">
                                      <p:cBhvr>
                                        <p:cTn id="99" dur="500"/>
                                        <p:tgtEl>
                                          <p:spTgt spid="68"/>
                                        </p:tgtEl>
                                      </p:cBhvr>
                                    </p:animEffect>
                                  </p:childTnLst>
                                </p:cTn>
                              </p:par>
                              <p:par>
                                <p:cTn id="100" presetID="10" presetClass="entr" presetSubtype="0" fill="hold" grpId="0" nodeType="withEffect">
                                  <p:stCondLst>
                                    <p:cond delay="0"/>
                                  </p:stCondLst>
                                  <p:childTnLst>
                                    <p:set>
                                      <p:cBhvr>
                                        <p:cTn id="101" dur="1" fill="hold">
                                          <p:stCondLst>
                                            <p:cond delay="0"/>
                                          </p:stCondLst>
                                        </p:cTn>
                                        <p:tgtEl>
                                          <p:spTgt spid="69"/>
                                        </p:tgtEl>
                                        <p:attrNameLst>
                                          <p:attrName>style.visibility</p:attrName>
                                        </p:attrNameLst>
                                      </p:cBhvr>
                                      <p:to>
                                        <p:strVal val="visible"/>
                                      </p:to>
                                    </p:set>
                                    <p:animEffect transition="in" filter="fade">
                                      <p:cBhvr>
                                        <p:cTn id="102" dur="500"/>
                                        <p:tgtEl>
                                          <p:spTgt spid="69"/>
                                        </p:tgtEl>
                                      </p:cBhvr>
                                    </p:animEffect>
                                  </p:childTnLst>
                                </p:cTn>
                              </p:par>
                              <p:par>
                                <p:cTn id="103" presetID="10" presetClass="entr" presetSubtype="0" fill="hold" grpId="0" nodeType="withEffect">
                                  <p:stCondLst>
                                    <p:cond delay="0"/>
                                  </p:stCondLst>
                                  <p:childTnLst>
                                    <p:set>
                                      <p:cBhvr>
                                        <p:cTn id="104" dur="1" fill="hold">
                                          <p:stCondLst>
                                            <p:cond delay="0"/>
                                          </p:stCondLst>
                                        </p:cTn>
                                        <p:tgtEl>
                                          <p:spTgt spid="70"/>
                                        </p:tgtEl>
                                        <p:attrNameLst>
                                          <p:attrName>style.visibility</p:attrName>
                                        </p:attrNameLst>
                                      </p:cBhvr>
                                      <p:to>
                                        <p:strVal val="visible"/>
                                      </p:to>
                                    </p:set>
                                    <p:animEffect transition="in" filter="fade">
                                      <p:cBhvr>
                                        <p:cTn id="105" dur="500"/>
                                        <p:tgtEl>
                                          <p:spTgt spid="70"/>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89"/>
                                        </p:tgtEl>
                                        <p:attrNameLst>
                                          <p:attrName>style.visibility</p:attrName>
                                        </p:attrNameLst>
                                      </p:cBhvr>
                                      <p:to>
                                        <p:strVal val="visible"/>
                                      </p:to>
                                    </p:set>
                                    <p:animEffect transition="in" filter="fade">
                                      <p:cBhvr>
                                        <p:cTn id="108" dur="500"/>
                                        <p:tgtEl>
                                          <p:spTgt spid="89"/>
                                        </p:tgtEl>
                                      </p:cBhvr>
                                    </p:animEffect>
                                  </p:childTnLst>
                                </p:cTn>
                              </p:par>
                              <p:par>
                                <p:cTn id="109" presetID="10" presetClass="entr" presetSubtype="0" fill="hold" grpId="0" nodeType="withEffect">
                                  <p:stCondLst>
                                    <p:cond delay="0"/>
                                  </p:stCondLst>
                                  <p:childTnLst>
                                    <p:set>
                                      <p:cBhvr>
                                        <p:cTn id="110" dur="1" fill="hold">
                                          <p:stCondLst>
                                            <p:cond delay="0"/>
                                          </p:stCondLst>
                                        </p:cTn>
                                        <p:tgtEl>
                                          <p:spTgt spid="90"/>
                                        </p:tgtEl>
                                        <p:attrNameLst>
                                          <p:attrName>style.visibility</p:attrName>
                                        </p:attrNameLst>
                                      </p:cBhvr>
                                      <p:to>
                                        <p:strVal val="visible"/>
                                      </p:to>
                                    </p:set>
                                    <p:animEffect transition="in" filter="fade">
                                      <p:cBhvr>
                                        <p:cTn id="111" dur="500"/>
                                        <p:tgtEl>
                                          <p:spTgt spid="90"/>
                                        </p:tgtEl>
                                      </p:cBhvr>
                                    </p:animEffect>
                                  </p:childTnLst>
                                </p:cTn>
                              </p:par>
                              <p:par>
                                <p:cTn id="112" presetID="10" presetClass="entr" presetSubtype="0" fill="hold" grpId="0" nodeType="withEffect">
                                  <p:stCondLst>
                                    <p:cond delay="0"/>
                                  </p:stCondLst>
                                  <p:childTnLst>
                                    <p:set>
                                      <p:cBhvr>
                                        <p:cTn id="113" dur="1" fill="hold">
                                          <p:stCondLst>
                                            <p:cond delay="0"/>
                                          </p:stCondLst>
                                        </p:cTn>
                                        <p:tgtEl>
                                          <p:spTgt spid="91"/>
                                        </p:tgtEl>
                                        <p:attrNameLst>
                                          <p:attrName>style.visibility</p:attrName>
                                        </p:attrNameLst>
                                      </p:cBhvr>
                                      <p:to>
                                        <p:strVal val="visible"/>
                                      </p:to>
                                    </p:set>
                                    <p:animEffect transition="in" filter="fade">
                                      <p:cBhvr>
                                        <p:cTn id="114" dur="500"/>
                                        <p:tgtEl>
                                          <p:spTgt spid="91"/>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49"/>
                                        </p:tgtEl>
                                        <p:attrNameLst>
                                          <p:attrName>style.visibility</p:attrName>
                                        </p:attrNameLst>
                                      </p:cBhvr>
                                      <p:to>
                                        <p:strVal val="visible"/>
                                      </p:to>
                                    </p:set>
                                    <p:animEffect transition="in" filter="wipe(left)">
                                      <p:cBhvr>
                                        <p:cTn id="119" dur="500"/>
                                        <p:tgtEl>
                                          <p:spTgt spid="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 grpId="0"/>
      <p:bldP spid="60" grpId="0"/>
      <p:bldP spid="61" grpId="0" animBg="1"/>
      <p:bldP spid="62" grpId="0"/>
      <p:bldP spid="63" grpId="0"/>
      <p:bldP spid="64" grpId="0" animBg="1"/>
      <p:bldP spid="65" grpId="0"/>
      <p:bldP spid="66" grpId="0"/>
      <p:bldP spid="67" grpId="0" animBg="1"/>
      <p:bldP spid="68" grpId="0"/>
      <p:bldP spid="69" grpId="0"/>
      <p:bldP spid="70" grpId="0" animBg="1"/>
      <p:bldP spid="80" grpId="0"/>
      <p:bldP spid="81" grpId="0"/>
      <p:bldP spid="82" grpId="0" animBg="1"/>
      <p:bldP spid="83" grpId="0"/>
      <p:bldP spid="84" grpId="0"/>
      <p:bldP spid="85" grpId="0" animBg="1"/>
      <p:bldP spid="86" grpId="0"/>
      <p:bldP spid="87" grpId="0"/>
      <p:bldP spid="88" grpId="0" animBg="1"/>
      <p:bldP spid="89" grpId="0"/>
      <p:bldP spid="90" grpId="0"/>
      <p:bldP spid="9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 name="组合 11"/>
          <p:cNvGrpSpPr/>
          <p:nvPr/>
        </p:nvGrpSpPr>
        <p:grpSpPr>
          <a:xfrm>
            <a:off x="2883498" y="1264235"/>
            <a:ext cx="2697583" cy="2666665"/>
            <a:chOff x="2882997" y="1263845"/>
            <a:chExt cx="2697115" cy="2665842"/>
          </a:xfrm>
        </p:grpSpPr>
        <p:sp>
          <p:nvSpPr>
            <p:cNvPr id="2" name="椭圆 1"/>
            <p:cNvSpPr/>
            <p:nvPr/>
          </p:nvSpPr>
          <p:spPr>
            <a:xfrm>
              <a:off x="2915816" y="1263845"/>
              <a:ext cx="2664296" cy="2664296"/>
            </a:xfrm>
            <a:prstGeom prst="ellipse">
              <a:avLst/>
            </a:prstGeom>
            <a:noFill/>
            <a:ln w="28575">
              <a:solidFill>
                <a:schemeClr val="bg1">
                  <a:lumMod val="65000"/>
                </a:schemeClr>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4" name="椭圆 3"/>
            <p:cNvSpPr/>
            <p:nvPr/>
          </p:nvSpPr>
          <p:spPr>
            <a:xfrm>
              <a:off x="5378912" y="2974108"/>
              <a:ext cx="201200" cy="2012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5" name="椭圆 4"/>
            <p:cNvSpPr/>
            <p:nvPr/>
          </p:nvSpPr>
          <p:spPr>
            <a:xfrm>
              <a:off x="4644008" y="1284212"/>
              <a:ext cx="175334" cy="175334"/>
            </a:xfrm>
            <a:prstGeom prst="ellipse">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6" name="椭圆 5"/>
            <p:cNvSpPr/>
            <p:nvPr/>
          </p:nvSpPr>
          <p:spPr>
            <a:xfrm>
              <a:off x="3709886" y="3754353"/>
              <a:ext cx="175334" cy="175334"/>
            </a:xfrm>
            <a:prstGeom prst="ellipse">
              <a:avLst/>
            </a:prstGeom>
            <a:solidFill>
              <a:schemeClr val="bg1"/>
            </a:solid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椭圆 9"/>
            <p:cNvSpPr/>
            <p:nvPr/>
          </p:nvSpPr>
          <p:spPr>
            <a:xfrm>
              <a:off x="2882997" y="2131209"/>
              <a:ext cx="175334" cy="175334"/>
            </a:xfrm>
            <a:prstGeom prst="ellipse">
              <a:avLst/>
            </a:prstGeom>
            <a:solidFill>
              <a:schemeClr val="bg1"/>
            </a:solidFill>
            <a:ln>
              <a:solidFill>
                <a:schemeClr val="accent4"/>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3" name="六边形 2"/>
          <p:cNvSpPr/>
          <p:nvPr/>
        </p:nvSpPr>
        <p:spPr>
          <a:xfrm rot="20402482">
            <a:off x="4576917" y="3447576"/>
            <a:ext cx="657698" cy="592781"/>
          </a:xfrm>
          <a:prstGeom prst="hexagon">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r>
              <a:rPr lang="en-US" altLang="zh-CN" dirty="0">
                <a:solidFill>
                  <a:schemeClr val="bg1"/>
                </a:solidFill>
              </a:rPr>
              <a:t>03</a:t>
            </a:r>
            <a:endParaRPr lang="zh-CN" altLang="en-US" dirty="0">
              <a:solidFill>
                <a:schemeClr val="bg1"/>
              </a:solidFill>
            </a:endParaRPr>
          </a:p>
        </p:txBody>
      </p:sp>
      <p:sp>
        <p:nvSpPr>
          <p:cNvPr id="7" name="六边形 6"/>
          <p:cNvSpPr/>
          <p:nvPr/>
        </p:nvSpPr>
        <p:spPr>
          <a:xfrm rot="20402482">
            <a:off x="3323713" y="1163606"/>
            <a:ext cx="657698" cy="592781"/>
          </a:xfrm>
          <a:prstGeom prst="hexagon">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r>
              <a:rPr lang="en-US" altLang="zh-CN" dirty="0">
                <a:solidFill>
                  <a:schemeClr val="bg1"/>
                </a:solidFill>
              </a:rPr>
              <a:t>01</a:t>
            </a:r>
            <a:endParaRPr lang="zh-CN" altLang="en-US" dirty="0">
              <a:solidFill>
                <a:schemeClr val="bg1"/>
              </a:solidFill>
            </a:endParaRPr>
          </a:p>
        </p:txBody>
      </p:sp>
      <p:sp>
        <p:nvSpPr>
          <p:cNvPr id="8" name="六边形 7"/>
          <p:cNvSpPr/>
          <p:nvPr/>
        </p:nvSpPr>
        <p:spPr>
          <a:xfrm rot="20305270">
            <a:off x="5151614" y="1749553"/>
            <a:ext cx="657698" cy="592781"/>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r>
              <a:rPr lang="en-US" altLang="zh-CN" dirty="0">
                <a:solidFill>
                  <a:schemeClr val="bg1"/>
                </a:solidFill>
              </a:rPr>
              <a:t>02</a:t>
            </a:r>
            <a:endParaRPr lang="zh-CN" altLang="en-US" dirty="0">
              <a:solidFill>
                <a:schemeClr val="bg1"/>
              </a:solidFill>
            </a:endParaRPr>
          </a:p>
        </p:txBody>
      </p:sp>
      <p:sp>
        <p:nvSpPr>
          <p:cNvPr id="9" name="六边形 8"/>
          <p:cNvSpPr/>
          <p:nvPr/>
        </p:nvSpPr>
        <p:spPr>
          <a:xfrm rot="19463434">
            <a:off x="2762838" y="2879898"/>
            <a:ext cx="657698" cy="592781"/>
          </a:xfrm>
          <a:prstGeom prst="hexagon">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91458" tIns="45729" rIns="91458" bIns="45729" rtlCol="0" anchor="ctr"/>
          <a:lstStyle/>
          <a:p>
            <a:pPr algn="ctr"/>
            <a:r>
              <a:rPr lang="en-US" altLang="zh-CN" dirty="0">
                <a:solidFill>
                  <a:schemeClr val="bg1"/>
                </a:solidFill>
              </a:rPr>
              <a:t>04</a:t>
            </a:r>
            <a:endParaRPr lang="zh-CN" altLang="en-US" dirty="0">
              <a:solidFill>
                <a:schemeClr val="bg1"/>
              </a:solidFill>
            </a:endParaRPr>
          </a:p>
        </p:txBody>
      </p:sp>
      <p:sp>
        <p:nvSpPr>
          <p:cNvPr id="14" name="TextBox 13"/>
          <p:cNvSpPr txBox="1"/>
          <p:nvPr/>
        </p:nvSpPr>
        <p:spPr>
          <a:xfrm>
            <a:off x="715074" y="3614720"/>
            <a:ext cx="2312861" cy="554169"/>
          </a:xfrm>
          <a:prstGeom prst="rect">
            <a:avLst/>
          </a:prstGeom>
          <a:noFill/>
        </p:spPr>
        <p:txBody>
          <a:bodyPr wrap="square" lIns="91458" tIns="45729" rIns="91458" bIns="45729" rtlCol="0">
            <a:spAutoFit/>
          </a:bodyPr>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sp>
        <p:nvSpPr>
          <p:cNvPr id="18" name="TextBox 17"/>
          <p:cNvSpPr txBox="1"/>
          <p:nvPr/>
        </p:nvSpPr>
        <p:spPr>
          <a:xfrm>
            <a:off x="683687" y="1403580"/>
            <a:ext cx="2109748" cy="708105"/>
          </a:xfrm>
          <a:prstGeom prst="rect">
            <a:avLst/>
          </a:prstGeom>
          <a:noFill/>
        </p:spPr>
        <p:txBody>
          <a:bodyPr wrap="square" lIns="91458" tIns="45729" rIns="91458" bIns="45729" rtlCol="0">
            <a:spAutoFit/>
          </a:bodyPr>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sp>
        <p:nvSpPr>
          <p:cNvPr id="23" name="TextBox 22"/>
          <p:cNvSpPr txBox="1"/>
          <p:nvPr/>
        </p:nvSpPr>
        <p:spPr>
          <a:xfrm>
            <a:off x="5941184" y="2100295"/>
            <a:ext cx="2109748" cy="708105"/>
          </a:xfrm>
          <a:prstGeom prst="rect">
            <a:avLst/>
          </a:prstGeom>
          <a:noFill/>
        </p:spPr>
        <p:txBody>
          <a:bodyPr wrap="square" lIns="91458" tIns="45729" rIns="91458" bIns="45729" rtlCol="0">
            <a:spAutoFit/>
          </a:bodyPr>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单击此处添加文字阐述，添加简短问题说明文字，具体说明文字在此处添加此处。添加简短问题说明文字。</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sp>
        <p:nvSpPr>
          <p:cNvPr id="24" name="TextBox 23"/>
          <p:cNvSpPr txBox="1"/>
          <p:nvPr/>
        </p:nvSpPr>
        <p:spPr>
          <a:xfrm>
            <a:off x="5186855" y="4142403"/>
            <a:ext cx="2503975" cy="400234"/>
          </a:xfrm>
          <a:prstGeom prst="rect">
            <a:avLst/>
          </a:prstGeom>
          <a:noFill/>
        </p:spPr>
        <p:txBody>
          <a:bodyPr wrap="square" lIns="91458" tIns="45729" rIns="91458" bIns="45729" rtlCol="0">
            <a:spAutoFit/>
          </a:bodyPr>
          <a:lstStyle/>
          <a:p>
            <a:pPr algn="just">
              <a:defRPr/>
            </a:pPr>
            <a:r>
              <a:rPr lang="zh-CN" altLang="en-US" sz="1000" dirty="0">
                <a:solidFill>
                  <a:schemeClr val="tx1">
                    <a:lumMod val="65000"/>
                    <a:lumOff val="35000"/>
                  </a:schemeClr>
                </a:solidFill>
                <a:latin typeface="方正兰亭纤黑简体" pitchFamily="65" charset="-122"/>
                <a:ea typeface="方正兰亭纤黑简体" pitchFamily="65" charset="-122"/>
              </a:rPr>
              <a:t>单击此处添加文字阐述，添加简短问题说明文字，具体说明文字在此处添加此处。</a:t>
            </a:r>
            <a:endParaRPr lang="en-US" altLang="zh-CN" sz="1000" dirty="0">
              <a:solidFill>
                <a:schemeClr val="tx1">
                  <a:lumMod val="65000"/>
                  <a:lumOff val="35000"/>
                </a:schemeClr>
              </a:solidFill>
              <a:latin typeface="方正兰亭纤黑简体" pitchFamily="65" charset="-122"/>
              <a:ea typeface="方正兰亭纤黑简体" pitchFamily="65" charset="-122"/>
            </a:endParaRPr>
          </a:p>
        </p:txBody>
      </p:sp>
      <p:sp>
        <p:nvSpPr>
          <p:cNvPr id="25" name="TextBox 24"/>
          <p:cNvSpPr txBox="1"/>
          <p:nvPr/>
        </p:nvSpPr>
        <p:spPr>
          <a:xfrm>
            <a:off x="909622" y="1070946"/>
            <a:ext cx="1108188" cy="277085"/>
          </a:xfrm>
          <a:prstGeom prst="rect">
            <a:avLst/>
          </a:prstGeom>
          <a:noFill/>
        </p:spPr>
        <p:txBody>
          <a:bodyPr wrap="none" lIns="91458" tIns="45729" rIns="91458" bIns="45729" rtlCol="0">
            <a:spAutoFit/>
          </a:bodyPr>
          <a:lstStyle>
            <a:defPPr>
              <a:defRPr lang="zh-CN"/>
            </a:defPPr>
            <a:lvl1pPr>
              <a:defRPr sz="2400" b="1">
                <a:solidFill>
                  <a:schemeClr val="bg1">
                    <a:lumMod val="50000"/>
                  </a:schemeClr>
                </a:solidFill>
              </a:defRPr>
            </a:lvl1pPr>
          </a:lstStyle>
          <a:p>
            <a:pPr lvl="0" algn="ctr">
              <a:defRPr/>
            </a:pPr>
            <a:r>
              <a:rPr lang="zh-CN" altLang="en-US" sz="1200" b="0" kern="0" dirty="0">
                <a:solidFill>
                  <a:schemeClr val="tx1">
                    <a:lumMod val="65000"/>
                    <a:lumOff val="35000"/>
                  </a:schemeClr>
                </a:solidFill>
                <a:latin typeface="方正兰亭中粗黑_GBK" pitchFamily="2" charset="-122"/>
                <a:ea typeface="方正兰亭中粗黑_GBK" pitchFamily="2" charset="-122"/>
              </a:rPr>
              <a:t>单击添加标题</a:t>
            </a:r>
          </a:p>
        </p:txBody>
      </p:sp>
      <p:sp>
        <p:nvSpPr>
          <p:cNvPr id="26" name="TextBox 25"/>
          <p:cNvSpPr txBox="1"/>
          <p:nvPr/>
        </p:nvSpPr>
        <p:spPr>
          <a:xfrm>
            <a:off x="6685116" y="1791248"/>
            <a:ext cx="1108188" cy="277085"/>
          </a:xfrm>
          <a:prstGeom prst="rect">
            <a:avLst/>
          </a:prstGeom>
          <a:noFill/>
        </p:spPr>
        <p:txBody>
          <a:bodyPr wrap="none" lIns="91458" tIns="45729" rIns="91458" bIns="45729" rtlCol="0">
            <a:spAutoFit/>
          </a:bodyPr>
          <a:lstStyle>
            <a:defPPr>
              <a:defRPr lang="zh-CN"/>
            </a:defPPr>
            <a:lvl1pPr>
              <a:defRPr sz="2400" b="1">
                <a:solidFill>
                  <a:schemeClr val="bg1">
                    <a:lumMod val="50000"/>
                  </a:schemeClr>
                </a:solidFill>
              </a:defRPr>
            </a:lvl1pPr>
          </a:lstStyle>
          <a:p>
            <a:pPr lvl="0" algn="ctr">
              <a:defRPr/>
            </a:pPr>
            <a:r>
              <a:rPr lang="zh-CN" altLang="en-US" sz="1200" b="0" kern="0" dirty="0">
                <a:solidFill>
                  <a:schemeClr val="tx1">
                    <a:lumMod val="65000"/>
                    <a:lumOff val="35000"/>
                  </a:schemeClr>
                </a:solidFill>
                <a:latin typeface="方正兰亭中粗黑_GBK" pitchFamily="2" charset="-122"/>
                <a:ea typeface="方正兰亭中粗黑_GBK" pitchFamily="2" charset="-122"/>
              </a:rPr>
              <a:t>单击添加标题</a:t>
            </a:r>
          </a:p>
        </p:txBody>
      </p:sp>
      <p:sp>
        <p:nvSpPr>
          <p:cNvPr id="27" name="TextBox 26"/>
          <p:cNvSpPr txBox="1"/>
          <p:nvPr/>
        </p:nvSpPr>
        <p:spPr>
          <a:xfrm>
            <a:off x="6426117" y="3736064"/>
            <a:ext cx="1108188" cy="277085"/>
          </a:xfrm>
          <a:prstGeom prst="rect">
            <a:avLst/>
          </a:prstGeom>
          <a:noFill/>
        </p:spPr>
        <p:txBody>
          <a:bodyPr wrap="none" lIns="91458" tIns="45729" rIns="91458" bIns="45729" rtlCol="0">
            <a:spAutoFit/>
          </a:bodyPr>
          <a:lstStyle>
            <a:defPPr>
              <a:defRPr lang="zh-CN"/>
            </a:defPPr>
            <a:lvl1pPr>
              <a:defRPr sz="2400" b="1">
                <a:solidFill>
                  <a:schemeClr val="bg1">
                    <a:lumMod val="50000"/>
                  </a:schemeClr>
                </a:solidFill>
              </a:defRPr>
            </a:lvl1pPr>
          </a:lstStyle>
          <a:p>
            <a:pPr lvl="0" algn="ctr">
              <a:defRPr/>
            </a:pPr>
            <a:r>
              <a:rPr lang="zh-CN" altLang="en-US" sz="1200" b="0" kern="0" dirty="0">
                <a:solidFill>
                  <a:schemeClr val="tx1">
                    <a:lumMod val="65000"/>
                    <a:lumOff val="35000"/>
                  </a:schemeClr>
                </a:solidFill>
                <a:latin typeface="方正兰亭中粗黑_GBK" pitchFamily="2" charset="-122"/>
                <a:ea typeface="方正兰亭中粗黑_GBK" pitchFamily="2" charset="-122"/>
              </a:rPr>
              <a:t>单击添加标题</a:t>
            </a:r>
          </a:p>
        </p:txBody>
      </p:sp>
      <p:sp>
        <p:nvSpPr>
          <p:cNvPr id="28" name="TextBox 27"/>
          <p:cNvSpPr txBox="1"/>
          <p:nvPr/>
        </p:nvSpPr>
        <p:spPr>
          <a:xfrm>
            <a:off x="909622" y="3303883"/>
            <a:ext cx="1108188" cy="277085"/>
          </a:xfrm>
          <a:prstGeom prst="rect">
            <a:avLst/>
          </a:prstGeom>
          <a:noFill/>
        </p:spPr>
        <p:txBody>
          <a:bodyPr wrap="none" lIns="91458" tIns="45729" rIns="91458" bIns="45729" rtlCol="0">
            <a:spAutoFit/>
          </a:bodyPr>
          <a:lstStyle>
            <a:defPPr>
              <a:defRPr lang="zh-CN"/>
            </a:defPPr>
            <a:lvl1pPr>
              <a:defRPr sz="2400" b="1">
                <a:solidFill>
                  <a:schemeClr val="bg1">
                    <a:lumMod val="50000"/>
                  </a:schemeClr>
                </a:solidFill>
              </a:defRPr>
            </a:lvl1pPr>
          </a:lstStyle>
          <a:p>
            <a:pPr lvl="0" algn="ctr">
              <a:defRPr/>
            </a:pPr>
            <a:r>
              <a:rPr lang="zh-CN" altLang="en-US" sz="1200" b="0" kern="0" dirty="0">
                <a:solidFill>
                  <a:schemeClr val="tx1">
                    <a:lumMod val="65000"/>
                    <a:lumOff val="35000"/>
                  </a:schemeClr>
                </a:solidFill>
                <a:latin typeface="方正兰亭中粗黑_GBK" pitchFamily="2" charset="-122"/>
                <a:ea typeface="方正兰亭中粗黑_GBK" pitchFamily="2" charset="-122"/>
              </a:rPr>
              <a:t>单击添加标题</a:t>
            </a:r>
          </a:p>
        </p:txBody>
      </p:sp>
      <p:grpSp>
        <p:nvGrpSpPr>
          <p:cNvPr id="13" name="组合 14"/>
          <p:cNvGrpSpPr/>
          <p:nvPr/>
        </p:nvGrpSpPr>
        <p:grpSpPr>
          <a:xfrm>
            <a:off x="3492487" y="1824002"/>
            <a:ext cx="1487583" cy="1487784"/>
            <a:chOff x="3491880" y="1823438"/>
            <a:chExt cx="1487325" cy="1487325"/>
          </a:xfrm>
        </p:grpSpPr>
        <p:sp>
          <p:nvSpPr>
            <p:cNvPr id="11" name="椭圆 10"/>
            <p:cNvSpPr/>
            <p:nvPr/>
          </p:nvSpPr>
          <p:spPr>
            <a:xfrm>
              <a:off x="3491880" y="1823438"/>
              <a:ext cx="1487325" cy="1487325"/>
            </a:xfrm>
            <a:prstGeom prst="ellipse">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400" dirty="0"/>
            </a:p>
          </p:txBody>
        </p:sp>
        <p:sp>
          <p:nvSpPr>
            <p:cNvPr id="29" name="TextBox 28"/>
            <p:cNvSpPr txBox="1"/>
            <p:nvPr/>
          </p:nvSpPr>
          <p:spPr>
            <a:xfrm>
              <a:off x="3746782" y="2395938"/>
              <a:ext cx="1005403" cy="338554"/>
            </a:xfrm>
            <a:prstGeom prst="rect">
              <a:avLst/>
            </a:prstGeom>
            <a:noFill/>
          </p:spPr>
          <p:txBody>
            <a:bodyPr wrap="none" rtlCol="0">
              <a:spAutoFit/>
            </a:bodyPr>
            <a:lstStyle/>
            <a:p>
              <a:pPr lvl="0" algn="ctr">
                <a:defRPr/>
              </a:pPr>
              <a:r>
                <a:rPr lang="zh-CN" altLang="en-US" sz="1600" kern="0" dirty="0">
                  <a:solidFill>
                    <a:schemeClr val="tx1">
                      <a:lumMod val="65000"/>
                      <a:lumOff val="35000"/>
                    </a:schemeClr>
                  </a:solidFill>
                  <a:latin typeface="方正兰亭中粗黑_GBK" pitchFamily="2" charset="-122"/>
                  <a:ea typeface="方正兰亭中粗黑_GBK" pitchFamily="2" charset="-122"/>
                </a:rPr>
                <a:t>添加标题</a:t>
              </a:r>
            </a:p>
          </p:txBody>
        </p:sp>
      </p:gr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withEffect">
                                  <p:stCondLst>
                                    <p:cond delay="0"/>
                                  </p:stCondLst>
                                  <p:childTnLst>
                                    <p:set>
                                      <p:cBhvr>
                                        <p:cTn id="6" dur="1" fill="hold">
                                          <p:stCondLst>
                                            <p:cond delay="0"/>
                                          </p:stCondLst>
                                        </p:cTn>
                                        <p:tgtEl>
                                          <p:spTgt spid="12"/>
                                        </p:tgtEl>
                                        <p:attrNameLst>
                                          <p:attrName>style.visibility</p:attrName>
                                        </p:attrNameLst>
                                      </p:cBhvr>
                                      <p:to>
                                        <p:strVal val="visible"/>
                                      </p:to>
                                    </p:set>
                                    <p:anim calcmode="lin" valueType="num">
                                      <p:cBhvr>
                                        <p:cTn id="7" dur="500" fill="hold"/>
                                        <p:tgtEl>
                                          <p:spTgt spid="12"/>
                                        </p:tgtEl>
                                        <p:attrNameLst>
                                          <p:attrName>ppt_w</p:attrName>
                                        </p:attrNameLst>
                                      </p:cBhvr>
                                      <p:tavLst>
                                        <p:tav tm="0">
                                          <p:val>
                                            <p:fltVal val="0"/>
                                          </p:val>
                                        </p:tav>
                                        <p:tav tm="100000">
                                          <p:val>
                                            <p:strVal val="#ppt_w"/>
                                          </p:val>
                                        </p:tav>
                                      </p:tavLst>
                                    </p:anim>
                                    <p:anim calcmode="lin" valueType="num">
                                      <p:cBhvr>
                                        <p:cTn id="8" dur="500" fill="hold"/>
                                        <p:tgtEl>
                                          <p:spTgt spid="12"/>
                                        </p:tgtEl>
                                        <p:attrNameLst>
                                          <p:attrName>ppt_h</p:attrName>
                                        </p:attrNameLst>
                                      </p:cBhvr>
                                      <p:tavLst>
                                        <p:tav tm="0">
                                          <p:val>
                                            <p:fltVal val="0"/>
                                          </p:val>
                                        </p:tav>
                                        <p:tav tm="100000">
                                          <p:val>
                                            <p:strVal val="#ppt_h"/>
                                          </p:val>
                                        </p:tav>
                                      </p:tavLst>
                                    </p:anim>
                                    <p:animEffect transition="in" filter="fade">
                                      <p:cBhvr>
                                        <p:cTn id="9" dur="500"/>
                                        <p:tgtEl>
                                          <p:spTgt spid="12"/>
                                        </p:tgtEl>
                                      </p:cBhvr>
                                    </p:animEffect>
                                  </p:childTnLst>
                                </p:cTn>
                              </p:par>
                              <p:par>
                                <p:cTn id="10" presetID="49" presetClass="entr" presetSubtype="0" decel="100000" fill="hold" nodeType="withEffect">
                                  <p:stCondLst>
                                    <p:cond delay="0"/>
                                  </p:stCondLst>
                                  <p:childTnLst>
                                    <p:set>
                                      <p:cBhvr>
                                        <p:cTn id="11" dur="1" fill="hold">
                                          <p:stCondLst>
                                            <p:cond delay="0"/>
                                          </p:stCondLst>
                                        </p:cTn>
                                        <p:tgtEl>
                                          <p:spTgt spid="12"/>
                                        </p:tgtEl>
                                        <p:attrNameLst>
                                          <p:attrName>style.visibility</p:attrName>
                                        </p:attrNameLst>
                                      </p:cBhvr>
                                      <p:to>
                                        <p:strVal val="visible"/>
                                      </p:to>
                                    </p:set>
                                    <p:anim calcmode="lin" valueType="num">
                                      <p:cBhvr>
                                        <p:cTn id="12" dur="500" fill="hold"/>
                                        <p:tgtEl>
                                          <p:spTgt spid="12"/>
                                        </p:tgtEl>
                                        <p:attrNameLst>
                                          <p:attrName>ppt_w</p:attrName>
                                        </p:attrNameLst>
                                      </p:cBhvr>
                                      <p:tavLst>
                                        <p:tav tm="0">
                                          <p:val>
                                            <p:fltVal val="0"/>
                                          </p:val>
                                        </p:tav>
                                        <p:tav tm="100000">
                                          <p:val>
                                            <p:strVal val="#ppt_w"/>
                                          </p:val>
                                        </p:tav>
                                      </p:tavLst>
                                    </p:anim>
                                    <p:anim calcmode="lin" valueType="num">
                                      <p:cBhvr>
                                        <p:cTn id="13" dur="500" fill="hold"/>
                                        <p:tgtEl>
                                          <p:spTgt spid="12"/>
                                        </p:tgtEl>
                                        <p:attrNameLst>
                                          <p:attrName>ppt_h</p:attrName>
                                        </p:attrNameLst>
                                      </p:cBhvr>
                                      <p:tavLst>
                                        <p:tav tm="0">
                                          <p:val>
                                            <p:fltVal val="0"/>
                                          </p:val>
                                        </p:tav>
                                        <p:tav tm="100000">
                                          <p:val>
                                            <p:strVal val="#ppt_h"/>
                                          </p:val>
                                        </p:tav>
                                      </p:tavLst>
                                    </p:anim>
                                    <p:anim calcmode="lin" valueType="num">
                                      <p:cBhvr>
                                        <p:cTn id="14" dur="500" fill="hold"/>
                                        <p:tgtEl>
                                          <p:spTgt spid="12"/>
                                        </p:tgtEl>
                                        <p:attrNameLst>
                                          <p:attrName>style.rotation</p:attrName>
                                        </p:attrNameLst>
                                      </p:cBhvr>
                                      <p:tavLst>
                                        <p:tav tm="0">
                                          <p:val>
                                            <p:fltVal val="360"/>
                                          </p:val>
                                        </p:tav>
                                        <p:tav tm="100000">
                                          <p:val>
                                            <p:fltVal val="0"/>
                                          </p:val>
                                        </p:tav>
                                      </p:tavLst>
                                    </p:anim>
                                    <p:animEffect transition="in" filter="fade">
                                      <p:cBhvr>
                                        <p:cTn id="15" dur="500"/>
                                        <p:tgtEl>
                                          <p:spTgt spid="12"/>
                                        </p:tgtEl>
                                      </p:cBhvr>
                                    </p:animEffect>
                                  </p:childTnLst>
                                </p:cTn>
                              </p:par>
                              <p:par>
                                <p:cTn id="16" presetID="53" presetClass="entr" presetSubtype="16" fill="hold" nodeType="withEffect">
                                  <p:stCondLst>
                                    <p:cond delay="0"/>
                                  </p:stCondLst>
                                  <p:childTnLst>
                                    <p:set>
                                      <p:cBhvr>
                                        <p:cTn id="17" dur="1" fill="hold">
                                          <p:stCondLst>
                                            <p:cond delay="0"/>
                                          </p:stCondLst>
                                        </p:cTn>
                                        <p:tgtEl>
                                          <p:spTgt spid="13"/>
                                        </p:tgtEl>
                                        <p:attrNameLst>
                                          <p:attrName>style.visibility</p:attrName>
                                        </p:attrNameLst>
                                      </p:cBhvr>
                                      <p:to>
                                        <p:strVal val="visible"/>
                                      </p:to>
                                    </p:set>
                                    <p:anim calcmode="lin" valueType="num">
                                      <p:cBhvr>
                                        <p:cTn id="18" dur="500" fill="hold"/>
                                        <p:tgtEl>
                                          <p:spTgt spid="13"/>
                                        </p:tgtEl>
                                        <p:attrNameLst>
                                          <p:attrName>ppt_w</p:attrName>
                                        </p:attrNameLst>
                                      </p:cBhvr>
                                      <p:tavLst>
                                        <p:tav tm="0">
                                          <p:val>
                                            <p:fltVal val="0"/>
                                          </p:val>
                                        </p:tav>
                                        <p:tav tm="100000">
                                          <p:val>
                                            <p:strVal val="#ppt_w"/>
                                          </p:val>
                                        </p:tav>
                                      </p:tavLst>
                                    </p:anim>
                                    <p:anim calcmode="lin" valueType="num">
                                      <p:cBhvr>
                                        <p:cTn id="19" dur="500" fill="hold"/>
                                        <p:tgtEl>
                                          <p:spTgt spid="13"/>
                                        </p:tgtEl>
                                        <p:attrNameLst>
                                          <p:attrName>ppt_h</p:attrName>
                                        </p:attrNameLst>
                                      </p:cBhvr>
                                      <p:tavLst>
                                        <p:tav tm="0">
                                          <p:val>
                                            <p:fltVal val="0"/>
                                          </p:val>
                                        </p:tav>
                                        <p:tav tm="100000">
                                          <p:val>
                                            <p:strVal val="#ppt_h"/>
                                          </p:val>
                                        </p:tav>
                                      </p:tavLst>
                                    </p:anim>
                                    <p:animEffect transition="in" filter="fade">
                                      <p:cBhvr>
                                        <p:cTn id="20" dur="500"/>
                                        <p:tgtEl>
                                          <p:spTgt spid="13"/>
                                        </p:tgtEl>
                                      </p:cBhvr>
                                    </p:animEffect>
                                  </p:childTnLst>
                                </p:cTn>
                              </p:par>
                            </p:childTnLst>
                          </p:cTn>
                        </p:par>
                        <p:par>
                          <p:cTn id="21" fill="hold">
                            <p:stCondLst>
                              <p:cond delay="500"/>
                            </p:stCondLst>
                            <p:childTnLst>
                              <p:par>
                                <p:cTn id="22" presetID="23" presetClass="entr" presetSubtype="16" fill="hold" grpId="0" nodeType="afterEffect">
                                  <p:stCondLst>
                                    <p:cond delay="0"/>
                                  </p:stCondLst>
                                  <p:childTnLst>
                                    <p:set>
                                      <p:cBhvr>
                                        <p:cTn id="23" dur="1" fill="hold">
                                          <p:stCondLst>
                                            <p:cond delay="0"/>
                                          </p:stCondLst>
                                        </p:cTn>
                                        <p:tgtEl>
                                          <p:spTgt spid="7"/>
                                        </p:tgtEl>
                                        <p:attrNameLst>
                                          <p:attrName>style.visibility</p:attrName>
                                        </p:attrNameLst>
                                      </p:cBhvr>
                                      <p:to>
                                        <p:strVal val="visible"/>
                                      </p:to>
                                    </p:set>
                                    <p:anim calcmode="lin" valueType="num">
                                      <p:cBhvr>
                                        <p:cTn id="24" dur="500" fill="hold"/>
                                        <p:tgtEl>
                                          <p:spTgt spid="7"/>
                                        </p:tgtEl>
                                        <p:attrNameLst>
                                          <p:attrName>ppt_w</p:attrName>
                                        </p:attrNameLst>
                                      </p:cBhvr>
                                      <p:tavLst>
                                        <p:tav tm="0">
                                          <p:val>
                                            <p:fltVal val="0"/>
                                          </p:val>
                                        </p:tav>
                                        <p:tav tm="100000">
                                          <p:val>
                                            <p:strVal val="#ppt_w"/>
                                          </p:val>
                                        </p:tav>
                                      </p:tavLst>
                                    </p:anim>
                                    <p:anim calcmode="lin" valueType="num">
                                      <p:cBhvr>
                                        <p:cTn id="25" dur="500" fill="hold"/>
                                        <p:tgtEl>
                                          <p:spTgt spid="7"/>
                                        </p:tgtEl>
                                        <p:attrNameLst>
                                          <p:attrName>ppt_h</p:attrName>
                                        </p:attrNameLst>
                                      </p:cBhvr>
                                      <p:tavLst>
                                        <p:tav tm="0">
                                          <p:val>
                                            <p:fltVal val="0"/>
                                          </p:val>
                                        </p:tav>
                                        <p:tav tm="100000">
                                          <p:val>
                                            <p:strVal val="#ppt_h"/>
                                          </p:val>
                                        </p:tav>
                                      </p:tavLst>
                                    </p:anim>
                                  </p:childTnLst>
                                </p:cTn>
                              </p:par>
                            </p:childTnLst>
                          </p:cTn>
                        </p:par>
                        <p:par>
                          <p:cTn id="26" fill="hold">
                            <p:stCondLst>
                              <p:cond delay="1000"/>
                            </p:stCondLst>
                            <p:childTnLst>
                              <p:par>
                                <p:cTn id="27" presetID="47" presetClass="entr" presetSubtype="0" fill="hold" grpId="0" nodeType="afterEffect">
                                  <p:stCondLst>
                                    <p:cond delay="0"/>
                                  </p:stCondLst>
                                  <p:childTnLst>
                                    <p:set>
                                      <p:cBhvr>
                                        <p:cTn id="28" dur="1" fill="hold">
                                          <p:stCondLst>
                                            <p:cond delay="0"/>
                                          </p:stCondLst>
                                        </p:cTn>
                                        <p:tgtEl>
                                          <p:spTgt spid="25"/>
                                        </p:tgtEl>
                                        <p:attrNameLst>
                                          <p:attrName>style.visibility</p:attrName>
                                        </p:attrNameLst>
                                      </p:cBhvr>
                                      <p:to>
                                        <p:strVal val="visible"/>
                                      </p:to>
                                    </p:set>
                                    <p:animEffect transition="in" filter="fade">
                                      <p:cBhvr>
                                        <p:cTn id="29" dur="500"/>
                                        <p:tgtEl>
                                          <p:spTgt spid="25"/>
                                        </p:tgtEl>
                                      </p:cBhvr>
                                    </p:animEffect>
                                    <p:anim calcmode="lin" valueType="num">
                                      <p:cBhvr>
                                        <p:cTn id="30" dur="500" fill="hold"/>
                                        <p:tgtEl>
                                          <p:spTgt spid="25"/>
                                        </p:tgtEl>
                                        <p:attrNameLst>
                                          <p:attrName>ppt_x</p:attrName>
                                        </p:attrNameLst>
                                      </p:cBhvr>
                                      <p:tavLst>
                                        <p:tav tm="0">
                                          <p:val>
                                            <p:strVal val="#ppt_x"/>
                                          </p:val>
                                        </p:tav>
                                        <p:tav tm="100000">
                                          <p:val>
                                            <p:strVal val="#ppt_x"/>
                                          </p:val>
                                        </p:tav>
                                      </p:tavLst>
                                    </p:anim>
                                    <p:anim calcmode="lin" valueType="num">
                                      <p:cBhvr>
                                        <p:cTn id="31" dur="500" fill="hold"/>
                                        <p:tgtEl>
                                          <p:spTgt spid="25"/>
                                        </p:tgtEl>
                                        <p:attrNameLst>
                                          <p:attrName>ppt_y</p:attrName>
                                        </p:attrNameLst>
                                      </p:cBhvr>
                                      <p:tavLst>
                                        <p:tav tm="0">
                                          <p:val>
                                            <p:strVal val="#ppt_y-.1"/>
                                          </p:val>
                                        </p:tav>
                                        <p:tav tm="100000">
                                          <p:val>
                                            <p:strVal val="#ppt_y"/>
                                          </p:val>
                                        </p:tav>
                                      </p:tavLst>
                                    </p:anim>
                                  </p:childTnLst>
                                </p:cTn>
                              </p:par>
                              <p:par>
                                <p:cTn id="32" presetID="42" presetClass="entr" presetSubtype="0" fill="hold" grpId="0" nodeType="with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anim calcmode="lin" valueType="num">
                                      <p:cBhvr>
                                        <p:cTn id="35" dur="500" fill="hold"/>
                                        <p:tgtEl>
                                          <p:spTgt spid="18"/>
                                        </p:tgtEl>
                                        <p:attrNameLst>
                                          <p:attrName>ppt_x</p:attrName>
                                        </p:attrNameLst>
                                      </p:cBhvr>
                                      <p:tavLst>
                                        <p:tav tm="0">
                                          <p:val>
                                            <p:strVal val="#ppt_x"/>
                                          </p:val>
                                        </p:tav>
                                        <p:tav tm="100000">
                                          <p:val>
                                            <p:strVal val="#ppt_x"/>
                                          </p:val>
                                        </p:tav>
                                      </p:tavLst>
                                    </p:anim>
                                    <p:anim calcmode="lin" valueType="num">
                                      <p:cBhvr>
                                        <p:cTn id="36" dur="500" fill="hold"/>
                                        <p:tgtEl>
                                          <p:spTgt spid="18"/>
                                        </p:tgtEl>
                                        <p:attrNameLst>
                                          <p:attrName>ppt_y</p:attrName>
                                        </p:attrNameLst>
                                      </p:cBhvr>
                                      <p:tavLst>
                                        <p:tav tm="0">
                                          <p:val>
                                            <p:strVal val="#ppt_y+.1"/>
                                          </p:val>
                                        </p:tav>
                                        <p:tav tm="100000">
                                          <p:val>
                                            <p:strVal val="#ppt_y"/>
                                          </p:val>
                                        </p:tav>
                                      </p:tavLst>
                                    </p:anim>
                                  </p:childTnLst>
                                </p:cTn>
                              </p:par>
                            </p:childTnLst>
                          </p:cTn>
                        </p:par>
                        <p:par>
                          <p:cTn id="37" fill="hold">
                            <p:stCondLst>
                              <p:cond delay="1500"/>
                            </p:stCondLst>
                            <p:childTnLst>
                              <p:par>
                                <p:cTn id="38" presetID="23" presetClass="entr" presetSubtype="16" fill="hold" grpId="0" nodeType="afterEffect">
                                  <p:stCondLst>
                                    <p:cond delay="0"/>
                                  </p:stCondLst>
                                  <p:childTnLst>
                                    <p:set>
                                      <p:cBhvr>
                                        <p:cTn id="39" dur="1" fill="hold">
                                          <p:stCondLst>
                                            <p:cond delay="0"/>
                                          </p:stCondLst>
                                        </p:cTn>
                                        <p:tgtEl>
                                          <p:spTgt spid="8"/>
                                        </p:tgtEl>
                                        <p:attrNameLst>
                                          <p:attrName>style.visibility</p:attrName>
                                        </p:attrNameLst>
                                      </p:cBhvr>
                                      <p:to>
                                        <p:strVal val="visible"/>
                                      </p:to>
                                    </p:set>
                                    <p:anim calcmode="lin" valueType="num">
                                      <p:cBhvr>
                                        <p:cTn id="40" dur="500" fill="hold"/>
                                        <p:tgtEl>
                                          <p:spTgt spid="8"/>
                                        </p:tgtEl>
                                        <p:attrNameLst>
                                          <p:attrName>ppt_w</p:attrName>
                                        </p:attrNameLst>
                                      </p:cBhvr>
                                      <p:tavLst>
                                        <p:tav tm="0">
                                          <p:val>
                                            <p:fltVal val="0"/>
                                          </p:val>
                                        </p:tav>
                                        <p:tav tm="100000">
                                          <p:val>
                                            <p:strVal val="#ppt_w"/>
                                          </p:val>
                                        </p:tav>
                                      </p:tavLst>
                                    </p:anim>
                                    <p:anim calcmode="lin" valueType="num">
                                      <p:cBhvr>
                                        <p:cTn id="41" dur="500" fill="hold"/>
                                        <p:tgtEl>
                                          <p:spTgt spid="8"/>
                                        </p:tgtEl>
                                        <p:attrNameLst>
                                          <p:attrName>ppt_h</p:attrName>
                                        </p:attrNameLst>
                                      </p:cBhvr>
                                      <p:tavLst>
                                        <p:tav tm="0">
                                          <p:val>
                                            <p:fltVal val="0"/>
                                          </p:val>
                                        </p:tav>
                                        <p:tav tm="100000">
                                          <p:val>
                                            <p:strVal val="#ppt_h"/>
                                          </p:val>
                                        </p:tav>
                                      </p:tavLst>
                                    </p:anim>
                                  </p:childTnLst>
                                </p:cTn>
                              </p:par>
                            </p:childTnLst>
                          </p:cTn>
                        </p:par>
                        <p:par>
                          <p:cTn id="42" fill="hold">
                            <p:stCondLst>
                              <p:cond delay="2000"/>
                            </p:stCondLst>
                            <p:childTnLst>
                              <p:par>
                                <p:cTn id="43" presetID="47" presetClass="entr" presetSubtype="0" fill="hold" grpId="0" nodeType="afterEffect">
                                  <p:stCondLst>
                                    <p:cond delay="0"/>
                                  </p:stCondLst>
                                  <p:childTnLst>
                                    <p:set>
                                      <p:cBhvr>
                                        <p:cTn id="44" dur="1" fill="hold">
                                          <p:stCondLst>
                                            <p:cond delay="0"/>
                                          </p:stCondLst>
                                        </p:cTn>
                                        <p:tgtEl>
                                          <p:spTgt spid="26"/>
                                        </p:tgtEl>
                                        <p:attrNameLst>
                                          <p:attrName>style.visibility</p:attrName>
                                        </p:attrNameLst>
                                      </p:cBhvr>
                                      <p:to>
                                        <p:strVal val="visible"/>
                                      </p:to>
                                    </p:set>
                                    <p:animEffect transition="in" filter="fade">
                                      <p:cBhvr>
                                        <p:cTn id="45" dur="500"/>
                                        <p:tgtEl>
                                          <p:spTgt spid="26"/>
                                        </p:tgtEl>
                                      </p:cBhvr>
                                    </p:animEffect>
                                    <p:anim calcmode="lin" valueType="num">
                                      <p:cBhvr>
                                        <p:cTn id="46" dur="500" fill="hold"/>
                                        <p:tgtEl>
                                          <p:spTgt spid="26"/>
                                        </p:tgtEl>
                                        <p:attrNameLst>
                                          <p:attrName>ppt_x</p:attrName>
                                        </p:attrNameLst>
                                      </p:cBhvr>
                                      <p:tavLst>
                                        <p:tav tm="0">
                                          <p:val>
                                            <p:strVal val="#ppt_x"/>
                                          </p:val>
                                        </p:tav>
                                        <p:tav tm="100000">
                                          <p:val>
                                            <p:strVal val="#ppt_x"/>
                                          </p:val>
                                        </p:tav>
                                      </p:tavLst>
                                    </p:anim>
                                    <p:anim calcmode="lin" valueType="num">
                                      <p:cBhvr>
                                        <p:cTn id="47" dur="500" fill="hold"/>
                                        <p:tgtEl>
                                          <p:spTgt spid="26"/>
                                        </p:tgtEl>
                                        <p:attrNameLst>
                                          <p:attrName>ppt_y</p:attrName>
                                        </p:attrNameLst>
                                      </p:cBhvr>
                                      <p:tavLst>
                                        <p:tav tm="0">
                                          <p:val>
                                            <p:strVal val="#ppt_y-.1"/>
                                          </p:val>
                                        </p:tav>
                                        <p:tav tm="100000">
                                          <p:val>
                                            <p:strVal val="#ppt_y"/>
                                          </p:val>
                                        </p:tav>
                                      </p:tavLst>
                                    </p:anim>
                                  </p:childTnLst>
                                </p:cTn>
                              </p:par>
                              <p:par>
                                <p:cTn id="48" presetID="42" presetClass="entr" presetSubtype="0" fill="hold" grpId="0" nodeType="withEffect">
                                  <p:stCondLst>
                                    <p:cond delay="0"/>
                                  </p:stCondLst>
                                  <p:childTnLst>
                                    <p:set>
                                      <p:cBhvr>
                                        <p:cTn id="49" dur="1" fill="hold">
                                          <p:stCondLst>
                                            <p:cond delay="0"/>
                                          </p:stCondLst>
                                        </p:cTn>
                                        <p:tgtEl>
                                          <p:spTgt spid="23"/>
                                        </p:tgtEl>
                                        <p:attrNameLst>
                                          <p:attrName>style.visibility</p:attrName>
                                        </p:attrNameLst>
                                      </p:cBhvr>
                                      <p:to>
                                        <p:strVal val="visible"/>
                                      </p:to>
                                    </p:set>
                                    <p:animEffect transition="in" filter="fade">
                                      <p:cBhvr>
                                        <p:cTn id="50" dur="500"/>
                                        <p:tgtEl>
                                          <p:spTgt spid="23"/>
                                        </p:tgtEl>
                                      </p:cBhvr>
                                    </p:animEffect>
                                    <p:anim calcmode="lin" valueType="num">
                                      <p:cBhvr>
                                        <p:cTn id="51" dur="500" fill="hold"/>
                                        <p:tgtEl>
                                          <p:spTgt spid="23"/>
                                        </p:tgtEl>
                                        <p:attrNameLst>
                                          <p:attrName>ppt_x</p:attrName>
                                        </p:attrNameLst>
                                      </p:cBhvr>
                                      <p:tavLst>
                                        <p:tav tm="0">
                                          <p:val>
                                            <p:strVal val="#ppt_x"/>
                                          </p:val>
                                        </p:tav>
                                        <p:tav tm="100000">
                                          <p:val>
                                            <p:strVal val="#ppt_x"/>
                                          </p:val>
                                        </p:tav>
                                      </p:tavLst>
                                    </p:anim>
                                    <p:anim calcmode="lin" valueType="num">
                                      <p:cBhvr>
                                        <p:cTn id="52" dur="500" fill="hold"/>
                                        <p:tgtEl>
                                          <p:spTgt spid="23"/>
                                        </p:tgtEl>
                                        <p:attrNameLst>
                                          <p:attrName>ppt_y</p:attrName>
                                        </p:attrNameLst>
                                      </p:cBhvr>
                                      <p:tavLst>
                                        <p:tav tm="0">
                                          <p:val>
                                            <p:strVal val="#ppt_y+.1"/>
                                          </p:val>
                                        </p:tav>
                                        <p:tav tm="100000">
                                          <p:val>
                                            <p:strVal val="#ppt_y"/>
                                          </p:val>
                                        </p:tav>
                                      </p:tavLst>
                                    </p:anim>
                                  </p:childTnLst>
                                </p:cTn>
                              </p:par>
                            </p:childTnLst>
                          </p:cTn>
                        </p:par>
                        <p:par>
                          <p:cTn id="53" fill="hold">
                            <p:stCondLst>
                              <p:cond delay="2500"/>
                            </p:stCondLst>
                            <p:childTnLst>
                              <p:par>
                                <p:cTn id="54" presetID="23" presetClass="entr" presetSubtype="16" fill="hold" grpId="0" nodeType="afterEffect">
                                  <p:stCondLst>
                                    <p:cond delay="0"/>
                                  </p:stCondLst>
                                  <p:childTnLst>
                                    <p:set>
                                      <p:cBhvr>
                                        <p:cTn id="55" dur="1" fill="hold">
                                          <p:stCondLst>
                                            <p:cond delay="0"/>
                                          </p:stCondLst>
                                        </p:cTn>
                                        <p:tgtEl>
                                          <p:spTgt spid="3"/>
                                        </p:tgtEl>
                                        <p:attrNameLst>
                                          <p:attrName>style.visibility</p:attrName>
                                        </p:attrNameLst>
                                      </p:cBhvr>
                                      <p:to>
                                        <p:strVal val="visible"/>
                                      </p:to>
                                    </p:set>
                                    <p:anim calcmode="lin" valueType="num">
                                      <p:cBhvr>
                                        <p:cTn id="56" dur="500" fill="hold"/>
                                        <p:tgtEl>
                                          <p:spTgt spid="3"/>
                                        </p:tgtEl>
                                        <p:attrNameLst>
                                          <p:attrName>ppt_w</p:attrName>
                                        </p:attrNameLst>
                                      </p:cBhvr>
                                      <p:tavLst>
                                        <p:tav tm="0">
                                          <p:val>
                                            <p:fltVal val="0"/>
                                          </p:val>
                                        </p:tav>
                                        <p:tav tm="100000">
                                          <p:val>
                                            <p:strVal val="#ppt_w"/>
                                          </p:val>
                                        </p:tav>
                                      </p:tavLst>
                                    </p:anim>
                                    <p:anim calcmode="lin" valueType="num">
                                      <p:cBhvr>
                                        <p:cTn id="57" dur="500" fill="hold"/>
                                        <p:tgtEl>
                                          <p:spTgt spid="3"/>
                                        </p:tgtEl>
                                        <p:attrNameLst>
                                          <p:attrName>ppt_h</p:attrName>
                                        </p:attrNameLst>
                                      </p:cBhvr>
                                      <p:tavLst>
                                        <p:tav tm="0">
                                          <p:val>
                                            <p:fltVal val="0"/>
                                          </p:val>
                                        </p:tav>
                                        <p:tav tm="100000">
                                          <p:val>
                                            <p:strVal val="#ppt_h"/>
                                          </p:val>
                                        </p:tav>
                                      </p:tavLst>
                                    </p:anim>
                                  </p:childTnLst>
                                </p:cTn>
                              </p:par>
                            </p:childTnLst>
                          </p:cTn>
                        </p:par>
                        <p:par>
                          <p:cTn id="58" fill="hold">
                            <p:stCondLst>
                              <p:cond delay="3000"/>
                            </p:stCondLst>
                            <p:childTnLst>
                              <p:par>
                                <p:cTn id="59" presetID="47" presetClass="entr" presetSubtype="0" fill="hold" grpId="0" nodeType="afterEffect">
                                  <p:stCondLst>
                                    <p:cond delay="0"/>
                                  </p:stCondLst>
                                  <p:childTnLst>
                                    <p:set>
                                      <p:cBhvr>
                                        <p:cTn id="60" dur="1" fill="hold">
                                          <p:stCondLst>
                                            <p:cond delay="0"/>
                                          </p:stCondLst>
                                        </p:cTn>
                                        <p:tgtEl>
                                          <p:spTgt spid="27"/>
                                        </p:tgtEl>
                                        <p:attrNameLst>
                                          <p:attrName>style.visibility</p:attrName>
                                        </p:attrNameLst>
                                      </p:cBhvr>
                                      <p:to>
                                        <p:strVal val="visible"/>
                                      </p:to>
                                    </p:set>
                                    <p:animEffect transition="in" filter="fade">
                                      <p:cBhvr>
                                        <p:cTn id="61" dur="500"/>
                                        <p:tgtEl>
                                          <p:spTgt spid="27"/>
                                        </p:tgtEl>
                                      </p:cBhvr>
                                    </p:animEffect>
                                    <p:anim calcmode="lin" valueType="num">
                                      <p:cBhvr>
                                        <p:cTn id="62" dur="500" fill="hold"/>
                                        <p:tgtEl>
                                          <p:spTgt spid="27"/>
                                        </p:tgtEl>
                                        <p:attrNameLst>
                                          <p:attrName>ppt_x</p:attrName>
                                        </p:attrNameLst>
                                      </p:cBhvr>
                                      <p:tavLst>
                                        <p:tav tm="0">
                                          <p:val>
                                            <p:strVal val="#ppt_x"/>
                                          </p:val>
                                        </p:tav>
                                        <p:tav tm="100000">
                                          <p:val>
                                            <p:strVal val="#ppt_x"/>
                                          </p:val>
                                        </p:tav>
                                      </p:tavLst>
                                    </p:anim>
                                    <p:anim calcmode="lin" valueType="num">
                                      <p:cBhvr>
                                        <p:cTn id="63" dur="500" fill="hold"/>
                                        <p:tgtEl>
                                          <p:spTgt spid="27"/>
                                        </p:tgtEl>
                                        <p:attrNameLst>
                                          <p:attrName>ppt_y</p:attrName>
                                        </p:attrNameLst>
                                      </p:cBhvr>
                                      <p:tavLst>
                                        <p:tav tm="0">
                                          <p:val>
                                            <p:strVal val="#ppt_y-.1"/>
                                          </p:val>
                                        </p:tav>
                                        <p:tav tm="100000">
                                          <p:val>
                                            <p:strVal val="#ppt_y"/>
                                          </p:val>
                                        </p:tav>
                                      </p:tavLst>
                                    </p:anim>
                                  </p:childTnLst>
                                </p:cTn>
                              </p:par>
                              <p:par>
                                <p:cTn id="64" presetID="42" presetClass="entr" presetSubtype="0" fill="hold" grpId="0" nodeType="withEffect">
                                  <p:stCondLst>
                                    <p:cond delay="0"/>
                                  </p:stCondLst>
                                  <p:childTnLst>
                                    <p:set>
                                      <p:cBhvr>
                                        <p:cTn id="65" dur="1" fill="hold">
                                          <p:stCondLst>
                                            <p:cond delay="0"/>
                                          </p:stCondLst>
                                        </p:cTn>
                                        <p:tgtEl>
                                          <p:spTgt spid="24"/>
                                        </p:tgtEl>
                                        <p:attrNameLst>
                                          <p:attrName>style.visibility</p:attrName>
                                        </p:attrNameLst>
                                      </p:cBhvr>
                                      <p:to>
                                        <p:strVal val="visible"/>
                                      </p:to>
                                    </p:set>
                                    <p:animEffect transition="in" filter="fade">
                                      <p:cBhvr>
                                        <p:cTn id="66" dur="500"/>
                                        <p:tgtEl>
                                          <p:spTgt spid="24"/>
                                        </p:tgtEl>
                                      </p:cBhvr>
                                    </p:animEffect>
                                    <p:anim calcmode="lin" valueType="num">
                                      <p:cBhvr>
                                        <p:cTn id="67" dur="500" fill="hold"/>
                                        <p:tgtEl>
                                          <p:spTgt spid="24"/>
                                        </p:tgtEl>
                                        <p:attrNameLst>
                                          <p:attrName>ppt_x</p:attrName>
                                        </p:attrNameLst>
                                      </p:cBhvr>
                                      <p:tavLst>
                                        <p:tav tm="0">
                                          <p:val>
                                            <p:strVal val="#ppt_x"/>
                                          </p:val>
                                        </p:tav>
                                        <p:tav tm="100000">
                                          <p:val>
                                            <p:strVal val="#ppt_x"/>
                                          </p:val>
                                        </p:tav>
                                      </p:tavLst>
                                    </p:anim>
                                    <p:anim calcmode="lin" valueType="num">
                                      <p:cBhvr>
                                        <p:cTn id="68" dur="500" fill="hold"/>
                                        <p:tgtEl>
                                          <p:spTgt spid="24"/>
                                        </p:tgtEl>
                                        <p:attrNameLst>
                                          <p:attrName>ppt_y</p:attrName>
                                        </p:attrNameLst>
                                      </p:cBhvr>
                                      <p:tavLst>
                                        <p:tav tm="0">
                                          <p:val>
                                            <p:strVal val="#ppt_y+.1"/>
                                          </p:val>
                                        </p:tav>
                                        <p:tav tm="100000">
                                          <p:val>
                                            <p:strVal val="#ppt_y"/>
                                          </p:val>
                                        </p:tav>
                                      </p:tavLst>
                                    </p:anim>
                                  </p:childTnLst>
                                </p:cTn>
                              </p:par>
                            </p:childTnLst>
                          </p:cTn>
                        </p:par>
                        <p:par>
                          <p:cTn id="69" fill="hold">
                            <p:stCondLst>
                              <p:cond delay="3500"/>
                            </p:stCondLst>
                            <p:childTnLst>
                              <p:par>
                                <p:cTn id="70" presetID="23" presetClass="entr" presetSubtype="16" fill="hold" grpId="0" nodeType="afterEffect">
                                  <p:stCondLst>
                                    <p:cond delay="0"/>
                                  </p:stCondLst>
                                  <p:childTnLst>
                                    <p:set>
                                      <p:cBhvr>
                                        <p:cTn id="71" dur="1" fill="hold">
                                          <p:stCondLst>
                                            <p:cond delay="0"/>
                                          </p:stCondLst>
                                        </p:cTn>
                                        <p:tgtEl>
                                          <p:spTgt spid="9"/>
                                        </p:tgtEl>
                                        <p:attrNameLst>
                                          <p:attrName>style.visibility</p:attrName>
                                        </p:attrNameLst>
                                      </p:cBhvr>
                                      <p:to>
                                        <p:strVal val="visible"/>
                                      </p:to>
                                    </p:set>
                                    <p:anim calcmode="lin" valueType="num">
                                      <p:cBhvr>
                                        <p:cTn id="72" dur="500" fill="hold"/>
                                        <p:tgtEl>
                                          <p:spTgt spid="9"/>
                                        </p:tgtEl>
                                        <p:attrNameLst>
                                          <p:attrName>ppt_w</p:attrName>
                                        </p:attrNameLst>
                                      </p:cBhvr>
                                      <p:tavLst>
                                        <p:tav tm="0">
                                          <p:val>
                                            <p:fltVal val="0"/>
                                          </p:val>
                                        </p:tav>
                                        <p:tav tm="100000">
                                          <p:val>
                                            <p:strVal val="#ppt_w"/>
                                          </p:val>
                                        </p:tav>
                                      </p:tavLst>
                                    </p:anim>
                                    <p:anim calcmode="lin" valueType="num">
                                      <p:cBhvr>
                                        <p:cTn id="73" dur="500" fill="hold"/>
                                        <p:tgtEl>
                                          <p:spTgt spid="9"/>
                                        </p:tgtEl>
                                        <p:attrNameLst>
                                          <p:attrName>ppt_h</p:attrName>
                                        </p:attrNameLst>
                                      </p:cBhvr>
                                      <p:tavLst>
                                        <p:tav tm="0">
                                          <p:val>
                                            <p:fltVal val="0"/>
                                          </p:val>
                                        </p:tav>
                                        <p:tav tm="100000">
                                          <p:val>
                                            <p:strVal val="#ppt_h"/>
                                          </p:val>
                                        </p:tav>
                                      </p:tavLst>
                                    </p:anim>
                                  </p:childTnLst>
                                </p:cTn>
                              </p:par>
                            </p:childTnLst>
                          </p:cTn>
                        </p:par>
                        <p:par>
                          <p:cTn id="74" fill="hold">
                            <p:stCondLst>
                              <p:cond delay="4000"/>
                            </p:stCondLst>
                            <p:childTnLst>
                              <p:par>
                                <p:cTn id="75" presetID="47" presetClass="entr" presetSubtype="0" fill="hold" grpId="0" nodeType="afterEffect">
                                  <p:stCondLst>
                                    <p:cond delay="0"/>
                                  </p:stCondLst>
                                  <p:childTnLst>
                                    <p:set>
                                      <p:cBhvr>
                                        <p:cTn id="76" dur="1" fill="hold">
                                          <p:stCondLst>
                                            <p:cond delay="0"/>
                                          </p:stCondLst>
                                        </p:cTn>
                                        <p:tgtEl>
                                          <p:spTgt spid="28"/>
                                        </p:tgtEl>
                                        <p:attrNameLst>
                                          <p:attrName>style.visibility</p:attrName>
                                        </p:attrNameLst>
                                      </p:cBhvr>
                                      <p:to>
                                        <p:strVal val="visible"/>
                                      </p:to>
                                    </p:set>
                                    <p:animEffect transition="in" filter="fade">
                                      <p:cBhvr>
                                        <p:cTn id="77" dur="500"/>
                                        <p:tgtEl>
                                          <p:spTgt spid="28"/>
                                        </p:tgtEl>
                                      </p:cBhvr>
                                    </p:animEffect>
                                    <p:anim calcmode="lin" valueType="num">
                                      <p:cBhvr>
                                        <p:cTn id="78" dur="500" fill="hold"/>
                                        <p:tgtEl>
                                          <p:spTgt spid="28"/>
                                        </p:tgtEl>
                                        <p:attrNameLst>
                                          <p:attrName>ppt_x</p:attrName>
                                        </p:attrNameLst>
                                      </p:cBhvr>
                                      <p:tavLst>
                                        <p:tav tm="0">
                                          <p:val>
                                            <p:strVal val="#ppt_x"/>
                                          </p:val>
                                        </p:tav>
                                        <p:tav tm="100000">
                                          <p:val>
                                            <p:strVal val="#ppt_x"/>
                                          </p:val>
                                        </p:tav>
                                      </p:tavLst>
                                    </p:anim>
                                    <p:anim calcmode="lin" valueType="num">
                                      <p:cBhvr>
                                        <p:cTn id="79" dur="500" fill="hold"/>
                                        <p:tgtEl>
                                          <p:spTgt spid="28"/>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14"/>
                                        </p:tgtEl>
                                        <p:attrNameLst>
                                          <p:attrName>style.visibility</p:attrName>
                                        </p:attrNameLst>
                                      </p:cBhvr>
                                      <p:to>
                                        <p:strVal val="visible"/>
                                      </p:to>
                                    </p:set>
                                    <p:animEffect transition="in" filter="fade">
                                      <p:cBhvr>
                                        <p:cTn id="82" dur="500"/>
                                        <p:tgtEl>
                                          <p:spTgt spid="14"/>
                                        </p:tgtEl>
                                      </p:cBhvr>
                                    </p:animEffect>
                                    <p:anim calcmode="lin" valueType="num">
                                      <p:cBhvr>
                                        <p:cTn id="83" dur="500" fill="hold"/>
                                        <p:tgtEl>
                                          <p:spTgt spid="14"/>
                                        </p:tgtEl>
                                        <p:attrNameLst>
                                          <p:attrName>ppt_x</p:attrName>
                                        </p:attrNameLst>
                                      </p:cBhvr>
                                      <p:tavLst>
                                        <p:tav tm="0">
                                          <p:val>
                                            <p:strVal val="#ppt_x"/>
                                          </p:val>
                                        </p:tav>
                                        <p:tav tm="100000">
                                          <p:val>
                                            <p:strVal val="#ppt_x"/>
                                          </p:val>
                                        </p:tav>
                                      </p:tavLst>
                                    </p:anim>
                                    <p:anim calcmode="lin" valueType="num">
                                      <p:cBhvr>
                                        <p:cTn id="84" dur="5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7" grpId="0" animBg="1"/>
      <p:bldP spid="8" grpId="0" animBg="1"/>
      <p:bldP spid="9" grpId="0" animBg="1"/>
      <p:bldP spid="14" grpId="0"/>
      <p:bldP spid="18" grpId="0"/>
      <p:bldP spid="23" grpId="0"/>
      <p:bldP spid="24" grpId="0"/>
      <p:bldP spid="25" grpId="0"/>
      <p:bldP spid="26" grpId="0"/>
      <p:bldP spid="27" grpId="0"/>
      <p:bldP spid="28"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 name="Block Arc 45"/>
          <p:cNvSpPr/>
          <p:nvPr/>
        </p:nvSpPr>
        <p:spPr>
          <a:xfrm rot="2700000">
            <a:off x="1605277" y="2053022"/>
            <a:ext cx="1621412" cy="1621103"/>
          </a:xfrm>
          <a:prstGeom prst="blockArc">
            <a:avLst>
              <a:gd name="adj1" fmla="val 19782491"/>
              <a:gd name="adj2" fmla="val 13507335"/>
              <a:gd name="adj3" fmla="val 653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65036" tIns="32518" rIns="65036" bIns="32518" rtlCol="0" anchor="ctr"/>
          <a:lstStyle/>
          <a:p>
            <a:pPr algn="ctr">
              <a:lnSpc>
                <a:spcPct val="150000"/>
              </a:lnSpc>
            </a:pPr>
            <a:endParaRPr lang="en-US" sz="6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2" name="Group 110"/>
          <p:cNvGrpSpPr/>
          <p:nvPr/>
        </p:nvGrpSpPr>
        <p:grpSpPr>
          <a:xfrm>
            <a:off x="898932" y="1776005"/>
            <a:ext cx="2608915" cy="2713323"/>
            <a:chOff x="630206" y="1507089"/>
            <a:chExt cx="2608605" cy="2712486"/>
          </a:xfrm>
        </p:grpSpPr>
        <p:grpSp>
          <p:nvGrpSpPr>
            <p:cNvPr id="3" name="Group 53"/>
            <p:cNvGrpSpPr/>
            <p:nvPr/>
          </p:nvGrpSpPr>
          <p:grpSpPr>
            <a:xfrm rot="21351568">
              <a:off x="630206" y="3582137"/>
              <a:ext cx="1112944" cy="637438"/>
              <a:chOff x="2355915" y="3857572"/>
              <a:chExt cx="1347923" cy="772022"/>
            </a:xfrm>
          </p:grpSpPr>
          <p:sp>
            <p:nvSpPr>
              <p:cNvPr id="31" name="Rectangle 30"/>
              <p:cNvSpPr/>
              <p:nvPr/>
            </p:nvSpPr>
            <p:spPr>
              <a:xfrm rot="2700000">
                <a:off x="3093973" y="3472415"/>
                <a:ext cx="224707" cy="99502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32" name="Rounded Rectangle 31"/>
              <p:cNvSpPr/>
              <p:nvPr/>
            </p:nvSpPr>
            <p:spPr>
              <a:xfrm rot="2700000">
                <a:off x="2538069" y="4020237"/>
                <a:ext cx="427203" cy="791512"/>
              </a:xfrm>
              <a:prstGeom prst="roundRect">
                <a:avLst/>
              </a:prstGeom>
              <a:solidFill>
                <a:schemeClr val="accent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30" name="Block Arc 29"/>
            <p:cNvSpPr/>
            <p:nvPr/>
          </p:nvSpPr>
          <p:spPr>
            <a:xfrm rot="2700000">
              <a:off x="1114680" y="1507089"/>
              <a:ext cx="2124132" cy="2124131"/>
            </a:xfrm>
            <a:prstGeom prst="blockArc">
              <a:avLst>
                <a:gd name="adj1" fmla="val 21433357"/>
                <a:gd name="adj2" fmla="val 13378235"/>
                <a:gd name="adj3" fmla="val 4744"/>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150000"/>
                </a:lnSpc>
              </a:pPr>
              <a:endParaRPr lang="en-US" sz="6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
        <p:nvSpPr>
          <p:cNvPr id="49" name="Block Arc 48"/>
          <p:cNvSpPr/>
          <p:nvPr/>
        </p:nvSpPr>
        <p:spPr>
          <a:xfrm rot="2700000">
            <a:off x="1827788" y="2275491"/>
            <a:ext cx="1176389" cy="1176164"/>
          </a:xfrm>
          <a:prstGeom prst="blockArc">
            <a:avLst>
              <a:gd name="adj1" fmla="val 17805926"/>
              <a:gd name="adj2" fmla="val 13444767"/>
              <a:gd name="adj3" fmla="val 7487"/>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lIns="65036" tIns="32518" rIns="65036" bIns="32518" rtlCol="0" anchor="ctr"/>
          <a:lstStyle/>
          <a:p>
            <a:pPr algn="ctr">
              <a:lnSpc>
                <a:spcPct val="150000"/>
              </a:lnSpc>
            </a:pPr>
            <a:endParaRPr lang="en-US" sz="6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52" name="Oval 51"/>
          <p:cNvSpPr/>
          <p:nvPr/>
        </p:nvSpPr>
        <p:spPr>
          <a:xfrm rot="2700000">
            <a:off x="2005796" y="2453466"/>
            <a:ext cx="820373" cy="820215"/>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lIns="65036" tIns="32518" rIns="65036" bIns="32518" rtlCol="0" anchor="ctr"/>
          <a:lstStyle/>
          <a:p>
            <a:pPr algn="ctr">
              <a:lnSpc>
                <a:spcPct val="150000"/>
              </a:lnSpc>
            </a:pPr>
            <a:endParaRPr lang="en-US" sz="600" dirty="0">
              <a:solidFill>
                <a:schemeClr val="tx1"/>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4" name="Group 73"/>
          <p:cNvGrpSpPr/>
          <p:nvPr/>
        </p:nvGrpSpPr>
        <p:grpSpPr>
          <a:xfrm>
            <a:off x="2454532" y="1833922"/>
            <a:ext cx="2252530" cy="217827"/>
            <a:chOff x="2901397" y="1463917"/>
            <a:chExt cx="2252262" cy="221448"/>
          </a:xfrm>
        </p:grpSpPr>
        <p:cxnSp>
          <p:nvCxnSpPr>
            <p:cNvPr id="60" name="Straight Connector 59"/>
            <p:cNvCxnSpPr/>
            <p:nvPr/>
          </p:nvCxnSpPr>
          <p:spPr>
            <a:xfrm flipH="1" flipV="1">
              <a:off x="4914605" y="1465097"/>
              <a:ext cx="239054" cy="220268"/>
            </a:xfrm>
            <a:prstGeom prst="line">
              <a:avLst/>
            </a:prstGeom>
            <a:ln w="1270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0800000">
              <a:off x="2901397" y="1463917"/>
              <a:ext cx="2013208" cy="1615"/>
            </a:xfrm>
            <a:prstGeom prst="line">
              <a:avLst/>
            </a:prstGeom>
            <a:ln w="12700" cap="rnd">
              <a:solidFill>
                <a:schemeClr val="accent1"/>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5" name="Group 73"/>
          <p:cNvGrpSpPr/>
          <p:nvPr/>
        </p:nvGrpSpPr>
        <p:grpSpPr>
          <a:xfrm>
            <a:off x="2454533" y="2110118"/>
            <a:ext cx="1881940" cy="217827"/>
            <a:chOff x="2901397" y="1463917"/>
            <a:chExt cx="1881716" cy="221448"/>
          </a:xfrm>
        </p:grpSpPr>
        <p:cxnSp>
          <p:nvCxnSpPr>
            <p:cNvPr id="68" name="Straight Connector 67"/>
            <p:cNvCxnSpPr/>
            <p:nvPr/>
          </p:nvCxnSpPr>
          <p:spPr>
            <a:xfrm flipH="1" flipV="1">
              <a:off x="4544059" y="1465097"/>
              <a:ext cx="239054" cy="220268"/>
            </a:xfrm>
            <a:prstGeom prst="line">
              <a:avLst/>
            </a:prstGeom>
            <a:ln w="1270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0800000">
              <a:off x="2901397" y="1463917"/>
              <a:ext cx="1642662" cy="1615"/>
            </a:xfrm>
            <a:prstGeom prst="line">
              <a:avLst/>
            </a:prstGeom>
            <a:ln w="12700" cap="rnd">
              <a:solidFill>
                <a:schemeClr val="accent2"/>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6" name="Group 73"/>
          <p:cNvGrpSpPr/>
          <p:nvPr/>
        </p:nvGrpSpPr>
        <p:grpSpPr>
          <a:xfrm>
            <a:off x="2454532" y="2321485"/>
            <a:ext cx="1566648" cy="217829"/>
            <a:chOff x="2683251" y="1463915"/>
            <a:chExt cx="1566462" cy="221450"/>
          </a:xfrm>
        </p:grpSpPr>
        <p:cxnSp>
          <p:nvCxnSpPr>
            <p:cNvPr id="82" name="Straight Connector 81"/>
            <p:cNvCxnSpPr/>
            <p:nvPr/>
          </p:nvCxnSpPr>
          <p:spPr>
            <a:xfrm flipH="1" flipV="1">
              <a:off x="4010659" y="1465097"/>
              <a:ext cx="239054" cy="220268"/>
            </a:xfrm>
            <a:prstGeom prst="line">
              <a:avLst/>
            </a:prstGeom>
            <a:ln w="1270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10800000" flipV="1">
              <a:off x="2683251" y="1463915"/>
              <a:ext cx="1325760" cy="1182"/>
            </a:xfrm>
            <a:prstGeom prst="line">
              <a:avLst/>
            </a:prstGeom>
            <a:ln w="12700" cap="rnd">
              <a:solidFill>
                <a:schemeClr val="accent3"/>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grpSp>
        <p:nvGrpSpPr>
          <p:cNvPr id="7" name="Group 73"/>
          <p:cNvGrpSpPr/>
          <p:nvPr/>
        </p:nvGrpSpPr>
        <p:grpSpPr>
          <a:xfrm>
            <a:off x="2736505" y="2569639"/>
            <a:ext cx="914085" cy="216667"/>
            <a:chOff x="2683251" y="1465095"/>
            <a:chExt cx="913976" cy="220268"/>
          </a:xfrm>
        </p:grpSpPr>
        <p:cxnSp>
          <p:nvCxnSpPr>
            <p:cNvPr id="88" name="Straight Connector 87"/>
            <p:cNvCxnSpPr/>
            <p:nvPr/>
          </p:nvCxnSpPr>
          <p:spPr>
            <a:xfrm flipH="1" flipV="1">
              <a:off x="3358173" y="1465095"/>
              <a:ext cx="239054" cy="220268"/>
            </a:xfrm>
            <a:prstGeom prst="line">
              <a:avLst/>
            </a:prstGeom>
            <a:ln w="1270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10800000">
              <a:off x="2683251" y="1465097"/>
              <a:ext cx="674922" cy="1615"/>
            </a:xfrm>
            <a:prstGeom prst="line">
              <a:avLst/>
            </a:prstGeom>
            <a:ln w="12700" cap="rnd">
              <a:solidFill>
                <a:schemeClr val="accent4"/>
              </a:solidFill>
              <a:prstDash val="solid"/>
              <a:headEnd type="oval"/>
              <a:tailEnd type="oval"/>
            </a:ln>
          </p:spPr>
          <p:style>
            <a:lnRef idx="1">
              <a:schemeClr val="accent1"/>
            </a:lnRef>
            <a:fillRef idx="0">
              <a:schemeClr val="accent1"/>
            </a:fillRef>
            <a:effectRef idx="0">
              <a:schemeClr val="accent1"/>
            </a:effectRef>
            <a:fontRef idx="minor">
              <a:schemeClr val="tx1"/>
            </a:fontRef>
          </p:style>
        </p:cxnSp>
      </p:grpSp>
      <p:sp>
        <p:nvSpPr>
          <p:cNvPr id="91" name="Text Placeholder 3"/>
          <p:cNvSpPr txBox="1"/>
          <p:nvPr/>
        </p:nvSpPr>
        <p:spPr>
          <a:xfrm>
            <a:off x="4669719" y="2210758"/>
            <a:ext cx="155492" cy="138499"/>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lnSpc>
                <a:spcPct val="150000"/>
              </a:lnSpc>
              <a:spcBef>
                <a:spcPct val="20000"/>
              </a:spcBef>
              <a:defRPr/>
            </a:pPr>
            <a:r>
              <a:rPr lang="en-US" sz="600"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70%</a:t>
            </a:r>
          </a:p>
        </p:txBody>
      </p:sp>
      <p:sp>
        <p:nvSpPr>
          <p:cNvPr id="92" name="Text Placeholder 3"/>
          <p:cNvSpPr txBox="1"/>
          <p:nvPr/>
        </p:nvSpPr>
        <p:spPr>
          <a:xfrm>
            <a:off x="4309644" y="2485389"/>
            <a:ext cx="155492" cy="138499"/>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lnSpc>
                <a:spcPct val="150000"/>
              </a:lnSpc>
              <a:spcBef>
                <a:spcPct val="20000"/>
              </a:spcBef>
              <a:defRPr/>
            </a:pPr>
            <a:r>
              <a:rPr lang="en-US" sz="600"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65%</a:t>
            </a:r>
          </a:p>
        </p:txBody>
      </p:sp>
      <p:sp>
        <p:nvSpPr>
          <p:cNvPr id="93" name="Text Placeholder 3"/>
          <p:cNvSpPr txBox="1"/>
          <p:nvPr/>
        </p:nvSpPr>
        <p:spPr>
          <a:xfrm>
            <a:off x="3920002" y="2702056"/>
            <a:ext cx="155492" cy="138499"/>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lnSpc>
                <a:spcPct val="150000"/>
              </a:lnSpc>
              <a:spcBef>
                <a:spcPct val="20000"/>
              </a:spcBef>
              <a:defRPr/>
            </a:pPr>
            <a:r>
              <a:rPr lang="en-US" sz="600"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75%</a:t>
            </a:r>
          </a:p>
        </p:txBody>
      </p:sp>
      <p:sp>
        <p:nvSpPr>
          <p:cNvPr id="94" name="Text Placeholder 3"/>
          <p:cNvSpPr txBox="1"/>
          <p:nvPr/>
        </p:nvSpPr>
        <p:spPr>
          <a:xfrm>
            <a:off x="3567309" y="2971817"/>
            <a:ext cx="198772" cy="138499"/>
          </a:xfrm>
          <a:prstGeom prst="rect">
            <a:avLst/>
          </a:prstGeom>
        </p:spPr>
        <p:txBody>
          <a:bodyPr wrap="none" lIns="0" tIns="0" rIns="0" bIns="0" anchor="b">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914400">
              <a:lnSpc>
                <a:spcPct val="150000"/>
              </a:lnSpc>
              <a:spcBef>
                <a:spcPct val="20000"/>
              </a:spcBef>
              <a:defRPr/>
            </a:pPr>
            <a:r>
              <a:rPr lang="en-US" sz="600"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100%</a:t>
            </a:r>
          </a:p>
        </p:txBody>
      </p:sp>
      <p:sp>
        <p:nvSpPr>
          <p:cNvPr id="95" name="Freeform 46"/>
          <p:cNvSpPr>
            <a:spLocks noEditPoints="1"/>
          </p:cNvSpPr>
          <p:nvPr/>
        </p:nvSpPr>
        <p:spPr bwMode="auto">
          <a:xfrm>
            <a:off x="5069822" y="1785058"/>
            <a:ext cx="496946" cy="49704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1"/>
          </a:solidFill>
          <a:ln w="9525">
            <a:noFill/>
            <a:round/>
          </a:ln>
        </p:spPr>
        <p:txBody>
          <a:bodyPr vert="horz" wrap="square" lIns="91451" tIns="45726" rIns="91451" bIns="45726" numCol="1" anchor="t" anchorCtr="0" compatLnSpc="1"/>
          <a:lstStyle/>
          <a:p>
            <a:pP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6" name="Freeform 46"/>
          <p:cNvSpPr>
            <a:spLocks noEditPoints="1"/>
          </p:cNvSpPr>
          <p:nvPr/>
        </p:nvSpPr>
        <p:spPr bwMode="auto">
          <a:xfrm>
            <a:off x="5069822" y="2518700"/>
            <a:ext cx="496946" cy="49704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2"/>
          </a:solidFill>
          <a:ln w="9525">
            <a:noFill/>
            <a:round/>
          </a:ln>
        </p:spPr>
        <p:txBody>
          <a:bodyPr vert="horz" wrap="square" lIns="91451" tIns="45726" rIns="91451" bIns="45726" numCol="1" anchor="t" anchorCtr="0" compatLnSpc="1"/>
          <a:lstStyle/>
          <a:p>
            <a:pP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7" name="Freeform 46"/>
          <p:cNvSpPr>
            <a:spLocks noEditPoints="1"/>
          </p:cNvSpPr>
          <p:nvPr/>
        </p:nvSpPr>
        <p:spPr bwMode="auto">
          <a:xfrm>
            <a:off x="5069822" y="3242910"/>
            <a:ext cx="496946" cy="49704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3"/>
          </a:solidFill>
          <a:ln w="9525">
            <a:noFill/>
            <a:round/>
          </a:ln>
        </p:spPr>
        <p:txBody>
          <a:bodyPr vert="horz" wrap="square" lIns="91451" tIns="45726" rIns="91451" bIns="45726" numCol="1" anchor="t" anchorCtr="0" compatLnSpc="1"/>
          <a:lstStyle/>
          <a:p>
            <a:pP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98" name="Freeform 46"/>
          <p:cNvSpPr>
            <a:spLocks noEditPoints="1"/>
          </p:cNvSpPr>
          <p:nvPr/>
        </p:nvSpPr>
        <p:spPr bwMode="auto">
          <a:xfrm>
            <a:off x="5069822" y="3967120"/>
            <a:ext cx="496946" cy="497040"/>
          </a:xfrm>
          <a:custGeom>
            <a:avLst/>
            <a:gdLst/>
            <a:ahLst/>
            <a:cxnLst>
              <a:cxn ang="0">
                <a:pos x="55" y="44"/>
              </a:cxn>
              <a:cxn ang="0">
                <a:pos x="44" y="55"/>
              </a:cxn>
              <a:cxn ang="0">
                <a:pos x="10" y="55"/>
              </a:cxn>
              <a:cxn ang="0">
                <a:pos x="0" y="44"/>
              </a:cxn>
              <a:cxn ang="0">
                <a:pos x="0" y="10"/>
              </a:cxn>
              <a:cxn ang="0">
                <a:pos x="10" y="0"/>
              </a:cxn>
              <a:cxn ang="0">
                <a:pos x="44" y="0"/>
              </a:cxn>
              <a:cxn ang="0">
                <a:pos x="55" y="10"/>
              </a:cxn>
              <a:cxn ang="0">
                <a:pos x="55" y="44"/>
              </a:cxn>
              <a:cxn ang="0">
                <a:pos x="46" y="20"/>
              </a:cxn>
              <a:cxn ang="0">
                <a:pos x="46" y="17"/>
              </a:cxn>
              <a:cxn ang="0">
                <a:pos x="42" y="13"/>
              </a:cxn>
              <a:cxn ang="0">
                <a:pos x="39" y="13"/>
              </a:cxn>
              <a:cxn ang="0">
                <a:pos x="23" y="30"/>
              </a:cxn>
              <a:cxn ang="0">
                <a:pos x="15" y="22"/>
              </a:cxn>
              <a:cxn ang="0">
                <a:pos x="12" y="22"/>
              </a:cxn>
              <a:cxn ang="0">
                <a:pos x="8" y="26"/>
              </a:cxn>
              <a:cxn ang="0">
                <a:pos x="8" y="29"/>
              </a:cxn>
              <a:cxn ang="0">
                <a:pos x="21" y="42"/>
              </a:cxn>
              <a:cxn ang="0">
                <a:pos x="24" y="42"/>
              </a:cxn>
              <a:cxn ang="0">
                <a:pos x="46" y="20"/>
              </a:cxn>
            </a:cxnLst>
            <a:rect l="0" t="0" r="r" b="b"/>
            <a:pathLst>
              <a:path w="55" h="55">
                <a:moveTo>
                  <a:pt x="55" y="44"/>
                </a:moveTo>
                <a:cubicBezTo>
                  <a:pt x="55" y="50"/>
                  <a:pt x="50" y="55"/>
                  <a:pt x="44" y="55"/>
                </a:cubicBezTo>
                <a:cubicBezTo>
                  <a:pt x="10" y="55"/>
                  <a:pt x="10" y="55"/>
                  <a:pt x="10" y="55"/>
                </a:cubicBezTo>
                <a:cubicBezTo>
                  <a:pt x="4" y="55"/>
                  <a:pt x="0" y="50"/>
                  <a:pt x="0" y="44"/>
                </a:cubicBezTo>
                <a:cubicBezTo>
                  <a:pt x="0" y="10"/>
                  <a:pt x="0" y="10"/>
                  <a:pt x="0" y="10"/>
                </a:cubicBezTo>
                <a:cubicBezTo>
                  <a:pt x="0" y="5"/>
                  <a:pt x="4" y="0"/>
                  <a:pt x="10" y="0"/>
                </a:cubicBezTo>
                <a:cubicBezTo>
                  <a:pt x="44" y="0"/>
                  <a:pt x="44" y="0"/>
                  <a:pt x="44" y="0"/>
                </a:cubicBezTo>
                <a:cubicBezTo>
                  <a:pt x="50" y="0"/>
                  <a:pt x="55" y="5"/>
                  <a:pt x="55" y="10"/>
                </a:cubicBezTo>
                <a:lnTo>
                  <a:pt x="55" y="44"/>
                </a:lnTo>
                <a:close/>
                <a:moveTo>
                  <a:pt x="46" y="20"/>
                </a:moveTo>
                <a:cubicBezTo>
                  <a:pt x="47" y="19"/>
                  <a:pt x="47" y="17"/>
                  <a:pt x="46" y="17"/>
                </a:cubicBezTo>
                <a:cubicBezTo>
                  <a:pt x="42" y="13"/>
                  <a:pt x="42" y="13"/>
                  <a:pt x="42" y="13"/>
                </a:cubicBezTo>
                <a:cubicBezTo>
                  <a:pt x="42" y="12"/>
                  <a:pt x="40" y="12"/>
                  <a:pt x="39" y="13"/>
                </a:cubicBezTo>
                <a:cubicBezTo>
                  <a:pt x="23" y="30"/>
                  <a:pt x="23" y="30"/>
                  <a:pt x="23" y="30"/>
                </a:cubicBezTo>
                <a:cubicBezTo>
                  <a:pt x="15" y="22"/>
                  <a:pt x="15" y="22"/>
                  <a:pt x="15" y="22"/>
                </a:cubicBezTo>
                <a:cubicBezTo>
                  <a:pt x="14" y="21"/>
                  <a:pt x="13" y="21"/>
                  <a:pt x="12" y="22"/>
                </a:cubicBezTo>
                <a:cubicBezTo>
                  <a:pt x="8" y="26"/>
                  <a:pt x="8" y="26"/>
                  <a:pt x="8" y="26"/>
                </a:cubicBezTo>
                <a:cubicBezTo>
                  <a:pt x="7" y="27"/>
                  <a:pt x="7" y="28"/>
                  <a:pt x="8" y="29"/>
                </a:cubicBezTo>
                <a:cubicBezTo>
                  <a:pt x="21" y="42"/>
                  <a:pt x="21" y="42"/>
                  <a:pt x="21" y="42"/>
                </a:cubicBezTo>
                <a:cubicBezTo>
                  <a:pt x="22" y="43"/>
                  <a:pt x="23" y="43"/>
                  <a:pt x="24" y="42"/>
                </a:cubicBezTo>
                <a:lnTo>
                  <a:pt x="46" y="20"/>
                </a:lnTo>
                <a:close/>
              </a:path>
            </a:pathLst>
          </a:custGeom>
          <a:solidFill>
            <a:schemeClr val="accent4"/>
          </a:solidFill>
          <a:ln w="9525">
            <a:noFill/>
            <a:round/>
          </a:ln>
        </p:spPr>
        <p:txBody>
          <a:bodyPr vert="horz" wrap="square" lIns="91451" tIns="45726" rIns="91451" bIns="45726" numCol="1" anchor="t" anchorCtr="0" compatLnSpc="1"/>
          <a:lstStyle/>
          <a:p>
            <a:pPr>
              <a:lnSpc>
                <a:spcPct val="150000"/>
              </a:lnSpc>
            </a:pPr>
            <a:endParaRPr lang="en-US" sz="600" dirty="0">
              <a:latin typeface="Arial" panose="020B0604020202020204" pitchFamily="34" charset="0"/>
              <a:ea typeface="微软雅黑" panose="020B0503020204020204" pitchFamily="34" charset="-122"/>
              <a:cs typeface="+mn-ea"/>
              <a:sym typeface="Arial" panose="020B0604020202020204" pitchFamily="34" charset="0"/>
            </a:endParaRPr>
          </a:p>
        </p:txBody>
      </p:sp>
      <p:grpSp>
        <p:nvGrpSpPr>
          <p:cNvPr id="8" name="Group 30"/>
          <p:cNvGrpSpPr/>
          <p:nvPr/>
        </p:nvGrpSpPr>
        <p:grpSpPr>
          <a:xfrm>
            <a:off x="5679495" y="1786963"/>
            <a:ext cx="2285790" cy="462353"/>
            <a:chOff x="1270277" y="1233504"/>
            <a:chExt cx="3048000" cy="462210"/>
          </a:xfrm>
        </p:grpSpPr>
        <p:sp>
          <p:nvSpPr>
            <p:cNvPr id="100" name="Text Placeholder 3"/>
            <p:cNvSpPr txBox="1"/>
            <p:nvPr/>
          </p:nvSpPr>
          <p:spPr>
            <a:xfrm>
              <a:off x="1270277" y="1233504"/>
              <a:ext cx="1676117"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400">
                <a:spcBef>
                  <a:spcPct val="20000"/>
                </a:spcBef>
                <a:defRPr/>
              </a:pPr>
              <a:r>
                <a:rPr lang="zh-CN" altLang="en-US"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dirty="0">
                <a:solidFill>
                  <a:schemeClr val="accent1"/>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1" name="Text Placeholder 3"/>
            <p:cNvSpPr txBox="1"/>
            <p:nvPr/>
          </p:nvSpPr>
          <p:spPr>
            <a:xfrm>
              <a:off x="1270277" y="1418801"/>
              <a:ext cx="3048000" cy="2769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400">
                <a:lnSpc>
                  <a:spcPct val="150000"/>
                </a:lnSpc>
                <a:spcBef>
                  <a:spcPct val="20000"/>
                </a:spcBef>
                <a:defRPr/>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9" name="Group 30"/>
          <p:cNvGrpSpPr/>
          <p:nvPr/>
        </p:nvGrpSpPr>
        <p:grpSpPr>
          <a:xfrm>
            <a:off x="5679495" y="2520606"/>
            <a:ext cx="2285790" cy="462353"/>
            <a:chOff x="1270277" y="1233504"/>
            <a:chExt cx="3048000" cy="462210"/>
          </a:xfrm>
        </p:grpSpPr>
        <p:sp>
          <p:nvSpPr>
            <p:cNvPr id="103" name="Text Placeholder 3"/>
            <p:cNvSpPr txBox="1"/>
            <p:nvPr/>
          </p:nvSpPr>
          <p:spPr>
            <a:xfrm>
              <a:off x="1270277" y="1233504"/>
              <a:ext cx="1676117"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400">
                <a:spcBef>
                  <a:spcPct val="20000"/>
                </a:spcBef>
                <a:defRPr/>
              </a:pPr>
              <a:r>
                <a:rPr lang="zh-CN" altLang="en-US"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dirty="0">
                <a:solidFill>
                  <a:schemeClr val="accent2"/>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4" name="Text Placeholder 3"/>
            <p:cNvSpPr txBox="1"/>
            <p:nvPr/>
          </p:nvSpPr>
          <p:spPr>
            <a:xfrm>
              <a:off x="1270277" y="1418801"/>
              <a:ext cx="3048000" cy="2769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400">
                <a:lnSpc>
                  <a:spcPct val="150000"/>
                </a:lnSpc>
                <a:spcBef>
                  <a:spcPct val="20000"/>
                </a:spcBef>
                <a:defRPr/>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0" name="Group 30"/>
          <p:cNvGrpSpPr/>
          <p:nvPr/>
        </p:nvGrpSpPr>
        <p:grpSpPr>
          <a:xfrm>
            <a:off x="5679495" y="3244815"/>
            <a:ext cx="2285790" cy="462353"/>
            <a:chOff x="1270277" y="1233504"/>
            <a:chExt cx="3048000" cy="462210"/>
          </a:xfrm>
        </p:grpSpPr>
        <p:sp>
          <p:nvSpPr>
            <p:cNvPr id="106" name="Text Placeholder 3"/>
            <p:cNvSpPr txBox="1"/>
            <p:nvPr/>
          </p:nvSpPr>
          <p:spPr>
            <a:xfrm>
              <a:off x="1270277" y="1233504"/>
              <a:ext cx="1676117"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400">
                <a:spcBef>
                  <a:spcPct val="20000"/>
                </a:spcBef>
                <a:defRPr/>
              </a:pPr>
              <a:r>
                <a:rPr lang="zh-CN" altLang="en-US"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dirty="0">
                <a:solidFill>
                  <a:schemeClr val="accent3"/>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07" name="Text Placeholder 3"/>
            <p:cNvSpPr txBox="1"/>
            <p:nvPr/>
          </p:nvSpPr>
          <p:spPr>
            <a:xfrm>
              <a:off x="1270277" y="1418801"/>
              <a:ext cx="3048000" cy="2769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400">
                <a:lnSpc>
                  <a:spcPct val="150000"/>
                </a:lnSpc>
                <a:spcBef>
                  <a:spcPct val="20000"/>
                </a:spcBef>
                <a:defRPr/>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grpSp>
        <p:nvGrpSpPr>
          <p:cNvPr id="11" name="Group 30"/>
          <p:cNvGrpSpPr/>
          <p:nvPr/>
        </p:nvGrpSpPr>
        <p:grpSpPr>
          <a:xfrm>
            <a:off x="5679495" y="3969026"/>
            <a:ext cx="2285790" cy="462353"/>
            <a:chOff x="1270277" y="1233504"/>
            <a:chExt cx="3048000" cy="462210"/>
          </a:xfrm>
        </p:grpSpPr>
        <p:sp>
          <p:nvSpPr>
            <p:cNvPr id="109" name="Text Placeholder 3"/>
            <p:cNvSpPr txBox="1"/>
            <p:nvPr/>
          </p:nvSpPr>
          <p:spPr>
            <a:xfrm>
              <a:off x="1270277" y="1233504"/>
              <a:ext cx="1676117" cy="215444"/>
            </a:xfrm>
            <a:prstGeom prst="rect">
              <a:avLst/>
            </a:prstGeom>
          </p:spPr>
          <p:txBody>
            <a:bodyPr wrap="none" lIns="0" tIns="0" rIns="0" bIns="0" anchor="t" anchorCtr="0">
              <a:spAutoFit/>
            </a:bodyPr>
            <a:lstStyle>
              <a:lvl1pPr marL="0" indent="0" algn="ctr">
                <a:buNone/>
                <a:defRPr sz="14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400">
                <a:spcBef>
                  <a:spcPct val="20000"/>
                </a:spcBef>
                <a:defRPr/>
              </a:pPr>
              <a:r>
                <a:rPr lang="zh-CN" altLang="en-US"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rPr>
                <a:t>请替换文字内容</a:t>
              </a:r>
              <a:endParaRPr lang="en-US" dirty="0">
                <a:solidFill>
                  <a:schemeClr val="accent4"/>
                </a:solidFill>
                <a:latin typeface="Arial" panose="020B0604020202020204" pitchFamily="34" charset="0"/>
                <a:ea typeface="微软雅黑" panose="020B0503020204020204" pitchFamily="34" charset="-122"/>
                <a:cs typeface="+mn-ea"/>
                <a:sym typeface="Arial" panose="020B0604020202020204" pitchFamily="34" charset="0"/>
              </a:endParaRPr>
            </a:p>
          </p:txBody>
        </p:sp>
        <p:sp>
          <p:nvSpPr>
            <p:cNvPr id="110" name="Text Placeholder 3"/>
            <p:cNvSpPr txBox="1"/>
            <p:nvPr/>
          </p:nvSpPr>
          <p:spPr>
            <a:xfrm>
              <a:off x="1270277" y="1418801"/>
              <a:ext cx="3048000" cy="276913"/>
            </a:xfrm>
            <a:prstGeom prst="rect">
              <a:avLst/>
            </a:prstGeom>
          </p:spPr>
          <p:txBody>
            <a:bodyPr wrap="square" lIns="0" tIns="0" rIns="0" bIns="0" anchor="t" anchorCtr="0">
              <a:spAutoFit/>
            </a:bodyPr>
            <a:lstStyle>
              <a:lvl1pPr marL="0" indent="0" algn="ctr">
                <a:buNone/>
                <a:defRPr sz="1600" baseline="0">
                  <a:solidFill>
                    <a:schemeClr val="tx1">
                      <a:lumMod val="95000"/>
                      <a:lumOff val="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algn="l" defTabSz="914400">
                <a:lnSpc>
                  <a:spcPct val="150000"/>
                </a:lnSpc>
                <a:spcBef>
                  <a:spcPct val="20000"/>
                </a:spcBef>
                <a:defRPr/>
              </a:pPr>
              <a:r>
                <a:rPr lang="zh-CN" altLang="en-US"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rPr>
                <a:t>请替换文字内容，修改文字内容，也可以直接复制你的内容到此。请替换文字内容，修改文字内容，也可以直接复制你的内容到此。</a:t>
              </a:r>
              <a:endParaRPr lang="en-US" altLang="zh-CN" sz="600" dirty="0">
                <a:solidFill>
                  <a:schemeClr val="bg1">
                    <a:lumMod val="65000"/>
                  </a:schemeClr>
                </a:solidFill>
                <a:latin typeface="Arial" panose="020B0604020202020204" pitchFamily="34" charset="0"/>
                <a:ea typeface="微软雅黑" panose="020B0503020204020204" pitchFamily="34" charset="-122"/>
                <a:cs typeface="+mn-ea"/>
                <a:sym typeface="Arial" panose="020B0604020202020204" pitchFamily="34" charset="0"/>
              </a:endParaRPr>
            </a:p>
          </p:txBody>
        </p:sp>
      </p:grpSp>
    </p:spTree>
  </p:cSld>
  <p:clrMapOvr>
    <a:masterClrMapping/>
  </p:clrMapOvr>
  <p:transition spd="med" advClick="0" advTm="600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1000"/>
                                        <p:tgtEl>
                                          <p:spTgt spid="2"/>
                                        </p:tgtEl>
                                      </p:cBhvr>
                                    </p:animEffect>
                                  </p:childTnLst>
                                </p:cTn>
                              </p:par>
                            </p:childTnLst>
                          </p:cTn>
                        </p:par>
                        <p:par>
                          <p:cTn id="8" fill="hold">
                            <p:stCondLst>
                              <p:cond delay="1000"/>
                            </p:stCondLst>
                            <p:childTnLst>
                              <p:par>
                                <p:cTn id="9" presetID="18" presetClass="entr" presetSubtype="6"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strips(downRight)">
                                      <p:cBhvr>
                                        <p:cTn id="11" dur="500"/>
                                        <p:tgtEl>
                                          <p:spTgt spid="4"/>
                                        </p:tgtEl>
                                      </p:cBhvr>
                                    </p:animEffect>
                                  </p:childTnLst>
                                </p:cTn>
                              </p:par>
                            </p:childTnLst>
                          </p:cTn>
                        </p:par>
                        <p:par>
                          <p:cTn id="12" fill="hold">
                            <p:stCondLst>
                              <p:cond delay="1500"/>
                            </p:stCondLst>
                            <p:childTnLst>
                              <p:par>
                                <p:cTn id="13" presetID="53" presetClass="entr" presetSubtype="16" fill="hold" grpId="0" nodeType="afterEffect">
                                  <p:stCondLst>
                                    <p:cond delay="0"/>
                                  </p:stCondLst>
                                  <p:childTnLst>
                                    <p:set>
                                      <p:cBhvr>
                                        <p:cTn id="14" dur="1" fill="hold">
                                          <p:stCondLst>
                                            <p:cond delay="0"/>
                                          </p:stCondLst>
                                        </p:cTn>
                                        <p:tgtEl>
                                          <p:spTgt spid="91"/>
                                        </p:tgtEl>
                                        <p:attrNameLst>
                                          <p:attrName>style.visibility</p:attrName>
                                        </p:attrNameLst>
                                      </p:cBhvr>
                                      <p:to>
                                        <p:strVal val="visible"/>
                                      </p:to>
                                    </p:set>
                                    <p:anim calcmode="lin" valueType="num">
                                      <p:cBhvr>
                                        <p:cTn id="15" dur="500" fill="hold"/>
                                        <p:tgtEl>
                                          <p:spTgt spid="91"/>
                                        </p:tgtEl>
                                        <p:attrNameLst>
                                          <p:attrName>ppt_w</p:attrName>
                                        </p:attrNameLst>
                                      </p:cBhvr>
                                      <p:tavLst>
                                        <p:tav tm="0">
                                          <p:val>
                                            <p:fltVal val="0"/>
                                          </p:val>
                                        </p:tav>
                                        <p:tav tm="100000">
                                          <p:val>
                                            <p:strVal val="#ppt_w"/>
                                          </p:val>
                                        </p:tav>
                                      </p:tavLst>
                                    </p:anim>
                                    <p:anim calcmode="lin" valueType="num">
                                      <p:cBhvr>
                                        <p:cTn id="16" dur="500" fill="hold"/>
                                        <p:tgtEl>
                                          <p:spTgt spid="91"/>
                                        </p:tgtEl>
                                        <p:attrNameLst>
                                          <p:attrName>ppt_h</p:attrName>
                                        </p:attrNameLst>
                                      </p:cBhvr>
                                      <p:tavLst>
                                        <p:tav tm="0">
                                          <p:val>
                                            <p:fltVal val="0"/>
                                          </p:val>
                                        </p:tav>
                                        <p:tav tm="100000">
                                          <p:val>
                                            <p:strVal val="#ppt_h"/>
                                          </p:val>
                                        </p:tav>
                                      </p:tavLst>
                                    </p:anim>
                                    <p:animEffect transition="in" filter="fade">
                                      <p:cBhvr>
                                        <p:cTn id="17" dur="500"/>
                                        <p:tgtEl>
                                          <p:spTgt spid="91"/>
                                        </p:tgtEl>
                                      </p:cBhvr>
                                    </p:animEffect>
                                  </p:childTnLst>
                                </p:cTn>
                              </p:par>
                            </p:childTnLst>
                          </p:cTn>
                        </p:par>
                        <p:par>
                          <p:cTn id="18" fill="hold">
                            <p:stCondLst>
                              <p:cond delay="2000"/>
                            </p:stCondLst>
                            <p:childTnLst>
                              <p:par>
                                <p:cTn id="19" presetID="53" presetClass="entr" presetSubtype="16" fill="hold" grpId="0" nodeType="afterEffect">
                                  <p:stCondLst>
                                    <p:cond delay="0"/>
                                  </p:stCondLst>
                                  <p:childTnLst>
                                    <p:set>
                                      <p:cBhvr>
                                        <p:cTn id="20" dur="1" fill="hold">
                                          <p:stCondLst>
                                            <p:cond delay="0"/>
                                          </p:stCondLst>
                                        </p:cTn>
                                        <p:tgtEl>
                                          <p:spTgt spid="46"/>
                                        </p:tgtEl>
                                        <p:attrNameLst>
                                          <p:attrName>style.visibility</p:attrName>
                                        </p:attrNameLst>
                                      </p:cBhvr>
                                      <p:to>
                                        <p:strVal val="visible"/>
                                      </p:to>
                                    </p:set>
                                    <p:anim calcmode="lin" valueType="num">
                                      <p:cBhvr>
                                        <p:cTn id="21" dur="500" fill="hold"/>
                                        <p:tgtEl>
                                          <p:spTgt spid="46"/>
                                        </p:tgtEl>
                                        <p:attrNameLst>
                                          <p:attrName>ppt_w</p:attrName>
                                        </p:attrNameLst>
                                      </p:cBhvr>
                                      <p:tavLst>
                                        <p:tav tm="0">
                                          <p:val>
                                            <p:fltVal val="0"/>
                                          </p:val>
                                        </p:tav>
                                        <p:tav tm="100000">
                                          <p:val>
                                            <p:strVal val="#ppt_w"/>
                                          </p:val>
                                        </p:tav>
                                      </p:tavLst>
                                    </p:anim>
                                    <p:anim calcmode="lin" valueType="num">
                                      <p:cBhvr>
                                        <p:cTn id="22" dur="500" fill="hold"/>
                                        <p:tgtEl>
                                          <p:spTgt spid="46"/>
                                        </p:tgtEl>
                                        <p:attrNameLst>
                                          <p:attrName>ppt_h</p:attrName>
                                        </p:attrNameLst>
                                      </p:cBhvr>
                                      <p:tavLst>
                                        <p:tav tm="0">
                                          <p:val>
                                            <p:fltVal val="0"/>
                                          </p:val>
                                        </p:tav>
                                        <p:tav tm="100000">
                                          <p:val>
                                            <p:strVal val="#ppt_h"/>
                                          </p:val>
                                        </p:tav>
                                      </p:tavLst>
                                    </p:anim>
                                    <p:animEffect transition="in" filter="fade">
                                      <p:cBhvr>
                                        <p:cTn id="23" dur="500"/>
                                        <p:tgtEl>
                                          <p:spTgt spid="46"/>
                                        </p:tgtEl>
                                      </p:cBhvr>
                                    </p:animEffect>
                                  </p:childTnLst>
                                </p:cTn>
                              </p:par>
                            </p:childTnLst>
                          </p:cTn>
                        </p:par>
                        <p:par>
                          <p:cTn id="24" fill="hold">
                            <p:stCondLst>
                              <p:cond delay="2500"/>
                            </p:stCondLst>
                            <p:childTnLst>
                              <p:par>
                                <p:cTn id="25" presetID="18" presetClass="entr" presetSubtype="6"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Effect transition="in" filter="strips(downRight)">
                                      <p:cBhvr>
                                        <p:cTn id="27" dur="500"/>
                                        <p:tgtEl>
                                          <p:spTgt spid="5"/>
                                        </p:tgtEl>
                                      </p:cBhvr>
                                    </p:animEffect>
                                  </p:childTnLst>
                                </p:cTn>
                              </p:par>
                            </p:childTnLst>
                          </p:cTn>
                        </p:par>
                        <p:par>
                          <p:cTn id="28" fill="hold">
                            <p:stCondLst>
                              <p:cond delay="3000"/>
                            </p:stCondLst>
                            <p:childTnLst>
                              <p:par>
                                <p:cTn id="29" presetID="53" presetClass="entr" presetSubtype="16" fill="hold" grpId="0" nodeType="afterEffect">
                                  <p:stCondLst>
                                    <p:cond delay="0"/>
                                  </p:stCondLst>
                                  <p:childTnLst>
                                    <p:set>
                                      <p:cBhvr>
                                        <p:cTn id="30" dur="1" fill="hold">
                                          <p:stCondLst>
                                            <p:cond delay="0"/>
                                          </p:stCondLst>
                                        </p:cTn>
                                        <p:tgtEl>
                                          <p:spTgt spid="92"/>
                                        </p:tgtEl>
                                        <p:attrNameLst>
                                          <p:attrName>style.visibility</p:attrName>
                                        </p:attrNameLst>
                                      </p:cBhvr>
                                      <p:to>
                                        <p:strVal val="visible"/>
                                      </p:to>
                                    </p:set>
                                    <p:anim calcmode="lin" valueType="num">
                                      <p:cBhvr>
                                        <p:cTn id="31" dur="500" fill="hold"/>
                                        <p:tgtEl>
                                          <p:spTgt spid="92"/>
                                        </p:tgtEl>
                                        <p:attrNameLst>
                                          <p:attrName>ppt_w</p:attrName>
                                        </p:attrNameLst>
                                      </p:cBhvr>
                                      <p:tavLst>
                                        <p:tav tm="0">
                                          <p:val>
                                            <p:fltVal val="0"/>
                                          </p:val>
                                        </p:tav>
                                        <p:tav tm="100000">
                                          <p:val>
                                            <p:strVal val="#ppt_w"/>
                                          </p:val>
                                        </p:tav>
                                      </p:tavLst>
                                    </p:anim>
                                    <p:anim calcmode="lin" valueType="num">
                                      <p:cBhvr>
                                        <p:cTn id="32" dur="500" fill="hold"/>
                                        <p:tgtEl>
                                          <p:spTgt spid="92"/>
                                        </p:tgtEl>
                                        <p:attrNameLst>
                                          <p:attrName>ppt_h</p:attrName>
                                        </p:attrNameLst>
                                      </p:cBhvr>
                                      <p:tavLst>
                                        <p:tav tm="0">
                                          <p:val>
                                            <p:fltVal val="0"/>
                                          </p:val>
                                        </p:tav>
                                        <p:tav tm="100000">
                                          <p:val>
                                            <p:strVal val="#ppt_h"/>
                                          </p:val>
                                        </p:tav>
                                      </p:tavLst>
                                    </p:anim>
                                    <p:animEffect transition="in" filter="fade">
                                      <p:cBhvr>
                                        <p:cTn id="33" dur="500"/>
                                        <p:tgtEl>
                                          <p:spTgt spid="92"/>
                                        </p:tgtEl>
                                      </p:cBhvr>
                                    </p:animEffect>
                                  </p:childTnLst>
                                </p:cTn>
                              </p:par>
                            </p:childTnLst>
                          </p:cTn>
                        </p:par>
                        <p:par>
                          <p:cTn id="34" fill="hold">
                            <p:stCondLst>
                              <p:cond delay="3500"/>
                            </p:stCondLst>
                            <p:childTnLst>
                              <p:par>
                                <p:cTn id="35" presetID="53" presetClass="entr" presetSubtype="16" fill="hold" grpId="0" nodeType="afterEffect">
                                  <p:stCondLst>
                                    <p:cond delay="0"/>
                                  </p:stCondLst>
                                  <p:childTnLst>
                                    <p:set>
                                      <p:cBhvr>
                                        <p:cTn id="36" dur="1" fill="hold">
                                          <p:stCondLst>
                                            <p:cond delay="0"/>
                                          </p:stCondLst>
                                        </p:cTn>
                                        <p:tgtEl>
                                          <p:spTgt spid="49"/>
                                        </p:tgtEl>
                                        <p:attrNameLst>
                                          <p:attrName>style.visibility</p:attrName>
                                        </p:attrNameLst>
                                      </p:cBhvr>
                                      <p:to>
                                        <p:strVal val="visible"/>
                                      </p:to>
                                    </p:set>
                                    <p:anim calcmode="lin" valueType="num">
                                      <p:cBhvr>
                                        <p:cTn id="37" dur="500" fill="hold"/>
                                        <p:tgtEl>
                                          <p:spTgt spid="49"/>
                                        </p:tgtEl>
                                        <p:attrNameLst>
                                          <p:attrName>ppt_w</p:attrName>
                                        </p:attrNameLst>
                                      </p:cBhvr>
                                      <p:tavLst>
                                        <p:tav tm="0">
                                          <p:val>
                                            <p:fltVal val="0"/>
                                          </p:val>
                                        </p:tav>
                                        <p:tav tm="100000">
                                          <p:val>
                                            <p:strVal val="#ppt_w"/>
                                          </p:val>
                                        </p:tav>
                                      </p:tavLst>
                                    </p:anim>
                                    <p:anim calcmode="lin" valueType="num">
                                      <p:cBhvr>
                                        <p:cTn id="38" dur="500" fill="hold"/>
                                        <p:tgtEl>
                                          <p:spTgt spid="49"/>
                                        </p:tgtEl>
                                        <p:attrNameLst>
                                          <p:attrName>ppt_h</p:attrName>
                                        </p:attrNameLst>
                                      </p:cBhvr>
                                      <p:tavLst>
                                        <p:tav tm="0">
                                          <p:val>
                                            <p:fltVal val="0"/>
                                          </p:val>
                                        </p:tav>
                                        <p:tav tm="100000">
                                          <p:val>
                                            <p:strVal val="#ppt_h"/>
                                          </p:val>
                                        </p:tav>
                                      </p:tavLst>
                                    </p:anim>
                                    <p:animEffect transition="in" filter="fade">
                                      <p:cBhvr>
                                        <p:cTn id="39" dur="500"/>
                                        <p:tgtEl>
                                          <p:spTgt spid="49"/>
                                        </p:tgtEl>
                                      </p:cBhvr>
                                    </p:animEffect>
                                  </p:childTnLst>
                                </p:cTn>
                              </p:par>
                            </p:childTnLst>
                          </p:cTn>
                        </p:par>
                        <p:par>
                          <p:cTn id="40" fill="hold">
                            <p:stCondLst>
                              <p:cond delay="4000"/>
                            </p:stCondLst>
                            <p:childTnLst>
                              <p:par>
                                <p:cTn id="41" presetID="18" presetClass="entr" presetSubtype="6"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Effect transition="in" filter="strips(downRight)">
                                      <p:cBhvr>
                                        <p:cTn id="43" dur="500"/>
                                        <p:tgtEl>
                                          <p:spTgt spid="6"/>
                                        </p:tgtEl>
                                      </p:cBhvr>
                                    </p:animEffect>
                                  </p:childTnLst>
                                </p:cTn>
                              </p:par>
                            </p:childTnLst>
                          </p:cTn>
                        </p:par>
                        <p:par>
                          <p:cTn id="44" fill="hold">
                            <p:stCondLst>
                              <p:cond delay="4500"/>
                            </p:stCondLst>
                            <p:childTnLst>
                              <p:par>
                                <p:cTn id="45" presetID="53" presetClass="entr" presetSubtype="16" fill="hold" grpId="0" nodeType="afterEffect">
                                  <p:stCondLst>
                                    <p:cond delay="0"/>
                                  </p:stCondLst>
                                  <p:childTnLst>
                                    <p:set>
                                      <p:cBhvr>
                                        <p:cTn id="46" dur="1" fill="hold">
                                          <p:stCondLst>
                                            <p:cond delay="0"/>
                                          </p:stCondLst>
                                        </p:cTn>
                                        <p:tgtEl>
                                          <p:spTgt spid="93"/>
                                        </p:tgtEl>
                                        <p:attrNameLst>
                                          <p:attrName>style.visibility</p:attrName>
                                        </p:attrNameLst>
                                      </p:cBhvr>
                                      <p:to>
                                        <p:strVal val="visible"/>
                                      </p:to>
                                    </p:set>
                                    <p:anim calcmode="lin" valueType="num">
                                      <p:cBhvr>
                                        <p:cTn id="47" dur="500" fill="hold"/>
                                        <p:tgtEl>
                                          <p:spTgt spid="93"/>
                                        </p:tgtEl>
                                        <p:attrNameLst>
                                          <p:attrName>ppt_w</p:attrName>
                                        </p:attrNameLst>
                                      </p:cBhvr>
                                      <p:tavLst>
                                        <p:tav tm="0">
                                          <p:val>
                                            <p:fltVal val="0"/>
                                          </p:val>
                                        </p:tav>
                                        <p:tav tm="100000">
                                          <p:val>
                                            <p:strVal val="#ppt_w"/>
                                          </p:val>
                                        </p:tav>
                                      </p:tavLst>
                                    </p:anim>
                                    <p:anim calcmode="lin" valueType="num">
                                      <p:cBhvr>
                                        <p:cTn id="48" dur="500" fill="hold"/>
                                        <p:tgtEl>
                                          <p:spTgt spid="93"/>
                                        </p:tgtEl>
                                        <p:attrNameLst>
                                          <p:attrName>ppt_h</p:attrName>
                                        </p:attrNameLst>
                                      </p:cBhvr>
                                      <p:tavLst>
                                        <p:tav tm="0">
                                          <p:val>
                                            <p:fltVal val="0"/>
                                          </p:val>
                                        </p:tav>
                                        <p:tav tm="100000">
                                          <p:val>
                                            <p:strVal val="#ppt_h"/>
                                          </p:val>
                                        </p:tav>
                                      </p:tavLst>
                                    </p:anim>
                                    <p:animEffect transition="in" filter="fade">
                                      <p:cBhvr>
                                        <p:cTn id="49" dur="500"/>
                                        <p:tgtEl>
                                          <p:spTgt spid="93"/>
                                        </p:tgtEl>
                                      </p:cBhvr>
                                    </p:animEffect>
                                  </p:childTnLst>
                                </p:cTn>
                              </p:par>
                            </p:childTnLst>
                          </p:cTn>
                        </p:par>
                        <p:par>
                          <p:cTn id="50" fill="hold">
                            <p:stCondLst>
                              <p:cond delay="5000"/>
                            </p:stCondLst>
                            <p:childTnLst>
                              <p:par>
                                <p:cTn id="51" presetID="53" presetClass="entr" presetSubtype="16" fill="hold" grpId="0" nodeType="afterEffect">
                                  <p:stCondLst>
                                    <p:cond delay="0"/>
                                  </p:stCondLst>
                                  <p:childTnLst>
                                    <p:set>
                                      <p:cBhvr>
                                        <p:cTn id="52" dur="1" fill="hold">
                                          <p:stCondLst>
                                            <p:cond delay="0"/>
                                          </p:stCondLst>
                                        </p:cTn>
                                        <p:tgtEl>
                                          <p:spTgt spid="52"/>
                                        </p:tgtEl>
                                        <p:attrNameLst>
                                          <p:attrName>style.visibility</p:attrName>
                                        </p:attrNameLst>
                                      </p:cBhvr>
                                      <p:to>
                                        <p:strVal val="visible"/>
                                      </p:to>
                                    </p:set>
                                    <p:anim calcmode="lin" valueType="num">
                                      <p:cBhvr>
                                        <p:cTn id="53" dur="500" fill="hold"/>
                                        <p:tgtEl>
                                          <p:spTgt spid="52"/>
                                        </p:tgtEl>
                                        <p:attrNameLst>
                                          <p:attrName>ppt_w</p:attrName>
                                        </p:attrNameLst>
                                      </p:cBhvr>
                                      <p:tavLst>
                                        <p:tav tm="0">
                                          <p:val>
                                            <p:fltVal val="0"/>
                                          </p:val>
                                        </p:tav>
                                        <p:tav tm="100000">
                                          <p:val>
                                            <p:strVal val="#ppt_w"/>
                                          </p:val>
                                        </p:tav>
                                      </p:tavLst>
                                    </p:anim>
                                    <p:anim calcmode="lin" valueType="num">
                                      <p:cBhvr>
                                        <p:cTn id="54" dur="500" fill="hold"/>
                                        <p:tgtEl>
                                          <p:spTgt spid="52"/>
                                        </p:tgtEl>
                                        <p:attrNameLst>
                                          <p:attrName>ppt_h</p:attrName>
                                        </p:attrNameLst>
                                      </p:cBhvr>
                                      <p:tavLst>
                                        <p:tav tm="0">
                                          <p:val>
                                            <p:fltVal val="0"/>
                                          </p:val>
                                        </p:tav>
                                        <p:tav tm="100000">
                                          <p:val>
                                            <p:strVal val="#ppt_h"/>
                                          </p:val>
                                        </p:tav>
                                      </p:tavLst>
                                    </p:anim>
                                    <p:animEffect transition="in" filter="fade">
                                      <p:cBhvr>
                                        <p:cTn id="55" dur="500"/>
                                        <p:tgtEl>
                                          <p:spTgt spid="52"/>
                                        </p:tgtEl>
                                      </p:cBhvr>
                                    </p:animEffect>
                                  </p:childTnLst>
                                </p:cTn>
                              </p:par>
                            </p:childTnLst>
                          </p:cTn>
                        </p:par>
                        <p:par>
                          <p:cTn id="56" fill="hold">
                            <p:stCondLst>
                              <p:cond delay="5500"/>
                            </p:stCondLst>
                            <p:childTnLst>
                              <p:par>
                                <p:cTn id="57" presetID="18" presetClass="entr" presetSubtype="6" fill="hold" nodeType="afterEffect">
                                  <p:stCondLst>
                                    <p:cond delay="0"/>
                                  </p:stCondLst>
                                  <p:childTnLst>
                                    <p:set>
                                      <p:cBhvr>
                                        <p:cTn id="58" dur="1" fill="hold">
                                          <p:stCondLst>
                                            <p:cond delay="0"/>
                                          </p:stCondLst>
                                        </p:cTn>
                                        <p:tgtEl>
                                          <p:spTgt spid="7"/>
                                        </p:tgtEl>
                                        <p:attrNameLst>
                                          <p:attrName>style.visibility</p:attrName>
                                        </p:attrNameLst>
                                      </p:cBhvr>
                                      <p:to>
                                        <p:strVal val="visible"/>
                                      </p:to>
                                    </p:set>
                                    <p:animEffect transition="in" filter="strips(downRight)">
                                      <p:cBhvr>
                                        <p:cTn id="59" dur="500"/>
                                        <p:tgtEl>
                                          <p:spTgt spid="7"/>
                                        </p:tgtEl>
                                      </p:cBhvr>
                                    </p:animEffect>
                                  </p:childTnLst>
                                </p:cTn>
                              </p:par>
                            </p:childTnLst>
                          </p:cTn>
                        </p:par>
                        <p:par>
                          <p:cTn id="60" fill="hold">
                            <p:stCondLst>
                              <p:cond delay="6000"/>
                            </p:stCondLst>
                            <p:childTnLst>
                              <p:par>
                                <p:cTn id="61" presetID="53" presetClass="entr" presetSubtype="16" fill="hold" grpId="0" nodeType="afterEffect">
                                  <p:stCondLst>
                                    <p:cond delay="0"/>
                                  </p:stCondLst>
                                  <p:childTnLst>
                                    <p:set>
                                      <p:cBhvr>
                                        <p:cTn id="62" dur="1" fill="hold">
                                          <p:stCondLst>
                                            <p:cond delay="0"/>
                                          </p:stCondLst>
                                        </p:cTn>
                                        <p:tgtEl>
                                          <p:spTgt spid="94"/>
                                        </p:tgtEl>
                                        <p:attrNameLst>
                                          <p:attrName>style.visibility</p:attrName>
                                        </p:attrNameLst>
                                      </p:cBhvr>
                                      <p:to>
                                        <p:strVal val="visible"/>
                                      </p:to>
                                    </p:set>
                                    <p:anim calcmode="lin" valueType="num">
                                      <p:cBhvr>
                                        <p:cTn id="63" dur="500" fill="hold"/>
                                        <p:tgtEl>
                                          <p:spTgt spid="94"/>
                                        </p:tgtEl>
                                        <p:attrNameLst>
                                          <p:attrName>ppt_w</p:attrName>
                                        </p:attrNameLst>
                                      </p:cBhvr>
                                      <p:tavLst>
                                        <p:tav tm="0">
                                          <p:val>
                                            <p:fltVal val="0"/>
                                          </p:val>
                                        </p:tav>
                                        <p:tav tm="100000">
                                          <p:val>
                                            <p:strVal val="#ppt_w"/>
                                          </p:val>
                                        </p:tav>
                                      </p:tavLst>
                                    </p:anim>
                                    <p:anim calcmode="lin" valueType="num">
                                      <p:cBhvr>
                                        <p:cTn id="64" dur="500" fill="hold"/>
                                        <p:tgtEl>
                                          <p:spTgt spid="94"/>
                                        </p:tgtEl>
                                        <p:attrNameLst>
                                          <p:attrName>ppt_h</p:attrName>
                                        </p:attrNameLst>
                                      </p:cBhvr>
                                      <p:tavLst>
                                        <p:tav tm="0">
                                          <p:val>
                                            <p:fltVal val="0"/>
                                          </p:val>
                                        </p:tav>
                                        <p:tav tm="100000">
                                          <p:val>
                                            <p:strVal val="#ppt_h"/>
                                          </p:val>
                                        </p:tav>
                                      </p:tavLst>
                                    </p:anim>
                                    <p:animEffect transition="in" filter="fade">
                                      <p:cBhvr>
                                        <p:cTn id="65" dur="500"/>
                                        <p:tgtEl>
                                          <p:spTgt spid="94"/>
                                        </p:tgtEl>
                                      </p:cBhvr>
                                    </p:animEffect>
                                  </p:childTnLst>
                                </p:cTn>
                              </p:par>
                            </p:childTnLst>
                          </p:cTn>
                        </p:par>
                        <p:par>
                          <p:cTn id="66" fill="hold">
                            <p:stCondLst>
                              <p:cond delay="6500"/>
                            </p:stCondLst>
                            <p:childTnLst>
                              <p:par>
                                <p:cTn id="67" presetID="53" presetClass="entr" presetSubtype="16" fill="hold" grpId="0" nodeType="afterEffect">
                                  <p:stCondLst>
                                    <p:cond delay="0"/>
                                  </p:stCondLst>
                                  <p:childTnLst>
                                    <p:set>
                                      <p:cBhvr>
                                        <p:cTn id="68" dur="1" fill="hold">
                                          <p:stCondLst>
                                            <p:cond delay="0"/>
                                          </p:stCondLst>
                                        </p:cTn>
                                        <p:tgtEl>
                                          <p:spTgt spid="95"/>
                                        </p:tgtEl>
                                        <p:attrNameLst>
                                          <p:attrName>style.visibility</p:attrName>
                                        </p:attrNameLst>
                                      </p:cBhvr>
                                      <p:to>
                                        <p:strVal val="visible"/>
                                      </p:to>
                                    </p:set>
                                    <p:anim calcmode="lin" valueType="num">
                                      <p:cBhvr>
                                        <p:cTn id="69" dur="500" fill="hold"/>
                                        <p:tgtEl>
                                          <p:spTgt spid="95"/>
                                        </p:tgtEl>
                                        <p:attrNameLst>
                                          <p:attrName>ppt_w</p:attrName>
                                        </p:attrNameLst>
                                      </p:cBhvr>
                                      <p:tavLst>
                                        <p:tav tm="0">
                                          <p:val>
                                            <p:fltVal val="0"/>
                                          </p:val>
                                        </p:tav>
                                        <p:tav tm="100000">
                                          <p:val>
                                            <p:strVal val="#ppt_w"/>
                                          </p:val>
                                        </p:tav>
                                      </p:tavLst>
                                    </p:anim>
                                    <p:anim calcmode="lin" valueType="num">
                                      <p:cBhvr>
                                        <p:cTn id="70" dur="500" fill="hold"/>
                                        <p:tgtEl>
                                          <p:spTgt spid="95"/>
                                        </p:tgtEl>
                                        <p:attrNameLst>
                                          <p:attrName>ppt_h</p:attrName>
                                        </p:attrNameLst>
                                      </p:cBhvr>
                                      <p:tavLst>
                                        <p:tav tm="0">
                                          <p:val>
                                            <p:fltVal val="0"/>
                                          </p:val>
                                        </p:tav>
                                        <p:tav tm="100000">
                                          <p:val>
                                            <p:strVal val="#ppt_h"/>
                                          </p:val>
                                        </p:tav>
                                      </p:tavLst>
                                    </p:anim>
                                    <p:animEffect transition="in" filter="fade">
                                      <p:cBhvr>
                                        <p:cTn id="71" dur="500"/>
                                        <p:tgtEl>
                                          <p:spTgt spid="95"/>
                                        </p:tgtEl>
                                      </p:cBhvr>
                                    </p:animEffect>
                                  </p:childTnLst>
                                </p:cTn>
                              </p:par>
                            </p:childTnLst>
                          </p:cTn>
                        </p:par>
                        <p:par>
                          <p:cTn id="72" fill="hold">
                            <p:stCondLst>
                              <p:cond delay="7000"/>
                            </p:stCondLst>
                            <p:childTnLst>
                              <p:par>
                                <p:cTn id="73" presetID="22" presetClass="entr" presetSubtype="8" fill="hold" nodeType="afterEffect">
                                  <p:stCondLst>
                                    <p:cond delay="0"/>
                                  </p:stCondLst>
                                  <p:childTnLst>
                                    <p:set>
                                      <p:cBhvr>
                                        <p:cTn id="74" dur="1" fill="hold">
                                          <p:stCondLst>
                                            <p:cond delay="0"/>
                                          </p:stCondLst>
                                        </p:cTn>
                                        <p:tgtEl>
                                          <p:spTgt spid="8"/>
                                        </p:tgtEl>
                                        <p:attrNameLst>
                                          <p:attrName>style.visibility</p:attrName>
                                        </p:attrNameLst>
                                      </p:cBhvr>
                                      <p:to>
                                        <p:strVal val="visible"/>
                                      </p:to>
                                    </p:set>
                                    <p:animEffect transition="in" filter="wipe(left)">
                                      <p:cBhvr>
                                        <p:cTn id="75" dur="500"/>
                                        <p:tgtEl>
                                          <p:spTgt spid="8"/>
                                        </p:tgtEl>
                                      </p:cBhvr>
                                    </p:animEffect>
                                  </p:childTnLst>
                                </p:cTn>
                              </p:par>
                            </p:childTnLst>
                          </p:cTn>
                        </p:par>
                        <p:par>
                          <p:cTn id="76" fill="hold">
                            <p:stCondLst>
                              <p:cond delay="7500"/>
                            </p:stCondLst>
                            <p:childTnLst>
                              <p:par>
                                <p:cTn id="77" presetID="53" presetClass="entr" presetSubtype="16" fill="hold" grpId="0" nodeType="afterEffect">
                                  <p:stCondLst>
                                    <p:cond delay="0"/>
                                  </p:stCondLst>
                                  <p:childTnLst>
                                    <p:set>
                                      <p:cBhvr>
                                        <p:cTn id="78" dur="1" fill="hold">
                                          <p:stCondLst>
                                            <p:cond delay="0"/>
                                          </p:stCondLst>
                                        </p:cTn>
                                        <p:tgtEl>
                                          <p:spTgt spid="96"/>
                                        </p:tgtEl>
                                        <p:attrNameLst>
                                          <p:attrName>style.visibility</p:attrName>
                                        </p:attrNameLst>
                                      </p:cBhvr>
                                      <p:to>
                                        <p:strVal val="visible"/>
                                      </p:to>
                                    </p:set>
                                    <p:anim calcmode="lin" valueType="num">
                                      <p:cBhvr>
                                        <p:cTn id="79" dur="500" fill="hold"/>
                                        <p:tgtEl>
                                          <p:spTgt spid="96"/>
                                        </p:tgtEl>
                                        <p:attrNameLst>
                                          <p:attrName>ppt_w</p:attrName>
                                        </p:attrNameLst>
                                      </p:cBhvr>
                                      <p:tavLst>
                                        <p:tav tm="0">
                                          <p:val>
                                            <p:fltVal val="0"/>
                                          </p:val>
                                        </p:tav>
                                        <p:tav tm="100000">
                                          <p:val>
                                            <p:strVal val="#ppt_w"/>
                                          </p:val>
                                        </p:tav>
                                      </p:tavLst>
                                    </p:anim>
                                    <p:anim calcmode="lin" valueType="num">
                                      <p:cBhvr>
                                        <p:cTn id="80" dur="500" fill="hold"/>
                                        <p:tgtEl>
                                          <p:spTgt spid="96"/>
                                        </p:tgtEl>
                                        <p:attrNameLst>
                                          <p:attrName>ppt_h</p:attrName>
                                        </p:attrNameLst>
                                      </p:cBhvr>
                                      <p:tavLst>
                                        <p:tav tm="0">
                                          <p:val>
                                            <p:fltVal val="0"/>
                                          </p:val>
                                        </p:tav>
                                        <p:tav tm="100000">
                                          <p:val>
                                            <p:strVal val="#ppt_h"/>
                                          </p:val>
                                        </p:tav>
                                      </p:tavLst>
                                    </p:anim>
                                    <p:animEffect transition="in" filter="fade">
                                      <p:cBhvr>
                                        <p:cTn id="81" dur="500"/>
                                        <p:tgtEl>
                                          <p:spTgt spid="96"/>
                                        </p:tgtEl>
                                      </p:cBhvr>
                                    </p:animEffect>
                                  </p:childTnLst>
                                </p:cTn>
                              </p:par>
                            </p:childTnLst>
                          </p:cTn>
                        </p:par>
                        <p:par>
                          <p:cTn id="82" fill="hold">
                            <p:stCondLst>
                              <p:cond delay="8000"/>
                            </p:stCondLst>
                            <p:childTnLst>
                              <p:par>
                                <p:cTn id="83" presetID="22" presetClass="entr" presetSubtype="8" fill="hold" nodeType="afterEffect">
                                  <p:stCondLst>
                                    <p:cond delay="0"/>
                                  </p:stCondLst>
                                  <p:childTnLst>
                                    <p:set>
                                      <p:cBhvr>
                                        <p:cTn id="84" dur="1" fill="hold">
                                          <p:stCondLst>
                                            <p:cond delay="0"/>
                                          </p:stCondLst>
                                        </p:cTn>
                                        <p:tgtEl>
                                          <p:spTgt spid="9"/>
                                        </p:tgtEl>
                                        <p:attrNameLst>
                                          <p:attrName>style.visibility</p:attrName>
                                        </p:attrNameLst>
                                      </p:cBhvr>
                                      <p:to>
                                        <p:strVal val="visible"/>
                                      </p:to>
                                    </p:set>
                                    <p:animEffect transition="in" filter="wipe(left)">
                                      <p:cBhvr>
                                        <p:cTn id="85" dur="500"/>
                                        <p:tgtEl>
                                          <p:spTgt spid="9"/>
                                        </p:tgtEl>
                                      </p:cBhvr>
                                    </p:animEffect>
                                  </p:childTnLst>
                                </p:cTn>
                              </p:par>
                            </p:childTnLst>
                          </p:cTn>
                        </p:par>
                        <p:par>
                          <p:cTn id="86" fill="hold">
                            <p:stCondLst>
                              <p:cond delay="8500"/>
                            </p:stCondLst>
                            <p:childTnLst>
                              <p:par>
                                <p:cTn id="87" presetID="53" presetClass="entr" presetSubtype="16" fill="hold" grpId="0" nodeType="afterEffect">
                                  <p:stCondLst>
                                    <p:cond delay="0"/>
                                  </p:stCondLst>
                                  <p:childTnLst>
                                    <p:set>
                                      <p:cBhvr>
                                        <p:cTn id="88" dur="1" fill="hold">
                                          <p:stCondLst>
                                            <p:cond delay="0"/>
                                          </p:stCondLst>
                                        </p:cTn>
                                        <p:tgtEl>
                                          <p:spTgt spid="97"/>
                                        </p:tgtEl>
                                        <p:attrNameLst>
                                          <p:attrName>style.visibility</p:attrName>
                                        </p:attrNameLst>
                                      </p:cBhvr>
                                      <p:to>
                                        <p:strVal val="visible"/>
                                      </p:to>
                                    </p:set>
                                    <p:anim calcmode="lin" valueType="num">
                                      <p:cBhvr>
                                        <p:cTn id="89" dur="500" fill="hold"/>
                                        <p:tgtEl>
                                          <p:spTgt spid="97"/>
                                        </p:tgtEl>
                                        <p:attrNameLst>
                                          <p:attrName>ppt_w</p:attrName>
                                        </p:attrNameLst>
                                      </p:cBhvr>
                                      <p:tavLst>
                                        <p:tav tm="0">
                                          <p:val>
                                            <p:fltVal val="0"/>
                                          </p:val>
                                        </p:tav>
                                        <p:tav tm="100000">
                                          <p:val>
                                            <p:strVal val="#ppt_w"/>
                                          </p:val>
                                        </p:tav>
                                      </p:tavLst>
                                    </p:anim>
                                    <p:anim calcmode="lin" valueType="num">
                                      <p:cBhvr>
                                        <p:cTn id="90" dur="500" fill="hold"/>
                                        <p:tgtEl>
                                          <p:spTgt spid="97"/>
                                        </p:tgtEl>
                                        <p:attrNameLst>
                                          <p:attrName>ppt_h</p:attrName>
                                        </p:attrNameLst>
                                      </p:cBhvr>
                                      <p:tavLst>
                                        <p:tav tm="0">
                                          <p:val>
                                            <p:fltVal val="0"/>
                                          </p:val>
                                        </p:tav>
                                        <p:tav tm="100000">
                                          <p:val>
                                            <p:strVal val="#ppt_h"/>
                                          </p:val>
                                        </p:tav>
                                      </p:tavLst>
                                    </p:anim>
                                    <p:animEffect transition="in" filter="fade">
                                      <p:cBhvr>
                                        <p:cTn id="91" dur="500"/>
                                        <p:tgtEl>
                                          <p:spTgt spid="97"/>
                                        </p:tgtEl>
                                      </p:cBhvr>
                                    </p:animEffect>
                                  </p:childTnLst>
                                </p:cTn>
                              </p:par>
                            </p:childTnLst>
                          </p:cTn>
                        </p:par>
                        <p:par>
                          <p:cTn id="92" fill="hold">
                            <p:stCondLst>
                              <p:cond delay="9000"/>
                            </p:stCondLst>
                            <p:childTnLst>
                              <p:par>
                                <p:cTn id="93" presetID="22" presetClass="entr" presetSubtype="8" fill="hold" nodeType="afterEffect">
                                  <p:stCondLst>
                                    <p:cond delay="0"/>
                                  </p:stCondLst>
                                  <p:childTnLst>
                                    <p:set>
                                      <p:cBhvr>
                                        <p:cTn id="94" dur="1" fill="hold">
                                          <p:stCondLst>
                                            <p:cond delay="0"/>
                                          </p:stCondLst>
                                        </p:cTn>
                                        <p:tgtEl>
                                          <p:spTgt spid="10"/>
                                        </p:tgtEl>
                                        <p:attrNameLst>
                                          <p:attrName>style.visibility</p:attrName>
                                        </p:attrNameLst>
                                      </p:cBhvr>
                                      <p:to>
                                        <p:strVal val="visible"/>
                                      </p:to>
                                    </p:set>
                                    <p:animEffect transition="in" filter="wipe(left)">
                                      <p:cBhvr>
                                        <p:cTn id="95" dur="500"/>
                                        <p:tgtEl>
                                          <p:spTgt spid="10"/>
                                        </p:tgtEl>
                                      </p:cBhvr>
                                    </p:animEffect>
                                  </p:childTnLst>
                                </p:cTn>
                              </p:par>
                            </p:childTnLst>
                          </p:cTn>
                        </p:par>
                        <p:par>
                          <p:cTn id="96" fill="hold">
                            <p:stCondLst>
                              <p:cond delay="9500"/>
                            </p:stCondLst>
                            <p:childTnLst>
                              <p:par>
                                <p:cTn id="97" presetID="53" presetClass="entr" presetSubtype="16" fill="hold" grpId="0" nodeType="afterEffect">
                                  <p:stCondLst>
                                    <p:cond delay="0"/>
                                  </p:stCondLst>
                                  <p:childTnLst>
                                    <p:set>
                                      <p:cBhvr>
                                        <p:cTn id="98" dur="1" fill="hold">
                                          <p:stCondLst>
                                            <p:cond delay="0"/>
                                          </p:stCondLst>
                                        </p:cTn>
                                        <p:tgtEl>
                                          <p:spTgt spid="98"/>
                                        </p:tgtEl>
                                        <p:attrNameLst>
                                          <p:attrName>style.visibility</p:attrName>
                                        </p:attrNameLst>
                                      </p:cBhvr>
                                      <p:to>
                                        <p:strVal val="visible"/>
                                      </p:to>
                                    </p:set>
                                    <p:anim calcmode="lin" valueType="num">
                                      <p:cBhvr>
                                        <p:cTn id="99" dur="500" fill="hold"/>
                                        <p:tgtEl>
                                          <p:spTgt spid="98"/>
                                        </p:tgtEl>
                                        <p:attrNameLst>
                                          <p:attrName>ppt_w</p:attrName>
                                        </p:attrNameLst>
                                      </p:cBhvr>
                                      <p:tavLst>
                                        <p:tav tm="0">
                                          <p:val>
                                            <p:fltVal val="0"/>
                                          </p:val>
                                        </p:tav>
                                        <p:tav tm="100000">
                                          <p:val>
                                            <p:strVal val="#ppt_w"/>
                                          </p:val>
                                        </p:tav>
                                      </p:tavLst>
                                    </p:anim>
                                    <p:anim calcmode="lin" valueType="num">
                                      <p:cBhvr>
                                        <p:cTn id="100" dur="500" fill="hold"/>
                                        <p:tgtEl>
                                          <p:spTgt spid="98"/>
                                        </p:tgtEl>
                                        <p:attrNameLst>
                                          <p:attrName>ppt_h</p:attrName>
                                        </p:attrNameLst>
                                      </p:cBhvr>
                                      <p:tavLst>
                                        <p:tav tm="0">
                                          <p:val>
                                            <p:fltVal val="0"/>
                                          </p:val>
                                        </p:tav>
                                        <p:tav tm="100000">
                                          <p:val>
                                            <p:strVal val="#ppt_h"/>
                                          </p:val>
                                        </p:tav>
                                      </p:tavLst>
                                    </p:anim>
                                    <p:animEffect transition="in" filter="fade">
                                      <p:cBhvr>
                                        <p:cTn id="101" dur="500"/>
                                        <p:tgtEl>
                                          <p:spTgt spid="98"/>
                                        </p:tgtEl>
                                      </p:cBhvr>
                                    </p:animEffect>
                                  </p:childTnLst>
                                </p:cTn>
                              </p:par>
                            </p:childTnLst>
                          </p:cTn>
                        </p:par>
                        <p:par>
                          <p:cTn id="102" fill="hold">
                            <p:stCondLst>
                              <p:cond delay="10000"/>
                            </p:stCondLst>
                            <p:childTnLst>
                              <p:par>
                                <p:cTn id="103" presetID="22" presetClass="entr" presetSubtype="8" fill="hold" nodeType="afterEffect">
                                  <p:stCondLst>
                                    <p:cond delay="0"/>
                                  </p:stCondLst>
                                  <p:childTnLst>
                                    <p:set>
                                      <p:cBhvr>
                                        <p:cTn id="104" dur="1" fill="hold">
                                          <p:stCondLst>
                                            <p:cond delay="0"/>
                                          </p:stCondLst>
                                        </p:cTn>
                                        <p:tgtEl>
                                          <p:spTgt spid="11"/>
                                        </p:tgtEl>
                                        <p:attrNameLst>
                                          <p:attrName>style.visibility</p:attrName>
                                        </p:attrNameLst>
                                      </p:cBhvr>
                                      <p:to>
                                        <p:strVal val="visible"/>
                                      </p:to>
                                    </p:set>
                                    <p:animEffect transition="in" filter="wipe(left)">
                                      <p:cBhvr>
                                        <p:cTn id="105"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6" grpId="0" animBg="1"/>
      <p:bldP spid="49" grpId="0" animBg="1"/>
      <p:bldP spid="52" grpId="0" animBg="1"/>
      <p:bldP spid="91" grpId="0"/>
      <p:bldP spid="92" grpId="0"/>
      <p:bldP spid="93" grpId="0"/>
      <p:bldP spid="94" grpId="0"/>
      <p:bldP spid="95" grpId="0" animBg="1"/>
      <p:bldP spid="96" grpId="0" animBg="1"/>
      <p:bldP spid="97" grpId="0" animBg="1"/>
      <p:bldP spid="9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50" name="AutoShape 7"/>
          <p:cNvSpPr>
            <a:spLocks noChangeArrowheads="1"/>
          </p:cNvSpPr>
          <p:nvPr/>
        </p:nvSpPr>
        <p:spPr bwMode="auto">
          <a:xfrm>
            <a:off x="1248175" y="1574085"/>
            <a:ext cx="1670646" cy="1670872"/>
          </a:xfrm>
          <a:prstGeom prst="diamond">
            <a:avLst/>
          </a:prstGeom>
          <a:blipFill dpi="0" rotWithShape="1">
            <a:blip r:embed="rId3" cstate="print">
              <a:extLst>
                <a:ext uri="{28A0092B-C50C-407E-A947-70E740481C1C}">
                  <a14:useLocalDpi xmlns:a14="http://schemas.microsoft.com/office/drawing/2010/main" val="0"/>
                </a:ext>
              </a:extLst>
            </a:blip>
            <a:srcRect/>
            <a:stretch>
              <a:fillRect/>
            </a:stretch>
          </a:blip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200" dirty="0">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31751" name="AutoShape 8"/>
          <p:cNvSpPr>
            <a:spLocks noChangeArrowheads="1"/>
          </p:cNvSpPr>
          <p:nvPr/>
        </p:nvSpPr>
        <p:spPr bwMode="auto">
          <a:xfrm>
            <a:off x="2918821" y="1574085"/>
            <a:ext cx="1671835" cy="1670872"/>
          </a:xfrm>
          <a:prstGeom prst="diamond">
            <a:avLst/>
          </a:prstGeom>
          <a:solidFill>
            <a:schemeClr val="accent2"/>
          </a:solid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200" dirty="0">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31752" name="AutoShape 9"/>
          <p:cNvSpPr>
            <a:spLocks noChangeArrowheads="1"/>
          </p:cNvSpPr>
          <p:nvPr/>
        </p:nvSpPr>
        <p:spPr bwMode="auto">
          <a:xfrm>
            <a:off x="4578751" y="1574085"/>
            <a:ext cx="1671835" cy="1670872"/>
          </a:xfrm>
          <a:prstGeom prst="diamond">
            <a:avLst/>
          </a:prstGeom>
          <a:solidFill>
            <a:schemeClr val="accent3"/>
          </a:solidFill>
          <a:ln w="25400" cap="flat" cmpd="sng" algn="ctr">
            <a:noFill/>
            <a:prstDash val="solid"/>
          </a:ln>
          <a:effectLst/>
        </p:spPr>
        <p:txBody>
          <a:bodyPr rot="0" spcFirstLastPara="0" vertOverflow="overflow" horzOverflow="overflow" vert="horz" wrap="square" lIns="68578" tIns="34288" rIns="68578" bIns="34288" numCol="1" spcCol="0" rtlCol="0" fromWordArt="0" anchor="ctr" anchorCtr="0" forceAA="0" compatLnSpc="1">
            <a:noAutofit/>
          </a:bodyPr>
          <a:lstStyle/>
          <a:p>
            <a:pPr algn="ctr">
              <a:lnSpc>
                <a:spcPct val="130000"/>
              </a:lnSpc>
            </a:pPr>
            <a:endParaRPr lang="es-ES" alt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1753" name="AutoShape 10"/>
          <p:cNvSpPr>
            <a:spLocks noChangeArrowheads="1"/>
          </p:cNvSpPr>
          <p:nvPr/>
        </p:nvSpPr>
        <p:spPr bwMode="auto">
          <a:xfrm>
            <a:off x="6250585" y="1563367"/>
            <a:ext cx="1670644" cy="1670870"/>
          </a:xfrm>
          <a:prstGeom prst="diamond">
            <a:avLst/>
          </a:prstGeom>
          <a:blipFill dpi="0" rotWithShape="1">
            <a:blip r:embed="rId4" cstate="print">
              <a:extLst>
                <a:ext uri="{28A0092B-C50C-407E-A947-70E740481C1C}">
                  <a14:useLocalDpi xmlns:a14="http://schemas.microsoft.com/office/drawing/2010/main" val="0"/>
                </a:ext>
              </a:extLst>
            </a:blip>
            <a:srcRect/>
            <a:stretch>
              <a:fillRect/>
            </a:stretch>
          </a:blip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200" dirty="0">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31754" name="AutoShape 11"/>
          <p:cNvSpPr>
            <a:spLocks noChangeArrowheads="1"/>
          </p:cNvSpPr>
          <p:nvPr/>
        </p:nvSpPr>
        <p:spPr bwMode="auto">
          <a:xfrm>
            <a:off x="2076949" y="2545883"/>
            <a:ext cx="1670646" cy="1670872"/>
          </a:xfrm>
          <a:prstGeom prst="diamond">
            <a:avLst/>
          </a:prstGeom>
          <a:solidFill>
            <a:schemeClr val="accent1"/>
          </a:solidFill>
          <a:ln w="25400" cap="flat" cmpd="sng" algn="ctr">
            <a:noFill/>
            <a:prstDash val="solid"/>
          </a:ln>
          <a:effectLst/>
        </p:spPr>
        <p:txBody>
          <a:bodyPr rot="0" spcFirstLastPara="0" vertOverflow="overflow" horzOverflow="overflow" vert="horz" wrap="square" lIns="68578" tIns="34288" rIns="68578" bIns="34288" numCol="1" spcCol="0" rtlCol="0" fromWordArt="0" anchor="ctr" anchorCtr="0" forceAA="0" compatLnSpc="1">
            <a:noAutofit/>
          </a:bodyPr>
          <a:lstStyle/>
          <a:p>
            <a:pPr algn="ctr">
              <a:lnSpc>
                <a:spcPct val="130000"/>
              </a:lnSpc>
            </a:pPr>
            <a:endParaRPr lang="es-ES" altLang="en-US" sz="1400" kern="0" dirty="0">
              <a:solidFill>
                <a:sysClr val="window" lastClr="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1755" name="AutoShape 12"/>
          <p:cNvSpPr>
            <a:spLocks noChangeArrowheads="1"/>
          </p:cNvSpPr>
          <p:nvPr/>
        </p:nvSpPr>
        <p:spPr bwMode="auto">
          <a:xfrm>
            <a:off x="3747595" y="2545883"/>
            <a:ext cx="1671835" cy="1670872"/>
          </a:xfrm>
          <a:prstGeom prst="diamond">
            <a:avLst/>
          </a:prstGeom>
          <a:blipFill dpi="0" rotWithShape="1">
            <a:blip r:embed="rId5" cstate="print">
              <a:extLst>
                <a:ext uri="{28A0092B-C50C-407E-A947-70E740481C1C}">
                  <a14:useLocalDpi xmlns:a14="http://schemas.microsoft.com/office/drawing/2010/main" val="0"/>
                </a:ext>
              </a:extLst>
            </a:blip>
            <a:srcRect/>
            <a:stretch>
              <a:fillRect/>
            </a:stretch>
          </a:blip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200" dirty="0">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31756" name="AutoShape 13"/>
          <p:cNvSpPr>
            <a:spLocks noChangeArrowheads="1"/>
          </p:cNvSpPr>
          <p:nvPr/>
        </p:nvSpPr>
        <p:spPr bwMode="auto">
          <a:xfrm>
            <a:off x="5407524" y="2545883"/>
            <a:ext cx="1671835" cy="1670872"/>
          </a:xfrm>
          <a:prstGeom prst="diamond">
            <a:avLst/>
          </a:prstGeom>
          <a:solidFill>
            <a:schemeClr val="accent4"/>
          </a:solidFill>
          <a:ln>
            <a:noFill/>
          </a:ln>
        </p:spPr>
        <p:txBody>
          <a:bodyPr lIns="0" tIns="0" rIns="0" bIns="0"/>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lnSpc>
                <a:spcPct val="130000"/>
              </a:lnSpc>
            </a:pPr>
            <a:endParaRPr lang="es-ES" altLang="en-US" sz="2200" dirty="0">
              <a:solidFill>
                <a:srgbClr val="000000"/>
              </a:solidFill>
              <a:latin typeface="Arial" panose="020B0604020202020204" pitchFamily="34" charset="0"/>
              <a:ea typeface="微软雅黑" panose="020B0503020204020204" pitchFamily="34" charset="-122"/>
              <a:cs typeface="ヒラギノ角ゴ ProN W3"/>
              <a:sym typeface="Arial" panose="020B0604020202020204" pitchFamily="34" charset="0"/>
            </a:endParaRPr>
          </a:p>
        </p:txBody>
      </p:sp>
      <p:sp>
        <p:nvSpPr>
          <p:cNvPr id="31760" name="AutoShape 10"/>
          <p:cNvSpPr/>
          <p:nvPr/>
        </p:nvSpPr>
        <p:spPr bwMode="auto">
          <a:xfrm>
            <a:off x="2748541" y="2957524"/>
            <a:ext cx="350085" cy="291778"/>
          </a:xfrm>
          <a:custGeom>
            <a:avLst/>
            <a:gdLst>
              <a:gd name="T0" fmla="*/ 466725 w 21600"/>
              <a:gd name="T1" fmla="*/ 169263 h 21579"/>
              <a:gd name="T2" fmla="*/ 458471 w 21600"/>
              <a:gd name="T3" fmla="*/ 192802 h 21579"/>
              <a:gd name="T4" fmla="*/ 437836 w 21600"/>
              <a:gd name="T5" fmla="*/ 205977 h 21579"/>
              <a:gd name="T6" fmla="*/ 437836 w 21600"/>
              <a:gd name="T7" fmla="*/ 299395 h 21579"/>
              <a:gd name="T8" fmla="*/ 426319 w 21600"/>
              <a:gd name="T9" fmla="*/ 326737 h 21579"/>
              <a:gd name="T10" fmla="*/ 398855 w 21600"/>
              <a:gd name="T11" fmla="*/ 338111 h 21579"/>
              <a:gd name="T12" fmla="*/ 357326 w 21600"/>
              <a:gd name="T13" fmla="*/ 304676 h 21579"/>
              <a:gd name="T14" fmla="*/ 305013 w 21600"/>
              <a:gd name="T15" fmla="*/ 274955 h 21579"/>
              <a:gd name="T16" fmla="*/ 247407 w 21600"/>
              <a:gd name="T17" fmla="*/ 251776 h 21579"/>
              <a:gd name="T18" fmla="*/ 189910 w 21600"/>
              <a:gd name="T19" fmla="*/ 239141 h 21579"/>
              <a:gd name="T20" fmla="*/ 172191 w 21600"/>
              <a:gd name="T21" fmla="*/ 249253 h 21579"/>
              <a:gd name="T22" fmla="*/ 162814 w 21600"/>
              <a:gd name="T23" fmla="*/ 265060 h 21579"/>
              <a:gd name="T24" fmla="*/ 162295 w 21600"/>
              <a:gd name="T25" fmla="*/ 282939 h 21579"/>
              <a:gd name="T26" fmla="*/ 171716 w 21600"/>
              <a:gd name="T27" fmla="*/ 299395 h 21579"/>
              <a:gd name="T28" fmla="*/ 165882 w 21600"/>
              <a:gd name="T29" fmla="*/ 318537 h 21579"/>
              <a:gd name="T30" fmla="*/ 171068 w 21600"/>
              <a:gd name="T31" fmla="*/ 335353 h 21579"/>
              <a:gd name="T32" fmla="*/ 183622 w 21600"/>
              <a:gd name="T33" fmla="*/ 350908 h 21579"/>
              <a:gd name="T34" fmla="*/ 200324 w 21600"/>
              <a:gd name="T35" fmla="*/ 365723 h 21579"/>
              <a:gd name="T36" fmla="*/ 182714 w 21600"/>
              <a:gd name="T37" fmla="*/ 382341 h 21579"/>
              <a:gd name="T38" fmla="*/ 155834 w 21600"/>
              <a:gd name="T39" fmla="*/ 388794 h 21579"/>
              <a:gd name="T40" fmla="*/ 127852 w 21600"/>
              <a:gd name="T41" fmla="*/ 386144 h 21579"/>
              <a:gd name="T42" fmla="*/ 106374 w 21600"/>
              <a:gd name="T43" fmla="*/ 375096 h 21579"/>
              <a:gd name="T44" fmla="*/ 96219 w 21600"/>
              <a:gd name="T45" fmla="*/ 343464 h 21579"/>
              <a:gd name="T46" fmla="*/ 87122 w 21600"/>
              <a:gd name="T47" fmla="*/ 310444 h 21579"/>
              <a:gd name="T48" fmla="*/ 83578 w 21600"/>
              <a:gd name="T49" fmla="*/ 275423 h 21579"/>
              <a:gd name="T50" fmla="*/ 89672 w 21600"/>
              <a:gd name="T51" fmla="*/ 237087 h 21579"/>
              <a:gd name="T52" fmla="*/ 38980 w 21600"/>
              <a:gd name="T53" fmla="*/ 237087 h 21579"/>
              <a:gd name="T54" fmla="*/ 11538 w 21600"/>
              <a:gd name="T55" fmla="*/ 225713 h 21579"/>
              <a:gd name="T56" fmla="*/ 0 w 21600"/>
              <a:gd name="T57" fmla="*/ 198101 h 21579"/>
              <a:gd name="T58" fmla="*/ 0 w 21600"/>
              <a:gd name="T59" fmla="*/ 140118 h 21579"/>
              <a:gd name="T60" fmla="*/ 11366 w 21600"/>
              <a:gd name="T61" fmla="*/ 112559 h 21579"/>
              <a:gd name="T62" fmla="*/ 38980 w 21600"/>
              <a:gd name="T63" fmla="*/ 101024 h 21579"/>
              <a:gd name="T64" fmla="*/ 165363 w 21600"/>
              <a:gd name="T65" fmla="*/ 101024 h 21579"/>
              <a:gd name="T66" fmla="*/ 227420 w 21600"/>
              <a:gd name="T67" fmla="*/ 92571 h 21579"/>
              <a:gd name="T68" fmla="*/ 291941 w 21600"/>
              <a:gd name="T69" fmla="*/ 69825 h 21579"/>
              <a:gd name="T70" fmla="*/ 351621 w 21600"/>
              <a:gd name="T71" fmla="*/ 37346 h 21579"/>
              <a:gd name="T72" fmla="*/ 398855 w 21600"/>
              <a:gd name="T73" fmla="*/ 0 h 21579"/>
              <a:gd name="T74" fmla="*/ 426319 w 21600"/>
              <a:gd name="T75" fmla="*/ 11427 h 21579"/>
              <a:gd name="T76" fmla="*/ 437836 w 21600"/>
              <a:gd name="T77" fmla="*/ 39040 h 21579"/>
              <a:gd name="T78" fmla="*/ 437836 w 21600"/>
              <a:gd name="T79" fmla="*/ 132187 h 21579"/>
              <a:gd name="T80" fmla="*/ 458471 w 21600"/>
              <a:gd name="T81" fmla="*/ 145471 h 21579"/>
              <a:gd name="T82" fmla="*/ 466725 w 21600"/>
              <a:gd name="T83" fmla="*/ 169263 h 21579"/>
              <a:gd name="T84" fmla="*/ 398855 w 21600"/>
              <a:gd name="T85" fmla="*/ 51458 h 21579"/>
              <a:gd name="T86" fmla="*/ 356807 w 21600"/>
              <a:gd name="T87" fmla="*/ 80242 h 21579"/>
              <a:gd name="T88" fmla="*/ 308557 w 21600"/>
              <a:gd name="T89" fmla="*/ 105152 h 21579"/>
              <a:gd name="T90" fmla="*/ 256656 w 21600"/>
              <a:gd name="T91" fmla="*/ 124780 h 21579"/>
              <a:gd name="T92" fmla="*/ 204343 w 21600"/>
              <a:gd name="T93" fmla="*/ 137054 h 21579"/>
              <a:gd name="T94" fmla="*/ 204343 w 21600"/>
              <a:gd name="T95" fmla="*/ 201381 h 21579"/>
              <a:gd name="T96" fmla="*/ 256656 w 21600"/>
              <a:gd name="T97" fmla="*/ 213800 h 21579"/>
              <a:gd name="T98" fmla="*/ 308557 w 21600"/>
              <a:gd name="T99" fmla="*/ 233536 h 21579"/>
              <a:gd name="T100" fmla="*/ 357066 w 21600"/>
              <a:gd name="T101" fmla="*/ 258607 h 21579"/>
              <a:gd name="T102" fmla="*/ 398855 w 21600"/>
              <a:gd name="T103" fmla="*/ 286959 h 21579"/>
              <a:gd name="T104" fmla="*/ 398855 w 21600"/>
              <a:gd name="T105" fmla="*/ 51458 h 21579"/>
              <a:gd name="T106" fmla="*/ 398855 w 21600"/>
              <a:gd name="T107" fmla="*/ 51458 h 21579"/>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Lst>
            <a:ahLst/>
            <a:cxnLst>
              <a:cxn ang="T108">
                <a:pos x="T0" y="T1"/>
              </a:cxn>
              <a:cxn ang="T109">
                <a:pos x="T2" y="T3"/>
              </a:cxn>
              <a:cxn ang="T110">
                <a:pos x="T4" y="T5"/>
              </a:cxn>
              <a:cxn ang="T111">
                <a:pos x="T6" y="T7"/>
              </a:cxn>
              <a:cxn ang="T112">
                <a:pos x="T8" y="T9"/>
              </a:cxn>
              <a:cxn ang="T113">
                <a:pos x="T10" y="T11"/>
              </a:cxn>
              <a:cxn ang="T114">
                <a:pos x="T12" y="T13"/>
              </a:cxn>
              <a:cxn ang="T115">
                <a:pos x="T14" y="T15"/>
              </a:cxn>
              <a:cxn ang="T116">
                <a:pos x="T16" y="T17"/>
              </a:cxn>
              <a:cxn ang="T117">
                <a:pos x="T18" y="T19"/>
              </a:cxn>
              <a:cxn ang="T118">
                <a:pos x="T20" y="T21"/>
              </a:cxn>
              <a:cxn ang="T119">
                <a:pos x="T22" y="T23"/>
              </a:cxn>
              <a:cxn ang="T120">
                <a:pos x="T24" y="T25"/>
              </a:cxn>
              <a:cxn ang="T121">
                <a:pos x="T26" y="T27"/>
              </a:cxn>
              <a:cxn ang="T122">
                <a:pos x="T28" y="T29"/>
              </a:cxn>
              <a:cxn ang="T123">
                <a:pos x="T30" y="T31"/>
              </a:cxn>
              <a:cxn ang="T124">
                <a:pos x="T32" y="T33"/>
              </a:cxn>
              <a:cxn ang="T125">
                <a:pos x="T34" y="T35"/>
              </a:cxn>
              <a:cxn ang="T126">
                <a:pos x="T36" y="T37"/>
              </a:cxn>
              <a:cxn ang="T127">
                <a:pos x="T38" y="T39"/>
              </a:cxn>
              <a:cxn ang="T128">
                <a:pos x="T40" y="T41"/>
              </a:cxn>
              <a:cxn ang="T129">
                <a:pos x="T42" y="T43"/>
              </a:cxn>
              <a:cxn ang="T130">
                <a:pos x="T44" y="T45"/>
              </a:cxn>
              <a:cxn ang="T131">
                <a:pos x="T46" y="T47"/>
              </a:cxn>
              <a:cxn ang="T132">
                <a:pos x="T48" y="T49"/>
              </a:cxn>
              <a:cxn ang="T133">
                <a:pos x="T50" y="T51"/>
              </a:cxn>
              <a:cxn ang="T134">
                <a:pos x="T52" y="T53"/>
              </a:cxn>
              <a:cxn ang="T135">
                <a:pos x="T54" y="T55"/>
              </a:cxn>
              <a:cxn ang="T136">
                <a:pos x="T56" y="T57"/>
              </a:cxn>
              <a:cxn ang="T137">
                <a:pos x="T58" y="T59"/>
              </a:cxn>
              <a:cxn ang="T138">
                <a:pos x="T60" y="T61"/>
              </a:cxn>
              <a:cxn ang="T139">
                <a:pos x="T62" y="T63"/>
              </a:cxn>
              <a:cxn ang="T140">
                <a:pos x="T64" y="T65"/>
              </a:cxn>
              <a:cxn ang="T141">
                <a:pos x="T66" y="T67"/>
              </a:cxn>
              <a:cxn ang="T142">
                <a:pos x="T68" y="T69"/>
              </a:cxn>
              <a:cxn ang="T143">
                <a:pos x="T70" y="T71"/>
              </a:cxn>
              <a:cxn ang="T144">
                <a:pos x="T72" y="T73"/>
              </a:cxn>
              <a:cxn ang="T145">
                <a:pos x="T74" y="T75"/>
              </a:cxn>
              <a:cxn ang="T146">
                <a:pos x="T76" y="T77"/>
              </a:cxn>
              <a:cxn ang="T147">
                <a:pos x="T78" y="T79"/>
              </a:cxn>
              <a:cxn ang="T148">
                <a:pos x="T80" y="T81"/>
              </a:cxn>
              <a:cxn ang="T149">
                <a:pos x="T82" y="T83"/>
              </a:cxn>
              <a:cxn ang="T150">
                <a:pos x="T84" y="T85"/>
              </a:cxn>
              <a:cxn ang="T151">
                <a:pos x="T86" y="T87"/>
              </a:cxn>
              <a:cxn ang="T152">
                <a:pos x="T88" y="T89"/>
              </a:cxn>
              <a:cxn ang="T153">
                <a:pos x="T90" y="T91"/>
              </a:cxn>
              <a:cxn ang="T154">
                <a:pos x="T92" y="T93"/>
              </a:cxn>
              <a:cxn ang="T155">
                <a:pos x="T94" y="T95"/>
              </a:cxn>
              <a:cxn ang="T156">
                <a:pos x="T96" y="T97"/>
              </a:cxn>
              <a:cxn ang="T157">
                <a:pos x="T98" y="T99"/>
              </a:cxn>
              <a:cxn ang="T158">
                <a:pos x="T100" y="T101"/>
              </a:cxn>
              <a:cxn ang="T159">
                <a:pos x="T102" y="T103"/>
              </a:cxn>
              <a:cxn ang="T160">
                <a:pos x="T104" y="T105"/>
              </a:cxn>
              <a:cxn ang="T161">
                <a:pos x="T106" y="T107"/>
              </a:cxn>
            </a:cxnLst>
            <a:rect l="0" t="0" r="r" b="b"/>
            <a:pathLst>
              <a:path w="21600" h="21579">
                <a:moveTo>
                  <a:pt x="21600" y="9391"/>
                </a:moveTo>
                <a:cubicBezTo>
                  <a:pt x="21600" y="9887"/>
                  <a:pt x="21473" y="10321"/>
                  <a:pt x="21218" y="10697"/>
                </a:cubicBezTo>
                <a:cubicBezTo>
                  <a:pt x="20964" y="11073"/>
                  <a:pt x="20648" y="11313"/>
                  <a:pt x="20263" y="11428"/>
                </a:cubicBezTo>
                <a:lnTo>
                  <a:pt x="20263" y="16611"/>
                </a:lnTo>
                <a:cubicBezTo>
                  <a:pt x="20263" y="17201"/>
                  <a:pt x="20087" y="17708"/>
                  <a:pt x="19730" y="18128"/>
                </a:cubicBezTo>
                <a:cubicBezTo>
                  <a:pt x="19375" y="18551"/>
                  <a:pt x="18951" y="18759"/>
                  <a:pt x="18459" y="18759"/>
                </a:cubicBezTo>
                <a:cubicBezTo>
                  <a:pt x="17928" y="18122"/>
                  <a:pt x="17286" y="17506"/>
                  <a:pt x="16537" y="16904"/>
                </a:cubicBezTo>
                <a:cubicBezTo>
                  <a:pt x="15786" y="16305"/>
                  <a:pt x="14980" y="15757"/>
                  <a:pt x="14116" y="15255"/>
                </a:cubicBezTo>
                <a:cubicBezTo>
                  <a:pt x="13254" y="14756"/>
                  <a:pt x="12363" y="14325"/>
                  <a:pt x="11450" y="13969"/>
                </a:cubicBezTo>
                <a:cubicBezTo>
                  <a:pt x="10537" y="13614"/>
                  <a:pt x="9648" y="13380"/>
                  <a:pt x="8789" y="13268"/>
                </a:cubicBezTo>
                <a:cubicBezTo>
                  <a:pt x="8453" y="13379"/>
                  <a:pt x="8179" y="13564"/>
                  <a:pt x="7969" y="13829"/>
                </a:cubicBezTo>
                <a:cubicBezTo>
                  <a:pt x="7758" y="14093"/>
                  <a:pt x="7614" y="14386"/>
                  <a:pt x="7535" y="14706"/>
                </a:cubicBezTo>
                <a:cubicBezTo>
                  <a:pt x="7457" y="15029"/>
                  <a:pt x="7450" y="15361"/>
                  <a:pt x="7511" y="15698"/>
                </a:cubicBezTo>
                <a:cubicBezTo>
                  <a:pt x="7575" y="16036"/>
                  <a:pt x="7719" y="16341"/>
                  <a:pt x="7947" y="16611"/>
                </a:cubicBezTo>
                <a:cubicBezTo>
                  <a:pt x="7751" y="16992"/>
                  <a:pt x="7660" y="17347"/>
                  <a:pt x="7677" y="17673"/>
                </a:cubicBezTo>
                <a:cubicBezTo>
                  <a:pt x="7692" y="17993"/>
                  <a:pt x="7773" y="18307"/>
                  <a:pt x="7917" y="18606"/>
                </a:cubicBezTo>
                <a:cubicBezTo>
                  <a:pt x="8059" y="18909"/>
                  <a:pt x="8255" y="19193"/>
                  <a:pt x="8498" y="19469"/>
                </a:cubicBezTo>
                <a:cubicBezTo>
                  <a:pt x="8737" y="19745"/>
                  <a:pt x="8997" y="20021"/>
                  <a:pt x="9271" y="20291"/>
                </a:cubicBezTo>
                <a:cubicBezTo>
                  <a:pt x="9114" y="20696"/>
                  <a:pt x="8843" y="21001"/>
                  <a:pt x="8456" y="21213"/>
                </a:cubicBezTo>
                <a:cubicBezTo>
                  <a:pt x="8069" y="21424"/>
                  <a:pt x="7655" y="21541"/>
                  <a:pt x="7212" y="21571"/>
                </a:cubicBezTo>
                <a:cubicBezTo>
                  <a:pt x="6772" y="21600"/>
                  <a:pt x="6341" y="21550"/>
                  <a:pt x="5917" y="21424"/>
                </a:cubicBezTo>
                <a:cubicBezTo>
                  <a:pt x="5496" y="21295"/>
                  <a:pt x="5163" y="21092"/>
                  <a:pt x="4923" y="20811"/>
                </a:cubicBezTo>
                <a:cubicBezTo>
                  <a:pt x="4781" y="20241"/>
                  <a:pt x="4625" y="19657"/>
                  <a:pt x="4453" y="19056"/>
                </a:cubicBezTo>
                <a:cubicBezTo>
                  <a:pt x="4282" y="18454"/>
                  <a:pt x="4140" y="17843"/>
                  <a:pt x="4032" y="17224"/>
                </a:cubicBezTo>
                <a:cubicBezTo>
                  <a:pt x="3922" y="16599"/>
                  <a:pt x="3868" y="15953"/>
                  <a:pt x="3868" y="15281"/>
                </a:cubicBezTo>
                <a:cubicBezTo>
                  <a:pt x="3868" y="14615"/>
                  <a:pt x="3961" y="13905"/>
                  <a:pt x="4150" y="13154"/>
                </a:cubicBezTo>
                <a:lnTo>
                  <a:pt x="1804" y="13154"/>
                </a:lnTo>
                <a:cubicBezTo>
                  <a:pt x="1312" y="13154"/>
                  <a:pt x="889" y="12945"/>
                  <a:pt x="534" y="12523"/>
                </a:cubicBezTo>
                <a:cubicBezTo>
                  <a:pt x="176" y="12100"/>
                  <a:pt x="0" y="11592"/>
                  <a:pt x="0" y="10991"/>
                </a:cubicBezTo>
                <a:lnTo>
                  <a:pt x="0" y="7774"/>
                </a:lnTo>
                <a:cubicBezTo>
                  <a:pt x="0" y="7184"/>
                  <a:pt x="176" y="6677"/>
                  <a:pt x="526" y="6245"/>
                </a:cubicBezTo>
                <a:cubicBezTo>
                  <a:pt x="879" y="5820"/>
                  <a:pt x="1305" y="5605"/>
                  <a:pt x="1804" y="5605"/>
                </a:cubicBezTo>
                <a:lnTo>
                  <a:pt x="7653" y="5605"/>
                </a:lnTo>
                <a:cubicBezTo>
                  <a:pt x="8551" y="5605"/>
                  <a:pt x="9509" y="5450"/>
                  <a:pt x="10525" y="5136"/>
                </a:cubicBezTo>
                <a:cubicBezTo>
                  <a:pt x="11541" y="4822"/>
                  <a:pt x="12537" y="4399"/>
                  <a:pt x="13511" y="3874"/>
                </a:cubicBezTo>
                <a:cubicBezTo>
                  <a:pt x="14488" y="3343"/>
                  <a:pt x="15409" y="2744"/>
                  <a:pt x="16273" y="2072"/>
                </a:cubicBezTo>
                <a:cubicBezTo>
                  <a:pt x="17135" y="1406"/>
                  <a:pt x="17864" y="713"/>
                  <a:pt x="18459" y="0"/>
                </a:cubicBezTo>
                <a:cubicBezTo>
                  <a:pt x="18951" y="0"/>
                  <a:pt x="19375" y="214"/>
                  <a:pt x="19730" y="634"/>
                </a:cubicBezTo>
                <a:cubicBezTo>
                  <a:pt x="20087" y="1057"/>
                  <a:pt x="20263" y="1567"/>
                  <a:pt x="20263" y="2166"/>
                </a:cubicBezTo>
                <a:lnTo>
                  <a:pt x="20263" y="7334"/>
                </a:lnTo>
                <a:cubicBezTo>
                  <a:pt x="20648" y="7446"/>
                  <a:pt x="20963" y="7692"/>
                  <a:pt x="21218" y="8071"/>
                </a:cubicBezTo>
                <a:cubicBezTo>
                  <a:pt x="21473" y="8455"/>
                  <a:pt x="21600" y="8895"/>
                  <a:pt x="21600" y="9391"/>
                </a:cubicBezTo>
                <a:moveTo>
                  <a:pt x="18459" y="2855"/>
                </a:moveTo>
                <a:cubicBezTo>
                  <a:pt x="17864" y="3407"/>
                  <a:pt x="17215" y="3941"/>
                  <a:pt x="16513" y="4452"/>
                </a:cubicBezTo>
                <a:cubicBezTo>
                  <a:pt x="15810" y="4963"/>
                  <a:pt x="15066" y="5423"/>
                  <a:pt x="14280" y="5834"/>
                </a:cubicBezTo>
                <a:cubicBezTo>
                  <a:pt x="13494" y="6245"/>
                  <a:pt x="12694" y="6609"/>
                  <a:pt x="11878" y="6923"/>
                </a:cubicBezTo>
                <a:cubicBezTo>
                  <a:pt x="11061" y="7237"/>
                  <a:pt x="10255" y="7463"/>
                  <a:pt x="9457" y="7604"/>
                </a:cubicBezTo>
                <a:lnTo>
                  <a:pt x="9457" y="11173"/>
                </a:lnTo>
                <a:cubicBezTo>
                  <a:pt x="10255" y="11325"/>
                  <a:pt x="11061" y="11554"/>
                  <a:pt x="11878" y="11862"/>
                </a:cubicBezTo>
                <a:cubicBezTo>
                  <a:pt x="12694" y="12170"/>
                  <a:pt x="13494" y="12537"/>
                  <a:pt x="14280" y="12957"/>
                </a:cubicBezTo>
                <a:cubicBezTo>
                  <a:pt x="15066" y="13379"/>
                  <a:pt x="15813" y="13843"/>
                  <a:pt x="16525" y="14348"/>
                </a:cubicBezTo>
                <a:cubicBezTo>
                  <a:pt x="17235" y="14856"/>
                  <a:pt x="17881" y="15381"/>
                  <a:pt x="18459" y="15921"/>
                </a:cubicBezTo>
                <a:lnTo>
                  <a:pt x="18459" y="2855"/>
                </a:lnTo>
                <a:close/>
                <a:moveTo>
                  <a:pt x="18459" y="2855"/>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a:lnSpc>
                <a:spcPct val="130000"/>
              </a:lnSpc>
            </a:pP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1761" name="Rectangle 21"/>
          <p:cNvSpPr>
            <a:spLocks noChangeArrowheads="1"/>
          </p:cNvSpPr>
          <p:nvPr/>
        </p:nvSpPr>
        <p:spPr bwMode="auto">
          <a:xfrm>
            <a:off x="2555391" y="3333825"/>
            <a:ext cx="712571" cy="37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94" tIns="34297" rIns="68594" bIns="34297">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000" b="1" dirty="0">
                <a:solidFill>
                  <a:srgbClr val="FFFFFF"/>
                </a:solidFill>
                <a:latin typeface="Arial" panose="020B0604020202020204" pitchFamily="34" charset="0"/>
                <a:ea typeface="微软雅黑" panose="020B0503020204020204" pitchFamily="34" charset="-122"/>
                <a:sym typeface="Arial" panose="020B0604020202020204" pitchFamily="34" charset="0"/>
              </a:rPr>
              <a:t>01</a:t>
            </a:r>
            <a:endParaRPr lang="en-US" sz="200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1762" name="AutoShape 8"/>
          <p:cNvSpPr/>
          <p:nvPr/>
        </p:nvSpPr>
        <p:spPr bwMode="auto">
          <a:xfrm>
            <a:off x="3567788" y="2081003"/>
            <a:ext cx="391762" cy="266767"/>
          </a:xfrm>
          <a:custGeom>
            <a:avLst/>
            <a:gdLst>
              <a:gd name="T0" fmla="*/ 449095 w 21600"/>
              <a:gd name="T1" fmla="*/ 156201 h 21600"/>
              <a:gd name="T2" fmla="*/ 455745 w 21600"/>
              <a:gd name="T3" fmla="*/ 122962 h 21600"/>
              <a:gd name="T4" fmla="*/ 332668 w 21600"/>
              <a:gd name="T5" fmla="*/ 0 h 21600"/>
              <a:gd name="T6" fmla="*/ 242840 w 21600"/>
              <a:gd name="T7" fmla="*/ 59826 h 21600"/>
              <a:gd name="T8" fmla="*/ 153035 w 21600"/>
              <a:gd name="T9" fmla="*/ 26588 h 21600"/>
              <a:gd name="T10" fmla="*/ 66543 w 21600"/>
              <a:gd name="T11" fmla="*/ 132938 h 21600"/>
              <a:gd name="T12" fmla="*/ 69856 w 21600"/>
              <a:gd name="T13" fmla="*/ 156201 h 21600"/>
              <a:gd name="T14" fmla="*/ 0 w 21600"/>
              <a:gd name="T15" fmla="*/ 252575 h 21600"/>
              <a:gd name="T16" fmla="*/ 103128 w 21600"/>
              <a:gd name="T17" fmla="*/ 355600 h 21600"/>
              <a:gd name="T18" fmla="*/ 419160 w 21600"/>
              <a:gd name="T19" fmla="*/ 355600 h 21600"/>
              <a:gd name="T20" fmla="*/ 522288 w 21600"/>
              <a:gd name="T21" fmla="*/ 252575 h 21600"/>
              <a:gd name="T22" fmla="*/ 449095 w 21600"/>
              <a:gd name="T23" fmla="*/ 156201 h 21600"/>
              <a:gd name="T24" fmla="*/ 399212 w 21600"/>
              <a:gd name="T25" fmla="*/ 335663 h 21600"/>
              <a:gd name="T26" fmla="*/ 262812 w 21600"/>
              <a:gd name="T27" fmla="*/ 335663 h 21600"/>
              <a:gd name="T28" fmla="*/ 345967 w 21600"/>
              <a:gd name="T29" fmla="*/ 252575 h 21600"/>
              <a:gd name="T30" fmla="*/ 342655 w 21600"/>
              <a:gd name="T31" fmla="*/ 242598 h 21600"/>
              <a:gd name="T32" fmla="*/ 306046 w 21600"/>
              <a:gd name="T33" fmla="*/ 242598 h 21600"/>
              <a:gd name="T34" fmla="*/ 306046 w 21600"/>
              <a:gd name="T35" fmla="*/ 225987 h 21600"/>
              <a:gd name="T36" fmla="*/ 306046 w 21600"/>
              <a:gd name="T37" fmla="*/ 122962 h 21600"/>
              <a:gd name="T38" fmla="*/ 299397 w 21600"/>
              <a:gd name="T39" fmla="*/ 119636 h 21600"/>
              <a:gd name="T40" fmla="*/ 212905 w 21600"/>
              <a:gd name="T41" fmla="*/ 119636 h 21600"/>
              <a:gd name="T42" fmla="*/ 206255 w 21600"/>
              <a:gd name="T43" fmla="*/ 126287 h 21600"/>
              <a:gd name="T44" fmla="*/ 206255 w 21600"/>
              <a:gd name="T45" fmla="*/ 225987 h 21600"/>
              <a:gd name="T46" fmla="*/ 206255 w 21600"/>
              <a:gd name="T47" fmla="*/ 242598 h 21600"/>
              <a:gd name="T48" fmla="*/ 169671 w 21600"/>
              <a:gd name="T49" fmla="*/ 242598 h 21600"/>
              <a:gd name="T50" fmla="*/ 169671 w 21600"/>
              <a:gd name="T51" fmla="*/ 252575 h 21600"/>
              <a:gd name="T52" fmla="*/ 252826 w 21600"/>
              <a:gd name="T53" fmla="*/ 335663 h 21600"/>
              <a:gd name="T54" fmla="*/ 126413 w 21600"/>
              <a:gd name="T55" fmla="*/ 335663 h 21600"/>
              <a:gd name="T56" fmla="*/ 36584 w 21600"/>
              <a:gd name="T57" fmla="*/ 249249 h 21600"/>
              <a:gd name="T58" fmla="*/ 96478 w 21600"/>
              <a:gd name="T59" fmla="*/ 166161 h 21600"/>
              <a:gd name="T60" fmla="*/ 93141 w 21600"/>
              <a:gd name="T61" fmla="*/ 146224 h 21600"/>
              <a:gd name="T62" fmla="*/ 169671 w 21600"/>
              <a:gd name="T63" fmla="*/ 56501 h 21600"/>
              <a:gd name="T64" fmla="*/ 249489 w 21600"/>
              <a:gd name="T65" fmla="*/ 99700 h 21600"/>
              <a:gd name="T66" fmla="*/ 326019 w 21600"/>
              <a:gd name="T67" fmla="*/ 36564 h 21600"/>
              <a:gd name="T68" fmla="*/ 425810 w 21600"/>
              <a:gd name="T69" fmla="*/ 139573 h 21600"/>
              <a:gd name="T70" fmla="*/ 422497 w 21600"/>
              <a:gd name="T71" fmla="*/ 166161 h 21600"/>
              <a:gd name="T72" fmla="*/ 489016 w 21600"/>
              <a:gd name="T73" fmla="*/ 249249 h 21600"/>
              <a:gd name="T74" fmla="*/ 399212 w 21600"/>
              <a:gd name="T75" fmla="*/ 335663 h 21600"/>
              <a:gd name="T76" fmla="*/ 399212 w 21600"/>
              <a:gd name="T77" fmla="*/ 335663 h 21600"/>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Lst>
            <a:ahLst/>
            <a:cxnLst>
              <a:cxn ang="T78">
                <a:pos x="T0" y="T1"/>
              </a:cxn>
              <a:cxn ang="T79">
                <a:pos x="T2" y="T3"/>
              </a:cxn>
              <a:cxn ang="T80">
                <a:pos x="T4" y="T5"/>
              </a:cxn>
              <a:cxn ang="T81">
                <a:pos x="T6" y="T7"/>
              </a:cxn>
              <a:cxn ang="T82">
                <a:pos x="T8" y="T9"/>
              </a:cxn>
              <a:cxn ang="T83">
                <a:pos x="T10" y="T11"/>
              </a:cxn>
              <a:cxn ang="T84">
                <a:pos x="T12" y="T13"/>
              </a:cxn>
              <a:cxn ang="T85">
                <a:pos x="T14" y="T15"/>
              </a:cxn>
              <a:cxn ang="T86">
                <a:pos x="T16" y="T17"/>
              </a:cxn>
              <a:cxn ang="T87">
                <a:pos x="T18" y="T19"/>
              </a:cxn>
              <a:cxn ang="T88">
                <a:pos x="T20" y="T21"/>
              </a:cxn>
              <a:cxn ang="T89">
                <a:pos x="T22" y="T23"/>
              </a:cxn>
              <a:cxn ang="T90">
                <a:pos x="T24" y="T25"/>
              </a:cxn>
              <a:cxn ang="T91">
                <a:pos x="T26" y="T27"/>
              </a:cxn>
              <a:cxn ang="T92">
                <a:pos x="T28" y="T29"/>
              </a:cxn>
              <a:cxn ang="T93">
                <a:pos x="T30" y="T31"/>
              </a:cxn>
              <a:cxn ang="T94">
                <a:pos x="T32" y="T33"/>
              </a:cxn>
              <a:cxn ang="T95">
                <a:pos x="T34" y="T35"/>
              </a:cxn>
              <a:cxn ang="T96">
                <a:pos x="T36" y="T37"/>
              </a:cxn>
              <a:cxn ang="T97">
                <a:pos x="T38" y="T39"/>
              </a:cxn>
              <a:cxn ang="T98">
                <a:pos x="T40" y="T41"/>
              </a:cxn>
              <a:cxn ang="T99">
                <a:pos x="T42" y="T43"/>
              </a:cxn>
              <a:cxn ang="T100">
                <a:pos x="T44" y="T45"/>
              </a:cxn>
              <a:cxn ang="T101">
                <a:pos x="T46" y="T47"/>
              </a:cxn>
              <a:cxn ang="T102">
                <a:pos x="T48" y="T49"/>
              </a:cxn>
              <a:cxn ang="T103">
                <a:pos x="T50" y="T51"/>
              </a:cxn>
              <a:cxn ang="T104">
                <a:pos x="T52" y="T53"/>
              </a:cxn>
              <a:cxn ang="T105">
                <a:pos x="T54" y="T55"/>
              </a:cxn>
              <a:cxn ang="T106">
                <a:pos x="T56" y="T57"/>
              </a:cxn>
              <a:cxn ang="T107">
                <a:pos x="T58" y="T59"/>
              </a:cxn>
              <a:cxn ang="T108">
                <a:pos x="T60" y="T61"/>
              </a:cxn>
              <a:cxn ang="T109">
                <a:pos x="T62" y="T63"/>
              </a:cxn>
              <a:cxn ang="T110">
                <a:pos x="T64" y="T65"/>
              </a:cxn>
              <a:cxn ang="T111">
                <a:pos x="T66" y="T67"/>
              </a:cxn>
              <a:cxn ang="T112">
                <a:pos x="T68" y="T69"/>
              </a:cxn>
              <a:cxn ang="T113">
                <a:pos x="T70" y="T71"/>
              </a:cxn>
              <a:cxn ang="T114">
                <a:pos x="T72" y="T73"/>
              </a:cxn>
              <a:cxn ang="T115">
                <a:pos x="T74" y="T75"/>
              </a:cxn>
              <a:cxn ang="T116">
                <a:pos x="T76" y="T77"/>
              </a:cxn>
            </a:cxnLst>
            <a:rect l="0" t="0" r="r" b="b"/>
            <a:pathLst>
              <a:path w="21600" h="21600">
                <a:moveTo>
                  <a:pt x="18573" y="9488"/>
                </a:moveTo>
                <a:cubicBezTo>
                  <a:pt x="18711" y="8882"/>
                  <a:pt x="18848" y="8075"/>
                  <a:pt x="18848" y="7469"/>
                </a:cubicBezTo>
                <a:cubicBezTo>
                  <a:pt x="18848" y="3432"/>
                  <a:pt x="16510" y="0"/>
                  <a:pt x="13758" y="0"/>
                </a:cubicBezTo>
                <a:cubicBezTo>
                  <a:pt x="10456" y="0"/>
                  <a:pt x="10043" y="3634"/>
                  <a:pt x="10043" y="3634"/>
                </a:cubicBezTo>
                <a:cubicBezTo>
                  <a:pt x="10043" y="3634"/>
                  <a:pt x="8668" y="1211"/>
                  <a:pt x="6329" y="1615"/>
                </a:cubicBezTo>
                <a:cubicBezTo>
                  <a:pt x="4127" y="2221"/>
                  <a:pt x="2752" y="5047"/>
                  <a:pt x="2752" y="8075"/>
                </a:cubicBezTo>
                <a:cubicBezTo>
                  <a:pt x="2752" y="8478"/>
                  <a:pt x="2752" y="9084"/>
                  <a:pt x="2889" y="9488"/>
                </a:cubicBezTo>
                <a:cubicBezTo>
                  <a:pt x="1238" y="10295"/>
                  <a:pt x="0" y="12718"/>
                  <a:pt x="0" y="15342"/>
                </a:cubicBezTo>
                <a:cubicBezTo>
                  <a:pt x="0" y="18774"/>
                  <a:pt x="1926" y="21600"/>
                  <a:pt x="4265" y="21600"/>
                </a:cubicBezTo>
                <a:cubicBezTo>
                  <a:pt x="17335" y="21600"/>
                  <a:pt x="17335" y="21600"/>
                  <a:pt x="17335" y="21600"/>
                </a:cubicBezTo>
                <a:cubicBezTo>
                  <a:pt x="19674" y="21600"/>
                  <a:pt x="21600" y="18774"/>
                  <a:pt x="21600" y="15342"/>
                </a:cubicBezTo>
                <a:cubicBezTo>
                  <a:pt x="21600" y="12516"/>
                  <a:pt x="20362" y="10295"/>
                  <a:pt x="18573" y="9488"/>
                </a:cubicBezTo>
                <a:close/>
                <a:moveTo>
                  <a:pt x="16510" y="20389"/>
                </a:moveTo>
                <a:cubicBezTo>
                  <a:pt x="10869" y="20389"/>
                  <a:pt x="10869" y="20389"/>
                  <a:pt x="10869" y="20389"/>
                </a:cubicBezTo>
                <a:cubicBezTo>
                  <a:pt x="11282" y="19581"/>
                  <a:pt x="14308" y="15342"/>
                  <a:pt x="14308" y="15342"/>
                </a:cubicBezTo>
                <a:cubicBezTo>
                  <a:pt x="14308" y="15342"/>
                  <a:pt x="14721" y="14736"/>
                  <a:pt x="14171" y="14736"/>
                </a:cubicBezTo>
                <a:cubicBezTo>
                  <a:pt x="13620" y="14736"/>
                  <a:pt x="12657" y="14736"/>
                  <a:pt x="12657" y="14736"/>
                </a:cubicBezTo>
                <a:cubicBezTo>
                  <a:pt x="12657" y="14736"/>
                  <a:pt x="12657" y="14333"/>
                  <a:pt x="12657" y="13727"/>
                </a:cubicBezTo>
                <a:cubicBezTo>
                  <a:pt x="12657" y="12112"/>
                  <a:pt x="12657" y="8882"/>
                  <a:pt x="12657" y="7469"/>
                </a:cubicBezTo>
                <a:cubicBezTo>
                  <a:pt x="12657" y="7469"/>
                  <a:pt x="12657" y="7267"/>
                  <a:pt x="12382" y="7267"/>
                </a:cubicBezTo>
                <a:cubicBezTo>
                  <a:pt x="12107" y="7267"/>
                  <a:pt x="9218" y="7267"/>
                  <a:pt x="8805" y="7267"/>
                </a:cubicBezTo>
                <a:cubicBezTo>
                  <a:pt x="8530" y="7267"/>
                  <a:pt x="8530" y="7671"/>
                  <a:pt x="8530" y="7671"/>
                </a:cubicBezTo>
                <a:cubicBezTo>
                  <a:pt x="8530" y="8882"/>
                  <a:pt x="8530" y="12112"/>
                  <a:pt x="8530" y="13727"/>
                </a:cubicBezTo>
                <a:cubicBezTo>
                  <a:pt x="8530" y="14333"/>
                  <a:pt x="8530" y="14736"/>
                  <a:pt x="8530" y="14736"/>
                </a:cubicBezTo>
                <a:cubicBezTo>
                  <a:pt x="8530" y="14736"/>
                  <a:pt x="7429" y="14736"/>
                  <a:pt x="7017" y="14736"/>
                </a:cubicBezTo>
                <a:cubicBezTo>
                  <a:pt x="6604" y="14736"/>
                  <a:pt x="7017" y="15342"/>
                  <a:pt x="7017" y="15342"/>
                </a:cubicBezTo>
                <a:cubicBezTo>
                  <a:pt x="10456" y="20389"/>
                  <a:pt x="10456" y="20389"/>
                  <a:pt x="10456" y="20389"/>
                </a:cubicBezTo>
                <a:cubicBezTo>
                  <a:pt x="5228" y="20389"/>
                  <a:pt x="5228" y="20389"/>
                  <a:pt x="5228" y="20389"/>
                </a:cubicBezTo>
                <a:cubicBezTo>
                  <a:pt x="3164" y="20389"/>
                  <a:pt x="1513" y="17966"/>
                  <a:pt x="1513" y="15140"/>
                </a:cubicBezTo>
                <a:cubicBezTo>
                  <a:pt x="1513" y="12718"/>
                  <a:pt x="2614" y="10901"/>
                  <a:pt x="3990" y="10093"/>
                </a:cubicBezTo>
                <a:cubicBezTo>
                  <a:pt x="3852" y="9690"/>
                  <a:pt x="3852" y="9286"/>
                  <a:pt x="3852" y="8882"/>
                </a:cubicBezTo>
                <a:cubicBezTo>
                  <a:pt x="3852" y="6460"/>
                  <a:pt x="5090" y="4037"/>
                  <a:pt x="7017" y="3432"/>
                </a:cubicBezTo>
                <a:cubicBezTo>
                  <a:pt x="9080" y="3230"/>
                  <a:pt x="10318" y="6056"/>
                  <a:pt x="10318" y="6056"/>
                </a:cubicBezTo>
                <a:cubicBezTo>
                  <a:pt x="10318" y="6056"/>
                  <a:pt x="10594" y="2221"/>
                  <a:pt x="13483" y="2221"/>
                </a:cubicBezTo>
                <a:cubicBezTo>
                  <a:pt x="15822" y="2221"/>
                  <a:pt x="17610" y="5047"/>
                  <a:pt x="17610" y="8478"/>
                </a:cubicBezTo>
                <a:cubicBezTo>
                  <a:pt x="17610" y="9084"/>
                  <a:pt x="17610" y="9690"/>
                  <a:pt x="17473" y="10093"/>
                </a:cubicBezTo>
                <a:cubicBezTo>
                  <a:pt x="18986" y="10699"/>
                  <a:pt x="20224" y="12718"/>
                  <a:pt x="20224" y="15140"/>
                </a:cubicBezTo>
                <a:cubicBezTo>
                  <a:pt x="20224" y="17966"/>
                  <a:pt x="18573" y="20389"/>
                  <a:pt x="16510" y="20389"/>
                </a:cubicBezTo>
                <a:close/>
                <a:moveTo>
                  <a:pt x="16510" y="20389"/>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a:lnSpc>
                <a:spcPct val="130000"/>
              </a:lnSpc>
            </a:pP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1763" name="Rectangle 21"/>
          <p:cNvSpPr>
            <a:spLocks noChangeArrowheads="1"/>
          </p:cNvSpPr>
          <p:nvPr/>
        </p:nvSpPr>
        <p:spPr bwMode="auto">
          <a:xfrm>
            <a:off x="3377020" y="2400138"/>
            <a:ext cx="712571" cy="37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94" tIns="34297" rIns="68594" bIns="34297">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000" b="1" dirty="0">
                <a:solidFill>
                  <a:srgbClr val="FFFFFF"/>
                </a:solidFill>
                <a:latin typeface="Arial" panose="020B0604020202020204" pitchFamily="34" charset="0"/>
                <a:ea typeface="微软雅黑" panose="020B0503020204020204" pitchFamily="34" charset="-122"/>
                <a:sym typeface="Arial" panose="020B0604020202020204" pitchFamily="34" charset="0"/>
              </a:rPr>
              <a:t>02</a:t>
            </a:r>
            <a:endParaRPr lang="en-US" sz="200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1766" name="AutoShape 21"/>
          <p:cNvSpPr/>
          <p:nvPr/>
        </p:nvSpPr>
        <p:spPr bwMode="auto">
          <a:xfrm>
            <a:off x="5288445" y="2098867"/>
            <a:ext cx="328652" cy="273914"/>
          </a:xfrm>
          <a:custGeom>
            <a:avLst/>
            <a:gdLst>
              <a:gd name="T0" fmla="*/ 432795 w 21600"/>
              <a:gd name="T1" fmla="*/ 242301 h 21600"/>
              <a:gd name="T2" fmla="*/ 438150 w 21600"/>
              <a:gd name="T3" fmla="*/ 346598 h 21600"/>
              <a:gd name="T4" fmla="*/ 420076 w 21600"/>
              <a:gd name="T5" fmla="*/ 365125 h 21600"/>
              <a:gd name="T6" fmla="*/ 315711 w 21600"/>
              <a:gd name="T7" fmla="*/ 359817 h 21600"/>
              <a:gd name="T8" fmla="*/ 310681 w 21600"/>
              <a:gd name="T9" fmla="*/ 255520 h 21600"/>
              <a:gd name="T10" fmla="*/ 328572 w 21600"/>
              <a:gd name="T11" fmla="*/ 236993 h 21600"/>
              <a:gd name="T12" fmla="*/ 360845 w 21600"/>
              <a:gd name="T13" fmla="*/ 200633 h 21600"/>
              <a:gd name="T14" fmla="*/ 232727 w 21600"/>
              <a:gd name="T15" fmla="*/ 196119 h 21600"/>
              <a:gd name="T16" fmla="*/ 264797 w 21600"/>
              <a:gd name="T17" fmla="*/ 236993 h 21600"/>
              <a:gd name="T18" fmla="*/ 282870 w 21600"/>
              <a:gd name="T19" fmla="*/ 255520 h 21600"/>
              <a:gd name="T20" fmla="*/ 277515 w 21600"/>
              <a:gd name="T21" fmla="*/ 359817 h 21600"/>
              <a:gd name="T22" fmla="*/ 173292 w 21600"/>
              <a:gd name="T23" fmla="*/ 365125 h 21600"/>
              <a:gd name="T24" fmla="*/ 155219 w 21600"/>
              <a:gd name="T25" fmla="*/ 346598 h 21600"/>
              <a:gd name="T26" fmla="*/ 160533 w 21600"/>
              <a:gd name="T27" fmla="*/ 242301 h 21600"/>
              <a:gd name="T28" fmla="*/ 205363 w 21600"/>
              <a:gd name="T29" fmla="*/ 236993 h 21600"/>
              <a:gd name="T30" fmla="*/ 82275 w 21600"/>
              <a:gd name="T31" fmla="*/ 196119 h 21600"/>
              <a:gd name="T32" fmla="*/ 77508 w 21600"/>
              <a:gd name="T33" fmla="*/ 236993 h 21600"/>
              <a:gd name="T34" fmla="*/ 122804 w 21600"/>
              <a:gd name="T35" fmla="*/ 242301 h 21600"/>
              <a:gd name="T36" fmla="*/ 128118 w 21600"/>
              <a:gd name="T37" fmla="*/ 346598 h 21600"/>
              <a:gd name="T38" fmla="*/ 109578 w 21600"/>
              <a:gd name="T39" fmla="*/ 365125 h 21600"/>
              <a:gd name="T40" fmla="*/ 5315 w 21600"/>
              <a:gd name="T41" fmla="*/ 359817 h 21600"/>
              <a:gd name="T42" fmla="*/ 0 w 21600"/>
              <a:gd name="T43" fmla="*/ 255520 h 21600"/>
              <a:gd name="T44" fmla="*/ 18520 w 21600"/>
              <a:gd name="T45" fmla="*/ 236993 h 21600"/>
              <a:gd name="T46" fmla="*/ 50144 w 21600"/>
              <a:gd name="T47" fmla="*/ 200633 h 21600"/>
              <a:gd name="T48" fmla="*/ 82234 w 21600"/>
              <a:gd name="T49" fmla="*/ 169006 h 21600"/>
              <a:gd name="T50" fmla="*/ 205322 w 21600"/>
              <a:gd name="T51" fmla="*/ 127642 h 21600"/>
              <a:gd name="T52" fmla="*/ 160493 w 21600"/>
              <a:gd name="T53" fmla="*/ 122520 h 21600"/>
              <a:gd name="T54" fmla="*/ 155178 w 21600"/>
              <a:gd name="T55" fmla="*/ 18020 h 21600"/>
              <a:gd name="T56" fmla="*/ 173252 w 21600"/>
              <a:gd name="T57" fmla="*/ 0 h 21600"/>
              <a:gd name="T58" fmla="*/ 277475 w 21600"/>
              <a:gd name="T59" fmla="*/ 5308 h 21600"/>
              <a:gd name="T60" fmla="*/ 282830 w 21600"/>
              <a:gd name="T61" fmla="*/ 109605 h 21600"/>
              <a:gd name="T62" fmla="*/ 264756 w 21600"/>
              <a:gd name="T63" fmla="*/ 127642 h 21600"/>
              <a:gd name="T64" fmla="*/ 232686 w 21600"/>
              <a:gd name="T65" fmla="*/ 169006 h 21600"/>
              <a:gd name="T66" fmla="*/ 378371 w 21600"/>
              <a:gd name="T67" fmla="*/ 178151 h 21600"/>
              <a:gd name="T68" fmla="*/ 387905 w 21600"/>
              <a:gd name="T69" fmla="*/ 236993 h 21600"/>
              <a:gd name="T70" fmla="*/ 420076 w 21600"/>
              <a:gd name="T71" fmla="*/ 236993 h 21600"/>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21600" h="21600">
                <a:moveTo>
                  <a:pt x="20709" y="14020"/>
                </a:moveTo>
                <a:cubicBezTo>
                  <a:pt x="20951" y="14020"/>
                  <a:pt x="21162" y="14126"/>
                  <a:pt x="21336" y="14334"/>
                </a:cubicBezTo>
                <a:cubicBezTo>
                  <a:pt x="21512" y="14549"/>
                  <a:pt x="21600" y="14810"/>
                  <a:pt x="21600" y="15116"/>
                </a:cubicBezTo>
                <a:lnTo>
                  <a:pt x="21600" y="20504"/>
                </a:lnTo>
                <a:cubicBezTo>
                  <a:pt x="21600" y="20816"/>
                  <a:pt x="21512" y="21071"/>
                  <a:pt x="21336" y="21286"/>
                </a:cubicBezTo>
                <a:cubicBezTo>
                  <a:pt x="21162" y="21494"/>
                  <a:pt x="20951" y="21600"/>
                  <a:pt x="20709" y="21600"/>
                </a:cubicBezTo>
                <a:lnTo>
                  <a:pt x="16198" y="21600"/>
                </a:lnTo>
                <a:cubicBezTo>
                  <a:pt x="15940" y="21600"/>
                  <a:pt x="15730" y="21494"/>
                  <a:pt x="15564" y="21286"/>
                </a:cubicBezTo>
                <a:cubicBezTo>
                  <a:pt x="15400" y="21071"/>
                  <a:pt x="15316" y="20816"/>
                  <a:pt x="15316" y="20504"/>
                </a:cubicBezTo>
                <a:lnTo>
                  <a:pt x="15316" y="15116"/>
                </a:lnTo>
                <a:cubicBezTo>
                  <a:pt x="15316" y="14810"/>
                  <a:pt x="15400" y="14549"/>
                  <a:pt x="15571" y="14334"/>
                </a:cubicBezTo>
                <a:cubicBezTo>
                  <a:pt x="15737" y="14126"/>
                  <a:pt x="15945" y="14020"/>
                  <a:pt x="16198" y="14020"/>
                </a:cubicBezTo>
                <a:lnTo>
                  <a:pt x="17789" y="14020"/>
                </a:lnTo>
                <a:lnTo>
                  <a:pt x="17789" y="11869"/>
                </a:lnTo>
                <a:cubicBezTo>
                  <a:pt x="17789" y="11699"/>
                  <a:pt x="17708" y="11611"/>
                  <a:pt x="17544" y="11602"/>
                </a:cubicBezTo>
                <a:lnTo>
                  <a:pt x="11473" y="11602"/>
                </a:lnTo>
                <a:lnTo>
                  <a:pt x="11473" y="14020"/>
                </a:lnTo>
                <a:lnTo>
                  <a:pt x="13054" y="14020"/>
                </a:lnTo>
                <a:cubicBezTo>
                  <a:pt x="13297" y="14020"/>
                  <a:pt x="13507" y="14126"/>
                  <a:pt x="13681" y="14334"/>
                </a:cubicBezTo>
                <a:cubicBezTo>
                  <a:pt x="13857" y="14549"/>
                  <a:pt x="13945" y="14810"/>
                  <a:pt x="13945" y="15116"/>
                </a:cubicBezTo>
                <a:lnTo>
                  <a:pt x="13945" y="20504"/>
                </a:lnTo>
                <a:cubicBezTo>
                  <a:pt x="13945" y="20816"/>
                  <a:pt x="13857" y="21071"/>
                  <a:pt x="13681" y="21286"/>
                </a:cubicBezTo>
                <a:cubicBezTo>
                  <a:pt x="13507" y="21494"/>
                  <a:pt x="13297" y="21600"/>
                  <a:pt x="13054" y="21600"/>
                </a:cubicBezTo>
                <a:lnTo>
                  <a:pt x="8543" y="21600"/>
                </a:lnTo>
                <a:cubicBezTo>
                  <a:pt x="8298" y="21600"/>
                  <a:pt x="8090" y="21494"/>
                  <a:pt x="7914" y="21286"/>
                </a:cubicBezTo>
                <a:cubicBezTo>
                  <a:pt x="7740" y="21071"/>
                  <a:pt x="7652" y="20816"/>
                  <a:pt x="7652" y="20504"/>
                </a:cubicBezTo>
                <a:lnTo>
                  <a:pt x="7652" y="15116"/>
                </a:lnTo>
                <a:cubicBezTo>
                  <a:pt x="7652" y="14810"/>
                  <a:pt x="7740" y="14549"/>
                  <a:pt x="7914" y="14334"/>
                </a:cubicBezTo>
                <a:cubicBezTo>
                  <a:pt x="8090" y="14126"/>
                  <a:pt x="8298" y="14020"/>
                  <a:pt x="8543" y="14020"/>
                </a:cubicBezTo>
                <a:lnTo>
                  <a:pt x="10124" y="14020"/>
                </a:lnTo>
                <a:lnTo>
                  <a:pt x="10124" y="11602"/>
                </a:lnTo>
                <a:lnTo>
                  <a:pt x="4056" y="11602"/>
                </a:lnTo>
                <a:cubicBezTo>
                  <a:pt x="3902" y="11602"/>
                  <a:pt x="3821" y="11690"/>
                  <a:pt x="3821" y="11869"/>
                </a:cubicBezTo>
                <a:lnTo>
                  <a:pt x="3821" y="14020"/>
                </a:lnTo>
                <a:lnTo>
                  <a:pt x="5402" y="14020"/>
                </a:lnTo>
                <a:cubicBezTo>
                  <a:pt x="5662" y="14020"/>
                  <a:pt x="5875" y="14126"/>
                  <a:pt x="6054" y="14334"/>
                </a:cubicBezTo>
                <a:cubicBezTo>
                  <a:pt x="6230" y="14549"/>
                  <a:pt x="6316" y="14810"/>
                  <a:pt x="6316" y="15116"/>
                </a:cubicBezTo>
                <a:lnTo>
                  <a:pt x="6316" y="20504"/>
                </a:lnTo>
                <a:cubicBezTo>
                  <a:pt x="6316" y="20816"/>
                  <a:pt x="6230" y="21071"/>
                  <a:pt x="6054" y="21286"/>
                </a:cubicBezTo>
                <a:cubicBezTo>
                  <a:pt x="5877" y="21494"/>
                  <a:pt x="5664" y="21600"/>
                  <a:pt x="5402" y="21600"/>
                </a:cubicBezTo>
                <a:lnTo>
                  <a:pt x="913" y="21600"/>
                </a:lnTo>
                <a:cubicBezTo>
                  <a:pt x="658" y="21600"/>
                  <a:pt x="441" y="21494"/>
                  <a:pt x="262" y="21286"/>
                </a:cubicBezTo>
                <a:cubicBezTo>
                  <a:pt x="88" y="21071"/>
                  <a:pt x="0" y="20816"/>
                  <a:pt x="0" y="20504"/>
                </a:cubicBezTo>
                <a:lnTo>
                  <a:pt x="0" y="15116"/>
                </a:lnTo>
                <a:cubicBezTo>
                  <a:pt x="0" y="14810"/>
                  <a:pt x="88" y="14549"/>
                  <a:pt x="262" y="14334"/>
                </a:cubicBezTo>
                <a:cubicBezTo>
                  <a:pt x="438" y="14126"/>
                  <a:pt x="656" y="14020"/>
                  <a:pt x="913" y="14020"/>
                </a:cubicBezTo>
                <a:lnTo>
                  <a:pt x="2472" y="14020"/>
                </a:lnTo>
                <a:lnTo>
                  <a:pt x="2472" y="11869"/>
                </a:lnTo>
                <a:cubicBezTo>
                  <a:pt x="2472" y="11352"/>
                  <a:pt x="2629" y="10912"/>
                  <a:pt x="2942" y="10544"/>
                </a:cubicBezTo>
                <a:cubicBezTo>
                  <a:pt x="3253" y="10180"/>
                  <a:pt x="3623" y="9998"/>
                  <a:pt x="4054" y="9998"/>
                </a:cubicBezTo>
                <a:lnTo>
                  <a:pt x="10122" y="9998"/>
                </a:lnTo>
                <a:lnTo>
                  <a:pt x="10122" y="7551"/>
                </a:lnTo>
                <a:lnTo>
                  <a:pt x="8541" y="7551"/>
                </a:lnTo>
                <a:cubicBezTo>
                  <a:pt x="8296" y="7551"/>
                  <a:pt x="8088" y="7451"/>
                  <a:pt x="7912" y="7248"/>
                </a:cubicBezTo>
                <a:cubicBezTo>
                  <a:pt x="7738" y="7045"/>
                  <a:pt x="7650" y="6790"/>
                  <a:pt x="7650" y="6484"/>
                </a:cubicBezTo>
                <a:lnTo>
                  <a:pt x="7650" y="1066"/>
                </a:lnTo>
                <a:cubicBezTo>
                  <a:pt x="7650" y="776"/>
                  <a:pt x="7738" y="523"/>
                  <a:pt x="7912" y="314"/>
                </a:cubicBezTo>
                <a:cubicBezTo>
                  <a:pt x="8088" y="103"/>
                  <a:pt x="8296" y="0"/>
                  <a:pt x="8541" y="0"/>
                </a:cubicBezTo>
                <a:lnTo>
                  <a:pt x="13052" y="0"/>
                </a:lnTo>
                <a:cubicBezTo>
                  <a:pt x="13294" y="0"/>
                  <a:pt x="13505" y="103"/>
                  <a:pt x="13679" y="314"/>
                </a:cubicBezTo>
                <a:cubicBezTo>
                  <a:pt x="13855" y="523"/>
                  <a:pt x="13943" y="776"/>
                  <a:pt x="13943" y="1066"/>
                </a:cubicBezTo>
                <a:lnTo>
                  <a:pt x="13943" y="6484"/>
                </a:lnTo>
                <a:cubicBezTo>
                  <a:pt x="13943" y="6790"/>
                  <a:pt x="13855" y="7045"/>
                  <a:pt x="13679" y="7248"/>
                </a:cubicBezTo>
                <a:cubicBezTo>
                  <a:pt x="13505" y="7451"/>
                  <a:pt x="13294" y="7551"/>
                  <a:pt x="13052" y="7551"/>
                </a:cubicBezTo>
                <a:lnTo>
                  <a:pt x="11471" y="7551"/>
                </a:lnTo>
                <a:lnTo>
                  <a:pt x="11471" y="9998"/>
                </a:lnTo>
                <a:lnTo>
                  <a:pt x="17541" y="9998"/>
                </a:lnTo>
                <a:cubicBezTo>
                  <a:pt x="17970" y="9998"/>
                  <a:pt x="18339" y="10177"/>
                  <a:pt x="18653" y="10539"/>
                </a:cubicBezTo>
                <a:cubicBezTo>
                  <a:pt x="18966" y="10900"/>
                  <a:pt x="19123" y="11344"/>
                  <a:pt x="19123" y="11869"/>
                </a:cubicBezTo>
                <a:lnTo>
                  <a:pt x="19123" y="14020"/>
                </a:lnTo>
                <a:lnTo>
                  <a:pt x="20709" y="14020"/>
                </a:lnTo>
                <a:close/>
                <a:moveTo>
                  <a:pt x="20709" y="14020"/>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a:lnSpc>
                <a:spcPct val="130000"/>
              </a:lnSpc>
            </a:pP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1767" name="AutoShape 16"/>
          <p:cNvSpPr/>
          <p:nvPr/>
        </p:nvSpPr>
        <p:spPr bwMode="auto">
          <a:xfrm>
            <a:off x="6124364" y="3089140"/>
            <a:ext cx="302455" cy="292967"/>
          </a:xfrm>
          <a:custGeom>
            <a:avLst/>
            <a:gdLst>
              <a:gd name="T0" fmla="*/ 375933 w 21600"/>
              <a:gd name="T1" fmla="*/ 0 h 21600"/>
              <a:gd name="T2" fmla="*/ 27292 w 21600"/>
              <a:gd name="T3" fmla="*/ 0 h 21600"/>
              <a:gd name="T4" fmla="*/ 0 w 21600"/>
              <a:gd name="T5" fmla="*/ 27680 h 21600"/>
              <a:gd name="T6" fmla="*/ 0 w 21600"/>
              <a:gd name="T7" fmla="*/ 279822 h 21600"/>
              <a:gd name="T8" fmla="*/ 27292 w 21600"/>
              <a:gd name="T9" fmla="*/ 307502 h 21600"/>
              <a:gd name="T10" fmla="*/ 160693 w 21600"/>
              <a:gd name="T11" fmla="*/ 307502 h 21600"/>
              <a:gd name="T12" fmla="*/ 118242 w 21600"/>
              <a:gd name="T13" fmla="*/ 362845 h 21600"/>
              <a:gd name="T14" fmla="*/ 118242 w 21600"/>
              <a:gd name="T15" fmla="*/ 390525 h 21600"/>
              <a:gd name="T16" fmla="*/ 160693 w 21600"/>
              <a:gd name="T17" fmla="*/ 390525 h 21600"/>
              <a:gd name="T18" fmla="*/ 242532 w 21600"/>
              <a:gd name="T19" fmla="*/ 390525 h 21600"/>
              <a:gd name="T20" fmla="*/ 281959 w 21600"/>
              <a:gd name="T21" fmla="*/ 390525 h 21600"/>
              <a:gd name="T22" fmla="*/ 281959 w 21600"/>
              <a:gd name="T23" fmla="*/ 362845 h 21600"/>
              <a:gd name="T24" fmla="*/ 242532 w 21600"/>
              <a:gd name="T25" fmla="*/ 307502 h 21600"/>
              <a:gd name="T26" fmla="*/ 375933 w 21600"/>
              <a:gd name="T27" fmla="*/ 307502 h 21600"/>
              <a:gd name="T28" fmla="*/ 403225 w 21600"/>
              <a:gd name="T29" fmla="*/ 279822 h 21600"/>
              <a:gd name="T30" fmla="*/ 403225 w 21600"/>
              <a:gd name="T31" fmla="*/ 27680 h 21600"/>
              <a:gd name="T32" fmla="*/ 375933 w 21600"/>
              <a:gd name="T33" fmla="*/ 0 h 21600"/>
              <a:gd name="T34" fmla="*/ 178875 w 21600"/>
              <a:gd name="T35" fmla="*/ 273675 h 21600"/>
              <a:gd name="T36" fmla="*/ 203125 w 21600"/>
              <a:gd name="T37" fmla="*/ 252142 h 21600"/>
              <a:gd name="T38" fmla="*/ 227374 w 21600"/>
              <a:gd name="T39" fmla="*/ 273675 h 21600"/>
              <a:gd name="T40" fmla="*/ 203125 w 21600"/>
              <a:gd name="T41" fmla="*/ 298282 h 21600"/>
              <a:gd name="T42" fmla="*/ 178875 w 21600"/>
              <a:gd name="T43" fmla="*/ 273675 h 21600"/>
              <a:gd name="T44" fmla="*/ 372908 w 21600"/>
              <a:gd name="T45" fmla="*/ 242921 h 21600"/>
              <a:gd name="T46" fmla="*/ 27292 w 21600"/>
              <a:gd name="T47" fmla="*/ 242921 h 21600"/>
              <a:gd name="T48" fmla="*/ 27292 w 21600"/>
              <a:gd name="T49" fmla="*/ 30754 h 21600"/>
              <a:gd name="T50" fmla="*/ 372908 w 21600"/>
              <a:gd name="T51" fmla="*/ 30754 h 21600"/>
              <a:gd name="T52" fmla="*/ 372908 w 21600"/>
              <a:gd name="T53" fmla="*/ 242921 h 21600"/>
              <a:gd name="T54" fmla="*/ 372908 w 21600"/>
              <a:gd name="T55" fmla="*/ 242921 h 21600"/>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Lst>
            <a:ahLst/>
            <a:cxnLst>
              <a:cxn ang="T56">
                <a:pos x="T0" y="T1"/>
              </a:cxn>
              <a:cxn ang="T57">
                <a:pos x="T2" y="T3"/>
              </a:cxn>
              <a:cxn ang="T58">
                <a:pos x="T4" y="T5"/>
              </a:cxn>
              <a:cxn ang="T59">
                <a:pos x="T6" y="T7"/>
              </a:cxn>
              <a:cxn ang="T60">
                <a:pos x="T8" y="T9"/>
              </a:cxn>
              <a:cxn ang="T61">
                <a:pos x="T10" y="T11"/>
              </a:cxn>
              <a:cxn ang="T62">
                <a:pos x="T12" y="T13"/>
              </a:cxn>
              <a:cxn ang="T63">
                <a:pos x="T14" y="T15"/>
              </a:cxn>
              <a:cxn ang="T64">
                <a:pos x="T16" y="T17"/>
              </a:cxn>
              <a:cxn ang="T65">
                <a:pos x="T18" y="T19"/>
              </a:cxn>
              <a:cxn ang="T66">
                <a:pos x="T20" y="T21"/>
              </a:cxn>
              <a:cxn ang="T67">
                <a:pos x="T22" y="T23"/>
              </a:cxn>
              <a:cxn ang="T68">
                <a:pos x="T24" y="T25"/>
              </a:cxn>
              <a:cxn ang="T69">
                <a:pos x="T26" y="T27"/>
              </a:cxn>
              <a:cxn ang="T70">
                <a:pos x="T28" y="T29"/>
              </a:cxn>
              <a:cxn ang="T71">
                <a:pos x="T30" y="T31"/>
              </a:cxn>
              <a:cxn ang="T72">
                <a:pos x="T32" y="T33"/>
              </a:cxn>
              <a:cxn ang="T73">
                <a:pos x="T34" y="T35"/>
              </a:cxn>
              <a:cxn ang="T74">
                <a:pos x="T36" y="T37"/>
              </a:cxn>
              <a:cxn ang="T75">
                <a:pos x="T38" y="T39"/>
              </a:cxn>
              <a:cxn ang="T76">
                <a:pos x="T40" y="T41"/>
              </a:cxn>
              <a:cxn ang="T77">
                <a:pos x="T42" y="T43"/>
              </a:cxn>
              <a:cxn ang="T78">
                <a:pos x="T44" y="T45"/>
              </a:cxn>
              <a:cxn ang="T79">
                <a:pos x="T46" y="T47"/>
              </a:cxn>
              <a:cxn ang="T80">
                <a:pos x="T48" y="T49"/>
              </a:cxn>
              <a:cxn ang="T81">
                <a:pos x="T50" y="T51"/>
              </a:cxn>
              <a:cxn ang="T82">
                <a:pos x="T52" y="T53"/>
              </a:cxn>
              <a:cxn ang="T83">
                <a:pos x="T54" y="T55"/>
              </a:cxn>
            </a:cxnLst>
            <a:rect l="0" t="0" r="r" b="b"/>
            <a:pathLst>
              <a:path w="21600" h="21600">
                <a:moveTo>
                  <a:pt x="20138" y="0"/>
                </a:moveTo>
                <a:cubicBezTo>
                  <a:pt x="1462" y="0"/>
                  <a:pt x="1462" y="0"/>
                  <a:pt x="1462" y="0"/>
                </a:cubicBezTo>
                <a:cubicBezTo>
                  <a:pt x="650" y="0"/>
                  <a:pt x="0" y="680"/>
                  <a:pt x="0" y="1531"/>
                </a:cubicBezTo>
                <a:cubicBezTo>
                  <a:pt x="0" y="15477"/>
                  <a:pt x="0" y="15477"/>
                  <a:pt x="0" y="15477"/>
                </a:cubicBezTo>
                <a:cubicBezTo>
                  <a:pt x="0" y="16328"/>
                  <a:pt x="650" y="17008"/>
                  <a:pt x="1462" y="17008"/>
                </a:cubicBezTo>
                <a:cubicBezTo>
                  <a:pt x="8608" y="17008"/>
                  <a:pt x="8608" y="17008"/>
                  <a:pt x="8608" y="17008"/>
                </a:cubicBezTo>
                <a:cubicBezTo>
                  <a:pt x="8608" y="17008"/>
                  <a:pt x="8932" y="20069"/>
                  <a:pt x="6334" y="20069"/>
                </a:cubicBezTo>
                <a:cubicBezTo>
                  <a:pt x="6334" y="21600"/>
                  <a:pt x="6334" y="21600"/>
                  <a:pt x="6334" y="21600"/>
                </a:cubicBezTo>
                <a:cubicBezTo>
                  <a:pt x="8608" y="21600"/>
                  <a:pt x="8608" y="21600"/>
                  <a:pt x="8608" y="21600"/>
                </a:cubicBezTo>
                <a:cubicBezTo>
                  <a:pt x="12992" y="21600"/>
                  <a:pt x="12992" y="21600"/>
                  <a:pt x="12992" y="21600"/>
                </a:cubicBezTo>
                <a:cubicBezTo>
                  <a:pt x="15104" y="21600"/>
                  <a:pt x="15104" y="21600"/>
                  <a:pt x="15104" y="21600"/>
                </a:cubicBezTo>
                <a:cubicBezTo>
                  <a:pt x="15104" y="20069"/>
                  <a:pt x="15104" y="20069"/>
                  <a:pt x="15104" y="20069"/>
                </a:cubicBezTo>
                <a:cubicBezTo>
                  <a:pt x="12505" y="20069"/>
                  <a:pt x="12992" y="17008"/>
                  <a:pt x="12992" y="17008"/>
                </a:cubicBezTo>
                <a:cubicBezTo>
                  <a:pt x="20138" y="17008"/>
                  <a:pt x="20138" y="17008"/>
                  <a:pt x="20138" y="17008"/>
                </a:cubicBezTo>
                <a:cubicBezTo>
                  <a:pt x="20950" y="17008"/>
                  <a:pt x="21600" y="16328"/>
                  <a:pt x="21600" y="15477"/>
                </a:cubicBezTo>
                <a:cubicBezTo>
                  <a:pt x="21600" y="1531"/>
                  <a:pt x="21600" y="1531"/>
                  <a:pt x="21600" y="1531"/>
                </a:cubicBezTo>
                <a:cubicBezTo>
                  <a:pt x="21600" y="680"/>
                  <a:pt x="20950" y="0"/>
                  <a:pt x="20138" y="0"/>
                </a:cubicBezTo>
                <a:close/>
                <a:moveTo>
                  <a:pt x="9582" y="15137"/>
                </a:moveTo>
                <a:cubicBezTo>
                  <a:pt x="9582" y="14457"/>
                  <a:pt x="10232" y="13946"/>
                  <a:pt x="10881" y="13946"/>
                </a:cubicBezTo>
                <a:cubicBezTo>
                  <a:pt x="11531" y="13946"/>
                  <a:pt x="12180" y="14457"/>
                  <a:pt x="12180" y="15137"/>
                </a:cubicBezTo>
                <a:cubicBezTo>
                  <a:pt x="12180" y="15817"/>
                  <a:pt x="11531" y="16498"/>
                  <a:pt x="10881" y="16498"/>
                </a:cubicBezTo>
                <a:cubicBezTo>
                  <a:pt x="10232" y="16498"/>
                  <a:pt x="9582" y="15817"/>
                  <a:pt x="9582" y="15137"/>
                </a:cubicBezTo>
                <a:close/>
                <a:moveTo>
                  <a:pt x="19976" y="13436"/>
                </a:moveTo>
                <a:cubicBezTo>
                  <a:pt x="1462" y="13436"/>
                  <a:pt x="1462" y="13436"/>
                  <a:pt x="1462" y="13436"/>
                </a:cubicBezTo>
                <a:cubicBezTo>
                  <a:pt x="1462" y="1701"/>
                  <a:pt x="1462" y="1701"/>
                  <a:pt x="1462" y="1701"/>
                </a:cubicBezTo>
                <a:cubicBezTo>
                  <a:pt x="19976" y="1701"/>
                  <a:pt x="19976" y="1701"/>
                  <a:pt x="19976" y="1701"/>
                </a:cubicBezTo>
                <a:lnTo>
                  <a:pt x="19976" y="13436"/>
                </a:lnTo>
                <a:close/>
                <a:moveTo>
                  <a:pt x="19976" y="13436"/>
                </a:moveTo>
              </a:path>
            </a:pathLst>
          </a:custGeom>
          <a:solidFill>
            <a:srgbClr val="FFFFFF"/>
          </a:solidFill>
          <a:ln>
            <a:noFill/>
          </a:ln>
          <a:extLst>
            <a:ext uri="{91240B29-F687-4F45-9708-019B960494DF}">
              <a14:hiddenLine xmlns:a14="http://schemas.microsoft.com/office/drawing/2010/main" w="9525">
                <a:solidFill>
                  <a:srgbClr val="000000"/>
                </a:solidFill>
                <a:round/>
              </a14:hiddenLine>
            </a:ext>
          </a:extLst>
        </p:spPr>
        <p:txBody>
          <a:bodyPr lIns="0" tIns="0" rIns="0" bIns="0"/>
          <a:lstStyle/>
          <a:p>
            <a:pPr>
              <a:lnSpc>
                <a:spcPct val="130000"/>
              </a:lnSpc>
            </a:pPr>
            <a:endParaRPr lang="zh-CN" altLang="en-US" sz="1400" dirty="0">
              <a:latin typeface="Arial" panose="020B0604020202020204" pitchFamily="34" charset="0"/>
              <a:ea typeface="微软雅黑" panose="020B0503020204020204" pitchFamily="34" charset="-122"/>
              <a:sym typeface="Arial" panose="020B0604020202020204" pitchFamily="34" charset="0"/>
            </a:endParaRPr>
          </a:p>
        </p:txBody>
      </p:sp>
      <p:sp>
        <p:nvSpPr>
          <p:cNvPr id="31769" name="Rectangle 21"/>
          <p:cNvSpPr>
            <a:spLocks noChangeArrowheads="1"/>
          </p:cNvSpPr>
          <p:nvPr/>
        </p:nvSpPr>
        <p:spPr bwMode="auto">
          <a:xfrm>
            <a:off x="5100264" y="2400138"/>
            <a:ext cx="713349" cy="37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94" tIns="34297" rIns="68594" bIns="34297">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000" b="1" dirty="0">
                <a:solidFill>
                  <a:srgbClr val="FFFFFF"/>
                </a:solidFill>
                <a:latin typeface="Arial" panose="020B0604020202020204" pitchFamily="34" charset="0"/>
                <a:ea typeface="微软雅黑" panose="020B0503020204020204" pitchFamily="34" charset="-122"/>
                <a:sym typeface="Arial" panose="020B0604020202020204" pitchFamily="34" charset="0"/>
              </a:rPr>
              <a:t>03</a:t>
            </a:r>
            <a:endParaRPr lang="en-US" sz="200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31771" name="Rectangle 21"/>
          <p:cNvSpPr>
            <a:spLocks noChangeArrowheads="1"/>
          </p:cNvSpPr>
          <p:nvPr/>
        </p:nvSpPr>
        <p:spPr bwMode="auto">
          <a:xfrm>
            <a:off x="5926449" y="3368973"/>
            <a:ext cx="712571" cy="37579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94" tIns="34297" rIns="68594" bIns="34297">
            <a:spAutoFit/>
          </a:bodyPr>
          <a:lstStyle>
            <a:lvl1pPr>
              <a:defRPr>
                <a:solidFill>
                  <a:schemeClr val="tx1"/>
                </a:solidFill>
                <a:latin typeface="Calibri" panose="020F0502020204030204" pitchFamily="34" charset="0"/>
                <a:ea typeface="宋体" panose="02010600030101010101" pitchFamily="2" charset="-122"/>
              </a:defRPr>
            </a:lvl1pPr>
            <a:lvl2pPr marL="742950" indent="-285750">
              <a:defRPr>
                <a:solidFill>
                  <a:schemeClr val="tx1"/>
                </a:solidFill>
                <a:latin typeface="Calibri" panose="020F0502020204030204" pitchFamily="34" charset="0"/>
                <a:ea typeface="宋体" panose="02010600030101010101" pitchFamily="2" charset="-122"/>
              </a:defRPr>
            </a:lvl2pPr>
            <a:lvl3pPr marL="1143000" indent="-228600">
              <a:defRPr>
                <a:solidFill>
                  <a:schemeClr val="tx1"/>
                </a:solidFill>
                <a:latin typeface="Calibri" panose="020F0502020204030204" pitchFamily="34" charset="0"/>
                <a:ea typeface="宋体" panose="02010600030101010101" pitchFamily="2" charset="-122"/>
              </a:defRPr>
            </a:lvl3pPr>
            <a:lvl4pPr marL="1600200" indent="-228600">
              <a:defRPr>
                <a:solidFill>
                  <a:schemeClr val="tx1"/>
                </a:solidFill>
                <a:latin typeface="Calibri" panose="020F0502020204030204" pitchFamily="34" charset="0"/>
                <a:ea typeface="宋体" panose="02010600030101010101" pitchFamily="2" charset="-122"/>
              </a:defRPr>
            </a:lvl4pPr>
            <a:lvl5pPr marL="2057400" indent="-228600">
              <a:defRPr>
                <a:solidFill>
                  <a:schemeClr val="tx1"/>
                </a:solidFill>
                <a:latin typeface="Calibri" panose="020F0502020204030204" pitchFamily="34" charset="0"/>
                <a:ea typeface="宋体" panose="02010600030101010101" pitchFamily="2" charset="-122"/>
              </a:defRPr>
            </a:lvl5pPr>
            <a:lvl6pPr marL="25146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6pPr>
            <a:lvl7pPr marL="29718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7pPr>
            <a:lvl8pPr marL="34290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8pPr>
            <a:lvl9pPr marL="3886200" indent="-228600" eaLnBrk="0" fontAlgn="base" hangingPunct="0">
              <a:spcBef>
                <a:spcPct val="0"/>
              </a:spcBef>
              <a:spcAft>
                <a:spcPct val="0"/>
              </a:spcAft>
              <a:buFont typeface="Arial" panose="020B0604020202020204" pitchFamily="34" charset="0"/>
              <a:defRPr>
                <a:solidFill>
                  <a:schemeClr val="tx1"/>
                </a:solidFill>
                <a:latin typeface="Calibri" panose="020F0502020204030204" pitchFamily="34" charset="0"/>
                <a:ea typeface="宋体" panose="02010600030101010101" pitchFamily="2" charset="-122"/>
              </a:defRPr>
            </a:lvl9pPr>
          </a:lstStyle>
          <a:p>
            <a:pPr algn="ctr" eaLnBrk="1" hangingPunct="1"/>
            <a:r>
              <a:rPr lang="en-US" altLang="zh-CN" sz="2000" b="1" dirty="0">
                <a:solidFill>
                  <a:srgbClr val="FFFFFF"/>
                </a:solidFill>
                <a:latin typeface="Arial" panose="020B0604020202020204" pitchFamily="34" charset="0"/>
                <a:ea typeface="微软雅黑" panose="020B0503020204020204" pitchFamily="34" charset="-122"/>
                <a:sym typeface="Arial" panose="020B0604020202020204" pitchFamily="34" charset="0"/>
              </a:rPr>
              <a:t>04</a:t>
            </a:r>
            <a:endParaRPr lang="en-US" sz="2000" b="1" dirty="0">
              <a:solidFill>
                <a:srgbClr val="FFFFFF"/>
              </a:solidFill>
              <a:latin typeface="Arial" panose="020B0604020202020204" pitchFamily="34" charset="0"/>
              <a:ea typeface="微软雅黑" panose="020B0503020204020204" pitchFamily="34" charset="-122"/>
              <a:sym typeface="Arial" panose="020B0604020202020204" pitchFamily="34" charset="0"/>
            </a:endParaRPr>
          </a:p>
        </p:txBody>
      </p:sp>
      <p:sp>
        <p:nvSpPr>
          <p:cNvPr id="23" name="TextBox 23"/>
          <p:cNvSpPr txBox="1"/>
          <p:nvPr/>
        </p:nvSpPr>
        <p:spPr>
          <a:xfrm>
            <a:off x="816038" y="4087284"/>
            <a:ext cx="1963558" cy="554169"/>
          </a:xfrm>
          <a:prstGeom prst="rect">
            <a:avLst/>
          </a:prstGeom>
          <a:noFill/>
        </p:spPr>
        <p:txBody>
          <a:bodyPr wrap="square" lIns="68594" tIns="34297" rIns="68594" bIns="34297" rtlCol="0">
            <a:spAutoFit/>
          </a:bodyPr>
          <a:lstStyle/>
          <a:p>
            <a:pPr>
              <a:lnSpc>
                <a:spcPct val="150000"/>
              </a:lnSpc>
            </a:pPr>
            <a:r>
              <a:rPr lang="zh-CN" altLang="en-US" sz="7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7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4" name="TextBox 24"/>
          <p:cNvSpPr txBox="1"/>
          <p:nvPr/>
        </p:nvSpPr>
        <p:spPr>
          <a:xfrm>
            <a:off x="816038" y="3861964"/>
            <a:ext cx="1157009" cy="244421"/>
          </a:xfrm>
          <a:prstGeom prst="rect">
            <a:avLst/>
          </a:prstGeom>
          <a:noFill/>
        </p:spPr>
        <p:txBody>
          <a:bodyPr wrap="none" lIns="68594" tIns="34297" rIns="68594" bIns="34297" rtlCol="0">
            <a:spAutoFit/>
          </a:bodyPr>
          <a:lstStyle/>
          <a:p>
            <a:r>
              <a:rPr lang="zh-CN" altLang="en-US" sz="1100" dirty="0">
                <a:solidFill>
                  <a:schemeClr val="bg1">
                    <a:lumMod val="50000"/>
                  </a:schemeClr>
                </a:solidFill>
                <a:ea typeface="微软雅黑" panose="020B0503020204020204" pitchFamily="34" charset="-122"/>
              </a:rPr>
              <a:t>请替换文字内容</a:t>
            </a:r>
          </a:p>
        </p:txBody>
      </p:sp>
      <p:sp>
        <p:nvSpPr>
          <p:cNvPr id="25" name="TextBox 23"/>
          <p:cNvSpPr txBox="1"/>
          <p:nvPr/>
        </p:nvSpPr>
        <p:spPr>
          <a:xfrm>
            <a:off x="2231727" y="1177620"/>
            <a:ext cx="1963558" cy="554169"/>
          </a:xfrm>
          <a:prstGeom prst="rect">
            <a:avLst/>
          </a:prstGeom>
          <a:noFill/>
        </p:spPr>
        <p:txBody>
          <a:bodyPr wrap="square" lIns="68594" tIns="34297" rIns="68594" bIns="34297" rtlCol="0">
            <a:spAutoFit/>
          </a:bodyPr>
          <a:lstStyle/>
          <a:p>
            <a:pPr>
              <a:lnSpc>
                <a:spcPct val="150000"/>
              </a:lnSpc>
            </a:pPr>
            <a:r>
              <a:rPr lang="zh-CN" altLang="en-US" sz="7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7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6" name="TextBox 24"/>
          <p:cNvSpPr txBox="1"/>
          <p:nvPr/>
        </p:nvSpPr>
        <p:spPr>
          <a:xfrm>
            <a:off x="2231725" y="952302"/>
            <a:ext cx="1157009" cy="244421"/>
          </a:xfrm>
          <a:prstGeom prst="rect">
            <a:avLst/>
          </a:prstGeom>
          <a:noFill/>
        </p:spPr>
        <p:txBody>
          <a:bodyPr wrap="none" lIns="68594" tIns="34297" rIns="68594" bIns="34297" rtlCol="0">
            <a:spAutoFit/>
          </a:bodyPr>
          <a:lstStyle/>
          <a:p>
            <a:r>
              <a:rPr lang="zh-CN" altLang="en-US" sz="1100" dirty="0">
                <a:solidFill>
                  <a:schemeClr val="bg1">
                    <a:lumMod val="50000"/>
                  </a:schemeClr>
                </a:solidFill>
                <a:ea typeface="微软雅黑" panose="020B0503020204020204" pitchFamily="34" charset="-122"/>
              </a:rPr>
              <a:t>请替换文字内容</a:t>
            </a:r>
          </a:p>
        </p:txBody>
      </p:sp>
      <p:sp>
        <p:nvSpPr>
          <p:cNvPr id="27" name="TextBox 23"/>
          <p:cNvSpPr txBox="1"/>
          <p:nvPr/>
        </p:nvSpPr>
        <p:spPr>
          <a:xfrm>
            <a:off x="4675462" y="1150519"/>
            <a:ext cx="1963558" cy="554169"/>
          </a:xfrm>
          <a:prstGeom prst="rect">
            <a:avLst/>
          </a:prstGeom>
          <a:noFill/>
        </p:spPr>
        <p:txBody>
          <a:bodyPr wrap="square" lIns="68594" tIns="34297" rIns="68594" bIns="34297" rtlCol="0">
            <a:spAutoFit/>
          </a:bodyPr>
          <a:lstStyle/>
          <a:p>
            <a:pPr>
              <a:lnSpc>
                <a:spcPct val="150000"/>
              </a:lnSpc>
            </a:pPr>
            <a:r>
              <a:rPr lang="zh-CN" altLang="en-US" sz="7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7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28" name="TextBox 24"/>
          <p:cNvSpPr txBox="1"/>
          <p:nvPr/>
        </p:nvSpPr>
        <p:spPr>
          <a:xfrm>
            <a:off x="4710363" y="942171"/>
            <a:ext cx="1157009" cy="244421"/>
          </a:xfrm>
          <a:prstGeom prst="rect">
            <a:avLst/>
          </a:prstGeom>
          <a:noFill/>
        </p:spPr>
        <p:txBody>
          <a:bodyPr wrap="none" lIns="68594" tIns="34297" rIns="68594" bIns="34297" rtlCol="0">
            <a:spAutoFit/>
          </a:bodyPr>
          <a:lstStyle/>
          <a:p>
            <a:r>
              <a:rPr lang="zh-CN" altLang="en-US" sz="1100" dirty="0">
                <a:solidFill>
                  <a:schemeClr val="bg1">
                    <a:lumMod val="50000"/>
                  </a:schemeClr>
                </a:solidFill>
                <a:ea typeface="微软雅黑" panose="020B0503020204020204" pitchFamily="34" charset="-122"/>
              </a:rPr>
              <a:t>请替换文字内容</a:t>
            </a:r>
          </a:p>
        </p:txBody>
      </p:sp>
      <p:sp>
        <p:nvSpPr>
          <p:cNvPr id="29" name="TextBox 23"/>
          <p:cNvSpPr txBox="1"/>
          <p:nvPr/>
        </p:nvSpPr>
        <p:spPr>
          <a:xfrm>
            <a:off x="6533725" y="4127936"/>
            <a:ext cx="1963558" cy="554169"/>
          </a:xfrm>
          <a:prstGeom prst="rect">
            <a:avLst/>
          </a:prstGeom>
          <a:noFill/>
        </p:spPr>
        <p:txBody>
          <a:bodyPr wrap="square" lIns="68594" tIns="34297" rIns="68594" bIns="34297" rtlCol="0">
            <a:spAutoFit/>
          </a:bodyPr>
          <a:lstStyle/>
          <a:p>
            <a:pPr>
              <a:lnSpc>
                <a:spcPct val="150000"/>
              </a:lnSpc>
            </a:pPr>
            <a:r>
              <a:rPr lang="zh-CN" altLang="en-US" sz="700" dirty="0">
                <a:solidFill>
                  <a:schemeClr val="bg1">
                    <a:lumMod val="50000"/>
                  </a:schemeClr>
                </a:solidFill>
                <a:latin typeface="微软雅黑" panose="020B0503020204020204" pitchFamily="34" charset="-122"/>
                <a:ea typeface="微软雅黑" panose="020B0503020204020204" pitchFamily="34" charset="-122"/>
                <a:cs typeface="+mn-ea"/>
                <a:sym typeface="+mn-lt"/>
              </a:rPr>
              <a:t>点击添加相关标题文字，点击添加相关标题文字，点击添加相关标题文字，点击添加相关标题文字。</a:t>
            </a:r>
            <a:endParaRPr lang="en-GB" altLang="zh-CN" sz="700" dirty="0">
              <a:solidFill>
                <a:schemeClr val="bg1">
                  <a:lumMod val="50000"/>
                </a:schemeClr>
              </a:solidFill>
              <a:latin typeface="微软雅黑" panose="020B0503020204020204" pitchFamily="34" charset="-122"/>
              <a:ea typeface="微软雅黑" panose="020B0503020204020204" pitchFamily="34" charset="-122"/>
              <a:cs typeface="+mn-ea"/>
              <a:sym typeface="+mn-lt"/>
            </a:endParaRPr>
          </a:p>
        </p:txBody>
      </p:sp>
      <p:sp>
        <p:nvSpPr>
          <p:cNvPr id="30" name="TextBox 24"/>
          <p:cNvSpPr txBox="1"/>
          <p:nvPr/>
        </p:nvSpPr>
        <p:spPr>
          <a:xfrm>
            <a:off x="6568624" y="3919588"/>
            <a:ext cx="1157009" cy="244421"/>
          </a:xfrm>
          <a:prstGeom prst="rect">
            <a:avLst/>
          </a:prstGeom>
          <a:noFill/>
        </p:spPr>
        <p:txBody>
          <a:bodyPr wrap="none" lIns="68594" tIns="34297" rIns="68594" bIns="34297" rtlCol="0">
            <a:spAutoFit/>
          </a:bodyPr>
          <a:lstStyle/>
          <a:p>
            <a:r>
              <a:rPr lang="zh-CN" altLang="en-US" sz="1100" dirty="0">
                <a:solidFill>
                  <a:schemeClr val="bg1">
                    <a:lumMod val="50000"/>
                  </a:schemeClr>
                </a:solidFill>
                <a:ea typeface="微软雅黑" panose="020B0503020204020204" pitchFamily="34" charset="-122"/>
              </a:rPr>
              <a:t>请替换文字内容</a:t>
            </a: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0" presetClass="entr" presetSubtype="0" fill="hold" grpId="0" nodeType="withEffect">
                                  <p:stCondLst>
                                    <p:cond delay="0"/>
                                  </p:stCondLst>
                                  <p:childTnLst>
                                    <p:set>
                                      <p:cBhvr>
                                        <p:cTn id="6" dur="1" fill="hold">
                                          <p:stCondLst>
                                            <p:cond delay="0"/>
                                          </p:stCondLst>
                                        </p:cTn>
                                        <p:tgtEl>
                                          <p:spTgt spid="31754"/>
                                        </p:tgtEl>
                                        <p:attrNameLst>
                                          <p:attrName>style.visibility</p:attrName>
                                        </p:attrNameLst>
                                      </p:cBhvr>
                                      <p:to>
                                        <p:strVal val="visible"/>
                                      </p:to>
                                    </p:set>
                                    <p:animEffect transition="in" filter="fade">
                                      <p:cBhvr>
                                        <p:cTn id="7" dur="800" decel="100000"/>
                                        <p:tgtEl>
                                          <p:spTgt spid="31754"/>
                                        </p:tgtEl>
                                      </p:cBhvr>
                                    </p:animEffect>
                                    <p:anim calcmode="lin" valueType="num">
                                      <p:cBhvr>
                                        <p:cTn id="8" dur="800" decel="100000" fill="hold"/>
                                        <p:tgtEl>
                                          <p:spTgt spid="31754"/>
                                        </p:tgtEl>
                                        <p:attrNameLst>
                                          <p:attrName>style.rotation</p:attrName>
                                        </p:attrNameLst>
                                      </p:cBhvr>
                                      <p:tavLst>
                                        <p:tav tm="0">
                                          <p:val>
                                            <p:fltVal val="-90"/>
                                          </p:val>
                                        </p:tav>
                                        <p:tav tm="100000">
                                          <p:val>
                                            <p:fltVal val="0"/>
                                          </p:val>
                                        </p:tav>
                                      </p:tavLst>
                                    </p:anim>
                                    <p:anim calcmode="lin" valueType="num">
                                      <p:cBhvr>
                                        <p:cTn id="9" dur="800" decel="100000" fill="hold"/>
                                        <p:tgtEl>
                                          <p:spTgt spid="31754"/>
                                        </p:tgtEl>
                                        <p:attrNameLst>
                                          <p:attrName>ppt_x</p:attrName>
                                        </p:attrNameLst>
                                      </p:cBhvr>
                                      <p:tavLst>
                                        <p:tav tm="0">
                                          <p:val>
                                            <p:strVal val="#ppt_x+0.4"/>
                                          </p:val>
                                        </p:tav>
                                        <p:tav tm="100000">
                                          <p:val>
                                            <p:strVal val="#ppt_x-0.05"/>
                                          </p:val>
                                        </p:tav>
                                      </p:tavLst>
                                    </p:anim>
                                    <p:anim calcmode="lin" valueType="num">
                                      <p:cBhvr>
                                        <p:cTn id="10" dur="800" decel="100000" fill="hold"/>
                                        <p:tgtEl>
                                          <p:spTgt spid="31754"/>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1754"/>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1754"/>
                                        </p:tgtEl>
                                        <p:attrNameLst>
                                          <p:attrName>ppt_y</p:attrName>
                                        </p:attrNameLst>
                                      </p:cBhvr>
                                      <p:tavLst>
                                        <p:tav tm="0">
                                          <p:val>
                                            <p:strVal val="#ppt_y+0.1"/>
                                          </p:val>
                                        </p:tav>
                                        <p:tav tm="100000">
                                          <p:val>
                                            <p:strVal val="#ppt_y"/>
                                          </p:val>
                                        </p:tav>
                                      </p:tavLst>
                                    </p:anim>
                                  </p:childTnLst>
                                </p:cTn>
                              </p:par>
                              <p:par>
                                <p:cTn id="13" presetID="30" presetClass="entr" presetSubtype="0" fill="hold" grpId="0" nodeType="withEffect">
                                  <p:stCondLst>
                                    <p:cond delay="0"/>
                                  </p:stCondLst>
                                  <p:childTnLst>
                                    <p:set>
                                      <p:cBhvr>
                                        <p:cTn id="14" dur="1" fill="hold">
                                          <p:stCondLst>
                                            <p:cond delay="0"/>
                                          </p:stCondLst>
                                        </p:cTn>
                                        <p:tgtEl>
                                          <p:spTgt spid="31760"/>
                                        </p:tgtEl>
                                        <p:attrNameLst>
                                          <p:attrName>style.visibility</p:attrName>
                                        </p:attrNameLst>
                                      </p:cBhvr>
                                      <p:to>
                                        <p:strVal val="visible"/>
                                      </p:to>
                                    </p:set>
                                    <p:animEffect transition="in" filter="fade">
                                      <p:cBhvr>
                                        <p:cTn id="15" dur="800" decel="100000"/>
                                        <p:tgtEl>
                                          <p:spTgt spid="31760"/>
                                        </p:tgtEl>
                                      </p:cBhvr>
                                    </p:animEffect>
                                    <p:anim calcmode="lin" valueType="num">
                                      <p:cBhvr>
                                        <p:cTn id="16" dur="800" decel="100000" fill="hold"/>
                                        <p:tgtEl>
                                          <p:spTgt spid="31760"/>
                                        </p:tgtEl>
                                        <p:attrNameLst>
                                          <p:attrName>style.rotation</p:attrName>
                                        </p:attrNameLst>
                                      </p:cBhvr>
                                      <p:tavLst>
                                        <p:tav tm="0">
                                          <p:val>
                                            <p:fltVal val="-90"/>
                                          </p:val>
                                        </p:tav>
                                        <p:tav tm="100000">
                                          <p:val>
                                            <p:fltVal val="0"/>
                                          </p:val>
                                        </p:tav>
                                      </p:tavLst>
                                    </p:anim>
                                    <p:anim calcmode="lin" valueType="num">
                                      <p:cBhvr>
                                        <p:cTn id="17" dur="800" decel="100000" fill="hold"/>
                                        <p:tgtEl>
                                          <p:spTgt spid="31760"/>
                                        </p:tgtEl>
                                        <p:attrNameLst>
                                          <p:attrName>ppt_x</p:attrName>
                                        </p:attrNameLst>
                                      </p:cBhvr>
                                      <p:tavLst>
                                        <p:tav tm="0">
                                          <p:val>
                                            <p:strVal val="#ppt_x+0.4"/>
                                          </p:val>
                                        </p:tav>
                                        <p:tav tm="100000">
                                          <p:val>
                                            <p:strVal val="#ppt_x-0.05"/>
                                          </p:val>
                                        </p:tav>
                                      </p:tavLst>
                                    </p:anim>
                                    <p:anim calcmode="lin" valueType="num">
                                      <p:cBhvr>
                                        <p:cTn id="18" dur="800" decel="100000" fill="hold"/>
                                        <p:tgtEl>
                                          <p:spTgt spid="31760"/>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31760"/>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31760"/>
                                        </p:tgtEl>
                                        <p:attrNameLst>
                                          <p:attrName>ppt_y</p:attrName>
                                        </p:attrNameLst>
                                      </p:cBhvr>
                                      <p:tavLst>
                                        <p:tav tm="0">
                                          <p:val>
                                            <p:strVal val="#ppt_y+0.1"/>
                                          </p:val>
                                        </p:tav>
                                        <p:tav tm="100000">
                                          <p:val>
                                            <p:strVal val="#ppt_y"/>
                                          </p:val>
                                        </p:tav>
                                      </p:tavLst>
                                    </p:anim>
                                  </p:childTnLst>
                                </p:cTn>
                              </p:par>
                              <p:par>
                                <p:cTn id="21" presetID="30" presetClass="entr" presetSubtype="0" fill="hold" grpId="0" nodeType="withEffect">
                                  <p:stCondLst>
                                    <p:cond delay="0"/>
                                  </p:stCondLst>
                                  <p:childTnLst>
                                    <p:set>
                                      <p:cBhvr>
                                        <p:cTn id="22" dur="1" fill="hold">
                                          <p:stCondLst>
                                            <p:cond delay="0"/>
                                          </p:stCondLst>
                                        </p:cTn>
                                        <p:tgtEl>
                                          <p:spTgt spid="31761"/>
                                        </p:tgtEl>
                                        <p:attrNameLst>
                                          <p:attrName>style.visibility</p:attrName>
                                        </p:attrNameLst>
                                      </p:cBhvr>
                                      <p:to>
                                        <p:strVal val="visible"/>
                                      </p:to>
                                    </p:set>
                                    <p:animEffect transition="in" filter="fade">
                                      <p:cBhvr>
                                        <p:cTn id="23" dur="800" decel="100000"/>
                                        <p:tgtEl>
                                          <p:spTgt spid="31761"/>
                                        </p:tgtEl>
                                      </p:cBhvr>
                                    </p:animEffect>
                                    <p:anim calcmode="lin" valueType="num">
                                      <p:cBhvr>
                                        <p:cTn id="24" dur="800" decel="100000" fill="hold"/>
                                        <p:tgtEl>
                                          <p:spTgt spid="31761"/>
                                        </p:tgtEl>
                                        <p:attrNameLst>
                                          <p:attrName>style.rotation</p:attrName>
                                        </p:attrNameLst>
                                      </p:cBhvr>
                                      <p:tavLst>
                                        <p:tav tm="0">
                                          <p:val>
                                            <p:fltVal val="-90"/>
                                          </p:val>
                                        </p:tav>
                                        <p:tav tm="100000">
                                          <p:val>
                                            <p:fltVal val="0"/>
                                          </p:val>
                                        </p:tav>
                                      </p:tavLst>
                                    </p:anim>
                                    <p:anim calcmode="lin" valueType="num">
                                      <p:cBhvr>
                                        <p:cTn id="25" dur="800" decel="100000" fill="hold"/>
                                        <p:tgtEl>
                                          <p:spTgt spid="31761"/>
                                        </p:tgtEl>
                                        <p:attrNameLst>
                                          <p:attrName>ppt_x</p:attrName>
                                        </p:attrNameLst>
                                      </p:cBhvr>
                                      <p:tavLst>
                                        <p:tav tm="0">
                                          <p:val>
                                            <p:strVal val="#ppt_x+0.4"/>
                                          </p:val>
                                        </p:tav>
                                        <p:tav tm="100000">
                                          <p:val>
                                            <p:strVal val="#ppt_x-0.05"/>
                                          </p:val>
                                        </p:tav>
                                      </p:tavLst>
                                    </p:anim>
                                    <p:anim calcmode="lin" valueType="num">
                                      <p:cBhvr>
                                        <p:cTn id="26" dur="800" decel="100000" fill="hold"/>
                                        <p:tgtEl>
                                          <p:spTgt spid="31761"/>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1761"/>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1761"/>
                                        </p:tgtEl>
                                        <p:attrNameLst>
                                          <p:attrName>ppt_y</p:attrName>
                                        </p:attrNameLst>
                                      </p:cBhvr>
                                      <p:tavLst>
                                        <p:tav tm="0">
                                          <p:val>
                                            <p:strVal val="#ppt_y+0.1"/>
                                          </p:val>
                                        </p:tav>
                                        <p:tav tm="100000">
                                          <p:val>
                                            <p:strVal val="#ppt_y"/>
                                          </p:val>
                                        </p:tav>
                                      </p:tavLst>
                                    </p:anim>
                                  </p:childTnLst>
                                </p:cTn>
                              </p:par>
                              <p:par>
                                <p:cTn id="29" presetID="30" presetClass="entr" presetSubtype="0" fill="hold" grpId="0" nodeType="withEffect">
                                  <p:stCondLst>
                                    <p:cond delay="0"/>
                                  </p:stCondLst>
                                  <p:childTnLst>
                                    <p:set>
                                      <p:cBhvr>
                                        <p:cTn id="30" dur="1" fill="hold">
                                          <p:stCondLst>
                                            <p:cond delay="0"/>
                                          </p:stCondLst>
                                        </p:cTn>
                                        <p:tgtEl>
                                          <p:spTgt spid="31751"/>
                                        </p:tgtEl>
                                        <p:attrNameLst>
                                          <p:attrName>style.visibility</p:attrName>
                                        </p:attrNameLst>
                                      </p:cBhvr>
                                      <p:to>
                                        <p:strVal val="visible"/>
                                      </p:to>
                                    </p:set>
                                    <p:animEffect transition="in" filter="fade">
                                      <p:cBhvr>
                                        <p:cTn id="31" dur="800" decel="100000"/>
                                        <p:tgtEl>
                                          <p:spTgt spid="31751"/>
                                        </p:tgtEl>
                                      </p:cBhvr>
                                    </p:animEffect>
                                    <p:anim calcmode="lin" valueType="num">
                                      <p:cBhvr>
                                        <p:cTn id="32" dur="800" decel="100000" fill="hold"/>
                                        <p:tgtEl>
                                          <p:spTgt spid="31751"/>
                                        </p:tgtEl>
                                        <p:attrNameLst>
                                          <p:attrName>style.rotation</p:attrName>
                                        </p:attrNameLst>
                                      </p:cBhvr>
                                      <p:tavLst>
                                        <p:tav tm="0">
                                          <p:val>
                                            <p:fltVal val="-90"/>
                                          </p:val>
                                        </p:tav>
                                        <p:tav tm="100000">
                                          <p:val>
                                            <p:fltVal val="0"/>
                                          </p:val>
                                        </p:tav>
                                      </p:tavLst>
                                    </p:anim>
                                    <p:anim calcmode="lin" valueType="num">
                                      <p:cBhvr>
                                        <p:cTn id="33" dur="800" decel="100000" fill="hold"/>
                                        <p:tgtEl>
                                          <p:spTgt spid="31751"/>
                                        </p:tgtEl>
                                        <p:attrNameLst>
                                          <p:attrName>ppt_x</p:attrName>
                                        </p:attrNameLst>
                                      </p:cBhvr>
                                      <p:tavLst>
                                        <p:tav tm="0">
                                          <p:val>
                                            <p:strVal val="#ppt_x+0.4"/>
                                          </p:val>
                                        </p:tav>
                                        <p:tav tm="100000">
                                          <p:val>
                                            <p:strVal val="#ppt_x-0.05"/>
                                          </p:val>
                                        </p:tav>
                                      </p:tavLst>
                                    </p:anim>
                                    <p:anim calcmode="lin" valueType="num">
                                      <p:cBhvr>
                                        <p:cTn id="34" dur="800" decel="100000" fill="hold"/>
                                        <p:tgtEl>
                                          <p:spTgt spid="31751"/>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1751"/>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1751"/>
                                        </p:tgtEl>
                                        <p:attrNameLst>
                                          <p:attrName>ppt_y</p:attrName>
                                        </p:attrNameLst>
                                      </p:cBhvr>
                                      <p:tavLst>
                                        <p:tav tm="0">
                                          <p:val>
                                            <p:strVal val="#ppt_y+0.1"/>
                                          </p:val>
                                        </p:tav>
                                        <p:tav tm="100000">
                                          <p:val>
                                            <p:strVal val="#ppt_y"/>
                                          </p:val>
                                        </p:tav>
                                      </p:tavLst>
                                    </p:anim>
                                  </p:childTnLst>
                                </p:cTn>
                              </p:par>
                              <p:par>
                                <p:cTn id="37" presetID="30" presetClass="entr" presetSubtype="0" fill="hold" grpId="0" nodeType="withEffect">
                                  <p:stCondLst>
                                    <p:cond delay="0"/>
                                  </p:stCondLst>
                                  <p:childTnLst>
                                    <p:set>
                                      <p:cBhvr>
                                        <p:cTn id="38" dur="1" fill="hold">
                                          <p:stCondLst>
                                            <p:cond delay="0"/>
                                          </p:stCondLst>
                                        </p:cTn>
                                        <p:tgtEl>
                                          <p:spTgt spid="31762"/>
                                        </p:tgtEl>
                                        <p:attrNameLst>
                                          <p:attrName>style.visibility</p:attrName>
                                        </p:attrNameLst>
                                      </p:cBhvr>
                                      <p:to>
                                        <p:strVal val="visible"/>
                                      </p:to>
                                    </p:set>
                                    <p:animEffect transition="in" filter="fade">
                                      <p:cBhvr>
                                        <p:cTn id="39" dur="800" decel="100000"/>
                                        <p:tgtEl>
                                          <p:spTgt spid="31762"/>
                                        </p:tgtEl>
                                      </p:cBhvr>
                                    </p:animEffect>
                                    <p:anim calcmode="lin" valueType="num">
                                      <p:cBhvr>
                                        <p:cTn id="40" dur="800" decel="100000" fill="hold"/>
                                        <p:tgtEl>
                                          <p:spTgt spid="31762"/>
                                        </p:tgtEl>
                                        <p:attrNameLst>
                                          <p:attrName>style.rotation</p:attrName>
                                        </p:attrNameLst>
                                      </p:cBhvr>
                                      <p:tavLst>
                                        <p:tav tm="0">
                                          <p:val>
                                            <p:fltVal val="-90"/>
                                          </p:val>
                                        </p:tav>
                                        <p:tav tm="100000">
                                          <p:val>
                                            <p:fltVal val="0"/>
                                          </p:val>
                                        </p:tav>
                                      </p:tavLst>
                                    </p:anim>
                                    <p:anim calcmode="lin" valueType="num">
                                      <p:cBhvr>
                                        <p:cTn id="41" dur="800" decel="100000" fill="hold"/>
                                        <p:tgtEl>
                                          <p:spTgt spid="31762"/>
                                        </p:tgtEl>
                                        <p:attrNameLst>
                                          <p:attrName>ppt_x</p:attrName>
                                        </p:attrNameLst>
                                      </p:cBhvr>
                                      <p:tavLst>
                                        <p:tav tm="0">
                                          <p:val>
                                            <p:strVal val="#ppt_x+0.4"/>
                                          </p:val>
                                        </p:tav>
                                        <p:tav tm="100000">
                                          <p:val>
                                            <p:strVal val="#ppt_x-0.05"/>
                                          </p:val>
                                        </p:tav>
                                      </p:tavLst>
                                    </p:anim>
                                    <p:anim calcmode="lin" valueType="num">
                                      <p:cBhvr>
                                        <p:cTn id="42" dur="800" decel="100000" fill="hold"/>
                                        <p:tgtEl>
                                          <p:spTgt spid="31762"/>
                                        </p:tgtEl>
                                        <p:attrNameLst>
                                          <p:attrName>ppt_y</p:attrName>
                                        </p:attrNameLst>
                                      </p:cBhvr>
                                      <p:tavLst>
                                        <p:tav tm="0">
                                          <p:val>
                                            <p:strVal val="#ppt_y-0.4"/>
                                          </p:val>
                                        </p:tav>
                                        <p:tav tm="100000">
                                          <p:val>
                                            <p:strVal val="#ppt_y+0.1"/>
                                          </p:val>
                                        </p:tav>
                                      </p:tavLst>
                                    </p:anim>
                                    <p:anim calcmode="lin" valueType="num">
                                      <p:cBhvr>
                                        <p:cTn id="43" dur="200" accel="100000" fill="hold">
                                          <p:stCondLst>
                                            <p:cond delay="800"/>
                                          </p:stCondLst>
                                        </p:cTn>
                                        <p:tgtEl>
                                          <p:spTgt spid="31762"/>
                                        </p:tgtEl>
                                        <p:attrNameLst>
                                          <p:attrName>ppt_x</p:attrName>
                                        </p:attrNameLst>
                                      </p:cBhvr>
                                      <p:tavLst>
                                        <p:tav tm="0">
                                          <p:val>
                                            <p:strVal val="#ppt_x-0.05"/>
                                          </p:val>
                                        </p:tav>
                                        <p:tav tm="100000">
                                          <p:val>
                                            <p:strVal val="#ppt_x"/>
                                          </p:val>
                                        </p:tav>
                                      </p:tavLst>
                                    </p:anim>
                                    <p:anim calcmode="lin" valueType="num">
                                      <p:cBhvr>
                                        <p:cTn id="44" dur="200" accel="100000" fill="hold">
                                          <p:stCondLst>
                                            <p:cond delay="800"/>
                                          </p:stCondLst>
                                        </p:cTn>
                                        <p:tgtEl>
                                          <p:spTgt spid="31762"/>
                                        </p:tgtEl>
                                        <p:attrNameLst>
                                          <p:attrName>ppt_y</p:attrName>
                                        </p:attrNameLst>
                                      </p:cBhvr>
                                      <p:tavLst>
                                        <p:tav tm="0">
                                          <p:val>
                                            <p:strVal val="#ppt_y+0.1"/>
                                          </p:val>
                                        </p:tav>
                                        <p:tav tm="100000">
                                          <p:val>
                                            <p:strVal val="#ppt_y"/>
                                          </p:val>
                                        </p:tav>
                                      </p:tavLst>
                                    </p:anim>
                                  </p:childTnLst>
                                </p:cTn>
                              </p:par>
                              <p:par>
                                <p:cTn id="45" presetID="30" presetClass="entr" presetSubtype="0" fill="hold" grpId="0" nodeType="withEffect">
                                  <p:stCondLst>
                                    <p:cond delay="0"/>
                                  </p:stCondLst>
                                  <p:childTnLst>
                                    <p:set>
                                      <p:cBhvr>
                                        <p:cTn id="46" dur="1" fill="hold">
                                          <p:stCondLst>
                                            <p:cond delay="0"/>
                                          </p:stCondLst>
                                        </p:cTn>
                                        <p:tgtEl>
                                          <p:spTgt spid="31763"/>
                                        </p:tgtEl>
                                        <p:attrNameLst>
                                          <p:attrName>style.visibility</p:attrName>
                                        </p:attrNameLst>
                                      </p:cBhvr>
                                      <p:to>
                                        <p:strVal val="visible"/>
                                      </p:to>
                                    </p:set>
                                    <p:animEffect transition="in" filter="fade">
                                      <p:cBhvr>
                                        <p:cTn id="47" dur="800" decel="100000"/>
                                        <p:tgtEl>
                                          <p:spTgt spid="31763"/>
                                        </p:tgtEl>
                                      </p:cBhvr>
                                    </p:animEffect>
                                    <p:anim calcmode="lin" valueType="num">
                                      <p:cBhvr>
                                        <p:cTn id="48" dur="800" decel="100000" fill="hold"/>
                                        <p:tgtEl>
                                          <p:spTgt spid="31763"/>
                                        </p:tgtEl>
                                        <p:attrNameLst>
                                          <p:attrName>style.rotation</p:attrName>
                                        </p:attrNameLst>
                                      </p:cBhvr>
                                      <p:tavLst>
                                        <p:tav tm="0">
                                          <p:val>
                                            <p:fltVal val="-90"/>
                                          </p:val>
                                        </p:tav>
                                        <p:tav tm="100000">
                                          <p:val>
                                            <p:fltVal val="0"/>
                                          </p:val>
                                        </p:tav>
                                      </p:tavLst>
                                    </p:anim>
                                    <p:anim calcmode="lin" valueType="num">
                                      <p:cBhvr>
                                        <p:cTn id="49" dur="800" decel="100000" fill="hold"/>
                                        <p:tgtEl>
                                          <p:spTgt spid="31763"/>
                                        </p:tgtEl>
                                        <p:attrNameLst>
                                          <p:attrName>ppt_x</p:attrName>
                                        </p:attrNameLst>
                                      </p:cBhvr>
                                      <p:tavLst>
                                        <p:tav tm="0">
                                          <p:val>
                                            <p:strVal val="#ppt_x+0.4"/>
                                          </p:val>
                                        </p:tav>
                                        <p:tav tm="100000">
                                          <p:val>
                                            <p:strVal val="#ppt_x-0.05"/>
                                          </p:val>
                                        </p:tav>
                                      </p:tavLst>
                                    </p:anim>
                                    <p:anim calcmode="lin" valueType="num">
                                      <p:cBhvr>
                                        <p:cTn id="50" dur="800" decel="100000" fill="hold"/>
                                        <p:tgtEl>
                                          <p:spTgt spid="31763"/>
                                        </p:tgtEl>
                                        <p:attrNameLst>
                                          <p:attrName>ppt_y</p:attrName>
                                        </p:attrNameLst>
                                      </p:cBhvr>
                                      <p:tavLst>
                                        <p:tav tm="0">
                                          <p:val>
                                            <p:strVal val="#ppt_y-0.4"/>
                                          </p:val>
                                        </p:tav>
                                        <p:tav tm="100000">
                                          <p:val>
                                            <p:strVal val="#ppt_y+0.1"/>
                                          </p:val>
                                        </p:tav>
                                      </p:tavLst>
                                    </p:anim>
                                    <p:anim calcmode="lin" valueType="num">
                                      <p:cBhvr>
                                        <p:cTn id="51" dur="200" accel="100000" fill="hold">
                                          <p:stCondLst>
                                            <p:cond delay="800"/>
                                          </p:stCondLst>
                                        </p:cTn>
                                        <p:tgtEl>
                                          <p:spTgt spid="31763"/>
                                        </p:tgtEl>
                                        <p:attrNameLst>
                                          <p:attrName>ppt_x</p:attrName>
                                        </p:attrNameLst>
                                      </p:cBhvr>
                                      <p:tavLst>
                                        <p:tav tm="0">
                                          <p:val>
                                            <p:strVal val="#ppt_x-0.05"/>
                                          </p:val>
                                        </p:tav>
                                        <p:tav tm="100000">
                                          <p:val>
                                            <p:strVal val="#ppt_x"/>
                                          </p:val>
                                        </p:tav>
                                      </p:tavLst>
                                    </p:anim>
                                    <p:anim calcmode="lin" valueType="num">
                                      <p:cBhvr>
                                        <p:cTn id="52" dur="200" accel="100000" fill="hold">
                                          <p:stCondLst>
                                            <p:cond delay="800"/>
                                          </p:stCondLst>
                                        </p:cTn>
                                        <p:tgtEl>
                                          <p:spTgt spid="31763"/>
                                        </p:tgtEl>
                                        <p:attrNameLst>
                                          <p:attrName>ppt_y</p:attrName>
                                        </p:attrNameLst>
                                      </p:cBhvr>
                                      <p:tavLst>
                                        <p:tav tm="0">
                                          <p:val>
                                            <p:strVal val="#ppt_y+0.1"/>
                                          </p:val>
                                        </p:tav>
                                        <p:tav tm="100000">
                                          <p:val>
                                            <p:strVal val="#ppt_y"/>
                                          </p:val>
                                        </p:tav>
                                      </p:tavLst>
                                    </p:anim>
                                  </p:childTnLst>
                                </p:cTn>
                              </p:par>
                              <p:par>
                                <p:cTn id="53" presetID="30" presetClass="entr" presetSubtype="0" fill="hold" grpId="0" nodeType="withEffect">
                                  <p:stCondLst>
                                    <p:cond delay="0"/>
                                  </p:stCondLst>
                                  <p:childTnLst>
                                    <p:set>
                                      <p:cBhvr>
                                        <p:cTn id="54" dur="1" fill="hold">
                                          <p:stCondLst>
                                            <p:cond delay="0"/>
                                          </p:stCondLst>
                                        </p:cTn>
                                        <p:tgtEl>
                                          <p:spTgt spid="31752"/>
                                        </p:tgtEl>
                                        <p:attrNameLst>
                                          <p:attrName>style.visibility</p:attrName>
                                        </p:attrNameLst>
                                      </p:cBhvr>
                                      <p:to>
                                        <p:strVal val="visible"/>
                                      </p:to>
                                    </p:set>
                                    <p:animEffect transition="in" filter="fade">
                                      <p:cBhvr>
                                        <p:cTn id="55" dur="800" decel="100000"/>
                                        <p:tgtEl>
                                          <p:spTgt spid="31752"/>
                                        </p:tgtEl>
                                      </p:cBhvr>
                                    </p:animEffect>
                                    <p:anim calcmode="lin" valueType="num">
                                      <p:cBhvr>
                                        <p:cTn id="56" dur="800" decel="100000" fill="hold"/>
                                        <p:tgtEl>
                                          <p:spTgt spid="31752"/>
                                        </p:tgtEl>
                                        <p:attrNameLst>
                                          <p:attrName>style.rotation</p:attrName>
                                        </p:attrNameLst>
                                      </p:cBhvr>
                                      <p:tavLst>
                                        <p:tav tm="0">
                                          <p:val>
                                            <p:fltVal val="-90"/>
                                          </p:val>
                                        </p:tav>
                                        <p:tav tm="100000">
                                          <p:val>
                                            <p:fltVal val="0"/>
                                          </p:val>
                                        </p:tav>
                                      </p:tavLst>
                                    </p:anim>
                                    <p:anim calcmode="lin" valueType="num">
                                      <p:cBhvr>
                                        <p:cTn id="57" dur="800" decel="100000" fill="hold"/>
                                        <p:tgtEl>
                                          <p:spTgt spid="31752"/>
                                        </p:tgtEl>
                                        <p:attrNameLst>
                                          <p:attrName>ppt_x</p:attrName>
                                        </p:attrNameLst>
                                      </p:cBhvr>
                                      <p:tavLst>
                                        <p:tav tm="0">
                                          <p:val>
                                            <p:strVal val="#ppt_x+0.4"/>
                                          </p:val>
                                        </p:tav>
                                        <p:tav tm="100000">
                                          <p:val>
                                            <p:strVal val="#ppt_x-0.05"/>
                                          </p:val>
                                        </p:tav>
                                      </p:tavLst>
                                    </p:anim>
                                    <p:anim calcmode="lin" valueType="num">
                                      <p:cBhvr>
                                        <p:cTn id="58" dur="800" decel="100000" fill="hold"/>
                                        <p:tgtEl>
                                          <p:spTgt spid="31752"/>
                                        </p:tgtEl>
                                        <p:attrNameLst>
                                          <p:attrName>ppt_y</p:attrName>
                                        </p:attrNameLst>
                                      </p:cBhvr>
                                      <p:tavLst>
                                        <p:tav tm="0">
                                          <p:val>
                                            <p:strVal val="#ppt_y-0.4"/>
                                          </p:val>
                                        </p:tav>
                                        <p:tav tm="100000">
                                          <p:val>
                                            <p:strVal val="#ppt_y+0.1"/>
                                          </p:val>
                                        </p:tav>
                                      </p:tavLst>
                                    </p:anim>
                                    <p:anim calcmode="lin" valueType="num">
                                      <p:cBhvr>
                                        <p:cTn id="59" dur="200" accel="100000" fill="hold">
                                          <p:stCondLst>
                                            <p:cond delay="800"/>
                                          </p:stCondLst>
                                        </p:cTn>
                                        <p:tgtEl>
                                          <p:spTgt spid="31752"/>
                                        </p:tgtEl>
                                        <p:attrNameLst>
                                          <p:attrName>ppt_x</p:attrName>
                                        </p:attrNameLst>
                                      </p:cBhvr>
                                      <p:tavLst>
                                        <p:tav tm="0">
                                          <p:val>
                                            <p:strVal val="#ppt_x-0.05"/>
                                          </p:val>
                                        </p:tav>
                                        <p:tav tm="100000">
                                          <p:val>
                                            <p:strVal val="#ppt_x"/>
                                          </p:val>
                                        </p:tav>
                                      </p:tavLst>
                                    </p:anim>
                                    <p:anim calcmode="lin" valueType="num">
                                      <p:cBhvr>
                                        <p:cTn id="60" dur="200" accel="100000" fill="hold">
                                          <p:stCondLst>
                                            <p:cond delay="800"/>
                                          </p:stCondLst>
                                        </p:cTn>
                                        <p:tgtEl>
                                          <p:spTgt spid="31752"/>
                                        </p:tgtEl>
                                        <p:attrNameLst>
                                          <p:attrName>ppt_y</p:attrName>
                                        </p:attrNameLst>
                                      </p:cBhvr>
                                      <p:tavLst>
                                        <p:tav tm="0">
                                          <p:val>
                                            <p:strVal val="#ppt_y+0.1"/>
                                          </p:val>
                                        </p:tav>
                                        <p:tav tm="100000">
                                          <p:val>
                                            <p:strVal val="#ppt_y"/>
                                          </p:val>
                                        </p:tav>
                                      </p:tavLst>
                                    </p:anim>
                                  </p:childTnLst>
                                </p:cTn>
                              </p:par>
                              <p:par>
                                <p:cTn id="61" presetID="30" presetClass="entr" presetSubtype="0" fill="hold" grpId="0" nodeType="withEffect">
                                  <p:stCondLst>
                                    <p:cond delay="0"/>
                                  </p:stCondLst>
                                  <p:childTnLst>
                                    <p:set>
                                      <p:cBhvr>
                                        <p:cTn id="62" dur="1" fill="hold">
                                          <p:stCondLst>
                                            <p:cond delay="0"/>
                                          </p:stCondLst>
                                        </p:cTn>
                                        <p:tgtEl>
                                          <p:spTgt spid="31766"/>
                                        </p:tgtEl>
                                        <p:attrNameLst>
                                          <p:attrName>style.visibility</p:attrName>
                                        </p:attrNameLst>
                                      </p:cBhvr>
                                      <p:to>
                                        <p:strVal val="visible"/>
                                      </p:to>
                                    </p:set>
                                    <p:animEffect transition="in" filter="fade">
                                      <p:cBhvr>
                                        <p:cTn id="63" dur="800" decel="100000"/>
                                        <p:tgtEl>
                                          <p:spTgt spid="31766"/>
                                        </p:tgtEl>
                                      </p:cBhvr>
                                    </p:animEffect>
                                    <p:anim calcmode="lin" valueType="num">
                                      <p:cBhvr>
                                        <p:cTn id="64" dur="800" decel="100000" fill="hold"/>
                                        <p:tgtEl>
                                          <p:spTgt spid="31766"/>
                                        </p:tgtEl>
                                        <p:attrNameLst>
                                          <p:attrName>style.rotation</p:attrName>
                                        </p:attrNameLst>
                                      </p:cBhvr>
                                      <p:tavLst>
                                        <p:tav tm="0">
                                          <p:val>
                                            <p:fltVal val="-90"/>
                                          </p:val>
                                        </p:tav>
                                        <p:tav tm="100000">
                                          <p:val>
                                            <p:fltVal val="0"/>
                                          </p:val>
                                        </p:tav>
                                      </p:tavLst>
                                    </p:anim>
                                    <p:anim calcmode="lin" valueType="num">
                                      <p:cBhvr>
                                        <p:cTn id="65" dur="800" decel="100000" fill="hold"/>
                                        <p:tgtEl>
                                          <p:spTgt spid="31766"/>
                                        </p:tgtEl>
                                        <p:attrNameLst>
                                          <p:attrName>ppt_x</p:attrName>
                                        </p:attrNameLst>
                                      </p:cBhvr>
                                      <p:tavLst>
                                        <p:tav tm="0">
                                          <p:val>
                                            <p:strVal val="#ppt_x+0.4"/>
                                          </p:val>
                                        </p:tav>
                                        <p:tav tm="100000">
                                          <p:val>
                                            <p:strVal val="#ppt_x-0.05"/>
                                          </p:val>
                                        </p:tav>
                                      </p:tavLst>
                                    </p:anim>
                                    <p:anim calcmode="lin" valueType="num">
                                      <p:cBhvr>
                                        <p:cTn id="66" dur="800" decel="100000" fill="hold"/>
                                        <p:tgtEl>
                                          <p:spTgt spid="31766"/>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1766"/>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1766"/>
                                        </p:tgtEl>
                                        <p:attrNameLst>
                                          <p:attrName>ppt_y</p:attrName>
                                        </p:attrNameLst>
                                      </p:cBhvr>
                                      <p:tavLst>
                                        <p:tav tm="0">
                                          <p:val>
                                            <p:strVal val="#ppt_y+0.1"/>
                                          </p:val>
                                        </p:tav>
                                        <p:tav tm="100000">
                                          <p:val>
                                            <p:strVal val="#ppt_y"/>
                                          </p:val>
                                        </p:tav>
                                      </p:tavLst>
                                    </p:anim>
                                  </p:childTnLst>
                                </p:cTn>
                              </p:par>
                              <p:par>
                                <p:cTn id="69" presetID="30" presetClass="entr" presetSubtype="0" fill="hold" grpId="0" nodeType="withEffect">
                                  <p:stCondLst>
                                    <p:cond delay="0"/>
                                  </p:stCondLst>
                                  <p:childTnLst>
                                    <p:set>
                                      <p:cBhvr>
                                        <p:cTn id="70" dur="1" fill="hold">
                                          <p:stCondLst>
                                            <p:cond delay="0"/>
                                          </p:stCondLst>
                                        </p:cTn>
                                        <p:tgtEl>
                                          <p:spTgt spid="31769"/>
                                        </p:tgtEl>
                                        <p:attrNameLst>
                                          <p:attrName>style.visibility</p:attrName>
                                        </p:attrNameLst>
                                      </p:cBhvr>
                                      <p:to>
                                        <p:strVal val="visible"/>
                                      </p:to>
                                    </p:set>
                                    <p:animEffect transition="in" filter="fade">
                                      <p:cBhvr>
                                        <p:cTn id="71" dur="800" decel="100000"/>
                                        <p:tgtEl>
                                          <p:spTgt spid="31769"/>
                                        </p:tgtEl>
                                      </p:cBhvr>
                                    </p:animEffect>
                                    <p:anim calcmode="lin" valueType="num">
                                      <p:cBhvr>
                                        <p:cTn id="72" dur="800" decel="100000" fill="hold"/>
                                        <p:tgtEl>
                                          <p:spTgt spid="31769"/>
                                        </p:tgtEl>
                                        <p:attrNameLst>
                                          <p:attrName>style.rotation</p:attrName>
                                        </p:attrNameLst>
                                      </p:cBhvr>
                                      <p:tavLst>
                                        <p:tav tm="0">
                                          <p:val>
                                            <p:fltVal val="-90"/>
                                          </p:val>
                                        </p:tav>
                                        <p:tav tm="100000">
                                          <p:val>
                                            <p:fltVal val="0"/>
                                          </p:val>
                                        </p:tav>
                                      </p:tavLst>
                                    </p:anim>
                                    <p:anim calcmode="lin" valueType="num">
                                      <p:cBhvr>
                                        <p:cTn id="73" dur="800" decel="100000" fill="hold"/>
                                        <p:tgtEl>
                                          <p:spTgt spid="31769"/>
                                        </p:tgtEl>
                                        <p:attrNameLst>
                                          <p:attrName>ppt_x</p:attrName>
                                        </p:attrNameLst>
                                      </p:cBhvr>
                                      <p:tavLst>
                                        <p:tav tm="0">
                                          <p:val>
                                            <p:strVal val="#ppt_x+0.4"/>
                                          </p:val>
                                        </p:tav>
                                        <p:tav tm="100000">
                                          <p:val>
                                            <p:strVal val="#ppt_x-0.05"/>
                                          </p:val>
                                        </p:tav>
                                      </p:tavLst>
                                    </p:anim>
                                    <p:anim calcmode="lin" valueType="num">
                                      <p:cBhvr>
                                        <p:cTn id="74" dur="800" decel="100000" fill="hold"/>
                                        <p:tgtEl>
                                          <p:spTgt spid="31769"/>
                                        </p:tgtEl>
                                        <p:attrNameLst>
                                          <p:attrName>ppt_y</p:attrName>
                                        </p:attrNameLst>
                                      </p:cBhvr>
                                      <p:tavLst>
                                        <p:tav tm="0">
                                          <p:val>
                                            <p:strVal val="#ppt_y-0.4"/>
                                          </p:val>
                                        </p:tav>
                                        <p:tav tm="100000">
                                          <p:val>
                                            <p:strVal val="#ppt_y+0.1"/>
                                          </p:val>
                                        </p:tav>
                                      </p:tavLst>
                                    </p:anim>
                                    <p:anim calcmode="lin" valueType="num">
                                      <p:cBhvr>
                                        <p:cTn id="75" dur="200" accel="100000" fill="hold">
                                          <p:stCondLst>
                                            <p:cond delay="800"/>
                                          </p:stCondLst>
                                        </p:cTn>
                                        <p:tgtEl>
                                          <p:spTgt spid="31769"/>
                                        </p:tgtEl>
                                        <p:attrNameLst>
                                          <p:attrName>ppt_x</p:attrName>
                                        </p:attrNameLst>
                                      </p:cBhvr>
                                      <p:tavLst>
                                        <p:tav tm="0">
                                          <p:val>
                                            <p:strVal val="#ppt_x-0.05"/>
                                          </p:val>
                                        </p:tav>
                                        <p:tav tm="100000">
                                          <p:val>
                                            <p:strVal val="#ppt_x"/>
                                          </p:val>
                                        </p:tav>
                                      </p:tavLst>
                                    </p:anim>
                                    <p:anim calcmode="lin" valueType="num">
                                      <p:cBhvr>
                                        <p:cTn id="76" dur="200" accel="100000" fill="hold">
                                          <p:stCondLst>
                                            <p:cond delay="800"/>
                                          </p:stCondLst>
                                        </p:cTn>
                                        <p:tgtEl>
                                          <p:spTgt spid="31769"/>
                                        </p:tgtEl>
                                        <p:attrNameLst>
                                          <p:attrName>ppt_y</p:attrName>
                                        </p:attrNameLst>
                                      </p:cBhvr>
                                      <p:tavLst>
                                        <p:tav tm="0">
                                          <p:val>
                                            <p:strVal val="#ppt_y+0.1"/>
                                          </p:val>
                                        </p:tav>
                                        <p:tav tm="100000">
                                          <p:val>
                                            <p:strVal val="#ppt_y"/>
                                          </p:val>
                                        </p:tav>
                                      </p:tavLst>
                                    </p:anim>
                                  </p:childTnLst>
                                </p:cTn>
                              </p:par>
                              <p:par>
                                <p:cTn id="77" presetID="30" presetClass="entr" presetSubtype="0" fill="hold" grpId="0" nodeType="withEffect">
                                  <p:stCondLst>
                                    <p:cond delay="0"/>
                                  </p:stCondLst>
                                  <p:childTnLst>
                                    <p:set>
                                      <p:cBhvr>
                                        <p:cTn id="78" dur="1" fill="hold">
                                          <p:stCondLst>
                                            <p:cond delay="0"/>
                                          </p:stCondLst>
                                        </p:cTn>
                                        <p:tgtEl>
                                          <p:spTgt spid="31756"/>
                                        </p:tgtEl>
                                        <p:attrNameLst>
                                          <p:attrName>style.visibility</p:attrName>
                                        </p:attrNameLst>
                                      </p:cBhvr>
                                      <p:to>
                                        <p:strVal val="visible"/>
                                      </p:to>
                                    </p:set>
                                    <p:animEffect transition="in" filter="fade">
                                      <p:cBhvr>
                                        <p:cTn id="79" dur="800" decel="100000"/>
                                        <p:tgtEl>
                                          <p:spTgt spid="31756"/>
                                        </p:tgtEl>
                                      </p:cBhvr>
                                    </p:animEffect>
                                    <p:anim calcmode="lin" valueType="num">
                                      <p:cBhvr>
                                        <p:cTn id="80" dur="800" decel="100000" fill="hold"/>
                                        <p:tgtEl>
                                          <p:spTgt spid="31756"/>
                                        </p:tgtEl>
                                        <p:attrNameLst>
                                          <p:attrName>style.rotation</p:attrName>
                                        </p:attrNameLst>
                                      </p:cBhvr>
                                      <p:tavLst>
                                        <p:tav tm="0">
                                          <p:val>
                                            <p:fltVal val="-90"/>
                                          </p:val>
                                        </p:tav>
                                        <p:tav tm="100000">
                                          <p:val>
                                            <p:fltVal val="0"/>
                                          </p:val>
                                        </p:tav>
                                      </p:tavLst>
                                    </p:anim>
                                    <p:anim calcmode="lin" valueType="num">
                                      <p:cBhvr>
                                        <p:cTn id="81" dur="800" decel="100000" fill="hold"/>
                                        <p:tgtEl>
                                          <p:spTgt spid="31756"/>
                                        </p:tgtEl>
                                        <p:attrNameLst>
                                          <p:attrName>ppt_x</p:attrName>
                                        </p:attrNameLst>
                                      </p:cBhvr>
                                      <p:tavLst>
                                        <p:tav tm="0">
                                          <p:val>
                                            <p:strVal val="#ppt_x+0.4"/>
                                          </p:val>
                                        </p:tav>
                                        <p:tav tm="100000">
                                          <p:val>
                                            <p:strVal val="#ppt_x-0.05"/>
                                          </p:val>
                                        </p:tav>
                                      </p:tavLst>
                                    </p:anim>
                                    <p:anim calcmode="lin" valueType="num">
                                      <p:cBhvr>
                                        <p:cTn id="82" dur="800" decel="100000" fill="hold"/>
                                        <p:tgtEl>
                                          <p:spTgt spid="31756"/>
                                        </p:tgtEl>
                                        <p:attrNameLst>
                                          <p:attrName>ppt_y</p:attrName>
                                        </p:attrNameLst>
                                      </p:cBhvr>
                                      <p:tavLst>
                                        <p:tav tm="0">
                                          <p:val>
                                            <p:strVal val="#ppt_y-0.4"/>
                                          </p:val>
                                        </p:tav>
                                        <p:tav tm="100000">
                                          <p:val>
                                            <p:strVal val="#ppt_y+0.1"/>
                                          </p:val>
                                        </p:tav>
                                      </p:tavLst>
                                    </p:anim>
                                    <p:anim calcmode="lin" valueType="num">
                                      <p:cBhvr>
                                        <p:cTn id="83" dur="200" accel="100000" fill="hold">
                                          <p:stCondLst>
                                            <p:cond delay="800"/>
                                          </p:stCondLst>
                                        </p:cTn>
                                        <p:tgtEl>
                                          <p:spTgt spid="31756"/>
                                        </p:tgtEl>
                                        <p:attrNameLst>
                                          <p:attrName>ppt_x</p:attrName>
                                        </p:attrNameLst>
                                      </p:cBhvr>
                                      <p:tavLst>
                                        <p:tav tm="0">
                                          <p:val>
                                            <p:strVal val="#ppt_x-0.05"/>
                                          </p:val>
                                        </p:tav>
                                        <p:tav tm="100000">
                                          <p:val>
                                            <p:strVal val="#ppt_x"/>
                                          </p:val>
                                        </p:tav>
                                      </p:tavLst>
                                    </p:anim>
                                    <p:anim calcmode="lin" valueType="num">
                                      <p:cBhvr>
                                        <p:cTn id="84" dur="200" accel="100000" fill="hold">
                                          <p:stCondLst>
                                            <p:cond delay="800"/>
                                          </p:stCondLst>
                                        </p:cTn>
                                        <p:tgtEl>
                                          <p:spTgt spid="31756"/>
                                        </p:tgtEl>
                                        <p:attrNameLst>
                                          <p:attrName>ppt_y</p:attrName>
                                        </p:attrNameLst>
                                      </p:cBhvr>
                                      <p:tavLst>
                                        <p:tav tm="0">
                                          <p:val>
                                            <p:strVal val="#ppt_y+0.1"/>
                                          </p:val>
                                        </p:tav>
                                        <p:tav tm="100000">
                                          <p:val>
                                            <p:strVal val="#ppt_y"/>
                                          </p:val>
                                        </p:tav>
                                      </p:tavLst>
                                    </p:anim>
                                  </p:childTnLst>
                                </p:cTn>
                              </p:par>
                              <p:par>
                                <p:cTn id="85" presetID="30" presetClass="entr" presetSubtype="0" fill="hold" grpId="0" nodeType="withEffect">
                                  <p:stCondLst>
                                    <p:cond delay="0"/>
                                  </p:stCondLst>
                                  <p:childTnLst>
                                    <p:set>
                                      <p:cBhvr>
                                        <p:cTn id="86" dur="1" fill="hold">
                                          <p:stCondLst>
                                            <p:cond delay="0"/>
                                          </p:stCondLst>
                                        </p:cTn>
                                        <p:tgtEl>
                                          <p:spTgt spid="31767"/>
                                        </p:tgtEl>
                                        <p:attrNameLst>
                                          <p:attrName>style.visibility</p:attrName>
                                        </p:attrNameLst>
                                      </p:cBhvr>
                                      <p:to>
                                        <p:strVal val="visible"/>
                                      </p:to>
                                    </p:set>
                                    <p:animEffect transition="in" filter="fade">
                                      <p:cBhvr>
                                        <p:cTn id="87" dur="800" decel="100000"/>
                                        <p:tgtEl>
                                          <p:spTgt spid="31767"/>
                                        </p:tgtEl>
                                      </p:cBhvr>
                                    </p:animEffect>
                                    <p:anim calcmode="lin" valueType="num">
                                      <p:cBhvr>
                                        <p:cTn id="88" dur="800" decel="100000" fill="hold"/>
                                        <p:tgtEl>
                                          <p:spTgt spid="31767"/>
                                        </p:tgtEl>
                                        <p:attrNameLst>
                                          <p:attrName>style.rotation</p:attrName>
                                        </p:attrNameLst>
                                      </p:cBhvr>
                                      <p:tavLst>
                                        <p:tav tm="0">
                                          <p:val>
                                            <p:fltVal val="-90"/>
                                          </p:val>
                                        </p:tav>
                                        <p:tav tm="100000">
                                          <p:val>
                                            <p:fltVal val="0"/>
                                          </p:val>
                                        </p:tav>
                                      </p:tavLst>
                                    </p:anim>
                                    <p:anim calcmode="lin" valueType="num">
                                      <p:cBhvr>
                                        <p:cTn id="89" dur="800" decel="100000" fill="hold"/>
                                        <p:tgtEl>
                                          <p:spTgt spid="31767"/>
                                        </p:tgtEl>
                                        <p:attrNameLst>
                                          <p:attrName>ppt_x</p:attrName>
                                        </p:attrNameLst>
                                      </p:cBhvr>
                                      <p:tavLst>
                                        <p:tav tm="0">
                                          <p:val>
                                            <p:strVal val="#ppt_x+0.4"/>
                                          </p:val>
                                        </p:tav>
                                        <p:tav tm="100000">
                                          <p:val>
                                            <p:strVal val="#ppt_x-0.05"/>
                                          </p:val>
                                        </p:tav>
                                      </p:tavLst>
                                    </p:anim>
                                    <p:anim calcmode="lin" valueType="num">
                                      <p:cBhvr>
                                        <p:cTn id="90" dur="800" decel="100000" fill="hold"/>
                                        <p:tgtEl>
                                          <p:spTgt spid="31767"/>
                                        </p:tgtEl>
                                        <p:attrNameLst>
                                          <p:attrName>ppt_y</p:attrName>
                                        </p:attrNameLst>
                                      </p:cBhvr>
                                      <p:tavLst>
                                        <p:tav tm="0">
                                          <p:val>
                                            <p:strVal val="#ppt_y-0.4"/>
                                          </p:val>
                                        </p:tav>
                                        <p:tav tm="100000">
                                          <p:val>
                                            <p:strVal val="#ppt_y+0.1"/>
                                          </p:val>
                                        </p:tav>
                                      </p:tavLst>
                                    </p:anim>
                                    <p:anim calcmode="lin" valueType="num">
                                      <p:cBhvr>
                                        <p:cTn id="91" dur="200" accel="100000" fill="hold">
                                          <p:stCondLst>
                                            <p:cond delay="800"/>
                                          </p:stCondLst>
                                        </p:cTn>
                                        <p:tgtEl>
                                          <p:spTgt spid="31767"/>
                                        </p:tgtEl>
                                        <p:attrNameLst>
                                          <p:attrName>ppt_x</p:attrName>
                                        </p:attrNameLst>
                                      </p:cBhvr>
                                      <p:tavLst>
                                        <p:tav tm="0">
                                          <p:val>
                                            <p:strVal val="#ppt_x-0.05"/>
                                          </p:val>
                                        </p:tav>
                                        <p:tav tm="100000">
                                          <p:val>
                                            <p:strVal val="#ppt_x"/>
                                          </p:val>
                                        </p:tav>
                                      </p:tavLst>
                                    </p:anim>
                                    <p:anim calcmode="lin" valueType="num">
                                      <p:cBhvr>
                                        <p:cTn id="92" dur="200" accel="100000" fill="hold">
                                          <p:stCondLst>
                                            <p:cond delay="800"/>
                                          </p:stCondLst>
                                        </p:cTn>
                                        <p:tgtEl>
                                          <p:spTgt spid="31767"/>
                                        </p:tgtEl>
                                        <p:attrNameLst>
                                          <p:attrName>ppt_y</p:attrName>
                                        </p:attrNameLst>
                                      </p:cBhvr>
                                      <p:tavLst>
                                        <p:tav tm="0">
                                          <p:val>
                                            <p:strVal val="#ppt_y+0.1"/>
                                          </p:val>
                                        </p:tav>
                                        <p:tav tm="100000">
                                          <p:val>
                                            <p:strVal val="#ppt_y"/>
                                          </p:val>
                                        </p:tav>
                                      </p:tavLst>
                                    </p:anim>
                                  </p:childTnLst>
                                </p:cTn>
                              </p:par>
                              <p:par>
                                <p:cTn id="93" presetID="30" presetClass="entr" presetSubtype="0" fill="hold" grpId="0" nodeType="withEffect">
                                  <p:stCondLst>
                                    <p:cond delay="0"/>
                                  </p:stCondLst>
                                  <p:childTnLst>
                                    <p:set>
                                      <p:cBhvr>
                                        <p:cTn id="94" dur="1" fill="hold">
                                          <p:stCondLst>
                                            <p:cond delay="0"/>
                                          </p:stCondLst>
                                        </p:cTn>
                                        <p:tgtEl>
                                          <p:spTgt spid="31771"/>
                                        </p:tgtEl>
                                        <p:attrNameLst>
                                          <p:attrName>style.visibility</p:attrName>
                                        </p:attrNameLst>
                                      </p:cBhvr>
                                      <p:to>
                                        <p:strVal val="visible"/>
                                      </p:to>
                                    </p:set>
                                    <p:animEffect transition="in" filter="fade">
                                      <p:cBhvr>
                                        <p:cTn id="95" dur="800" decel="100000"/>
                                        <p:tgtEl>
                                          <p:spTgt spid="31771"/>
                                        </p:tgtEl>
                                      </p:cBhvr>
                                    </p:animEffect>
                                    <p:anim calcmode="lin" valueType="num">
                                      <p:cBhvr>
                                        <p:cTn id="96" dur="800" decel="100000" fill="hold"/>
                                        <p:tgtEl>
                                          <p:spTgt spid="31771"/>
                                        </p:tgtEl>
                                        <p:attrNameLst>
                                          <p:attrName>style.rotation</p:attrName>
                                        </p:attrNameLst>
                                      </p:cBhvr>
                                      <p:tavLst>
                                        <p:tav tm="0">
                                          <p:val>
                                            <p:fltVal val="-90"/>
                                          </p:val>
                                        </p:tav>
                                        <p:tav tm="100000">
                                          <p:val>
                                            <p:fltVal val="0"/>
                                          </p:val>
                                        </p:tav>
                                      </p:tavLst>
                                    </p:anim>
                                    <p:anim calcmode="lin" valueType="num">
                                      <p:cBhvr>
                                        <p:cTn id="97" dur="800" decel="100000" fill="hold"/>
                                        <p:tgtEl>
                                          <p:spTgt spid="31771"/>
                                        </p:tgtEl>
                                        <p:attrNameLst>
                                          <p:attrName>ppt_x</p:attrName>
                                        </p:attrNameLst>
                                      </p:cBhvr>
                                      <p:tavLst>
                                        <p:tav tm="0">
                                          <p:val>
                                            <p:strVal val="#ppt_x+0.4"/>
                                          </p:val>
                                        </p:tav>
                                        <p:tav tm="100000">
                                          <p:val>
                                            <p:strVal val="#ppt_x-0.05"/>
                                          </p:val>
                                        </p:tav>
                                      </p:tavLst>
                                    </p:anim>
                                    <p:anim calcmode="lin" valueType="num">
                                      <p:cBhvr>
                                        <p:cTn id="98" dur="800" decel="100000" fill="hold"/>
                                        <p:tgtEl>
                                          <p:spTgt spid="31771"/>
                                        </p:tgtEl>
                                        <p:attrNameLst>
                                          <p:attrName>ppt_y</p:attrName>
                                        </p:attrNameLst>
                                      </p:cBhvr>
                                      <p:tavLst>
                                        <p:tav tm="0">
                                          <p:val>
                                            <p:strVal val="#ppt_y-0.4"/>
                                          </p:val>
                                        </p:tav>
                                        <p:tav tm="100000">
                                          <p:val>
                                            <p:strVal val="#ppt_y+0.1"/>
                                          </p:val>
                                        </p:tav>
                                      </p:tavLst>
                                    </p:anim>
                                    <p:anim calcmode="lin" valueType="num">
                                      <p:cBhvr>
                                        <p:cTn id="99" dur="200" accel="100000" fill="hold">
                                          <p:stCondLst>
                                            <p:cond delay="800"/>
                                          </p:stCondLst>
                                        </p:cTn>
                                        <p:tgtEl>
                                          <p:spTgt spid="31771"/>
                                        </p:tgtEl>
                                        <p:attrNameLst>
                                          <p:attrName>ppt_x</p:attrName>
                                        </p:attrNameLst>
                                      </p:cBhvr>
                                      <p:tavLst>
                                        <p:tav tm="0">
                                          <p:val>
                                            <p:strVal val="#ppt_x-0.05"/>
                                          </p:val>
                                        </p:tav>
                                        <p:tav tm="100000">
                                          <p:val>
                                            <p:strVal val="#ppt_x"/>
                                          </p:val>
                                        </p:tav>
                                      </p:tavLst>
                                    </p:anim>
                                    <p:anim calcmode="lin" valueType="num">
                                      <p:cBhvr>
                                        <p:cTn id="100" dur="200" accel="100000" fill="hold">
                                          <p:stCondLst>
                                            <p:cond delay="800"/>
                                          </p:stCondLst>
                                        </p:cTn>
                                        <p:tgtEl>
                                          <p:spTgt spid="31771"/>
                                        </p:tgtEl>
                                        <p:attrNameLst>
                                          <p:attrName>ppt_y</p:attrName>
                                        </p:attrNameLst>
                                      </p:cBhvr>
                                      <p:tavLst>
                                        <p:tav tm="0">
                                          <p:val>
                                            <p:strVal val="#ppt_y+0.1"/>
                                          </p:val>
                                        </p:tav>
                                        <p:tav tm="100000">
                                          <p:val>
                                            <p:strVal val="#ppt_y"/>
                                          </p:val>
                                        </p:tav>
                                      </p:tavLst>
                                    </p:anim>
                                  </p:childTnLst>
                                </p:cTn>
                              </p:par>
                              <p:par>
                                <p:cTn id="101" presetID="42" presetClass="entr" presetSubtype="0" fill="hold" grpId="0" nodeType="withEffect">
                                  <p:stCondLst>
                                    <p:cond delay="0"/>
                                  </p:stCondLst>
                                  <p:childTnLst>
                                    <p:set>
                                      <p:cBhvr>
                                        <p:cTn id="102" dur="1" fill="hold">
                                          <p:stCondLst>
                                            <p:cond delay="0"/>
                                          </p:stCondLst>
                                        </p:cTn>
                                        <p:tgtEl>
                                          <p:spTgt spid="31750"/>
                                        </p:tgtEl>
                                        <p:attrNameLst>
                                          <p:attrName>style.visibility</p:attrName>
                                        </p:attrNameLst>
                                      </p:cBhvr>
                                      <p:to>
                                        <p:strVal val="visible"/>
                                      </p:to>
                                    </p:set>
                                    <p:animEffect transition="in" filter="fade">
                                      <p:cBhvr>
                                        <p:cTn id="103" dur="1000"/>
                                        <p:tgtEl>
                                          <p:spTgt spid="31750"/>
                                        </p:tgtEl>
                                      </p:cBhvr>
                                    </p:animEffect>
                                    <p:anim calcmode="lin" valueType="num">
                                      <p:cBhvr>
                                        <p:cTn id="104" dur="1000" fill="hold"/>
                                        <p:tgtEl>
                                          <p:spTgt spid="31750"/>
                                        </p:tgtEl>
                                        <p:attrNameLst>
                                          <p:attrName>ppt_x</p:attrName>
                                        </p:attrNameLst>
                                      </p:cBhvr>
                                      <p:tavLst>
                                        <p:tav tm="0">
                                          <p:val>
                                            <p:strVal val="#ppt_x"/>
                                          </p:val>
                                        </p:tav>
                                        <p:tav tm="100000">
                                          <p:val>
                                            <p:strVal val="#ppt_x"/>
                                          </p:val>
                                        </p:tav>
                                      </p:tavLst>
                                    </p:anim>
                                    <p:anim calcmode="lin" valueType="num">
                                      <p:cBhvr>
                                        <p:cTn id="105" dur="1000" fill="hold"/>
                                        <p:tgtEl>
                                          <p:spTgt spid="31750"/>
                                        </p:tgtEl>
                                        <p:attrNameLst>
                                          <p:attrName>ppt_y</p:attrName>
                                        </p:attrNameLst>
                                      </p:cBhvr>
                                      <p:tavLst>
                                        <p:tav tm="0">
                                          <p:val>
                                            <p:strVal val="#ppt_y+.1"/>
                                          </p:val>
                                        </p:tav>
                                        <p:tav tm="100000">
                                          <p:val>
                                            <p:strVal val="#ppt_y"/>
                                          </p:val>
                                        </p:tav>
                                      </p:tavLst>
                                    </p:anim>
                                  </p:childTnLst>
                                </p:cTn>
                              </p:par>
                              <p:par>
                                <p:cTn id="106" presetID="42" presetClass="entr" presetSubtype="0" fill="hold" grpId="0" nodeType="withEffect">
                                  <p:stCondLst>
                                    <p:cond delay="0"/>
                                  </p:stCondLst>
                                  <p:childTnLst>
                                    <p:set>
                                      <p:cBhvr>
                                        <p:cTn id="107" dur="1" fill="hold">
                                          <p:stCondLst>
                                            <p:cond delay="0"/>
                                          </p:stCondLst>
                                        </p:cTn>
                                        <p:tgtEl>
                                          <p:spTgt spid="31755"/>
                                        </p:tgtEl>
                                        <p:attrNameLst>
                                          <p:attrName>style.visibility</p:attrName>
                                        </p:attrNameLst>
                                      </p:cBhvr>
                                      <p:to>
                                        <p:strVal val="visible"/>
                                      </p:to>
                                    </p:set>
                                    <p:animEffect transition="in" filter="fade">
                                      <p:cBhvr>
                                        <p:cTn id="108" dur="1000"/>
                                        <p:tgtEl>
                                          <p:spTgt spid="31755"/>
                                        </p:tgtEl>
                                      </p:cBhvr>
                                    </p:animEffect>
                                    <p:anim calcmode="lin" valueType="num">
                                      <p:cBhvr>
                                        <p:cTn id="109" dur="1000" fill="hold"/>
                                        <p:tgtEl>
                                          <p:spTgt spid="31755"/>
                                        </p:tgtEl>
                                        <p:attrNameLst>
                                          <p:attrName>ppt_x</p:attrName>
                                        </p:attrNameLst>
                                      </p:cBhvr>
                                      <p:tavLst>
                                        <p:tav tm="0">
                                          <p:val>
                                            <p:strVal val="#ppt_x"/>
                                          </p:val>
                                        </p:tav>
                                        <p:tav tm="100000">
                                          <p:val>
                                            <p:strVal val="#ppt_x"/>
                                          </p:val>
                                        </p:tav>
                                      </p:tavLst>
                                    </p:anim>
                                    <p:anim calcmode="lin" valueType="num">
                                      <p:cBhvr>
                                        <p:cTn id="110" dur="1000" fill="hold"/>
                                        <p:tgtEl>
                                          <p:spTgt spid="31755"/>
                                        </p:tgtEl>
                                        <p:attrNameLst>
                                          <p:attrName>ppt_y</p:attrName>
                                        </p:attrNameLst>
                                      </p:cBhvr>
                                      <p:tavLst>
                                        <p:tav tm="0">
                                          <p:val>
                                            <p:strVal val="#ppt_y+.1"/>
                                          </p:val>
                                        </p:tav>
                                        <p:tav tm="100000">
                                          <p:val>
                                            <p:strVal val="#ppt_y"/>
                                          </p:val>
                                        </p:tav>
                                      </p:tavLst>
                                    </p:anim>
                                  </p:childTnLst>
                                </p:cTn>
                              </p:par>
                              <p:par>
                                <p:cTn id="111" presetID="42" presetClass="entr" presetSubtype="0" fill="hold" grpId="0" nodeType="withEffect">
                                  <p:stCondLst>
                                    <p:cond delay="0"/>
                                  </p:stCondLst>
                                  <p:childTnLst>
                                    <p:set>
                                      <p:cBhvr>
                                        <p:cTn id="112" dur="1" fill="hold">
                                          <p:stCondLst>
                                            <p:cond delay="0"/>
                                          </p:stCondLst>
                                        </p:cTn>
                                        <p:tgtEl>
                                          <p:spTgt spid="31753"/>
                                        </p:tgtEl>
                                        <p:attrNameLst>
                                          <p:attrName>style.visibility</p:attrName>
                                        </p:attrNameLst>
                                      </p:cBhvr>
                                      <p:to>
                                        <p:strVal val="visible"/>
                                      </p:to>
                                    </p:set>
                                    <p:animEffect transition="in" filter="fade">
                                      <p:cBhvr>
                                        <p:cTn id="113" dur="1000"/>
                                        <p:tgtEl>
                                          <p:spTgt spid="31753"/>
                                        </p:tgtEl>
                                      </p:cBhvr>
                                    </p:animEffect>
                                    <p:anim calcmode="lin" valueType="num">
                                      <p:cBhvr>
                                        <p:cTn id="114" dur="1000" fill="hold"/>
                                        <p:tgtEl>
                                          <p:spTgt spid="31753"/>
                                        </p:tgtEl>
                                        <p:attrNameLst>
                                          <p:attrName>ppt_x</p:attrName>
                                        </p:attrNameLst>
                                      </p:cBhvr>
                                      <p:tavLst>
                                        <p:tav tm="0">
                                          <p:val>
                                            <p:strVal val="#ppt_x"/>
                                          </p:val>
                                        </p:tav>
                                        <p:tav tm="100000">
                                          <p:val>
                                            <p:strVal val="#ppt_x"/>
                                          </p:val>
                                        </p:tav>
                                      </p:tavLst>
                                    </p:anim>
                                    <p:anim calcmode="lin" valueType="num">
                                      <p:cBhvr>
                                        <p:cTn id="115" dur="1000" fill="hold"/>
                                        <p:tgtEl>
                                          <p:spTgt spid="31753"/>
                                        </p:tgtEl>
                                        <p:attrNameLst>
                                          <p:attrName>ppt_y</p:attrName>
                                        </p:attrNameLst>
                                      </p:cBhvr>
                                      <p:tavLst>
                                        <p:tav tm="0">
                                          <p:val>
                                            <p:strVal val="#ppt_y+.1"/>
                                          </p:val>
                                        </p:tav>
                                        <p:tav tm="100000">
                                          <p:val>
                                            <p:strVal val="#ppt_y"/>
                                          </p:val>
                                        </p:tav>
                                      </p:tavLst>
                                    </p:anim>
                                  </p:childTnLst>
                                </p:cTn>
                              </p:par>
                            </p:childTnLst>
                          </p:cTn>
                        </p:par>
                        <p:par>
                          <p:cTn id="116" fill="hold">
                            <p:stCondLst>
                              <p:cond delay="1000"/>
                            </p:stCondLst>
                            <p:childTnLst>
                              <p:par>
                                <p:cTn id="117" presetID="2" presetClass="entr" presetSubtype="9" fill="hold" grpId="0" nodeType="afterEffect">
                                  <p:stCondLst>
                                    <p:cond delay="0"/>
                                  </p:stCondLst>
                                  <p:iterate type="lt">
                                    <p:tmPct val="10000"/>
                                  </p:iterate>
                                  <p:childTnLst>
                                    <p:set>
                                      <p:cBhvr>
                                        <p:cTn id="118" dur="1" fill="hold">
                                          <p:stCondLst>
                                            <p:cond delay="0"/>
                                          </p:stCondLst>
                                        </p:cTn>
                                        <p:tgtEl>
                                          <p:spTgt spid="23">
                                            <p:txEl>
                                              <p:pRg st="0" end="0"/>
                                            </p:txEl>
                                          </p:spTgt>
                                        </p:tgtEl>
                                        <p:attrNameLst>
                                          <p:attrName>style.visibility</p:attrName>
                                        </p:attrNameLst>
                                      </p:cBhvr>
                                      <p:to>
                                        <p:strVal val="visible"/>
                                      </p:to>
                                    </p:set>
                                    <p:anim calcmode="lin" valueType="num">
                                      <p:cBhvr additive="base">
                                        <p:cTn id="119" dur="500" fill="hold"/>
                                        <p:tgtEl>
                                          <p:spTgt spid="23">
                                            <p:txEl>
                                              <p:pRg st="0" end="0"/>
                                            </p:txEl>
                                          </p:spTgt>
                                        </p:tgtEl>
                                        <p:attrNameLst>
                                          <p:attrName>ppt_x</p:attrName>
                                        </p:attrNameLst>
                                      </p:cBhvr>
                                      <p:tavLst>
                                        <p:tav tm="0">
                                          <p:val>
                                            <p:strVal val="0-#ppt_w/2"/>
                                          </p:val>
                                        </p:tav>
                                        <p:tav tm="100000">
                                          <p:val>
                                            <p:strVal val="#ppt_x"/>
                                          </p:val>
                                        </p:tav>
                                      </p:tavLst>
                                    </p:anim>
                                    <p:anim calcmode="lin" valueType="num">
                                      <p:cBhvr additive="base">
                                        <p:cTn id="120" dur="500" fill="hold"/>
                                        <p:tgtEl>
                                          <p:spTgt spid="23">
                                            <p:txEl>
                                              <p:pRg st="0" end="0"/>
                                            </p:txEl>
                                          </p:spTgt>
                                        </p:tgtEl>
                                        <p:attrNameLst>
                                          <p:attrName>ppt_y</p:attrName>
                                        </p:attrNameLst>
                                      </p:cBhvr>
                                      <p:tavLst>
                                        <p:tav tm="0">
                                          <p:val>
                                            <p:strVal val="0-#ppt_h/2"/>
                                          </p:val>
                                        </p:tav>
                                        <p:tav tm="100000">
                                          <p:val>
                                            <p:strVal val="#ppt_y"/>
                                          </p:val>
                                        </p:tav>
                                      </p:tavLst>
                                    </p:anim>
                                  </p:childTnLst>
                                </p:cTn>
                              </p:par>
                              <p:par>
                                <p:cTn id="121" presetID="2" presetClass="entr" presetSubtype="9" fill="hold" grpId="0" nodeType="withEffect">
                                  <p:stCondLst>
                                    <p:cond delay="0"/>
                                  </p:stCondLst>
                                  <p:iterate type="lt">
                                    <p:tmPct val="10000"/>
                                  </p:iterate>
                                  <p:childTnLst>
                                    <p:set>
                                      <p:cBhvr>
                                        <p:cTn id="122" dur="1" fill="hold">
                                          <p:stCondLst>
                                            <p:cond delay="0"/>
                                          </p:stCondLst>
                                        </p:cTn>
                                        <p:tgtEl>
                                          <p:spTgt spid="24">
                                            <p:txEl>
                                              <p:pRg st="0" end="0"/>
                                            </p:txEl>
                                          </p:spTgt>
                                        </p:tgtEl>
                                        <p:attrNameLst>
                                          <p:attrName>style.visibility</p:attrName>
                                        </p:attrNameLst>
                                      </p:cBhvr>
                                      <p:to>
                                        <p:strVal val="visible"/>
                                      </p:to>
                                    </p:set>
                                    <p:anim calcmode="lin" valueType="num">
                                      <p:cBhvr additive="base">
                                        <p:cTn id="123" dur="500" fill="hold"/>
                                        <p:tgtEl>
                                          <p:spTgt spid="24">
                                            <p:txEl>
                                              <p:pRg st="0" end="0"/>
                                            </p:txEl>
                                          </p:spTgt>
                                        </p:tgtEl>
                                        <p:attrNameLst>
                                          <p:attrName>ppt_x</p:attrName>
                                        </p:attrNameLst>
                                      </p:cBhvr>
                                      <p:tavLst>
                                        <p:tav tm="0">
                                          <p:val>
                                            <p:strVal val="0-#ppt_w/2"/>
                                          </p:val>
                                        </p:tav>
                                        <p:tav tm="100000">
                                          <p:val>
                                            <p:strVal val="#ppt_x"/>
                                          </p:val>
                                        </p:tav>
                                      </p:tavLst>
                                    </p:anim>
                                    <p:anim calcmode="lin" valueType="num">
                                      <p:cBhvr additive="base">
                                        <p:cTn id="124" dur="500" fill="hold"/>
                                        <p:tgtEl>
                                          <p:spTgt spid="24">
                                            <p:txEl>
                                              <p:pRg st="0" end="0"/>
                                            </p:txEl>
                                          </p:spTgt>
                                        </p:tgtEl>
                                        <p:attrNameLst>
                                          <p:attrName>ppt_y</p:attrName>
                                        </p:attrNameLst>
                                      </p:cBhvr>
                                      <p:tavLst>
                                        <p:tav tm="0">
                                          <p:val>
                                            <p:strVal val="0-#ppt_h/2"/>
                                          </p:val>
                                        </p:tav>
                                        <p:tav tm="100000">
                                          <p:val>
                                            <p:strVal val="#ppt_y"/>
                                          </p:val>
                                        </p:tav>
                                      </p:tavLst>
                                    </p:anim>
                                  </p:childTnLst>
                                </p:cTn>
                              </p:par>
                            </p:childTnLst>
                          </p:cTn>
                        </p:par>
                        <p:par>
                          <p:cTn id="125" fill="hold">
                            <p:stCondLst>
                              <p:cond delay="2650"/>
                            </p:stCondLst>
                            <p:childTnLst>
                              <p:par>
                                <p:cTn id="126" presetID="2" presetClass="entr" presetSubtype="9" fill="hold" grpId="0" nodeType="afterEffect">
                                  <p:stCondLst>
                                    <p:cond delay="0"/>
                                  </p:stCondLst>
                                  <p:iterate type="lt">
                                    <p:tmPct val="10000"/>
                                  </p:iterate>
                                  <p:childTnLst>
                                    <p:set>
                                      <p:cBhvr>
                                        <p:cTn id="127" dur="1" fill="hold">
                                          <p:stCondLst>
                                            <p:cond delay="0"/>
                                          </p:stCondLst>
                                        </p:cTn>
                                        <p:tgtEl>
                                          <p:spTgt spid="25">
                                            <p:txEl>
                                              <p:pRg st="0" end="0"/>
                                            </p:txEl>
                                          </p:spTgt>
                                        </p:tgtEl>
                                        <p:attrNameLst>
                                          <p:attrName>style.visibility</p:attrName>
                                        </p:attrNameLst>
                                      </p:cBhvr>
                                      <p:to>
                                        <p:strVal val="visible"/>
                                      </p:to>
                                    </p:set>
                                    <p:anim calcmode="lin" valueType="num">
                                      <p:cBhvr additive="base">
                                        <p:cTn id="128" dur="500" fill="hold"/>
                                        <p:tgtEl>
                                          <p:spTgt spid="25">
                                            <p:txEl>
                                              <p:pRg st="0" end="0"/>
                                            </p:txEl>
                                          </p:spTgt>
                                        </p:tgtEl>
                                        <p:attrNameLst>
                                          <p:attrName>ppt_x</p:attrName>
                                        </p:attrNameLst>
                                      </p:cBhvr>
                                      <p:tavLst>
                                        <p:tav tm="0">
                                          <p:val>
                                            <p:strVal val="0-#ppt_w/2"/>
                                          </p:val>
                                        </p:tav>
                                        <p:tav tm="100000">
                                          <p:val>
                                            <p:strVal val="#ppt_x"/>
                                          </p:val>
                                        </p:tav>
                                      </p:tavLst>
                                    </p:anim>
                                    <p:anim calcmode="lin" valueType="num">
                                      <p:cBhvr additive="base">
                                        <p:cTn id="129" dur="500" fill="hold"/>
                                        <p:tgtEl>
                                          <p:spTgt spid="25">
                                            <p:txEl>
                                              <p:pRg st="0" end="0"/>
                                            </p:txEl>
                                          </p:spTgt>
                                        </p:tgtEl>
                                        <p:attrNameLst>
                                          <p:attrName>ppt_y</p:attrName>
                                        </p:attrNameLst>
                                      </p:cBhvr>
                                      <p:tavLst>
                                        <p:tav tm="0">
                                          <p:val>
                                            <p:strVal val="0-#ppt_h/2"/>
                                          </p:val>
                                        </p:tav>
                                        <p:tav tm="100000">
                                          <p:val>
                                            <p:strVal val="#ppt_y"/>
                                          </p:val>
                                        </p:tav>
                                      </p:tavLst>
                                    </p:anim>
                                  </p:childTnLst>
                                </p:cTn>
                              </p:par>
                              <p:par>
                                <p:cTn id="130" presetID="2" presetClass="entr" presetSubtype="9" fill="hold" grpId="0" nodeType="withEffect">
                                  <p:stCondLst>
                                    <p:cond delay="0"/>
                                  </p:stCondLst>
                                  <p:iterate type="lt">
                                    <p:tmPct val="10000"/>
                                  </p:iterate>
                                  <p:childTnLst>
                                    <p:set>
                                      <p:cBhvr>
                                        <p:cTn id="131" dur="1" fill="hold">
                                          <p:stCondLst>
                                            <p:cond delay="0"/>
                                          </p:stCondLst>
                                        </p:cTn>
                                        <p:tgtEl>
                                          <p:spTgt spid="26">
                                            <p:txEl>
                                              <p:pRg st="0" end="0"/>
                                            </p:txEl>
                                          </p:spTgt>
                                        </p:tgtEl>
                                        <p:attrNameLst>
                                          <p:attrName>style.visibility</p:attrName>
                                        </p:attrNameLst>
                                      </p:cBhvr>
                                      <p:to>
                                        <p:strVal val="visible"/>
                                      </p:to>
                                    </p:set>
                                    <p:anim calcmode="lin" valueType="num">
                                      <p:cBhvr additive="base">
                                        <p:cTn id="132" dur="500" fill="hold"/>
                                        <p:tgtEl>
                                          <p:spTgt spid="26">
                                            <p:txEl>
                                              <p:pRg st="0" end="0"/>
                                            </p:txEl>
                                          </p:spTgt>
                                        </p:tgtEl>
                                        <p:attrNameLst>
                                          <p:attrName>ppt_x</p:attrName>
                                        </p:attrNameLst>
                                      </p:cBhvr>
                                      <p:tavLst>
                                        <p:tav tm="0">
                                          <p:val>
                                            <p:strVal val="0-#ppt_w/2"/>
                                          </p:val>
                                        </p:tav>
                                        <p:tav tm="100000">
                                          <p:val>
                                            <p:strVal val="#ppt_x"/>
                                          </p:val>
                                        </p:tav>
                                      </p:tavLst>
                                    </p:anim>
                                    <p:anim calcmode="lin" valueType="num">
                                      <p:cBhvr additive="base">
                                        <p:cTn id="133" dur="500" fill="hold"/>
                                        <p:tgtEl>
                                          <p:spTgt spid="26">
                                            <p:txEl>
                                              <p:pRg st="0" end="0"/>
                                            </p:txEl>
                                          </p:spTgt>
                                        </p:tgtEl>
                                        <p:attrNameLst>
                                          <p:attrName>ppt_y</p:attrName>
                                        </p:attrNameLst>
                                      </p:cBhvr>
                                      <p:tavLst>
                                        <p:tav tm="0">
                                          <p:val>
                                            <p:strVal val="0-#ppt_h/2"/>
                                          </p:val>
                                        </p:tav>
                                        <p:tav tm="100000">
                                          <p:val>
                                            <p:strVal val="#ppt_y"/>
                                          </p:val>
                                        </p:tav>
                                      </p:tavLst>
                                    </p:anim>
                                  </p:childTnLst>
                                </p:cTn>
                              </p:par>
                            </p:childTnLst>
                          </p:cTn>
                        </p:par>
                        <p:par>
                          <p:cTn id="134" fill="hold">
                            <p:stCondLst>
                              <p:cond delay="5300"/>
                            </p:stCondLst>
                            <p:childTnLst>
                              <p:par>
                                <p:cTn id="135" presetID="2" presetClass="entr" presetSubtype="9" fill="hold" grpId="0" nodeType="afterEffect">
                                  <p:stCondLst>
                                    <p:cond delay="0"/>
                                  </p:stCondLst>
                                  <p:iterate type="lt">
                                    <p:tmPct val="10000"/>
                                  </p:iterate>
                                  <p:childTnLst>
                                    <p:set>
                                      <p:cBhvr>
                                        <p:cTn id="136" dur="1" fill="hold">
                                          <p:stCondLst>
                                            <p:cond delay="0"/>
                                          </p:stCondLst>
                                        </p:cTn>
                                        <p:tgtEl>
                                          <p:spTgt spid="27">
                                            <p:txEl>
                                              <p:pRg st="0" end="0"/>
                                            </p:txEl>
                                          </p:spTgt>
                                        </p:tgtEl>
                                        <p:attrNameLst>
                                          <p:attrName>style.visibility</p:attrName>
                                        </p:attrNameLst>
                                      </p:cBhvr>
                                      <p:to>
                                        <p:strVal val="visible"/>
                                      </p:to>
                                    </p:set>
                                    <p:anim calcmode="lin" valueType="num">
                                      <p:cBhvr additive="base">
                                        <p:cTn id="137" dur="500" fill="hold"/>
                                        <p:tgtEl>
                                          <p:spTgt spid="27">
                                            <p:txEl>
                                              <p:pRg st="0" end="0"/>
                                            </p:txEl>
                                          </p:spTgt>
                                        </p:tgtEl>
                                        <p:attrNameLst>
                                          <p:attrName>ppt_x</p:attrName>
                                        </p:attrNameLst>
                                      </p:cBhvr>
                                      <p:tavLst>
                                        <p:tav tm="0">
                                          <p:val>
                                            <p:strVal val="0-#ppt_w/2"/>
                                          </p:val>
                                        </p:tav>
                                        <p:tav tm="100000">
                                          <p:val>
                                            <p:strVal val="#ppt_x"/>
                                          </p:val>
                                        </p:tav>
                                      </p:tavLst>
                                    </p:anim>
                                    <p:anim calcmode="lin" valueType="num">
                                      <p:cBhvr additive="base">
                                        <p:cTn id="138" dur="500" fill="hold"/>
                                        <p:tgtEl>
                                          <p:spTgt spid="27">
                                            <p:txEl>
                                              <p:pRg st="0" end="0"/>
                                            </p:txEl>
                                          </p:spTgt>
                                        </p:tgtEl>
                                        <p:attrNameLst>
                                          <p:attrName>ppt_y</p:attrName>
                                        </p:attrNameLst>
                                      </p:cBhvr>
                                      <p:tavLst>
                                        <p:tav tm="0">
                                          <p:val>
                                            <p:strVal val="0-#ppt_h/2"/>
                                          </p:val>
                                        </p:tav>
                                        <p:tav tm="100000">
                                          <p:val>
                                            <p:strVal val="#ppt_y"/>
                                          </p:val>
                                        </p:tav>
                                      </p:tavLst>
                                    </p:anim>
                                  </p:childTnLst>
                                </p:cTn>
                              </p:par>
                              <p:par>
                                <p:cTn id="139" presetID="2" presetClass="entr" presetSubtype="9" fill="hold" grpId="0" nodeType="withEffect">
                                  <p:stCondLst>
                                    <p:cond delay="0"/>
                                  </p:stCondLst>
                                  <p:iterate type="lt">
                                    <p:tmPct val="10000"/>
                                  </p:iterate>
                                  <p:childTnLst>
                                    <p:set>
                                      <p:cBhvr>
                                        <p:cTn id="140" dur="1" fill="hold">
                                          <p:stCondLst>
                                            <p:cond delay="0"/>
                                          </p:stCondLst>
                                        </p:cTn>
                                        <p:tgtEl>
                                          <p:spTgt spid="28">
                                            <p:txEl>
                                              <p:pRg st="0" end="0"/>
                                            </p:txEl>
                                          </p:spTgt>
                                        </p:tgtEl>
                                        <p:attrNameLst>
                                          <p:attrName>style.visibility</p:attrName>
                                        </p:attrNameLst>
                                      </p:cBhvr>
                                      <p:to>
                                        <p:strVal val="visible"/>
                                      </p:to>
                                    </p:set>
                                    <p:anim calcmode="lin" valueType="num">
                                      <p:cBhvr additive="base">
                                        <p:cTn id="141" dur="500" fill="hold"/>
                                        <p:tgtEl>
                                          <p:spTgt spid="28">
                                            <p:txEl>
                                              <p:pRg st="0" end="0"/>
                                            </p:txEl>
                                          </p:spTgt>
                                        </p:tgtEl>
                                        <p:attrNameLst>
                                          <p:attrName>ppt_x</p:attrName>
                                        </p:attrNameLst>
                                      </p:cBhvr>
                                      <p:tavLst>
                                        <p:tav tm="0">
                                          <p:val>
                                            <p:strVal val="0-#ppt_w/2"/>
                                          </p:val>
                                        </p:tav>
                                        <p:tav tm="100000">
                                          <p:val>
                                            <p:strVal val="#ppt_x"/>
                                          </p:val>
                                        </p:tav>
                                      </p:tavLst>
                                    </p:anim>
                                    <p:anim calcmode="lin" valueType="num">
                                      <p:cBhvr additive="base">
                                        <p:cTn id="142" dur="500" fill="hold"/>
                                        <p:tgtEl>
                                          <p:spTgt spid="28">
                                            <p:txEl>
                                              <p:pRg st="0" end="0"/>
                                            </p:txEl>
                                          </p:spTgt>
                                        </p:tgtEl>
                                        <p:attrNameLst>
                                          <p:attrName>ppt_y</p:attrName>
                                        </p:attrNameLst>
                                      </p:cBhvr>
                                      <p:tavLst>
                                        <p:tav tm="0">
                                          <p:val>
                                            <p:strVal val="0-#ppt_h/2"/>
                                          </p:val>
                                        </p:tav>
                                        <p:tav tm="100000">
                                          <p:val>
                                            <p:strVal val="#ppt_y"/>
                                          </p:val>
                                        </p:tav>
                                      </p:tavLst>
                                    </p:anim>
                                  </p:childTnLst>
                                </p:cTn>
                              </p:par>
                            </p:childTnLst>
                          </p:cTn>
                        </p:par>
                        <p:par>
                          <p:cTn id="143" fill="hold">
                            <p:stCondLst>
                              <p:cond delay="7950"/>
                            </p:stCondLst>
                            <p:childTnLst>
                              <p:par>
                                <p:cTn id="144" presetID="2" presetClass="entr" presetSubtype="9" fill="hold" grpId="0" nodeType="afterEffect">
                                  <p:stCondLst>
                                    <p:cond delay="0"/>
                                  </p:stCondLst>
                                  <p:iterate type="lt">
                                    <p:tmPct val="10000"/>
                                  </p:iterate>
                                  <p:childTnLst>
                                    <p:set>
                                      <p:cBhvr>
                                        <p:cTn id="145" dur="1" fill="hold">
                                          <p:stCondLst>
                                            <p:cond delay="0"/>
                                          </p:stCondLst>
                                        </p:cTn>
                                        <p:tgtEl>
                                          <p:spTgt spid="29">
                                            <p:txEl>
                                              <p:pRg st="0" end="0"/>
                                            </p:txEl>
                                          </p:spTgt>
                                        </p:tgtEl>
                                        <p:attrNameLst>
                                          <p:attrName>style.visibility</p:attrName>
                                        </p:attrNameLst>
                                      </p:cBhvr>
                                      <p:to>
                                        <p:strVal val="visible"/>
                                      </p:to>
                                    </p:set>
                                    <p:anim calcmode="lin" valueType="num">
                                      <p:cBhvr additive="base">
                                        <p:cTn id="146" dur="500" fill="hold"/>
                                        <p:tgtEl>
                                          <p:spTgt spid="29">
                                            <p:txEl>
                                              <p:pRg st="0" end="0"/>
                                            </p:txEl>
                                          </p:spTgt>
                                        </p:tgtEl>
                                        <p:attrNameLst>
                                          <p:attrName>ppt_x</p:attrName>
                                        </p:attrNameLst>
                                      </p:cBhvr>
                                      <p:tavLst>
                                        <p:tav tm="0">
                                          <p:val>
                                            <p:strVal val="0-#ppt_w/2"/>
                                          </p:val>
                                        </p:tav>
                                        <p:tav tm="100000">
                                          <p:val>
                                            <p:strVal val="#ppt_x"/>
                                          </p:val>
                                        </p:tav>
                                      </p:tavLst>
                                    </p:anim>
                                    <p:anim calcmode="lin" valueType="num">
                                      <p:cBhvr additive="base">
                                        <p:cTn id="147" dur="500" fill="hold"/>
                                        <p:tgtEl>
                                          <p:spTgt spid="29">
                                            <p:txEl>
                                              <p:pRg st="0" end="0"/>
                                            </p:txEl>
                                          </p:spTgt>
                                        </p:tgtEl>
                                        <p:attrNameLst>
                                          <p:attrName>ppt_y</p:attrName>
                                        </p:attrNameLst>
                                      </p:cBhvr>
                                      <p:tavLst>
                                        <p:tav tm="0">
                                          <p:val>
                                            <p:strVal val="0-#ppt_h/2"/>
                                          </p:val>
                                        </p:tav>
                                        <p:tav tm="100000">
                                          <p:val>
                                            <p:strVal val="#ppt_y"/>
                                          </p:val>
                                        </p:tav>
                                      </p:tavLst>
                                    </p:anim>
                                  </p:childTnLst>
                                </p:cTn>
                              </p:par>
                              <p:par>
                                <p:cTn id="148" presetID="2" presetClass="entr" presetSubtype="9" fill="hold" grpId="0" nodeType="withEffect">
                                  <p:stCondLst>
                                    <p:cond delay="0"/>
                                  </p:stCondLst>
                                  <p:iterate type="lt">
                                    <p:tmPct val="10000"/>
                                  </p:iterate>
                                  <p:childTnLst>
                                    <p:set>
                                      <p:cBhvr>
                                        <p:cTn id="149" dur="1" fill="hold">
                                          <p:stCondLst>
                                            <p:cond delay="0"/>
                                          </p:stCondLst>
                                        </p:cTn>
                                        <p:tgtEl>
                                          <p:spTgt spid="30">
                                            <p:txEl>
                                              <p:pRg st="0" end="0"/>
                                            </p:txEl>
                                          </p:spTgt>
                                        </p:tgtEl>
                                        <p:attrNameLst>
                                          <p:attrName>style.visibility</p:attrName>
                                        </p:attrNameLst>
                                      </p:cBhvr>
                                      <p:to>
                                        <p:strVal val="visible"/>
                                      </p:to>
                                    </p:set>
                                    <p:anim calcmode="lin" valueType="num">
                                      <p:cBhvr additive="base">
                                        <p:cTn id="150" dur="500" fill="hold"/>
                                        <p:tgtEl>
                                          <p:spTgt spid="30">
                                            <p:txEl>
                                              <p:pRg st="0" end="0"/>
                                            </p:txEl>
                                          </p:spTgt>
                                        </p:tgtEl>
                                        <p:attrNameLst>
                                          <p:attrName>ppt_x</p:attrName>
                                        </p:attrNameLst>
                                      </p:cBhvr>
                                      <p:tavLst>
                                        <p:tav tm="0">
                                          <p:val>
                                            <p:strVal val="0-#ppt_w/2"/>
                                          </p:val>
                                        </p:tav>
                                        <p:tav tm="100000">
                                          <p:val>
                                            <p:strVal val="#ppt_x"/>
                                          </p:val>
                                        </p:tav>
                                      </p:tavLst>
                                    </p:anim>
                                    <p:anim calcmode="lin" valueType="num">
                                      <p:cBhvr additive="base">
                                        <p:cTn id="151" dur="500" fill="hold"/>
                                        <p:tgtEl>
                                          <p:spTgt spid="30">
                                            <p:txEl>
                                              <p:pRg st="0" end="0"/>
                                            </p:txEl>
                                          </p:spTgt>
                                        </p:tgtEl>
                                        <p:attrNameLst>
                                          <p:attrName>ppt_y</p:attrName>
                                        </p:attrNameLst>
                                      </p:cBhvr>
                                      <p:tavLst>
                                        <p:tav tm="0">
                                          <p:val>
                                            <p:strVal val="0-#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750" grpId="0" animBg="1"/>
      <p:bldP spid="31751" grpId="0" animBg="1"/>
      <p:bldP spid="31752" grpId="0" animBg="1"/>
      <p:bldP spid="31753" grpId="0" animBg="1"/>
      <p:bldP spid="31754" grpId="0" animBg="1"/>
      <p:bldP spid="31755" grpId="0" animBg="1"/>
      <p:bldP spid="31756" grpId="0" animBg="1"/>
      <p:bldP spid="31760" grpId="0" animBg="1"/>
      <p:bldP spid="31761" grpId="0"/>
      <p:bldP spid="31762" grpId="0" animBg="1"/>
      <p:bldP spid="31763" grpId="0"/>
      <p:bldP spid="31766" grpId="0" animBg="1"/>
      <p:bldP spid="31767" grpId="0" animBg="1"/>
      <p:bldP spid="31769" grpId="0"/>
      <p:bldP spid="31771" grpId="0"/>
      <p:bldP spid="23" grpId="0" build="p"/>
      <p:bldP spid="24" grpId="0" build="p"/>
      <p:bldP spid="25" grpId="0" build="p"/>
      <p:bldP spid="26" grpId="0" build="p"/>
      <p:bldP spid="27" grpId="0" build="p"/>
      <p:bldP spid="28" grpId="0" build="p"/>
      <p:bldP spid="29" grpId="0" build="p"/>
      <p:bldP spid="30"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 name="Picture 2" descr="C:\Users\Administrator\Desktop\12.jpg"/>
          <p:cNvPicPr>
            <a:picLocks noChangeAspect="1" noChangeArrowheads="1"/>
          </p:cNvPicPr>
          <p:nvPr/>
        </p:nvPicPr>
        <p:blipFill>
          <a:blip r:embed="rId4" cstate="print"/>
          <a:srcRect/>
          <a:stretch>
            <a:fillRect/>
          </a:stretch>
        </p:blipFill>
        <p:spPr bwMode="auto">
          <a:xfrm>
            <a:off x="1588" y="-3174"/>
            <a:ext cx="9144000" cy="5148262"/>
          </a:xfrm>
          <a:prstGeom prst="rect">
            <a:avLst/>
          </a:prstGeom>
          <a:noFill/>
        </p:spPr>
      </p:pic>
      <p:sp>
        <p:nvSpPr>
          <p:cNvPr id="14" name="文本框 7"/>
          <p:cNvSpPr txBox="1"/>
          <p:nvPr/>
        </p:nvSpPr>
        <p:spPr>
          <a:xfrm>
            <a:off x="3118299" y="2351961"/>
            <a:ext cx="2908994" cy="484898"/>
          </a:xfrm>
          <a:prstGeom prst="rect">
            <a:avLst/>
          </a:prstGeom>
          <a:noFill/>
        </p:spPr>
        <p:txBody>
          <a:bodyPr wrap="none" lIns="68594" tIns="34297" rIns="68594" bIns="34297" rtlCol="0">
            <a:spAutoFit/>
          </a:bodyPr>
          <a:lstStyle/>
          <a:p>
            <a:pPr algn="ctr" defTabSz="685800">
              <a:defRPr/>
            </a:pPr>
            <a:r>
              <a:rPr lang="zh-CN" altLang="en-US" sz="2700" dirty="0">
                <a:solidFill>
                  <a:schemeClr val="accent5"/>
                </a:solidFill>
                <a:latin typeface="Arial" panose="020B0604020202020204"/>
                <a:ea typeface="微软雅黑" panose="020B0503020204020204" pitchFamily="34" charset="-122"/>
              </a:rPr>
              <a:t>标题文字添加此处</a:t>
            </a:r>
          </a:p>
        </p:txBody>
      </p:sp>
      <p:grpSp>
        <p:nvGrpSpPr>
          <p:cNvPr id="2" name="组合 10"/>
          <p:cNvGrpSpPr/>
          <p:nvPr/>
        </p:nvGrpSpPr>
        <p:grpSpPr>
          <a:xfrm>
            <a:off x="2948402" y="2986045"/>
            <a:ext cx="3295281" cy="277085"/>
            <a:chOff x="4157009" y="3440531"/>
            <a:chExt cx="4392945" cy="369331"/>
          </a:xfrm>
        </p:grpSpPr>
        <p:sp>
          <p:nvSpPr>
            <p:cNvPr id="16" name="文本框 8"/>
            <p:cNvSpPr txBox="1"/>
            <p:nvPr/>
          </p:nvSpPr>
          <p:spPr>
            <a:xfrm>
              <a:off x="4157009"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sp>
          <p:nvSpPr>
            <p:cNvPr id="17" name="文本框 9"/>
            <p:cNvSpPr txBox="1"/>
            <p:nvPr/>
          </p:nvSpPr>
          <p:spPr>
            <a:xfrm>
              <a:off x="6373290"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grpSp>
      <p:grpSp>
        <p:nvGrpSpPr>
          <p:cNvPr id="3" name="组合 11"/>
          <p:cNvGrpSpPr/>
          <p:nvPr/>
        </p:nvGrpSpPr>
        <p:grpSpPr>
          <a:xfrm>
            <a:off x="2948402" y="3309995"/>
            <a:ext cx="3295281" cy="277085"/>
            <a:chOff x="4157009" y="3440531"/>
            <a:chExt cx="4392945" cy="369331"/>
          </a:xfrm>
        </p:grpSpPr>
        <p:sp>
          <p:nvSpPr>
            <p:cNvPr id="19" name="文本框 12"/>
            <p:cNvSpPr txBox="1"/>
            <p:nvPr/>
          </p:nvSpPr>
          <p:spPr>
            <a:xfrm>
              <a:off x="4157009"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sp>
          <p:nvSpPr>
            <p:cNvPr id="20" name="文本框 13"/>
            <p:cNvSpPr txBox="1"/>
            <p:nvPr/>
          </p:nvSpPr>
          <p:spPr>
            <a:xfrm>
              <a:off x="6373290" y="3440531"/>
              <a:ext cx="2176664" cy="369331"/>
            </a:xfrm>
            <a:prstGeom prst="rect">
              <a:avLst/>
            </a:prstGeom>
            <a:noFill/>
          </p:spPr>
          <p:txBody>
            <a:bodyPr wrap="none" rtlCol="0">
              <a:spAutoFit/>
            </a:bodyPr>
            <a:lstStyle/>
            <a:p>
              <a:pPr marL="214630" indent="-214630" defTabSz="685800">
                <a:buFont typeface="Wingdings" panose="05000000000000000000" pitchFamily="2" charset="2"/>
                <a:buChar char="l"/>
                <a:defRPr/>
              </a:pPr>
              <a:r>
                <a:rPr lang="zh-CN" altLang="en-US" sz="1200" dirty="0">
                  <a:solidFill>
                    <a:schemeClr val="bg1">
                      <a:lumMod val="50000"/>
                    </a:schemeClr>
                  </a:solidFill>
                  <a:latin typeface="Arial" panose="020B0604020202020204"/>
                  <a:ea typeface="微软雅黑" panose="020B0503020204020204" pitchFamily="34" charset="-122"/>
                </a:rPr>
                <a:t>标题文字添加此处</a:t>
              </a:r>
            </a:p>
          </p:txBody>
        </p:sp>
      </p:grpSp>
      <p:grpSp>
        <p:nvGrpSpPr>
          <p:cNvPr id="4" name="组合 15"/>
          <p:cNvGrpSpPr/>
          <p:nvPr/>
        </p:nvGrpSpPr>
        <p:grpSpPr>
          <a:xfrm>
            <a:off x="3788722" y="1132384"/>
            <a:ext cx="1667049" cy="1108338"/>
            <a:chOff x="5398753" y="995149"/>
            <a:chExt cx="2222347" cy="1477327"/>
          </a:xfrm>
        </p:grpSpPr>
        <p:sp>
          <p:nvSpPr>
            <p:cNvPr id="22" name="文本框 5"/>
            <p:cNvSpPr txBox="1"/>
            <p:nvPr/>
          </p:nvSpPr>
          <p:spPr>
            <a:xfrm>
              <a:off x="5398753" y="995149"/>
              <a:ext cx="1391835" cy="1477327"/>
            </a:xfrm>
            <a:prstGeom prst="rect">
              <a:avLst/>
            </a:prstGeom>
            <a:noFill/>
          </p:spPr>
          <p:txBody>
            <a:bodyPr wrap="none" rtlCol="0">
              <a:spAutoFit/>
            </a:bodyPr>
            <a:lstStyle/>
            <a:p>
              <a:pPr algn="ctr"/>
              <a:r>
                <a:rPr lang="en-US" altLang="zh-CN" sz="6600" b="1" dirty="0">
                  <a:solidFill>
                    <a:schemeClr val="accent1"/>
                  </a:solidFill>
                </a:rPr>
                <a:t>02</a:t>
              </a:r>
              <a:endParaRPr lang="zh-CN" altLang="en-US" sz="6600" b="1" dirty="0">
                <a:solidFill>
                  <a:schemeClr val="accent1"/>
                </a:solidFill>
              </a:endParaRPr>
            </a:p>
          </p:txBody>
        </p:sp>
        <p:sp>
          <p:nvSpPr>
            <p:cNvPr id="23" name="文本框 14"/>
            <p:cNvSpPr txBox="1"/>
            <p:nvPr/>
          </p:nvSpPr>
          <p:spPr>
            <a:xfrm>
              <a:off x="6682381" y="1623163"/>
              <a:ext cx="938719" cy="615553"/>
            </a:xfrm>
            <a:prstGeom prst="rect">
              <a:avLst/>
            </a:prstGeom>
            <a:noFill/>
          </p:spPr>
          <p:txBody>
            <a:bodyPr wrap="none" rtlCol="0">
              <a:spAutoFit/>
            </a:bodyPr>
            <a:lstStyle/>
            <a:p>
              <a:r>
                <a:rPr lang="en-US" altLang="zh-CN" sz="2400" dirty="0">
                  <a:solidFill>
                    <a:schemeClr val="accent5"/>
                  </a:solidFill>
                </a:rPr>
                <a:t>part</a:t>
              </a:r>
              <a:endParaRPr lang="zh-CN" altLang="en-US" sz="2400" dirty="0">
                <a:solidFill>
                  <a:schemeClr val="accent5"/>
                </a:solidFill>
              </a:endParaRPr>
            </a:p>
          </p:txBody>
        </p:sp>
      </p:grpSp>
      <p:cxnSp>
        <p:nvCxnSpPr>
          <p:cNvPr id="24" name="直接连接符 23"/>
          <p:cNvCxnSpPr/>
          <p:nvPr/>
        </p:nvCxnSpPr>
        <p:spPr>
          <a:xfrm>
            <a:off x="3770125" y="2204232"/>
            <a:ext cx="1649091" cy="0"/>
          </a:xfrm>
          <a:prstGeom prst="line">
            <a:avLst/>
          </a:prstGeom>
          <a:ln w="25400" cap="rnd">
            <a:solidFill>
              <a:schemeClr val="accent5">
                <a:lumMod val="60000"/>
                <a:lumOff val="40000"/>
              </a:schemeClr>
            </a:solidFill>
            <a:round/>
          </a:ln>
        </p:spPr>
        <p:style>
          <a:lnRef idx="1">
            <a:schemeClr val="accent1"/>
          </a:lnRef>
          <a:fillRef idx="0">
            <a:schemeClr val="accent1"/>
          </a:fillRef>
          <a:effectRef idx="0">
            <a:schemeClr val="accent1"/>
          </a:effectRef>
          <a:fontRef idx="minor">
            <a:schemeClr val="tx1"/>
          </a:fontRef>
        </p:style>
      </p:cxnSp>
    </p:spTree>
    <p:custDataLst>
      <p:tags r:id="rId1"/>
    </p:custDataLst>
  </p:cSld>
  <p:clrMapOvr>
    <a:masterClrMapping/>
  </p:clrMapOvr>
  <p:transition spd="med" advClick="0" advTm="4000">
    <p:random/>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0" presetClass="entr" presetSubtype="0" decel="100000" fill="hold" nodeType="clickEffect">
                                  <p:stCondLst>
                                    <p:cond delay="0"/>
                                  </p:stCondLst>
                                  <p:childTnLst>
                                    <p:set>
                                      <p:cBhvr>
                                        <p:cTn id="6" dur="1" fill="hold">
                                          <p:stCondLst>
                                            <p:cond delay="0"/>
                                          </p:stCondLst>
                                        </p:cTn>
                                        <p:tgtEl>
                                          <p:spTgt spid="25"/>
                                        </p:tgtEl>
                                        <p:attrNameLst>
                                          <p:attrName>style.visibility</p:attrName>
                                        </p:attrNameLst>
                                      </p:cBhvr>
                                      <p:to>
                                        <p:strVal val="visible"/>
                                      </p:to>
                                    </p:set>
                                    <p:anim calcmode="lin" valueType="num">
                                      <p:cBhvr>
                                        <p:cTn id="7" dur="1000" fill="hold"/>
                                        <p:tgtEl>
                                          <p:spTgt spid="25"/>
                                        </p:tgtEl>
                                        <p:attrNameLst>
                                          <p:attrName>ppt_w</p:attrName>
                                        </p:attrNameLst>
                                      </p:cBhvr>
                                      <p:tavLst>
                                        <p:tav tm="0">
                                          <p:val>
                                            <p:strVal val="#ppt_w+.3"/>
                                          </p:val>
                                        </p:tav>
                                        <p:tav tm="100000">
                                          <p:val>
                                            <p:strVal val="#ppt_w"/>
                                          </p:val>
                                        </p:tav>
                                      </p:tavLst>
                                    </p:anim>
                                    <p:anim calcmode="lin" valueType="num">
                                      <p:cBhvr>
                                        <p:cTn id="8" dur="1000" fill="hold"/>
                                        <p:tgtEl>
                                          <p:spTgt spid="25"/>
                                        </p:tgtEl>
                                        <p:attrNameLst>
                                          <p:attrName>ppt_h</p:attrName>
                                        </p:attrNameLst>
                                      </p:cBhvr>
                                      <p:tavLst>
                                        <p:tav tm="0">
                                          <p:val>
                                            <p:strVal val="#ppt_h"/>
                                          </p:val>
                                        </p:tav>
                                        <p:tav tm="100000">
                                          <p:val>
                                            <p:strVal val="#ppt_h"/>
                                          </p:val>
                                        </p:tav>
                                      </p:tavLst>
                                    </p:anim>
                                    <p:animEffect transition="in" filter="fade">
                                      <p:cBhvr>
                                        <p:cTn id="9" dur="1000"/>
                                        <p:tgtEl>
                                          <p:spTgt spid="25"/>
                                        </p:tgtEl>
                                      </p:cBhvr>
                                    </p:animEffect>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4"/>
                                        </p:tgtEl>
                                        <p:attrNameLst>
                                          <p:attrName>style.visibility</p:attrName>
                                        </p:attrNameLst>
                                      </p:cBhvr>
                                      <p:to>
                                        <p:strVal val="visible"/>
                                      </p:to>
                                    </p:set>
                                    <p:animEffect transition="in" filter="fade">
                                      <p:cBhvr>
                                        <p:cTn id="14" dur="1000"/>
                                        <p:tgtEl>
                                          <p:spTgt spid="4"/>
                                        </p:tgtEl>
                                      </p:cBhvr>
                                    </p:animEffect>
                                    <p:anim calcmode="lin" valueType="num">
                                      <p:cBhvr>
                                        <p:cTn id="15" dur="1000" fill="hold"/>
                                        <p:tgtEl>
                                          <p:spTgt spid="4"/>
                                        </p:tgtEl>
                                        <p:attrNameLst>
                                          <p:attrName>ppt_x</p:attrName>
                                        </p:attrNameLst>
                                      </p:cBhvr>
                                      <p:tavLst>
                                        <p:tav tm="0">
                                          <p:val>
                                            <p:strVal val="#ppt_x"/>
                                          </p:val>
                                        </p:tav>
                                        <p:tav tm="100000">
                                          <p:val>
                                            <p:strVal val="#ppt_x"/>
                                          </p:val>
                                        </p:tav>
                                      </p:tavLst>
                                    </p:anim>
                                    <p:anim calcmode="lin" valueType="num">
                                      <p:cBhvr>
                                        <p:cTn id="16"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 presetClass="entr" presetSubtype="2" fill="hold" nodeType="clickEffect">
                                  <p:stCondLst>
                                    <p:cond delay="0"/>
                                  </p:stCondLst>
                                  <p:childTnLst>
                                    <p:set>
                                      <p:cBhvr>
                                        <p:cTn id="20" dur="1" fill="hold">
                                          <p:stCondLst>
                                            <p:cond delay="0"/>
                                          </p:stCondLst>
                                        </p:cTn>
                                        <p:tgtEl>
                                          <p:spTgt spid="24"/>
                                        </p:tgtEl>
                                        <p:attrNameLst>
                                          <p:attrName>style.visibility</p:attrName>
                                        </p:attrNameLst>
                                      </p:cBhvr>
                                      <p:to>
                                        <p:strVal val="visible"/>
                                      </p:to>
                                    </p:set>
                                    <p:anim calcmode="lin" valueType="num">
                                      <p:cBhvr additive="base">
                                        <p:cTn id="21" dur="500" fill="hold"/>
                                        <p:tgtEl>
                                          <p:spTgt spid="24"/>
                                        </p:tgtEl>
                                        <p:attrNameLst>
                                          <p:attrName>ppt_x</p:attrName>
                                        </p:attrNameLst>
                                      </p:cBhvr>
                                      <p:tavLst>
                                        <p:tav tm="0">
                                          <p:val>
                                            <p:strVal val="1+#ppt_w/2"/>
                                          </p:val>
                                        </p:tav>
                                        <p:tav tm="100000">
                                          <p:val>
                                            <p:strVal val="#ppt_x"/>
                                          </p:val>
                                        </p:tav>
                                      </p:tavLst>
                                    </p:anim>
                                    <p:anim calcmode="lin" valueType="num">
                                      <p:cBhvr additive="base">
                                        <p:cTn id="22" dur="500" fill="hold"/>
                                        <p:tgtEl>
                                          <p:spTgt spid="24"/>
                                        </p:tgtEl>
                                        <p:attrNameLst>
                                          <p:attrName>ppt_y</p:attrName>
                                        </p:attrNameLst>
                                      </p:cBhvr>
                                      <p:tavLst>
                                        <p:tav tm="0">
                                          <p:val>
                                            <p:strVal val="#ppt_y"/>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2" presetClass="entr" presetSubtype="8"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anim calcmode="lin" valueType="num">
                                      <p:cBhvr additive="base">
                                        <p:cTn id="27" dur="500" fill="hold"/>
                                        <p:tgtEl>
                                          <p:spTgt spid="14"/>
                                        </p:tgtEl>
                                        <p:attrNameLst>
                                          <p:attrName>ppt_x</p:attrName>
                                        </p:attrNameLst>
                                      </p:cBhvr>
                                      <p:tavLst>
                                        <p:tav tm="0">
                                          <p:val>
                                            <p:strVal val="0-#ppt_w/2"/>
                                          </p:val>
                                        </p:tav>
                                        <p:tav tm="100000">
                                          <p:val>
                                            <p:strVal val="#ppt_x"/>
                                          </p:val>
                                        </p:tav>
                                      </p:tavLst>
                                    </p:anim>
                                    <p:anim calcmode="lin" valueType="num">
                                      <p:cBhvr additive="base">
                                        <p:cTn id="28" dur="500" fill="hold"/>
                                        <p:tgtEl>
                                          <p:spTgt spid="14"/>
                                        </p:tgtEl>
                                        <p:attrNameLst>
                                          <p:attrName>ppt_y</p:attrName>
                                        </p:attrNameLst>
                                      </p:cBhvr>
                                      <p:tavLst>
                                        <p:tav tm="0">
                                          <p:val>
                                            <p:strVal val="#ppt_y"/>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2"/>
                                        </p:tgtEl>
                                        <p:attrNameLst>
                                          <p:attrName>style.visibility</p:attrName>
                                        </p:attrNameLst>
                                      </p:cBhvr>
                                      <p:to>
                                        <p:strVal val="visible"/>
                                      </p:to>
                                    </p:set>
                                    <p:animEffect transition="in" filter="fade">
                                      <p:cBhvr>
                                        <p:cTn id="33" dur="1000"/>
                                        <p:tgtEl>
                                          <p:spTgt spid="2"/>
                                        </p:tgtEl>
                                      </p:cBhvr>
                                    </p:animEffect>
                                    <p:anim calcmode="lin" valueType="num">
                                      <p:cBhvr>
                                        <p:cTn id="34" dur="1000" fill="hold"/>
                                        <p:tgtEl>
                                          <p:spTgt spid="2"/>
                                        </p:tgtEl>
                                        <p:attrNameLst>
                                          <p:attrName>ppt_x</p:attrName>
                                        </p:attrNameLst>
                                      </p:cBhvr>
                                      <p:tavLst>
                                        <p:tav tm="0">
                                          <p:val>
                                            <p:strVal val="#ppt_x"/>
                                          </p:val>
                                        </p:tav>
                                        <p:tav tm="100000">
                                          <p:val>
                                            <p:strVal val="#ppt_x"/>
                                          </p:val>
                                        </p:tav>
                                      </p:tavLst>
                                    </p:anim>
                                    <p:anim calcmode="lin" valueType="num">
                                      <p:cBhvr>
                                        <p:cTn id="3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42" presetClass="entr" presetSubtype="0" fill="hold"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fade">
                                      <p:cBhvr>
                                        <p:cTn id="40" dur="1000"/>
                                        <p:tgtEl>
                                          <p:spTgt spid="3"/>
                                        </p:tgtEl>
                                      </p:cBhvr>
                                    </p:animEffect>
                                    <p:anim calcmode="lin" valueType="num">
                                      <p:cBhvr>
                                        <p:cTn id="41" dur="1000" fill="hold"/>
                                        <p:tgtEl>
                                          <p:spTgt spid="3"/>
                                        </p:tgtEl>
                                        <p:attrNameLst>
                                          <p:attrName>ppt_x</p:attrName>
                                        </p:attrNameLst>
                                      </p:cBhvr>
                                      <p:tavLst>
                                        <p:tav tm="0">
                                          <p:val>
                                            <p:strVal val="#ppt_x"/>
                                          </p:val>
                                        </p:tav>
                                        <p:tav tm="100000">
                                          <p:val>
                                            <p:strVal val="#ppt_x"/>
                                          </p:val>
                                        </p:tav>
                                      </p:tavLst>
                                    </p:anim>
                                    <p:anim calcmode="lin" valueType="num">
                                      <p:cBhvr>
                                        <p:cTn id="42" dur="1000" fill="hold"/>
                                        <p:tgtEl>
                                          <p:spTgt spid="3"/>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组合 46"/>
          <p:cNvGrpSpPr/>
          <p:nvPr/>
        </p:nvGrpSpPr>
        <p:grpSpPr>
          <a:xfrm>
            <a:off x="4004875" y="1457048"/>
            <a:ext cx="1144633" cy="2012868"/>
            <a:chOff x="5338907" y="1942131"/>
            <a:chExt cx="1525912" cy="2682996"/>
          </a:xfrm>
        </p:grpSpPr>
        <p:sp>
          <p:nvSpPr>
            <p:cNvPr id="11" name="任意多边形 10"/>
            <p:cNvSpPr/>
            <p:nvPr/>
          </p:nvSpPr>
          <p:spPr>
            <a:xfrm flipH="1">
              <a:off x="5741392" y="1942131"/>
              <a:ext cx="1123427" cy="1611873"/>
            </a:xfrm>
            <a:custGeom>
              <a:avLst/>
              <a:gdLst>
                <a:gd name="connsiteX0" fmla="*/ 1261872 w 1261872"/>
                <a:gd name="connsiteY0" fmla="*/ 1810512 h 1810512"/>
                <a:gd name="connsiteX1" fmla="*/ 475488 w 1261872"/>
                <a:gd name="connsiteY1" fmla="*/ 1810512 h 1810512"/>
                <a:gd name="connsiteX2" fmla="*/ 0 w 1261872"/>
                <a:gd name="connsiteY2" fmla="*/ 0 h 1810512"/>
                <a:gd name="connsiteX3" fmla="*/ 749808 w 1261872"/>
                <a:gd name="connsiteY3" fmla="*/ 0 h 1810512"/>
                <a:gd name="connsiteX4" fmla="*/ 1261872 w 1261872"/>
                <a:gd name="connsiteY4" fmla="*/ 1810512 h 1810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1872" h="1810512">
                  <a:moveTo>
                    <a:pt x="1261872" y="1810512"/>
                  </a:moveTo>
                  <a:lnTo>
                    <a:pt x="475488" y="1810512"/>
                  </a:lnTo>
                  <a:lnTo>
                    <a:pt x="0" y="0"/>
                  </a:lnTo>
                  <a:lnTo>
                    <a:pt x="749808" y="0"/>
                  </a:lnTo>
                  <a:lnTo>
                    <a:pt x="1261872" y="1810512"/>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2" name="圆角矩形 11"/>
            <p:cNvSpPr/>
            <p:nvPr/>
          </p:nvSpPr>
          <p:spPr>
            <a:xfrm>
              <a:off x="5627001" y="3433570"/>
              <a:ext cx="981867" cy="283250"/>
            </a:xfrm>
            <a:prstGeom prst="roundRect">
              <a:avLst>
                <a:gd name="adj" fmla="val 50000"/>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3" name="圆角矩形 12"/>
            <p:cNvSpPr/>
            <p:nvPr/>
          </p:nvSpPr>
          <p:spPr>
            <a:xfrm rot="5400000">
              <a:off x="5673947" y="4015840"/>
              <a:ext cx="909227" cy="309348"/>
            </a:xfrm>
            <a:prstGeom prst="roundRect">
              <a:avLst>
                <a:gd name="adj" fmla="val 50000"/>
              </a:avLst>
            </a:prstGeom>
            <a:noFill/>
            <a:ln w="76200">
              <a:solidFill>
                <a:schemeClr val="tx1">
                  <a:lumMod val="65000"/>
                  <a:lumOff val="3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14" name="任意多边形 13"/>
            <p:cNvSpPr/>
            <p:nvPr/>
          </p:nvSpPr>
          <p:spPr>
            <a:xfrm>
              <a:off x="5338907" y="1942131"/>
              <a:ext cx="1123427" cy="1611873"/>
            </a:xfrm>
            <a:custGeom>
              <a:avLst/>
              <a:gdLst>
                <a:gd name="connsiteX0" fmla="*/ 1261872 w 1261872"/>
                <a:gd name="connsiteY0" fmla="*/ 1810512 h 1810512"/>
                <a:gd name="connsiteX1" fmla="*/ 475488 w 1261872"/>
                <a:gd name="connsiteY1" fmla="*/ 1810512 h 1810512"/>
                <a:gd name="connsiteX2" fmla="*/ 0 w 1261872"/>
                <a:gd name="connsiteY2" fmla="*/ 0 h 1810512"/>
                <a:gd name="connsiteX3" fmla="*/ 749808 w 1261872"/>
                <a:gd name="connsiteY3" fmla="*/ 0 h 1810512"/>
                <a:gd name="connsiteX4" fmla="*/ 1261872 w 1261872"/>
                <a:gd name="connsiteY4" fmla="*/ 1810512 h 1810512"/>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261872" h="1810512">
                  <a:moveTo>
                    <a:pt x="1261872" y="1810512"/>
                  </a:moveTo>
                  <a:lnTo>
                    <a:pt x="475488" y="1810512"/>
                  </a:lnTo>
                  <a:lnTo>
                    <a:pt x="0" y="0"/>
                  </a:lnTo>
                  <a:lnTo>
                    <a:pt x="749808" y="0"/>
                  </a:lnTo>
                  <a:lnTo>
                    <a:pt x="1261872" y="1810512"/>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grpSp>
      <p:grpSp>
        <p:nvGrpSpPr>
          <p:cNvPr id="3" name="组合 40"/>
          <p:cNvGrpSpPr/>
          <p:nvPr/>
        </p:nvGrpSpPr>
        <p:grpSpPr>
          <a:xfrm>
            <a:off x="4572794" y="3856773"/>
            <a:ext cx="966369" cy="966499"/>
            <a:chOff x="6096000" y="5140776"/>
            <a:chExt cx="1288268" cy="1288268"/>
          </a:xfrm>
        </p:grpSpPr>
        <p:sp>
          <p:nvSpPr>
            <p:cNvPr id="18" name="任意多边形 17"/>
            <p:cNvSpPr/>
            <p:nvPr/>
          </p:nvSpPr>
          <p:spPr>
            <a:xfrm>
              <a:off x="6096000" y="5140776"/>
              <a:ext cx="1288268" cy="1288268"/>
            </a:xfrm>
            <a:custGeom>
              <a:avLst/>
              <a:gdLst>
                <a:gd name="connsiteX0" fmla="*/ 0 w 1447027"/>
                <a:gd name="connsiteY0" fmla="*/ 0 h 1447027"/>
                <a:gd name="connsiteX1" fmla="*/ 1447027 w 1447027"/>
                <a:gd name="connsiteY1" fmla="*/ 0 h 1447027"/>
                <a:gd name="connsiteX2" fmla="*/ 0 w 1447027"/>
                <a:gd name="connsiteY2" fmla="*/ 1447027 h 1447027"/>
                <a:gd name="connsiteX3" fmla="*/ 0 w 1447027"/>
                <a:gd name="connsiteY3" fmla="*/ 0 h 1447027"/>
              </a:gdLst>
              <a:ahLst/>
              <a:cxnLst>
                <a:cxn ang="0">
                  <a:pos x="connsiteX0" y="connsiteY0"/>
                </a:cxn>
                <a:cxn ang="0">
                  <a:pos x="connsiteX1" y="connsiteY1"/>
                </a:cxn>
                <a:cxn ang="0">
                  <a:pos x="connsiteX2" y="connsiteY2"/>
                </a:cxn>
                <a:cxn ang="0">
                  <a:pos x="connsiteX3" y="connsiteY3"/>
                </a:cxn>
              </a:cxnLst>
              <a:rect l="l" t="t" r="r" b="b"/>
              <a:pathLst>
                <a:path w="1447027" h="1447027">
                  <a:moveTo>
                    <a:pt x="0" y="0"/>
                  </a:moveTo>
                  <a:lnTo>
                    <a:pt x="1447027" y="0"/>
                  </a:lnTo>
                  <a:cubicBezTo>
                    <a:pt x="1447027" y="799171"/>
                    <a:pt x="799171" y="1447027"/>
                    <a:pt x="0" y="1447027"/>
                  </a:cubicBezTo>
                  <a:lnTo>
                    <a:pt x="0" y="0"/>
                  </a:lnTo>
                  <a:close/>
                </a:path>
              </a:pathLst>
            </a:cu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3" name="Freeform 22"/>
            <p:cNvSpPr>
              <a:spLocks noEditPoints="1"/>
            </p:cNvSpPr>
            <p:nvPr/>
          </p:nvSpPr>
          <p:spPr bwMode="auto">
            <a:xfrm>
              <a:off x="6477536" y="5446696"/>
              <a:ext cx="343851" cy="403799"/>
            </a:xfrm>
            <a:custGeom>
              <a:avLst/>
              <a:gdLst>
                <a:gd name="T0" fmla="*/ 90 w 641"/>
                <a:gd name="T1" fmla="*/ 424 h 748"/>
                <a:gd name="T2" fmla="*/ 158 w 641"/>
                <a:gd name="T3" fmla="*/ 424 h 748"/>
                <a:gd name="T4" fmla="*/ 205 w 641"/>
                <a:gd name="T5" fmla="*/ 408 h 748"/>
                <a:gd name="T6" fmla="*/ 291 w 641"/>
                <a:gd name="T7" fmla="*/ 588 h 748"/>
                <a:gd name="T8" fmla="*/ 312 w 641"/>
                <a:gd name="T9" fmla="*/ 475 h 748"/>
                <a:gd name="T10" fmla="*/ 297 w 641"/>
                <a:gd name="T11" fmla="*/ 468 h 748"/>
                <a:gd name="T12" fmla="*/ 298 w 641"/>
                <a:gd name="T13" fmla="*/ 452 h 748"/>
                <a:gd name="T14" fmla="*/ 360 w 641"/>
                <a:gd name="T15" fmla="*/ 452 h 748"/>
                <a:gd name="T16" fmla="*/ 360 w 641"/>
                <a:gd name="T17" fmla="*/ 468 h 748"/>
                <a:gd name="T18" fmla="*/ 346 w 641"/>
                <a:gd name="T19" fmla="*/ 475 h 748"/>
                <a:gd name="T20" fmla="*/ 365 w 641"/>
                <a:gd name="T21" fmla="*/ 583 h 748"/>
                <a:gd name="T22" fmla="*/ 439 w 641"/>
                <a:gd name="T23" fmla="*/ 415 h 748"/>
                <a:gd name="T24" fmla="*/ 482 w 641"/>
                <a:gd name="T25" fmla="*/ 420 h 748"/>
                <a:gd name="T26" fmla="*/ 545 w 641"/>
                <a:gd name="T27" fmla="*/ 420 h 748"/>
                <a:gd name="T28" fmla="*/ 632 w 641"/>
                <a:gd name="T29" fmla="*/ 691 h 748"/>
                <a:gd name="T30" fmla="*/ 544 w 641"/>
                <a:gd name="T31" fmla="*/ 722 h 748"/>
                <a:gd name="T32" fmla="*/ 532 w 641"/>
                <a:gd name="T33" fmla="*/ 681 h 748"/>
                <a:gd name="T34" fmla="*/ 504 w 641"/>
                <a:gd name="T35" fmla="*/ 729 h 748"/>
                <a:gd name="T36" fmla="*/ 123 w 641"/>
                <a:gd name="T37" fmla="*/ 731 h 748"/>
                <a:gd name="T38" fmla="*/ 94 w 641"/>
                <a:gd name="T39" fmla="*/ 681 h 748"/>
                <a:gd name="T40" fmla="*/ 81 w 641"/>
                <a:gd name="T41" fmla="*/ 724 h 748"/>
                <a:gd name="T42" fmla="*/ 0 w 641"/>
                <a:gd name="T43" fmla="*/ 691 h 748"/>
                <a:gd name="T44" fmla="*/ 90 w 641"/>
                <a:gd name="T45" fmla="*/ 424 h 748"/>
                <a:gd name="T46" fmla="*/ 185 w 641"/>
                <a:gd name="T47" fmla="*/ 289 h 748"/>
                <a:gd name="T48" fmla="*/ 185 w 641"/>
                <a:gd name="T49" fmla="*/ 289 h 748"/>
                <a:gd name="T50" fmla="*/ 163 w 641"/>
                <a:gd name="T51" fmla="*/ 264 h 748"/>
                <a:gd name="T52" fmla="*/ 155 w 641"/>
                <a:gd name="T53" fmla="*/ 214 h 748"/>
                <a:gd name="T54" fmla="*/ 155 w 641"/>
                <a:gd name="T55" fmla="*/ 207 h 748"/>
                <a:gd name="T56" fmla="*/ 160 w 641"/>
                <a:gd name="T57" fmla="*/ 204 h 748"/>
                <a:gd name="T58" fmla="*/ 164 w 641"/>
                <a:gd name="T59" fmla="*/ 202 h 748"/>
                <a:gd name="T60" fmla="*/ 199 w 641"/>
                <a:gd name="T61" fmla="*/ 47 h 748"/>
                <a:gd name="T62" fmla="*/ 423 w 641"/>
                <a:gd name="T63" fmla="*/ 43 h 748"/>
                <a:gd name="T64" fmla="*/ 466 w 641"/>
                <a:gd name="T65" fmla="*/ 200 h 748"/>
                <a:gd name="T66" fmla="*/ 472 w 641"/>
                <a:gd name="T67" fmla="*/ 204 h 748"/>
                <a:gd name="T68" fmla="*/ 478 w 641"/>
                <a:gd name="T69" fmla="*/ 207 h 748"/>
                <a:gd name="T70" fmla="*/ 478 w 641"/>
                <a:gd name="T71" fmla="*/ 214 h 748"/>
                <a:gd name="T72" fmla="*/ 471 w 641"/>
                <a:gd name="T73" fmla="*/ 263 h 748"/>
                <a:gd name="T74" fmla="*/ 449 w 641"/>
                <a:gd name="T75" fmla="*/ 288 h 748"/>
                <a:gd name="T76" fmla="*/ 328 w 641"/>
                <a:gd name="T77" fmla="*/ 397 h 748"/>
                <a:gd name="T78" fmla="*/ 299 w 641"/>
                <a:gd name="T79" fmla="*/ 395 h 748"/>
                <a:gd name="T80" fmla="*/ 185 w 641"/>
                <a:gd name="T81" fmla="*/ 289 h 74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641" h="748">
                  <a:moveTo>
                    <a:pt x="90" y="424"/>
                  </a:moveTo>
                  <a:cubicBezTo>
                    <a:pt x="114" y="424"/>
                    <a:pt x="137" y="424"/>
                    <a:pt x="158" y="424"/>
                  </a:cubicBezTo>
                  <a:cubicBezTo>
                    <a:pt x="178" y="425"/>
                    <a:pt x="194" y="421"/>
                    <a:pt x="205" y="408"/>
                  </a:cubicBezTo>
                  <a:lnTo>
                    <a:pt x="291" y="588"/>
                  </a:lnTo>
                  <a:lnTo>
                    <a:pt x="312" y="475"/>
                  </a:lnTo>
                  <a:lnTo>
                    <a:pt x="297" y="468"/>
                  </a:lnTo>
                  <a:lnTo>
                    <a:pt x="298" y="452"/>
                  </a:lnTo>
                  <a:lnTo>
                    <a:pt x="360" y="452"/>
                  </a:lnTo>
                  <a:lnTo>
                    <a:pt x="360" y="468"/>
                  </a:lnTo>
                  <a:lnTo>
                    <a:pt x="346" y="475"/>
                  </a:lnTo>
                  <a:lnTo>
                    <a:pt x="365" y="583"/>
                  </a:lnTo>
                  <a:lnTo>
                    <a:pt x="439" y="415"/>
                  </a:lnTo>
                  <a:cubicBezTo>
                    <a:pt x="450" y="420"/>
                    <a:pt x="464" y="422"/>
                    <a:pt x="482" y="420"/>
                  </a:cubicBezTo>
                  <a:cubicBezTo>
                    <a:pt x="502" y="420"/>
                    <a:pt x="523" y="420"/>
                    <a:pt x="545" y="420"/>
                  </a:cubicBezTo>
                  <a:cubicBezTo>
                    <a:pt x="604" y="475"/>
                    <a:pt x="641" y="606"/>
                    <a:pt x="632" y="691"/>
                  </a:cubicBezTo>
                  <a:cubicBezTo>
                    <a:pt x="614" y="704"/>
                    <a:pt x="583" y="714"/>
                    <a:pt x="544" y="722"/>
                  </a:cubicBezTo>
                  <a:lnTo>
                    <a:pt x="532" y="681"/>
                  </a:lnTo>
                  <a:lnTo>
                    <a:pt x="504" y="729"/>
                  </a:lnTo>
                  <a:cubicBezTo>
                    <a:pt x="390" y="746"/>
                    <a:pt x="233" y="748"/>
                    <a:pt x="123" y="731"/>
                  </a:cubicBezTo>
                  <a:lnTo>
                    <a:pt x="94" y="681"/>
                  </a:lnTo>
                  <a:lnTo>
                    <a:pt x="81" y="724"/>
                  </a:lnTo>
                  <a:cubicBezTo>
                    <a:pt x="43" y="716"/>
                    <a:pt x="14" y="705"/>
                    <a:pt x="0" y="691"/>
                  </a:cubicBezTo>
                  <a:cubicBezTo>
                    <a:pt x="1" y="616"/>
                    <a:pt x="15" y="489"/>
                    <a:pt x="90" y="424"/>
                  </a:cubicBezTo>
                  <a:close/>
                  <a:moveTo>
                    <a:pt x="185" y="289"/>
                  </a:moveTo>
                  <a:lnTo>
                    <a:pt x="185" y="289"/>
                  </a:lnTo>
                  <a:cubicBezTo>
                    <a:pt x="175" y="284"/>
                    <a:pt x="168" y="275"/>
                    <a:pt x="163" y="264"/>
                  </a:cubicBezTo>
                  <a:cubicBezTo>
                    <a:pt x="157" y="251"/>
                    <a:pt x="155" y="234"/>
                    <a:pt x="155" y="214"/>
                  </a:cubicBezTo>
                  <a:lnTo>
                    <a:pt x="155" y="207"/>
                  </a:lnTo>
                  <a:lnTo>
                    <a:pt x="160" y="204"/>
                  </a:lnTo>
                  <a:cubicBezTo>
                    <a:pt x="162" y="203"/>
                    <a:pt x="163" y="202"/>
                    <a:pt x="164" y="202"/>
                  </a:cubicBezTo>
                  <a:cubicBezTo>
                    <a:pt x="152" y="117"/>
                    <a:pt x="162" y="78"/>
                    <a:pt x="199" y="47"/>
                  </a:cubicBezTo>
                  <a:cubicBezTo>
                    <a:pt x="256" y="0"/>
                    <a:pt x="365" y="0"/>
                    <a:pt x="423" y="43"/>
                  </a:cubicBezTo>
                  <a:cubicBezTo>
                    <a:pt x="463" y="72"/>
                    <a:pt x="477" y="123"/>
                    <a:pt x="466" y="200"/>
                  </a:cubicBezTo>
                  <a:cubicBezTo>
                    <a:pt x="468" y="201"/>
                    <a:pt x="470" y="202"/>
                    <a:pt x="472" y="204"/>
                  </a:cubicBezTo>
                  <a:lnTo>
                    <a:pt x="478" y="207"/>
                  </a:lnTo>
                  <a:lnTo>
                    <a:pt x="478" y="214"/>
                  </a:lnTo>
                  <a:cubicBezTo>
                    <a:pt x="478" y="233"/>
                    <a:pt x="476" y="250"/>
                    <a:pt x="471" y="263"/>
                  </a:cubicBezTo>
                  <a:cubicBezTo>
                    <a:pt x="466" y="275"/>
                    <a:pt x="459" y="283"/>
                    <a:pt x="449" y="288"/>
                  </a:cubicBezTo>
                  <a:cubicBezTo>
                    <a:pt x="434" y="338"/>
                    <a:pt x="381" y="392"/>
                    <a:pt x="328" y="397"/>
                  </a:cubicBezTo>
                  <a:cubicBezTo>
                    <a:pt x="319" y="398"/>
                    <a:pt x="308" y="398"/>
                    <a:pt x="299" y="395"/>
                  </a:cubicBezTo>
                  <a:cubicBezTo>
                    <a:pt x="241" y="374"/>
                    <a:pt x="203" y="350"/>
                    <a:pt x="185" y="289"/>
                  </a:cubicBezTo>
                  <a:close/>
                </a:path>
              </a:pathLst>
            </a:custGeom>
            <a:solidFill>
              <a:srgbClr val="FDFDFD"/>
            </a:solidFill>
            <a:ln>
              <a:noFill/>
            </a:ln>
          </p:spPr>
          <p:txBody>
            <a:bodyPr vert="horz" wrap="square" lIns="91440" tIns="45720" rIns="91440" bIns="45720" numCol="1" anchor="t" anchorCtr="0" compatLnSpc="1"/>
            <a:lstStyle/>
            <a:p>
              <a:endParaRPr lang="zh-CN" altLang="en-US"/>
            </a:p>
          </p:txBody>
        </p:sp>
      </p:grpSp>
      <p:grpSp>
        <p:nvGrpSpPr>
          <p:cNvPr id="4" name="组合 2"/>
          <p:cNvGrpSpPr/>
          <p:nvPr/>
        </p:nvGrpSpPr>
        <p:grpSpPr>
          <a:xfrm>
            <a:off x="3606426" y="2890275"/>
            <a:ext cx="966369" cy="966499"/>
            <a:chOff x="4807732" y="3852509"/>
            <a:chExt cx="1288268" cy="1288268"/>
          </a:xfrm>
        </p:grpSpPr>
        <p:sp>
          <p:nvSpPr>
            <p:cNvPr id="15" name="任意多边形 14"/>
            <p:cNvSpPr/>
            <p:nvPr/>
          </p:nvSpPr>
          <p:spPr>
            <a:xfrm>
              <a:off x="4807732" y="3852509"/>
              <a:ext cx="1288268" cy="1288268"/>
            </a:xfrm>
            <a:custGeom>
              <a:avLst/>
              <a:gdLst>
                <a:gd name="connsiteX0" fmla="*/ 1447027 w 1447027"/>
                <a:gd name="connsiteY0" fmla="*/ 0 h 1447027"/>
                <a:gd name="connsiteX1" fmla="*/ 1447027 w 1447027"/>
                <a:gd name="connsiteY1" fmla="*/ 1447027 h 1447027"/>
                <a:gd name="connsiteX2" fmla="*/ 0 w 1447027"/>
                <a:gd name="connsiteY2" fmla="*/ 1447027 h 1447027"/>
                <a:gd name="connsiteX3" fmla="*/ 1447027 w 1447027"/>
                <a:gd name="connsiteY3" fmla="*/ 0 h 1447027"/>
              </a:gdLst>
              <a:ahLst/>
              <a:cxnLst>
                <a:cxn ang="0">
                  <a:pos x="connsiteX0" y="connsiteY0"/>
                </a:cxn>
                <a:cxn ang="0">
                  <a:pos x="connsiteX1" y="connsiteY1"/>
                </a:cxn>
                <a:cxn ang="0">
                  <a:pos x="connsiteX2" y="connsiteY2"/>
                </a:cxn>
                <a:cxn ang="0">
                  <a:pos x="connsiteX3" y="connsiteY3"/>
                </a:cxn>
              </a:cxnLst>
              <a:rect l="l" t="t" r="r" b="b"/>
              <a:pathLst>
                <a:path w="1447027" h="1447027">
                  <a:moveTo>
                    <a:pt x="1447027" y="0"/>
                  </a:moveTo>
                  <a:lnTo>
                    <a:pt x="1447027" y="1447027"/>
                  </a:lnTo>
                  <a:lnTo>
                    <a:pt x="0" y="1447027"/>
                  </a:lnTo>
                  <a:cubicBezTo>
                    <a:pt x="0" y="647856"/>
                    <a:pt x="647856" y="0"/>
                    <a:pt x="1447027" y="0"/>
                  </a:cubicBez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prstClr val="white"/>
                </a:solidFill>
              </a:endParaRPr>
            </a:p>
          </p:txBody>
        </p:sp>
        <p:sp>
          <p:nvSpPr>
            <p:cNvPr id="34" name="Freeform 14"/>
            <p:cNvSpPr>
              <a:spLocks noEditPoints="1"/>
            </p:cNvSpPr>
            <p:nvPr/>
          </p:nvSpPr>
          <p:spPr bwMode="auto">
            <a:xfrm>
              <a:off x="5352490" y="4371218"/>
              <a:ext cx="388902" cy="387335"/>
            </a:xfrm>
            <a:custGeom>
              <a:avLst/>
              <a:gdLst>
                <a:gd name="T0" fmla="*/ 359 w 605"/>
                <a:gd name="T1" fmla="*/ 39 h 602"/>
                <a:gd name="T2" fmla="*/ 462 w 605"/>
                <a:gd name="T3" fmla="*/ 85 h 602"/>
                <a:gd name="T4" fmla="*/ 537 w 605"/>
                <a:gd name="T5" fmla="*/ 168 h 602"/>
                <a:gd name="T6" fmla="*/ 572 w 605"/>
                <a:gd name="T7" fmla="*/ 275 h 602"/>
                <a:gd name="T8" fmla="*/ 560 w 605"/>
                <a:gd name="T9" fmla="*/ 387 h 602"/>
                <a:gd name="T10" fmla="*/ 504 w 605"/>
                <a:gd name="T11" fmla="*/ 484 h 602"/>
                <a:gd name="T12" fmla="*/ 413 w 605"/>
                <a:gd name="T13" fmla="*/ 551 h 602"/>
                <a:gd name="T14" fmla="*/ 303 w 605"/>
                <a:gd name="T15" fmla="*/ 574 h 602"/>
                <a:gd name="T16" fmla="*/ 193 w 605"/>
                <a:gd name="T17" fmla="*/ 551 h 602"/>
                <a:gd name="T18" fmla="*/ 102 w 605"/>
                <a:gd name="T19" fmla="*/ 484 h 602"/>
                <a:gd name="T20" fmla="*/ 46 w 605"/>
                <a:gd name="T21" fmla="*/ 387 h 602"/>
                <a:gd name="T22" fmla="*/ 34 w 605"/>
                <a:gd name="T23" fmla="*/ 275 h 602"/>
                <a:gd name="T24" fmla="*/ 69 w 605"/>
                <a:gd name="T25" fmla="*/ 168 h 602"/>
                <a:gd name="T26" fmla="*/ 144 w 605"/>
                <a:gd name="T27" fmla="*/ 85 h 602"/>
                <a:gd name="T28" fmla="*/ 247 w 605"/>
                <a:gd name="T29" fmla="*/ 39 h 602"/>
                <a:gd name="T30" fmla="*/ 359 w 605"/>
                <a:gd name="T31" fmla="*/ 39 h 602"/>
                <a:gd name="T32" fmla="*/ 376 w 605"/>
                <a:gd name="T33" fmla="*/ 379 h 602"/>
                <a:gd name="T34" fmla="*/ 376 w 605"/>
                <a:gd name="T35" fmla="*/ 379 h 602"/>
                <a:gd name="T36" fmla="*/ 412 w 605"/>
                <a:gd name="T37" fmla="*/ 419 h 602"/>
                <a:gd name="T38" fmla="*/ 397 w 605"/>
                <a:gd name="T39" fmla="*/ 332 h 602"/>
                <a:gd name="T40" fmla="*/ 376 w 605"/>
                <a:gd name="T41" fmla="*/ 379 h 602"/>
                <a:gd name="T42" fmla="*/ 186 w 605"/>
                <a:gd name="T43" fmla="*/ 222 h 602"/>
                <a:gd name="T44" fmla="*/ 186 w 605"/>
                <a:gd name="T45" fmla="*/ 222 h 602"/>
                <a:gd name="T46" fmla="*/ 221 w 605"/>
                <a:gd name="T47" fmla="*/ 261 h 602"/>
                <a:gd name="T48" fmla="*/ 207 w 605"/>
                <a:gd name="T49" fmla="*/ 175 h 602"/>
                <a:gd name="T50" fmla="*/ 186 w 605"/>
                <a:gd name="T51" fmla="*/ 222 h 602"/>
                <a:gd name="T52" fmla="*/ 141 w 605"/>
                <a:gd name="T53" fmla="*/ 222 h 602"/>
                <a:gd name="T54" fmla="*/ 141 w 605"/>
                <a:gd name="T55" fmla="*/ 222 h 602"/>
                <a:gd name="T56" fmla="*/ 256 w 605"/>
                <a:gd name="T57" fmla="*/ 162 h 602"/>
                <a:gd name="T58" fmla="*/ 208 w 605"/>
                <a:gd name="T59" fmla="*/ 301 h 602"/>
                <a:gd name="T60" fmla="*/ 141 w 605"/>
                <a:gd name="T61" fmla="*/ 222 h 602"/>
                <a:gd name="T62" fmla="*/ 244 w 605"/>
                <a:gd name="T63" fmla="*/ 460 h 602"/>
                <a:gd name="T64" fmla="*/ 244 w 605"/>
                <a:gd name="T65" fmla="*/ 460 h 602"/>
                <a:gd name="T66" fmla="*/ 201 w 605"/>
                <a:gd name="T67" fmla="*/ 460 h 602"/>
                <a:gd name="T68" fmla="*/ 362 w 605"/>
                <a:gd name="T69" fmla="*/ 141 h 602"/>
                <a:gd name="T70" fmla="*/ 404 w 605"/>
                <a:gd name="T71" fmla="*/ 141 h 602"/>
                <a:gd name="T72" fmla="*/ 244 w 605"/>
                <a:gd name="T73" fmla="*/ 460 h 602"/>
                <a:gd name="T74" fmla="*/ 331 w 605"/>
                <a:gd name="T75" fmla="*/ 379 h 602"/>
                <a:gd name="T76" fmla="*/ 331 w 605"/>
                <a:gd name="T77" fmla="*/ 379 h 602"/>
                <a:gd name="T78" fmla="*/ 446 w 605"/>
                <a:gd name="T79" fmla="*/ 319 h 602"/>
                <a:gd name="T80" fmla="*/ 398 w 605"/>
                <a:gd name="T81" fmla="*/ 459 h 602"/>
                <a:gd name="T82" fmla="*/ 331 w 605"/>
                <a:gd name="T83" fmla="*/ 379 h 6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Lst>
              <a:rect l="0" t="0" r="r" b="b"/>
              <a:pathLst>
                <a:path w="605" h="602">
                  <a:moveTo>
                    <a:pt x="359" y="39"/>
                  </a:moveTo>
                  <a:cubicBezTo>
                    <a:pt x="435" y="31"/>
                    <a:pt x="417" y="22"/>
                    <a:pt x="462" y="85"/>
                  </a:cubicBezTo>
                  <a:cubicBezTo>
                    <a:pt x="535" y="108"/>
                    <a:pt x="521" y="93"/>
                    <a:pt x="537" y="168"/>
                  </a:cubicBezTo>
                  <a:cubicBezTo>
                    <a:pt x="594" y="219"/>
                    <a:pt x="588" y="200"/>
                    <a:pt x="572" y="275"/>
                  </a:cubicBezTo>
                  <a:cubicBezTo>
                    <a:pt x="603" y="345"/>
                    <a:pt x="605" y="325"/>
                    <a:pt x="560" y="387"/>
                  </a:cubicBezTo>
                  <a:cubicBezTo>
                    <a:pt x="560" y="464"/>
                    <a:pt x="570" y="446"/>
                    <a:pt x="504" y="484"/>
                  </a:cubicBezTo>
                  <a:cubicBezTo>
                    <a:pt x="473" y="555"/>
                    <a:pt x="489" y="543"/>
                    <a:pt x="413" y="551"/>
                  </a:cubicBezTo>
                  <a:cubicBezTo>
                    <a:pt x="356" y="602"/>
                    <a:pt x="376" y="598"/>
                    <a:pt x="303" y="574"/>
                  </a:cubicBezTo>
                  <a:cubicBezTo>
                    <a:pt x="230" y="598"/>
                    <a:pt x="250" y="602"/>
                    <a:pt x="193" y="551"/>
                  </a:cubicBezTo>
                  <a:cubicBezTo>
                    <a:pt x="116" y="543"/>
                    <a:pt x="133" y="555"/>
                    <a:pt x="102" y="484"/>
                  </a:cubicBezTo>
                  <a:cubicBezTo>
                    <a:pt x="35" y="446"/>
                    <a:pt x="45" y="464"/>
                    <a:pt x="46" y="387"/>
                  </a:cubicBezTo>
                  <a:cubicBezTo>
                    <a:pt x="0" y="325"/>
                    <a:pt x="2" y="345"/>
                    <a:pt x="34" y="275"/>
                  </a:cubicBezTo>
                  <a:cubicBezTo>
                    <a:pt x="18" y="200"/>
                    <a:pt x="11" y="219"/>
                    <a:pt x="69" y="168"/>
                  </a:cubicBezTo>
                  <a:cubicBezTo>
                    <a:pt x="84" y="93"/>
                    <a:pt x="71" y="108"/>
                    <a:pt x="144" y="85"/>
                  </a:cubicBezTo>
                  <a:cubicBezTo>
                    <a:pt x="189" y="22"/>
                    <a:pt x="170" y="31"/>
                    <a:pt x="247" y="39"/>
                  </a:cubicBezTo>
                  <a:cubicBezTo>
                    <a:pt x="313" y="0"/>
                    <a:pt x="293" y="0"/>
                    <a:pt x="359" y="39"/>
                  </a:cubicBezTo>
                  <a:close/>
                  <a:moveTo>
                    <a:pt x="376" y="379"/>
                  </a:moveTo>
                  <a:lnTo>
                    <a:pt x="376" y="379"/>
                  </a:lnTo>
                  <a:cubicBezTo>
                    <a:pt x="376" y="443"/>
                    <a:pt x="406" y="427"/>
                    <a:pt x="412" y="419"/>
                  </a:cubicBezTo>
                  <a:cubicBezTo>
                    <a:pt x="418" y="409"/>
                    <a:pt x="429" y="332"/>
                    <a:pt x="397" y="332"/>
                  </a:cubicBezTo>
                  <a:cubicBezTo>
                    <a:pt x="378" y="332"/>
                    <a:pt x="376" y="356"/>
                    <a:pt x="376" y="379"/>
                  </a:cubicBezTo>
                  <a:close/>
                  <a:moveTo>
                    <a:pt x="186" y="222"/>
                  </a:moveTo>
                  <a:lnTo>
                    <a:pt x="186" y="222"/>
                  </a:lnTo>
                  <a:cubicBezTo>
                    <a:pt x="186" y="286"/>
                    <a:pt x="217" y="268"/>
                    <a:pt x="221" y="261"/>
                  </a:cubicBezTo>
                  <a:cubicBezTo>
                    <a:pt x="228" y="251"/>
                    <a:pt x="238" y="175"/>
                    <a:pt x="207" y="175"/>
                  </a:cubicBezTo>
                  <a:cubicBezTo>
                    <a:pt x="188" y="175"/>
                    <a:pt x="186" y="199"/>
                    <a:pt x="186" y="222"/>
                  </a:cubicBezTo>
                  <a:close/>
                  <a:moveTo>
                    <a:pt x="141" y="222"/>
                  </a:moveTo>
                  <a:lnTo>
                    <a:pt x="141" y="222"/>
                  </a:lnTo>
                  <a:cubicBezTo>
                    <a:pt x="141" y="124"/>
                    <a:pt x="229" y="132"/>
                    <a:pt x="256" y="162"/>
                  </a:cubicBezTo>
                  <a:cubicBezTo>
                    <a:pt x="282" y="190"/>
                    <a:pt x="291" y="301"/>
                    <a:pt x="208" y="301"/>
                  </a:cubicBezTo>
                  <a:cubicBezTo>
                    <a:pt x="160" y="301"/>
                    <a:pt x="141" y="269"/>
                    <a:pt x="141" y="222"/>
                  </a:cubicBezTo>
                  <a:close/>
                  <a:moveTo>
                    <a:pt x="244" y="460"/>
                  </a:moveTo>
                  <a:lnTo>
                    <a:pt x="244" y="460"/>
                  </a:lnTo>
                  <a:cubicBezTo>
                    <a:pt x="230" y="460"/>
                    <a:pt x="216" y="460"/>
                    <a:pt x="201" y="460"/>
                  </a:cubicBezTo>
                  <a:cubicBezTo>
                    <a:pt x="255" y="354"/>
                    <a:pt x="309" y="247"/>
                    <a:pt x="362" y="141"/>
                  </a:cubicBezTo>
                  <a:cubicBezTo>
                    <a:pt x="376" y="141"/>
                    <a:pt x="390" y="141"/>
                    <a:pt x="404" y="141"/>
                  </a:cubicBezTo>
                  <a:cubicBezTo>
                    <a:pt x="351" y="247"/>
                    <a:pt x="298" y="354"/>
                    <a:pt x="244" y="460"/>
                  </a:cubicBezTo>
                  <a:close/>
                  <a:moveTo>
                    <a:pt x="331" y="379"/>
                  </a:moveTo>
                  <a:lnTo>
                    <a:pt x="331" y="379"/>
                  </a:lnTo>
                  <a:cubicBezTo>
                    <a:pt x="331" y="282"/>
                    <a:pt x="419" y="289"/>
                    <a:pt x="446" y="319"/>
                  </a:cubicBezTo>
                  <a:cubicBezTo>
                    <a:pt x="473" y="348"/>
                    <a:pt x="481" y="459"/>
                    <a:pt x="398" y="459"/>
                  </a:cubicBezTo>
                  <a:cubicBezTo>
                    <a:pt x="351" y="459"/>
                    <a:pt x="331" y="427"/>
                    <a:pt x="331" y="379"/>
                  </a:cubicBezTo>
                  <a:close/>
                </a:path>
              </a:pathLst>
            </a:custGeom>
            <a:solidFill>
              <a:srgbClr val="FDFDFD"/>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5" name="组合 41"/>
          <p:cNvGrpSpPr/>
          <p:nvPr/>
        </p:nvGrpSpPr>
        <p:grpSpPr>
          <a:xfrm>
            <a:off x="3606426" y="3856773"/>
            <a:ext cx="966369" cy="966499"/>
            <a:chOff x="4807732" y="5140776"/>
            <a:chExt cx="1288268" cy="1288268"/>
          </a:xfrm>
        </p:grpSpPr>
        <p:sp>
          <p:nvSpPr>
            <p:cNvPr id="17" name="任意多边形 16"/>
            <p:cNvSpPr/>
            <p:nvPr/>
          </p:nvSpPr>
          <p:spPr>
            <a:xfrm>
              <a:off x="4807732" y="5140776"/>
              <a:ext cx="1288268" cy="1288268"/>
            </a:xfrm>
            <a:custGeom>
              <a:avLst/>
              <a:gdLst>
                <a:gd name="connsiteX0" fmla="*/ 0 w 1447027"/>
                <a:gd name="connsiteY0" fmla="*/ 0 h 1447027"/>
                <a:gd name="connsiteX1" fmla="*/ 1447027 w 1447027"/>
                <a:gd name="connsiteY1" fmla="*/ 0 h 1447027"/>
                <a:gd name="connsiteX2" fmla="*/ 1447027 w 1447027"/>
                <a:gd name="connsiteY2" fmla="*/ 1447027 h 1447027"/>
                <a:gd name="connsiteX3" fmla="*/ 0 w 1447027"/>
                <a:gd name="connsiteY3" fmla="*/ 0 h 1447027"/>
              </a:gdLst>
              <a:ahLst/>
              <a:cxnLst>
                <a:cxn ang="0">
                  <a:pos x="connsiteX0" y="connsiteY0"/>
                </a:cxn>
                <a:cxn ang="0">
                  <a:pos x="connsiteX1" y="connsiteY1"/>
                </a:cxn>
                <a:cxn ang="0">
                  <a:pos x="connsiteX2" y="connsiteY2"/>
                </a:cxn>
                <a:cxn ang="0">
                  <a:pos x="connsiteX3" y="connsiteY3"/>
                </a:cxn>
              </a:cxnLst>
              <a:rect l="l" t="t" r="r" b="b"/>
              <a:pathLst>
                <a:path w="1447027" h="1447027">
                  <a:moveTo>
                    <a:pt x="0" y="0"/>
                  </a:moveTo>
                  <a:lnTo>
                    <a:pt x="1447027" y="0"/>
                  </a:lnTo>
                  <a:lnTo>
                    <a:pt x="1447027" y="1447027"/>
                  </a:lnTo>
                  <a:cubicBezTo>
                    <a:pt x="647856" y="1447027"/>
                    <a:pt x="0" y="799171"/>
                    <a:pt x="0" y="0"/>
                  </a:cubicBezTo>
                  <a:close/>
                </a:path>
              </a:pathLst>
            </a:cu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5" name="Freeform 26"/>
            <p:cNvSpPr>
              <a:spLocks noEditPoints="1"/>
            </p:cNvSpPr>
            <p:nvPr/>
          </p:nvSpPr>
          <p:spPr bwMode="auto">
            <a:xfrm>
              <a:off x="5492525" y="5490887"/>
              <a:ext cx="300218" cy="315418"/>
            </a:xfrm>
            <a:custGeom>
              <a:avLst/>
              <a:gdLst>
                <a:gd name="T0" fmla="*/ 139 w 577"/>
                <a:gd name="T1" fmla="*/ 87 h 609"/>
                <a:gd name="T2" fmla="*/ 27 w 577"/>
                <a:gd name="T3" fmla="*/ 87 h 609"/>
                <a:gd name="T4" fmla="*/ 27 w 577"/>
                <a:gd name="T5" fmla="*/ 48 h 609"/>
                <a:gd name="T6" fmla="*/ 139 w 577"/>
                <a:gd name="T7" fmla="*/ 48 h 609"/>
                <a:gd name="T8" fmla="*/ 139 w 577"/>
                <a:gd name="T9" fmla="*/ 87 h 609"/>
                <a:gd name="T10" fmla="*/ 139 w 577"/>
                <a:gd name="T11" fmla="*/ 179 h 609"/>
                <a:gd name="T12" fmla="*/ 27 w 577"/>
                <a:gd name="T13" fmla="*/ 179 h 609"/>
                <a:gd name="T14" fmla="*/ 27 w 577"/>
                <a:gd name="T15" fmla="*/ 140 h 609"/>
                <a:gd name="T16" fmla="*/ 139 w 577"/>
                <a:gd name="T17" fmla="*/ 140 h 609"/>
                <a:gd name="T18" fmla="*/ 139 w 577"/>
                <a:gd name="T19" fmla="*/ 179 h 609"/>
                <a:gd name="T20" fmla="*/ 139 w 577"/>
                <a:gd name="T21" fmla="*/ 271 h 609"/>
                <a:gd name="T22" fmla="*/ 27 w 577"/>
                <a:gd name="T23" fmla="*/ 271 h 609"/>
                <a:gd name="T24" fmla="*/ 27 w 577"/>
                <a:gd name="T25" fmla="*/ 232 h 609"/>
                <a:gd name="T26" fmla="*/ 139 w 577"/>
                <a:gd name="T27" fmla="*/ 232 h 609"/>
                <a:gd name="T28" fmla="*/ 139 w 577"/>
                <a:gd name="T29" fmla="*/ 271 h 609"/>
                <a:gd name="T30" fmla="*/ 0 w 577"/>
                <a:gd name="T31" fmla="*/ 609 h 609"/>
                <a:gd name="T32" fmla="*/ 166 w 577"/>
                <a:gd name="T33" fmla="*/ 609 h 609"/>
                <a:gd name="T34" fmla="*/ 166 w 577"/>
                <a:gd name="T35" fmla="*/ 0 h 609"/>
                <a:gd name="T36" fmla="*/ 0 w 577"/>
                <a:gd name="T37" fmla="*/ 0 h 609"/>
                <a:gd name="T38" fmla="*/ 0 w 577"/>
                <a:gd name="T39" fmla="*/ 609 h 609"/>
                <a:gd name="T40" fmla="*/ 344 w 577"/>
                <a:gd name="T41" fmla="*/ 87 h 609"/>
                <a:gd name="T42" fmla="*/ 232 w 577"/>
                <a:gd name="T43" fmla="*/ 87 h 609"/>
                <a:gd name="T44" fmla="*/ 232 w 577"/>
                <a:gd name="T45" fmla="*/ 48 h 609"/>
                <a:gd name="T46" fmla="*/ 344 w 577"/>
                <a:gd name="T47" fmla="*/ 48 h 609"/>
                <a:gd name="T48" fmla="*/ 344 w 577"/>
                <a:gd name="T49" fmla="*/ 87 h 609"/>
                <a:gd name="T50" fmla="*/ 344 w 577"/>
                <a:gd name="T51" fmla="*/ 179 h 609"/>
                <a:gd name="T52" fmla="*/ 232 w 577"/>
                <a:gd name="T53" fmla="*/ 179 h 609"/>
                <a:gd name="T54" fmla="*/ 232 w 577"/>
                <a:gd name="T55" fmla="*/ 140 h 609"/>
                <a:gd name="T56" fmla="*/ 344 w 577"/>
                <a:gd name="T57" fmla="*/ 140 h 609"/>
                <a:gd name="T58" fmla="*/ 344 w 577"/>
                <a:gd name="T59" fmla="*/ 179 h 609"/>
                <a:gd name="T60" fmla="*/ 344 w 577"/>
                <a:gd name="T61" fmla="*/ 271 h 609"/>
                <a:gd name="T62" fmla="*/ 232 w 577"/>
                <a:gd name="T63" fmla="*/ 271 h 609"/>
                <a:gd name="T64" fmla="*/ 232 w 577"/>
                <a:gd name="T65" fmla="*/ 232 h 609"/>
                <a:gd name="T66" fmla="*/ 344 w 577"/>
                <a:gd name="T67" fmla="*/ 232 h 609"/>
                <a:gd name="T68" fmla="*/ 344 w 577"/>
                <a:gd name="T69" fmla="*/ 271 h 609"/>
                <a:gd name="T70" fmla="*/ 205 w 577"/>
                <a:gd name="T71" fmla="*/ 609 h 609"/>
                <a:gd name="T72" fmla="*/ 371 w 577"/>
                <a:gd name="T73" fmla="*/ 609 h 609"/>
                <a:gd name="T74" fmla="*/ 371 w 577"/>
                <a:gd name="T75" fmla="*/ 0 h 609"/>
                <a:gd name="T76" fmla="*/ 205 w 577"/>
                <a:gd name="T77" fmla="*/ 0 h 609"/>
                <a:gd name="T78" fmla="*/ 205 w 577"/>
                <a:gd name="T79" fmla="*/ 609 h 609"/>
                <a:gd name="T80" fmla="*/ 549 w 577"/>
                <a:gd name="T81" fmla="*/ 87 h 609"/>
                <a:gd name="T82" fmla="*/ 437 w 577"/>
                <a:gd name="T83" fmla="*/ 87 h 609"/>
                <a:gd name="T84" fmla="*/ 437 w 577"/>
                <a:gd name="T85" fmla="*/ 48 h 609"/>
                <a:gd name="T86" fmla="*/ 549 w 577"/>
                <a:gd name="T87" fmla="*/ 48 h 609"/>
                <a:gd name="T88" fmla="*/ 549 w 577"/>
                <a:gd name="T89" fmla="*/ 87 h 609"/>
                <a:gd name="T90" fmla="*/ 549 w 577"/>
                <a:gd name="T91" fmla="*/ 179 h 609"/>
                <a:gd name="T92" fmla="*/ 437 w 577"/>
                <a:gd name="T93" fmla="*/ 179 h 609"/>
                <a:gd name="T94" fmla="*/ 437 w 577"/>
                <a:gd name="T95" fmla="*/ 140 h 609"/>
                <a:gd name="T96" fmla="*/ 549 w 577"/>
                <a:gd name="T97" fmla="*/ 140 h 609"/>
                <a:gd name="T98" fmla="*/ 549 w 577"/>
                <a:gd name="T99" fmla="*/ 179 h 609"/>
                <a:gd name="T100" fmla="*/ 549 w 577"/>
                <a:gd name="T101" fmla="*/ 271 h 609"/>
                <a:gd name="T102" fmla="*/ 437 w 577"/>
                <a:gd name="T103" fmla="*/ 271 h 609"/>
                <a:gd name="T104" fmla="*/ 437 w 577"/>
                <a:gd name="T105" fmla="*/ 232 h 609"/>
                <a:gd name="T106" fmla="*/ 549 w 577"/>
                <a:gd name="T107" fmla="*/ 232 h 609"/>
                <a:gd name="T108" fmla="*/ 549 w 577"/>
                <a:gd name="T109" fmla="*/ 271 h 609"/>
                <a:gd name="T110" fmla="*/ 410 w 577"/>
                <a:gd name="T111" fmla="*/ 609 h 609"/>
                <a:gd name="T112" fmla="*/ 577 w 577"/>
                <a:gd name="T113" fmla="*/ 609 h 609"/>
                <a:gd name="T114" fmla="*/ 577 w 577"/>
                <a:gd name="T115" fmla="*/ 0 h 609"/>
                <a:gd name="T116" fmla="*/ 410 w 577"/>
                <a:gd name="T117" fmla="*/ 0 h 609"/>
                <a:gd name="T118" fmla="*/ 410 w 577"/>
                <a:gd name="T119" fmla="*/ 609 h 60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Lst>
              <a:rect l="0" t="0" r="r" b="b"/>
              <a:pathLst>
                <a:path w="577" h="609">
                  <a:moveTo>
                    <a:pt x="139" y="87"/>
                  </a:moveTo>
                  <a:lnTo>
                    <a:pt x="27" y="87"/>
                  </a:lnTo>
                  <a:lnTo>
                    <a:pt x="27" y="48"/>
                  </a:lnTo>
                  <a:lnTo>
                    <a:pt x="139" y="48"/>
                  </a:lnTo>
                  <a:lnTo>
                    <a:pt x="139" y="87"/>
                  </a:lnTo>
                  <a:close/>
                  <a:moveTo>
                    <a:pt x="139" y="179"/>
                  </a:moveTo>
                  <a:lnTo>
                    <a:pt x="27" y="179"/>
                  </a:lnTo>
                  <a:lnTo>
                    <a:pt x="27" y="140"/>
                  </a:lnTo>
                  <a:lnTo>
                    <a:pt x="139" y="140"/>
                  </a:lnTo>
                  <a:lnTo>
                    <a:pt x="139" y="179"/>
                  </a:lnTo>
                  <a:close/>
                  <a:moveTo>
                    <a:pt x="139" y="271"/>
                  </a:moveTo>
                  <a:lnTo>
                    <a:pt x="27" y="271"/>
                  </a:lnTo>
                  <a:lnTo>
                    <a:pt x="27" y="232"/>
                  </a:lnTo>
                  <a:lnTo>
                    <a:pt x="139" y="232"/>
                  </a:lnTo>
                  <a:lnTo>
                    <a:pt x="139" y="271"/>
                  </a:lnTo>
                  <a:close/>
                  <a:moveTo>
                    <a:pt x="0" y="609"/>
                  </a:moveTo>
                  <a:lnTo>
                    <a:pt x="166" y="609"/>
                  </a:lnTo>
                  <a:lnTo>
                    <a:pt x="166" y="0"/>
                  </a:lnTo>
                  <a:lnTo>
                    <a:pt x="0" y="0"/>
                  </a:lnTo>
                  <a:lnTo>
                    <a:pt x="0" y="609"/>
                  </a:lnTo>
                  <a:close/>
                  <a:moveTo>
                    <a:pt x="344" y="87"/>
                  </a:moveTo>
                  <a:lnTo>
                    <a:pt x="232" y="87"/>
                  </a:lnTo>
                  <a:lnTo>
                    <a:pt x="232" y="48"/>
                  </a:lnTo>
                  <a:lnTo>
                    <a:pt x="344" y="48"/>
                  </a:lnTo>
                  <a:lnTo>
                    <a:pt x="344" y="87"/>
                  </a:lnTo>
                  <a:close/>
                  <a:moveTo>
                    <a:pt x="344" y="179"/>
                  </a:moveTo>
                  <a:lnTo>
                    <a:pt x="232" y="179"/>
                  </a:lnTo>
                  <a:lnTo>
                    <a:pt x="232" y="140"/>
                  </a:lnTo>
                  <a:lnTo>
                    <a:pt x="344" y="140"/>
                  </a:lnTo>
                  <a:lnTo>
                    <a:pt x="344" y="179"/>
                  </a:lnTo>
                  <a:close/>
                  <a:moveTo>
                    <a:pt x="344" y="271"/>
                  </a:moveTo>
                  <a:lnTo>
                    <a:pt x="232" y="271"/>
                  </a:lnTo>
                  <a:lnTo>
                    <a:pt x="232" y="232"/>
                  </a:lnTo>
                  <a:lnTo>
                    <a:pt x="344" y="232"/>
                  </a:lnTo>
                  <a:lnTo>
                    <a:pt x="344" y="271"/>
                  </a:lnTo>
                  <a:close/>
                  <a:moveTo>
                    <a:pt x="205" y="609"/>
                  </a:moveTo>
                  <a:lnTo>
                    <a:pt x="371" y="609"/>
                  </a:lnTo>
                  <a:lnTo>
                    <a:pt x="371" y="0"/>
                  </a:lnTo>
                  <a:lnTo>
                    <a:pt x="205" y="0"/>
                  </a:lnTo>
                  <a:lnTo>
                    <a:pt x="205" y="609"/>
                  </a:lnTo>
                  <a:close/>
                  <a:moveTo>
                    <a:pt x="549" y="87"/>
                  </a:moveTo>
                  <a:lnTo>
                    <a:pt x="437" y="87"/>
                  </a:lnTo>
                  <a:lnTo>
                    <a:pt x="437" y="48"/>
                  </a:lnTo>
                  <a:lnTo>
                    <a:pt x="549" y="48"/>
                  </a:lnTo>
                  <a:lnTo>
                    <a:pt x="549" y="87"/>
                  </a:lnTo>
                  <a:close/>
                  <a:moveTo>
                    <a:pt x="549" y="179"/>
                  </a:moveTo>
                  <a:lnTo>
                    <a:pt x="437" y="179"/>
                  </a:lnTo>
                  <a:lnTo>
                    <a:pt x="437" y="140"/>
                  </a:lnTo>
                  <a:lnTo>
                    <a:pt x="549" y="140"/>
                  </a:lnTo>
                  <a:lnTo>
                    <a:pt x="549" y="179"/>
                  </a:lnTo>
                  <a:close/>
                  <a:moveTo>
                    <a:pt x="549" y="271"/>
                  </a:moveTo>
                  <a:lnTo>
                    <a:pt x="437" y="271"/>
                  </a:lnTo>
                  <a:lnTo>
                    <a:pt x="437" y="232"/>
                  </a:lnTo>
                  <a:lnTo>
                    <a:pt x="549" y="232"/>
                  </a:lnTo>
                  <a:lnTo>
                    <a:pt x="549" y="271"/>
                  </a:lnTo>
                  <a:close/>
                  <a:moveTo>
                    <a:pt x="410" y="609"/>
                  </a:moveTo>
                  <a:lnTo>
                    <a:pt x="577" y="609"/>
                  </a:lnTo>
                  <a:lnTo>
                    <a:pt x="577" y="0"/>
                  </a:lnTo>
                  <a:lnTo>
                    <a:pt x="410" y="0"/>
                  </a:lnTo>
                  <a:lnTo>
                    <a:pt x="410" y="609"/>
                  </a:lnTo>
                  <a:close/>
                </a:path>
              </a:pathLst>
            </a:custGeom>
            <a:solidFill>
              <a:srgbClr val="FDFDFD"/>
            </a:solidFill>
            <a:ln>
              <a:noFill/>
            </a:ln>
          </p:spPr>
          <p:txBody>
            <a:bodyPr vert="horz" wrap="square" lIns="91440" tIns="45720" rIns="91440" bIns="45720" numCol="1" anchor="t" anchorCtr="0" compatLnSpc="1"/>
            <a:lstStyle/>
            <a:p>
              <a:endParaRPr lang="zh-CN" altLang="en-US">
                <a:solidFill>
                  <a:schemeClr val="accent2"/>
                </a:solidFill>
              </a:endParaRPr>
            </a:p>
          </p:txBody>
        </p:sp>
      </p:grpSp>
      <p:grpSp>
        <p:nvGrpSpPr>
          <p:cNvPr id="6" name="组合 3"/>
          <p:cNvGrpSpPr/>
          <p:nvPr/>
        </p:nvGrpSpPr>
        <p:grpSpPr>
          <a:xfrm>
            <a:off x="4572794" y="2890275"/>
            <a:ext cx="966369" cy="966499"/>
            <a:chOff x="6096000" y="3852509"/>
            <a:chExt cx="1288268" cy="1288268"/>
          </a:xfrm>
        </p:grpSpPr>
        <p:sp>
          <p:nvSpPr>
            <p:cNvPr id="16" name="任意多边形 15"/>
            <p:cNvSpPr/>
            <p:nvPr/>
          </p:nvSpPr>
          <p:spPr>
            <a:xfrm>
              <a:off x="6096000" y="3852509"/>
              <a:ext cx="1288268" cy="1288268"/>
            </a:xfrm>
            <a:custGeom>
              <a:avLst/>
              <a:gdLst>
                <a:gd name="connsiteX0" fmla="*/ 0 w 1447027"/>
                <a:gd name="connsiteY0" fmla="*/ 0 h 1447027"/>
                <a:gd name="connsiteX1" fmla="*/ 1447027 w 1447027"/>
                <a:gd name="connsiteY1" fmla="*/ 1447027 h 1447027"/>
                <a:gd name="connsiteX2" fmla="*/ 0 w 1447027"/>
                <a:gd name="connsiteY2" fmla="*/ 1447027 h 1447027"/>
                <a:gd name="connsiteX3" fmla="*/ 0 w 1447027"/>
                <a:gd name="connsiteY3" fmla="*/ 0 h 1447027"/>
              </a:gdLst>
              <a:ahLst/>
              <a:cxnLst>
                <a:cxn ang="0">
                  <a:pos x="connsiteX0" y="connsiteY0"/>
                </a:cxn>
                <a:cxn ang="0">
                  <a:pos x="connsiteX1" y="connsiteY1"/>
                </a:cxn>
                <a:cxn ang="0">
                  <a:pos x="connsiteX2" y="connsiteY2"/>
                </a:cxn>
                <a:cxn ang="0">
                  <a:pos x="connsiteX3" y="connsiteY3"/>
                </a:cxn>
              </a:cxnLst>
              <a:rect l="l" t="t" r="r" b="b"/>
              <a:pathLst>
                <a:path w="1447027" h="1447027">
                  <a:moveTo>
                    <a:pt x="0" y="0"/>
                  </a:moveTo>
                  <a:cubicBezTo>
                    <a:pt x="799171" y="0"/>
                    <a:pt x="1447027" y="647856"/>
                    <a:pt x="1447027" y="1447027"/>
                  </a:cubicBezTo>
                  <a:lnTo>
                    <a:pt x="0" y="1447027"/>
                  </a:lnTo>
                  <a:lnTo>
                    <a:pt x="0" y="0"/>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prstClr val="white"/>
                </a:solidFill>
              </a:endParaRPr>
            </a:p>
          </p:txBody>
        </p:sp>
        <p:sp>
          <p:nvSpPr>
            <p:cNvPr id="36" name="Freeform 33"/>
            <p:cNvSpPr>
              <a:spLocks noEditPoints="1"/>
            </p:cNvSpPr>
            <p:nvPr/>
          </p:nvSpPr>
          <p:spPr bwMode="auto">
            <a:xfrm>
              <a:off x="6402655" y="4410523"/>
              <a:ext cx="412423" cy="387334"/>
            </a:xfrm>
            <a:custGeom>
              <a:avLst/>
              <a:gdLst>
                <a:gd name="T0" fmla="*/ 21 w 643"/>
                <a:gd name="T1" fmla="*/ 477 h 603"/>
                <a:gd name="T2" fmla="*/ 459 w 643"/>
                <a:gd name="T3" fmla="*/ 359 h 603"/>
                <a:gd name="T4" fmla="*/ 420 w 643"/>
                <a:gd name="T5" fmla="*/ 494 h 603"/>
                <a:gd name="T6" fmla="*/ 407 w 643"/>
                <a:gd name="T7" fmla="*/ 377 h 603"/>
                <a:gd name="T8" fmla="*/ 408 w 643"/>
                <a:gd name="T9" fmla="*/ 272 h 603"/>
                <a:gd name="T10" fmla="*/ 397 w 643"/>
                <a:gd name="T11" fmla="*/ 276 h 603"/>
                <a:gd name="T12" fmla="*/ 405 w 643"/>
                <a:gd name="T13" fmla="*/ 292 h 603"/>
                <a:gd name="T14" fmla="*/ 415 w 643"/>
                <a:gd name="T15" fmla="*/ 288 h 603"/>
                <a:gd name="T16" fmla="*/ 356 w 643"/>
                <a:gd name="T17" fmla="*/ 302 h 603"/>
                <a:gd name="T18" fmla="*/ 360 w 643"/>
                <a:gd name="T19" fmla="*/ 322 h 603"/>
                <a:gd name="T20" fmla="*/ 368 w 643"/>
                <a:gd name="T21" fmla="*/ 315 h 603"/>
                <a:gd name="T22" fmla="*/ 324 w 643"/>
                <a:gd name="T23" fmla="*/ 341 h 603"/>
                <a:gd name="T24" fmla="*/ 319 w 643"/>
                <a:gd name="T25" fmla="*/ 351 h 603"/>
                <a:gd name="T26" fmla="*/ 335 w 643"/>
                <a:gd name="T27" fmla="*/ 359 h 603"/>
                <a:gd name="T28" fmla="*/ 340 w 643"/>
                <a:gd name="T29" fmla="*/ 349 h 603"/>
                <a:gd name="T30" fmla="*/ 305 w 643"/>
                <a:gd name="T31" fmla="*/ 399 h 603"/>
                <a:gd name="T32" fmla="*/ 322 w 643"/>
                <a:gd name="T33" fmla="*/ 411 h 603"/>
                <a:gd name="T34" fmla="*/ 323 w 643"/>
                <a:gd name="T35" fmla="*/ 400 h 603"/>
                <a:gd name="T36" fmla="*/ 308 w 643"/>
                <a:gd name="T37" fmla="*/ 450 h 603"/>
                <a:gd name="T38" fmla="*/ 311 w 643"/>
                <a:gd name="T39" fmla="*/ 461 h 603"/>
                <a:gd name="T40" fmla="*/ 327 w 643"/>
                <a:gd name="T41" fmla="*/ 455 h 603"/>
                <a:gd name="T42" fmla="*/ 324 w 643"/>
                <a:gd name="T43" fmla="*/ 444 h 603"/>
                <a:gd name="T44" fmla="*/ 332 w 643"/>
                <a:gd name="T45" fmla="*/ 505 h 603"/>
                <a:gd name="T46" fmla="*/ 353 w 643"/>
                <a:gd name="T47" fmla="*/ 503 h 603"/>
                <a:gd name="T48" fmla="*/ 346 w 643"/>
                <a:gd name="T49" fmla="*/ 495 h 603"/>
                <a:gd name="T50" fmla="*/ 367 w 643"/>
                <a:gd name="T51" fmla="*/ 541 h 603"/>
                <a:gd name="T52" fmla="*/ 377 w 643"/>
                <a:gd name="T53" fmla="*/ 547 h 603"/>
                <a:gd name="T54" fmla="*/ 386 w 643"/>
                <a:gd name="T55" fmla="*/ 532 h 603"/>
                <a:gd name="T56" fmla="*/ 377 w 643"/>
                <a:gd name="T57" fmla="*/ 526 h 603"/>
                <a:gd name="T58" fmla="*/ 423 w 643"/>
                <a:gd name="T59" fmla="*/ 566 h 603"/>
                <a:gd name="T60" fmla="*/ 434 w 643"/>
                <a:gd name="T61" fmla="*/ 568 h 603"/>
                <a:gd name="T62" fmla="*/ 427 w 643"/>
                <a:gd name="T63" fmla="*/ 549 h 603"/>
                <a:gd name="T64" fmla="*/ 472 w 643"/>
                <a:gd name="T65" fmla="*/ 569 h 603"/>
                <a:gd name="T66" fmla="*/ 484 w 643"/>
                <a:gd name="T67" fmla="*/ 568 h 603"/>
                <a:gd name="T68" fmla="*/ 483 w 643"/>
                <a:gd name="T69" fmla="*/ 550 h 603"/>
                <a:gd name="T70" fmla="*/ 472 w 643"/>
                <a:gd name="T71" fmla="*/ 552 h 603"/>
                <a:gd name="T72" fmla="*/ 530 w 643"/>
                <a:gd name="T73" fmla="*/ 551 h 603"/>
                <a:gd name="T74" fmla="*/ 540 w 643"/>
                <a:gd name="T75" fmla="*/ 545 h 603"/>
                <a:gd name="T76" fmla="*/ 524 w 643"/>
                <a:gd name="T77" fmla="*/ 535 h 603"/>
                <a:gd name="T78" fmla="*/ 570 w 643"/>
                <a:gd name="T79" fmla="*/ 521 h 603"/>
                <a:gd name="T80" fmla="*/ 577 w 643"/>
                <a:gd name="T81" fmla="*/ 512 h 603"/>
                <a:gd name="T82" fmla="*/ 565 w 643"/>
                <a:gd name="T83" fmla="*/ 499 h 603"/>
                <a:gd name="T84" fmla="*/ 559 w 643"/>
                <a:gd name="T85" fmla="*/ 507 h 603"/>
                <a:gd name="T86" fmla="*/ 601 w 643"/>
                <a:gd name="T87" fmla="*/ 469 h 603"/>
                <a:gd name="T88" fmla="*/ 605 w 643"/>
                <a:gd name="T89" fmla="*/ 457 h 603"/>
                <a:gd name="T90" fmla="*/ 586 w 643"/>
                <a:gd name="T91" fmla="*/ 459 h 603"/>
                <a:gd name="T92" fmla="*/ 610 w 643"/>
                <a:gd name="T93" fmla="*/ 419 h 603"/>
                <a:gd name="T94" fmla="*/ 610 w 643"/>
                <a:gd name="T95" fmla="*/ 408 h 603"/>
                <a:gd name="T96" fmla="*/ 592 w 643"/>
                <a:gd name="T97" fmla="*/ 406 h 603"/>
                <a:gd name="T98" fmla="*/ 593 w 643"/>
                <a:gd name="T99" fmla="*/ 417 h 603"/>
                <a:gd name="T100" fmla="*/ 599 w 643"/>
                <a:gd name="T101" fmla="*/ 358 h 603"/>
                <a:gd name="T102" fmla="*/ 594 w 643"/>
                <a:gd name="T103" fmla="*/ 347 h 603"/>
                <a:gd name="T104" fmla="*/ 581 w 643"/>
                <a:gd name="T105" fmla="*/ 363 h 603"/>
                <a:gd name="T106" fmla="*/ 573 w 643"/>
                <a:gd name="T107" fmla="*/ 316 h 603"/>
                <a:gd name="T108" fmla="*/ 565 w 643"/>
                <a:gd name="T109" fmla="*/ 308 h 603"/>
                <a:gd name="T110" fmla="*/ 550 w 643"/>
                <a:gd name="T111" fmla="*/ 318 h 603"/>
                <a:gd name="T112" fmla="*/ 557 w 643"/>
                <a:gd name="T113" fmla="*/ 326 h 603"/>
                <a:gd name="T114" fmla="*/ 524 w 643"/>
                <a:gd name="T115" fmla="*/ 279 h 603"/>
                <a:gd name="T116" fmla="*/ 513 w 643"/>
                <a:gd name="T117" fmla="*/ 274 h 603"/>
                <a:gd name="T118" fmla="*/ 513 w 643"/>
                <a:gd name="T119" fmla="*/ 293 h 603"/>
                <a:gd name="T120" fmla="*/ 457 w 643"/>
                <a:gd name="T121" fmla="*/ 231 h 603"/>
                <a:gd name="T122" fmla="*/ 358 w 643"/>
                <a:gd name="T123" fmla="*/ 9 h 603"/>
                <a:gd name="T124" fmla="*/ 30 w 643"/>
                <a:gd name="T125" fmla="*/ 153 h 6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 ang="0">
                  <a:pos x="T124" y="T125"/>
                </a:cxn>
              </a:cxnLst>
              <a:rect l="0" t="0" r="r" b="b"/>
              <a:pathLst>
                <a:path w="643" h="603">
                  <a:moveTo>
                    <a:pt x="51" y="448"/>
                  </a:moveTo>
                  <a:cubicBezTo>
                    <a:pt x="83" y="445"/>
                    <a:pt x="115" y="443"/>
                    <a:pt x="147" y="442"/>
                  </a:cubicBezTo>
                  <a:cubicBezTo>
                    <a:pt x="127" y="440"/>
                    <a:pt x="108" y="439"/>
                    <a:pt x="88" y="436"/>
                  </a:cubicBezTo>
                  <a:cubicBezTo>
                    <a:pt x="72" y="435"/>
                    <a:pt x="59" y="423"/>
                    <a:pt x="59" y="407"/>
                  </a:cubicBezTo>
                  <a:cubicBezTo>
                    <a:pt x="59" y="383"/>
                    <a:pt x="59" y="359"/>
                    <a:pt x="59" y="335"/>
                  </a:cubicBezTo>
                  <a:cubicBezTo>
                    <a:pt x="59" y="318"/>
                    <a:pt x="72" y="306"/>
                    <a:pt x="88" y="305"/>
                  </a:cubicBezTo>
                  <a:cubicBezTo>
                    <a:pt x="148" y="299"/>
                    <a:pt x="207" y="297"/>
                    <a:pt x="267" y="298"/>
                  </a:cubicBezTo>
                  <a:cubicBezTo>
                    <a:pt x="245" y="333"/>
                    <a:pt x="233" y="373"/>
                    <a:pt x="233" y="417"/>
                  </a:cubicBezTo>
                  <a:cubicBezTo>
                    <a:pt x="233" y="479"/>
                    <a:pt x="258" y="535"/>
                    <a:pt x="299" y="575"/>
                  </a:cubicBezTo>
                  <a:cubicBezTo>
                    <a:pt x="301" y="578"/>
                    <a:pt x="304" y="581"/>
                    <a:pt x="306" y="583"/>
                  </a:cubicBezTo>
                  <a:cubicBezTo>
                    <a:pt x="221" y="590"/>
                    <a:pt x="136" y="588"/>
                    <a:pt x="51" y="579"/>
                  </a:cubicBezTo>
                  <a:cubicBezTo>
                    <a:pt x="35" y="578"/>
                    <a:pt x="21" y="566"/>
                    <a:pt x="21" y="549"/>
                  </a:cubicBezTo>
                  <a:cubicBezTo>
                    <a:pt x="21" y="526"/>
                    <a:pt x="21" y="501"/>
                    <a:pt x="21" y="477"/>
                  </a:cubicBezTo>
                  <a:cubicBezTo>
                    <a:pt x="21" y="461"/>
                    <a:pt x="35" y="449"/>
                    <a:pt x="51" y="448"/>
                  </a:cubicBezTo>
                  <a:close/>
                  <a:moveTo>
                    <a:pt x="442" y="265"/>
                  </a:moveTo>
                  <a:lnTo>
                    <a:pt x="442" y="265"/>
                  </a:lnTo>
                  <a:cubicBezTo>
                    <a:pt x="454" y="263"/>
                    <a:pt x="467" y="262"/>
                    <a:pt x="479" y="265"/>
                  </a:cubicBezTo>
                  <a:cubicBezTo>
                    <a:pt x="478" y="271"/>
                    <a:pt x="478" y="278"/>
                    <a:pt x="477" y="284"/>
                  </a:cubicBezTo>
                  <a:cubicBezTo>
                    <a:pt x="466" y="283"/>
                    <a:pt x="455" y="283"/>
                    <a:pt x="444" y="284"/>
                  </a:cubicBezTo>
                  <a:cubicBezTo>
                    <a:pt x="443" y="278"/>
                    <a:pt x="443" y="271"/>
                    <a:pt x="442" y="265"/>
                  </a:cubicBezTo>
                  <a:close/>
                  <a:moveTo>
                    <a:pt x="510" y="384"/>
                  </a:moveTo>
                  <a:lnTo>
                    <a:pt x="510" y="384"/>
                  </a:lnTo>
                  <a:lnTo>
                    <a:pt x="467" y="384"/>
                  </a:lnTo>
                  <a:lnTo>
                    <a:pt x="467" y="377"/>
                  </a:lnTo>
                  <a:cubicBezTo>
                    <a:pt x="467" y="369"/>
                    <a:pt x="466" y="364"/>
                    <a:pt x="465" y="362"/>
                  </a:cubicBezTo>
                  <a:cubicBezTo>
                    <a:pt x="464" y="360"/>
                    <a:pt x="462" y="359"/>
                    <a:pt x="459" y="359"/>
                  </a:cubicBezTo>
                  <a:cubicBezTo>
                    <a:pt x="456" y="359"/>
                    <a:pt x="454" y="359"/>
                    <a:pt x="453" y="362"/>
                  </a:cubicBezTo>
                  <a:cubicBezTo>
                    <a:pt x="452" y="364"/>
                    <a:pt x="451" y="367"/>
                    <a:pt x="451" y="371"/>
                  </a:cubicBezTo>
                  <a:cubicBezTo>
                    <a:pt x="451" y="377"/>
                    <a:pt x="452" y="382"/>
                    <a:pt x="455" y="385"/>
                  </a:cubicBezTo>
                  <a:cubicBezTo>
                    <a:pt x="458" y="388"/>
                    <a:pt x="466" y="393"/>
                    <a:pt x="478" y="401"/>
                  </a:cubicBezTo>
                  <a:cubicBezTo>
                    <a:pt x="489" y="407"/>
                    <a:pt x="497" y="413"/>
                    <a:pt x="501" y="416"/>
                  </a:cubicBezTo>
                  <a:cubicBezTo>
                    <a:pt x="505" y="420"/>
                    <a:pt x="508" y="425"/>
                    <a:pt x="511" y="431"/>
                  </a:cubicBezTo>
                  <a:cubicBezTo>
                    <a:pt x="514" y="437"/>
                    <a:pt x="515" y="445"/>
                    <a:pt x="515" y="455"/>
                  </a:cubicBezTo>
                  <a:cubicBezTo>
                    <a:pt x="515" y="471"/>
                    <a:pt x="512" y="483"/>
                    <a:pt x="504" y="491"/>
                  </a:cubicBezTo>
                  <a:cubicBezTo>
                    <a:pt x="497" y="500"/>
                    <a:pt x="485" y="506"/>
                    <a:pt x="471" y="508"/>
                  </a:cubicBezTo>
                  <a:lnTo>
                    <a:pt x="471" y="524"/>
                  </a:lnTo>
                  <a:lnTo>
                    <a:pt x="451" y="524"/>
                  </a:lnTo>
                  <a:lnTo>
                    <a:pt x="451" y="507"/>
                  </a:lnTo>
                  <a:cubicBezTo>
                    <a:pt x="439" y="506"/>
                    <a:pt x="429" y="502"/>
                    <a:pt x="420" y="494"/>
                  </a:cubicBezTo>
                  <a:cubicBezTo>
                    <a:pt x="412" y="486"/>
                    <a:pt x="407" y="473"/>
                    <a:pt x="407" y="453"/>
                  </a:cubicBezTo>
                  <a:lnTo>
                    <a:pt x="407" y="445"/>
                  </a:lnTo>
                  <a:lnTo>
                    <a:pt x="451" y="445"/>
                  </a:lnTo>
                  <a:lnTo>
                    <a:pt x="451" y="456"/>
                  </a:lnTo>
                  <a:cubicBezTo>
                    <a:pt x="451" y="467"/>
                    <a:pt x="451" y="474"/>
                    <a:pt x="452" y="477"/>
                  </a:cubicBezTo>
                  <a:cubicBezTo>
                    <a:pt x="453" y="480"/>
                    <a:pt x="455" y="481"/>
                    <a:pt x="458" y="481"/>
                  </a:cubicBezTo>
                  <a:cubicBezTo>
                    <a:pt x="461" y="481"/>
                    <a:pt x="464" y="480"/>
                    <a:pt x="465" y="478"/>
                  </a:cubicBezTo>
                  <a:cubicBezTo>
                    <a:pt x="466" y="476"/>
                    <a:pt x="467" y="473"/>
                    <a:pt x="467" y="470"/>
                  </a:cubicBezTo>
                  <a:cubicBezTo>
                    <a:pt x="467" y="460"/>
                    <a:pt x="466" y="453"/>
                    <a:pt x="465" y="449"/>
                  </a:cubicBezTo>
                  <a:cubicBezTo>
                    <a:pt x="464" y="445"/>
                    <a:pt x="459" y="440"/>
                    <a:pt x="451" y="435"/>
                  </a:cubicBezTo>
                  <a:cubicBezTo>
                    <a:pt x="438" y="427"/>
                    <a:pt x="429" y="421"/>
                    <a:pt x="424" y="417"/>
                  </a:cubicBezTo>
                  <a:cubicBezTo>
                    <a:pt x="420" y="413"/>
                    <a:pt x="415" y="408"/>
                    <a:pt x="412" y="401"/>
                  </a:cubicBezTo>
                  <a:cubicBezTo>
                    <a:pt x="408" y="393"/>
                    <a:pt x="407" y="385"/>
                    <a:pt x="407" y="377"/>
                  </a:cubicBezTo>
                  <a:cubicBezTo>
                    <a:pt x="407" y="364"/>
                    <a:pt x="410" y="354"/>
                    <a:pt x="418" y="346"/>
                  </a:cubicBezTo>
                  <a:cubicBezTo>
                    <a:pt x="425" y="339"/>
                    <a:pt x="436" y="334"/>
                    <a:pt x="451" y="333"/>
                  </a:cubicBezTo>
                  <a:lnTo>
                    <a:pt x="451" y="319"/>
                  </a:lnTo>
                  <a:lnTo>
                    <a:pt x="471" y="319"/>
                  </a:lnTo>
                  <a:lnTo>
                    <a:pt x="471" y="333"/>
                  </a:lnTo>
                  <a:cubicBezTo>
                    <a:pt x="484" y="334"/>
                    <a:pt x="494" y="339"/>
                    <a:pt x="501" y="346"/>
                  </a:cubicBezTo>
                  <a:cubicBezTo>
                    <a:pt x="507" y="353"/>
                    <a:pt x="511" y="363"/>
                    <a:pt x="511" y="376"/>
                  </a:cubicBezTo>
                  <a:cubicBezTo>
                    <a:pt x="511" y="378"/>
                    <a:pt x="510" y="381"/>
                    <a:pt x="510" y="384"/>
                  </a:cubicBezTo>
                  <a:close/>
                  <a:moveTo>
                    <a:pt x="411" y="271"/>
                  </a:moveTo>
                  <a:lnTo>
                    <a:pt x="411" y="271"/>
                  </a:lnTo>
                  <a:lnTo>
                    <a:pt x="410" y="271"/>
                  </a:lnTo>
                  <a:lnTo>
                    <a:pt x="409" y="271"/>
                  </a:lnTo>
                  <a:lnTo>
                    <a:pt x="408" y="272"/>
                  </a:lnTo>
                  <a:lnTo>
                    <a:pt x="407" y="272"/>
                  </a:lnTo>
                  <a:lnTo>
                    <a:pt x="406" y="272"/>
                  </a:lnTo>
                  <a:lnTo>
                    <a:pt x="405" y="273"/>
                  </a:lnTo>
                  <a:lnTo>
                    <a:pt x="405" y="273"/>
                  </a:lnTo>
                  <a:lnTo>
                    <a:pt x="404" y="273"/>
                  </a:lnTo>
                  <a:lnTo>
                    <a:pt x="403" y="274"/>
                  </a:lnTo>
                  <a:lnTo>
                    <a:pt x="402" y="274"/>
                  </a:lnTo>
                  <a:lnTo>
                    <a:pt x="401" y="274"/>
                  </a:lnTo>
                  <a:lnTo>
                    <a:pt x="400" y="275"/>
                  </a:lnTo>
                  <a:lnTo>
                    <a:pt x="399" y="275"/>
                  </a:lnTo>
                  <a:lnTo>
                    <a:pt x="398" y="275"/>
                  </a:lnTo>
                  <a:lnTo>
                    <a:pt x="398" y="276"/>
                  </a:lnTo>
                  <a:lnTo>
                    <a:pt x="397" y="276"/>
                  </a:lnTo>
                  <a:lnTo>
                    <a:pt x="396" y="277"/>
                  </a:lnTo>
                  <a:lnTo>
                    <a:pt x="395" y="277"/>
                  </a:lnTo>
                  <a:lnTo>
                    <a:pt x="394" y="277"/>
                  </a:lnTo>
                  <a:lnTo>
                    <a:pt x="393" y="278"/>
                  </a:lnTo>
                  <a:lnTo>
                    <a:pt x="393" y="278"/>
                  </a:lnTo>
                  <a:lnTo>
                    <a:pt x="401" y="294"/>
                  </a:lnTo>
                  <a:lnTo>
                    <a:pt x="401" y="294"/>
                  </a:lnTo>
                  <a:lnTo>
                    <a:pt x="401" y="293"/>
                  </a:lnTo>
                  <a:lnTo>
                    <a:pt x="402" y="293"/>
                  </a:lnTo>
                  <a:lnTo>
                    <a:pt x="403" y="293"/>
                  </a:lnTo>
                  <a:lnTo>
                    <a:pt x="404" y="292"/>
                  </a:lnTo>
                  <a:lnTo>
                    <a:pt x="404" y="292"/>
                  </a:lnTo>
                  <a:lnTo>
                    <a:pt x="405" y="292"/>
                  </a:lnTo>
                  <a:lnTo>
                    <a:pt x="406" y="291"/>
                  </a:lnTo>
                  <a:lnTo>
                    <a:pt x="407" y="291"/>
                  </a:lnTo>
                  <a:lnTo>
                    <a:pt x="407" y="291"/>
                  </a:lnTo>
                  <a:lnTo>
                    <a:pt x="408" y="290"/>
                  </a:lnTo>
                  <a:lnTo>
                    <a:pt x="409" y="290"/>
                  </a:lnTo>
                  <a:lnTo>
                    <a:pt x="410" y="290"/>
                  </a:lnTo>
                  <a:lnTo>
                    <a:pt x="411" y="290"/>
                  </a:lnTo>
                  <a:lnTo>
                    <a:pt x="411" y="289"/>
                  </a:lnTo>
                  <a:lnTo>
                    <a:pt x="412" y="289"/>
                  </a:lnTo>
                  <a:lnTo>
                    <a:pt x="413" y="289"/>
                  </a:lnTo>
                  <a:lnTo>
                    <a:pt x="414" y="288"/>
                  </a:lnTo>
                  <a:lnTo>
                    <a:pt x="414" y="288"/>
                  </a:lnTo>
                  <a:lnTo>
                    <a:pt x="415" y="288"/>
                  </a:lnTo>
                  <a:lnTo>
                    <a:pt x="416" y="288"/>
                  </a:lnTo>
                  <a:lnTo>
                    <a:pt x="411" y="271"/>
                  </a:lnTo>
                  <a:close/>
                  <a:moveTo>
                    <a:pt x="361" y="297"/>
                  </a:moveTo>
                  <a:lnTo>
                    <a:pt x="361" y="297"/>
                  </a:lnTo>
                  <a:lnTo>
                    <a:pt x="361" y="297"/>
                  </a:lnTo>
                  <a:lnTo>
                    <a:pt x="360" y="298"/>
                  </a:lnTo>
                  <a:lnTo>
                    <a:pt x="360" y="299"/>
                  </a:lnTo>
                  <a:lnTo>
                    <a:pt x="359" y="299"/>
                  </a:lnTo>
                  <a:lnTo>
                    <a:pt x="358" y="300"/>
                  </a:lnTo>
                  <a:lnTo>
                    <a:pt x="358" y="300"/>
                  </a:lnTo>
                  <a:lnTo>
                    <a:pt x="357" y="301"/>
                  </a:lnTo>
                  <a:lnTo>
                    <a:pt x="356" y="302"/>
                  </a:lnTo>
                  <a:lnTo>
                    <a:pt x="356" y="302"/>
                  </a:lnTo>
                  <a:lnTo>
                    <a:pt x="355" y="303"/>
                  </a:lnTo>
                  <a:lnTo>
                    <a:pt x="354" y="304"/>
                  </a:lnTo>
                  <a:lnTo>
                    <a:pt x="354" y="304"/>
                  </a:lnTo>
                  <a:lnTo>
                    <a:pt x="353" y="305"/>
                  </a:lnTo>
                  <a:lnTo>
                    <a:pt x="352" y="305"/>
                  </a:lnTo>
                  <a:lnTo>
                    <a:pt x="352" y="306"/>
                  </a:lnTo>
                  <a:lnTo>
                    <a:pt x="351" y="307"/>
                  </a:lnTo>
                  <a:lnTo>
                    <a:pt x="350" y="307"/>
                  </a:lnTo>
                  <a:lnTo>
                    <a:pt x="350" y="308"/>
                  </a:lnTo>
                  <a:lnTo>
                    <a:pt x="349" y="309"/>
                  </a:lnTo>
                  <a:lnTo>
                    <a:pt x="348" y="309"/>
                  </a:lnTo>
                  <a:lnTo>
                    <a:pt x="348" y="310"/>
                  </a:lnTo>
                  <a:lnTo>
                    <a:pt x="360" y="322"/>
                  </a:lnTo>
                  <a:lnTo>
                    <a:pt x="361" y="322"/>
                  </a:lnTo>
                  <a:lnTo>
                    <a:pt x="361" y="321"/>
                  </a:lnTo>
                  <a:lnTo>
                    <a:pt x="362" y="320"/>
                  </a:lnTo>
                  <a:lnTo>
                    <a:pt x="363" y="320"/>
                  </a:lnTo>
                  <a:lnTo>
                    <a:pt x="363" y="319"/>
                  </a:lnTo>
                  <a:lnTo>
                    <a:pt x="364" y="319"/>
                  </a:lnTo>
                  <a:lnTo>
                    <a:pt x="364" y="318"/>
                  </a:lnTo>
                  <a:lnTo>
                    <a:pt x="365" y="318"/>
                  </a:lnTo>
                  <a:lnTo>
                    <a:pt x="365" y="317"/>
                  </a:lnTo>
                  <a:lnTo>
                    <a:pt x="366" y="317"/>
                  </a:lnTo>
                  <a:lnTo>
                    <a:pt x="367" y="316"/>
                  </a:lnTo>
                  <a:lnTo>
                    <a:pt x="367" y="315"/>
                  </a:lnTo>
                  <a:lnTo>
                    <a:pt x="368" y="315"/>
                  </a:lnTo>
                  <a:lnTo>
                    <a:pt x="368" y="314"/>
                  </a:lnTo>
                  <a:lnTo>
                    <a:pt x="369" y="314"/>
                  </a:lnTo>
                  <a:lnTo>
                    <a:pt x="370" y="313"/>
                  </a:lnTo>
                  <a:lnTo>
                    <a:pt x="370" y="313"/>
                  </a:lnTo>
                  <a:lnTo>
                    <a:pt x="371" y="312"/>
                  </a:lnTo>
                  <a:lnTo>
                    <a:pt x="372" y="312"/>
                  </a:lnTo>
                  <a:lnTo>
                    <a:pt x="372" y="311"/>
                  </a:lnTo>
                  <a:lnTo>
                    <a:pt x="373" y="311"/>
                  </a:lnTo>
                  <a:lnTo>
                    <a:pt x="361" y="297"/>
                  </a:lnTo>
                  <a:close/>
                  <a:moveTo>
                    <a:pt x="325" y="339"/>
                  </a:moveTo>
                  <a:lnTo>
                    <a:pt x="325" y="339"/>
                  </a:lnTo>
                  <a:lnTo>
                    <a:pt x="325" y="340"/>
                  </a:lnTo>
                  <a:lnTo>
                    <a:pt x="324" y="341"/>
                  </a:lnTo>
                  <a:lnTo>
                    <a:pt x="324" y="341"/>
                  </a:lnTo>
                  <a:lnTo>
                    <a:pt x="323" y="342"/>
                  </a:lnTo>
                  <a:lnTo>
                    <a:pt x="323" y="343"/>
                  </a:lnTo>
                  <a:lnTo>
                    <a:pt x="323" y="344"/>
                  </a:lnTo>
                  <a:lnTo>
                    <a:pt x="322" y="345"/>
                  </a:lnTo>
                  <a:lnTo>
                    <a:pt x="322" y="345"/>
                  </a:lnTo>
                  <a:lnTo>
                    <a:pt x="321" y="346"/>
                  </a:lnTo>
                  <a:lnTo>
                    <a:pt x="321" y="347"/>
                  </a:lnTo>
                  <a:lnTo>
                    <a:pt x="320" y="348"/>
                  </a:lnTo>
                  <a:lnTo>
                    <a:pt x="320" y="349"/>
                  </a:lnTo>
                  <a:lnTo>
                    <a:pt x="320" y="350"/>
                  </a:lnTo>
                  <a:lnTo>
                    <a:pt x="319" y="350"/>
                  </a:lnTo>
                  <a:lnTo>
                    <a:pt x="319" y="351"/>
                  </a:lnTo>
                  <a:lnTo>
                    <a:pt x="318" y="352"/>
                  </a:lnTo>
                  <a:lnTo>
                    <a:pt x="318" y="353"/>
                  </a:lnTo>
                  <a:lnTo>
                    <a:pt x="318" y="354"/>
                  </a:lnTo>
                  <a:lnTo>
                    <a:pt x="317" y="355"/>
                  </a:lnTo>
                  <a:lnTo>
                    <a:pt x="317" y="356"/>
                  </a:lnTo>
                  <a:lnTo>
                    <a:pt x="317" y="356"/>
                  </a:lnTo>
                  <a:lnTo>
                    <a:pt x="333" y="363"/>
                  </a:lnTo>
                  <a:lnTo>
                    <a:pt x="333" y="363"/>
                  </a:lnTo>
                  <a:lnTo>
                    <a:pt x="333" y="362"/>
                  </a:lnTo>
                  <a:lnTo>
                    <a:pt x="334" y="361"/>
                  </a:lnTo>
                  <a:lnTo>
                    <a:pt x="334" y="360"/>
                  </a:lnTo>
                  <a:lnTo>
                    <a:pt x="334" y="360"/>
                  </a:lnTo>
                  <a:lnTo>
                    <a:pt x="335" y="359"/>
                  </a:lnTo>
                  <a:lnTo>
                    <a:pt x="335" y="358"/>
                  </a:lnTo>
                  <a:lnTo>
                    <a:pt x="335" y="357"/>
                  </a:lnTo>
                  <a:lnTo>
                    <a:pt x="336" y="357"/>
                  </a:lnTo>
                  <a:lnTo>
                    <a:pt x="336" y="356"/>
                  </a:lnTo>
                  <a:lnTo>
                    <a:pt x="336" y="355"/>
                  </a:lnTo>
                  <a:lnTo>
                    <a:pt x="337" y="354"/>
                  </a:lnTo>
                  <a:lnTo>
                    <a:pt x="337" y="354"/>
                  </a:lnTo>
                  <a:lnTo>
                    <a:pt x="338" y="353"/>
                  </a:lnTo>
                  <a:lnTo>
                    <a:pt x="338" y="352"/>
                  </a:lnTo>
                  <a:lnTo>
                    <a:pt x="338" y="351"/>
                  </a:lnTo>
                  <a:lnTo>
                    <a:pt x="339" y="351"/>
                  </a:lnTo>
                  <a:lnTo>
                    <a:pt x="339" y="350"/>
                  </a:lnTo>
                  <a:lnTo>
                    <a:pt x="340" y="349"/>
                  </a:lnTo>
                  <a:lnTo>
                    <a:pt x="340" y="349"/>
                  </a:lnTo>
                  <a:lnTo>
                    <a:pt x="340" y="348"/>
                  </a:lnTo>
                  <a:lnTo>
                    <a:pt x="325" y="339"/>
                  </a:lnTo>
                  <a:close/>
                  <a:moveTo>
                    <a:pt x="306" y="392"/>
                  </a:moveTo>
                  <a:lnTo>
                    <a:pt x="306" y="392"/>
                  </a:lnTo>
                  <a:lnTo>
                    <a:pt x="306" y="393"/>
                  </a:lnTo>
                  <a:lnTo>
                    <a:pt x="306" y="394"/>
                  </a:lnTo>
                  <a:lnTo>
                    <a:pt x="306" y="394"/>
                  </a:lnTo>
                  <a:lnTo>
                    <a:pt x="306" y="395"/>
                  </a:lnTo>
                  <a:lnTo>
                    <a:pt x="305" y="396"/>
                  </a:lnTo>
                  <a:lnTo>
                    <a:pt x="305" y="397"/>
                  </a:lnTo>
                  <a:lnTo>
                    <a:pt x="305" y="398"/>
                  </a:lnTo>
                  <a:lnTo>
                    <a:pt x="305" y="399"/>
                  </a:lnTo>
                  <a:lnTo>
                    <a:pt x="305" y="400"/>
                  </a:lnTo>
                  <a:lnTo>
                    <a:pt x="305" y="401"/>
                  </a:lnTo>
                  <a:lnTo>
                    <a:pt x="305" y="402"/>
                  </a:lnTo>
                  <a:lnTo>
                    <a:pt x="305" y="403"/>
                  </a:lnTo>
                  <a:lnTo>
                    <a:pt x="305" y="404"/>
                  </a:lnTo>
                  <a:lnTo>
                    <a:pt x="304" y="405"/>
                  </a:lnTo>
                  <a:lnTo>
                    <a:pt x="304" y="406"/>
                  </a:lnTo>
                  <a:lnTo>
                    <a:pt x="304" y="407"/>
                  </a:lnTo>
                  <a:lnTo>
                    <a:pt x="304" y="408"/>
                  </a:lnTo>
                  <a:lnTo>
                    <a:pt x="304" y="409"/>
                  </a:lnTo>
                  <a:lnTo>
                    <a:pt x="304" y="410"/>
                  </a:lnTo>
                  <a:lnTo>
                    <a:pt x="304" y="410"/>
                  </a:lnTo>
                  <a:lnTo>
                    <a:pt x="322" y="411"/>
                  </a:lnTo>
                  <a:lnTo>
                    <a:pt x="322" y="411"/>
                  </a:lnTo>
                  <a:lnTo>
                    <a:pt x="322" y="410"/>
                  </a:lnTo>
                  <a:lnTo>
                    <a:pt x="322" y="409"/>
                  </a:lnTo>
                  <a:lnTo>
                    <a:pt x="322" y="408"/>
                  </a:lnTo>
                  <a:lnTo>
                    <a:pt x="322" y="407"/>
                  </a:lnTo>
                  <a:lnTo>
                    <a:pt x="322" y="406"/>
                  </a:lnTo>
                  <a:lnTo>
                    <a:pt x="322" y="406"/>
                  </a:lnTo>
                  <a:lnTo>
                    <a:pt x="322" y="405"/>
                  </a:lnTo>
                  <a:lnTo>
                    <a:pt x="322" y="404"/>
                  </a:lnTo>
                  <a:lnTo>
                    <a:pt x="322" y="403"/>
                  </a:lnTo>
                  <a:lnTo>
                    <a:pt x="322" y="402"/>
                  </a:lnTo>
                  <a:lnTo>
                    <a:pt x="323" y="401"/>
                  </a:lnTo>
                  <a:lnTo>
                    <a:pt x="323" y="400"/>
                  </a:lnTo>
                  <a:lnTo>
                    <a:pt x="323" y="400"/>
                  </a:lnTo>
                  <a:lnTo>
                    <a:pt x="323" y="399"/>
                  </a:lnTo>
                  <a:lnTo>
                    <a:pt x="323" y="398"/>
                  </a:lnTo>
                  <a:lnTo>
                    <a:pt x="323" y="397"/>
                  </a:lnTo>
                  <a:lnTo>
                    <a:pt x="323" y="396"/>
                  </a:lnTo>
                  <a:lnTo>
                    <a:pt x="323" y="395"/>
                  </a:lnTo>
                  <a:lnTo>
                    <a:pt x="323" y="395"/>
                  </a:lnTo>
                  <a:lnTo>
                    <a:pt x="306" y="392"/>
                  </a:lnTo>
                  <a:close/>
                  <a:moveTo>
                    <a:pt x="307" y="447"/>
                  </a:moveTo>
                  <a:lnTo>
                    <a:pt x="307" y="447"/>
                  </a:lnTo>
                  <a:lnTo>
                    <a:pt x="307" y="448"/>
                  </a:lnTo>
                  <a:lnTo>
                    <a:pt x="307" y="449"/>
                  </a:lnTo>
                  <a:lnTo>
                    <a:pt x="308" y="450"/>
                  </a:lnTo>
                  <a:lnTo>
                    <a:pt x="308" y="450"/>
                  </a:lnTo>
                  <a:lnTo>
                    <a:pt x="308" y="451"/>
                  </a:lnTo>
                  <a:lnTo>
                    <a:pt x="308" y="452"/>
                  </a:lnTo>
                  <a:lnTo>
                    <a:pt x="308" y="453"/>
                  </a:lnTo>
                  <a:lnTo>
                    <a:pt x="309" y="454"/>
                  </a:lnTo>
                  <a:lnTo>
                    <a:pt x="309" y="455"/>
                  </a:lnTo>
                  <a:lnTo>
                    <a:pt x="309" y="456"/>
                  </a:lnTo>
                  <a:lnTo>
                    <a:pt x="309" y="457"/>
                  </a:lnTo>
                  <a:lnTo>
                    <a:pt x="310" y="458"/>
                  </a:lnTo>
                  <a:lnTo>
                    <a:pt x="310" y="459"/>
                  </a:lnTo>
                  <a:lnTo>
                    <a:pt x="310" y="460"/>
                  </a:lnTo>
                  <a:lnTo>
                    <a:pt x="310" y="461"/>
                  </a:lnTo>
                  <a:lnTo>
                    <a:pt x="311" y="461"/>
                  </a:lnTo>
                  <a:lnTo>
                    <a:pt x="311" y="462"/>
                  </a:lnTo>
                  <a:lnTo>
                    <a:pt x="311" y="463"/>
                  </a:lnTo>
                  <a:lnTo>
                    <a:pt x="312" y="464"/>
                  </a:lnTo>
                  <a:lnTo>
                    <a:pt x="312" y="465"/>
                  </a:lnTo>
                  <a:lnTo>
                    <a:pt x="312" y="465"/>
                  </a:lnTo>
                  <a:lnTo>
                    <a:pt x="329" y="460"/>
                  </a:lnTo>
                  <a:lnTo>
                    <a:pt x="328" y="459"/>
                  </a:lnTo>
                  <a:lnTo>
                    <a:pt x="328" y="459"/>
                  </a:lnTo>
                  <a:lnTo>
                    <a:pt x="328" y="458"/>
                  </a:lnTo>
                  <a:lnTo>
                    <a:pt x="328" y="457"/>
                  </a:lnTo>
                  <a:lnTo>
                    <a:pt x="328" y="456"/>
                  </a:lnTo>
                  <a:lnTo>
                    <a:pt x="327" y="456"/>
                  </a:lnTo>
                  <a:lnTo>
                    <a:pt x="327" y="455"/>
                  </a:lnTo>
                  <a:lnTo>
                    <a:pt x="327" y="454"/>
                  </a:lnTo>
                  <a:lnTo>
                    <a:pt x="327" y="453"/>
                  </a:lnTo>
                  <a:lnTo>
                    <a:pt x="326" y="452"/>
                  </a:lnTo>
                  <a:lnTo>
                    <a:pt x="326" y="452"/>
                  </a:lnTo>
                  <a:lnTo>
                    <a:pt x="326" y="451"/>
                  </a:lnTo>
                  <a:lnTo>
                    <a:pt x="326" y="450"/>
                  </a:lnTo>
                  <a:lnTo>
                    <a:pt x="325" y="449"/>
                  </a:lnTo>
                  <a:lnTo>
                    <a:pt x="325" y="448"/>
                  </a:lnTo>
                  <a:lnTo>
                    <a:pt x="325" y="447"/>
                  </a:lnTo>
                  <a:lnTo>
                    <a:pt x="325" y="447"/>
                  </a:lnTo>
                  <a:lnTo>
                    <a:pt x="325" y="446"/>
                  </a:lnTo>
                  <a:lnTo>
                    <a:pt x="325" y="445"/>
                  </a:lnTo>
                  <a:lnTo>
                    <a:pt x="324" y="444"/>
                  </a:lnTo>
                  <a:lnTo>
                    <a:pt x="324" y="444"/>
                  </a:lnTo>
                  <a:lnTo>
                    <a:pt x="307" y="447"/>
                  </a:lnTo>
                  <a:close/>
                  <a:moveTo>
                    <a:pt x="328" y="499"/>
                  </a:moveTo>
                  <a:lnTo>
                    <a:pt x="328" y="499"/>
                  </a:lnTo>
                  <a:lnTo>
                    <a:pt x="328" y="499"/>
                  </a:lnTo>
                  <a:lnTo>
                    <a:pt x="329" y="500"/>
                  </a:lnTo>
                  <a:lnTo>
                    <a:pt x="329" y="501"/>
                  </a:lnTo>
                  <a:lnTo>
                    <a:pt x="330" y="502"/>
                  </a:lnTo>
                  <a:lnTo>
                    <a:pt x="330" y="502"/>
                  </a:lnTo>
                  <a:lnTo>
                    <a:pt x="331" y="503"/>
                  </a:lnTo>
                  <a:lnTo>
                    <a:pt x="331" y="504"/>
                  </a:lnTo>
                  <a:lnTo>
                    <a:pt x="332" y="505"/>
                  </a:lnTo>
                  <a:lnTo>
                    <a:pt x="332" y="505"/>
                  </a:lnTo>
                  <a:lnTo>
                    <a:pt x="333" y="506"/>
                  </a:lnTo>
                  <a:lnTo>
                    <a:pt x="333" y="507"/>
                  </a:lnTo>
                  <a:lnTo>
                    <a:pt x="334" y="508"/>
                  </a:lnTo>
                  <a:lnTo>
                    <a:pt x="334" y="508"/>
                  </a:lnTo>
                  <a:lnTo>
                    <a:pt x="335" y="509"/>
                  </a:lnTo>
                  <a:lnTo>
                    <a:pt x="336" y="510"/>
                  </a:lnTo>
                  <a:lnTo>
                    <a:pt x="336" y="511"/>
                  </a:lnTo>
                  <a:lnTo>
                    <a:pt x="337" y="511"/>
                  </a:lnTo>
                  <a:lnTo>
                    <a:pt x="337" y="512"/>
                  </a:lnTo>
                  <a:lnTo>
                    <a:pt x="338" y="513"/>
                  </a:lnTo>
                  <a:lnTo>
                    <a:pt x="338" y="514"/>
                  </a:lnTo>
                  <a:lnTo>
                    <a:pt x="339" y="514"/>
                  </a:lnTo>
                  <a:lnTo>
                    <a:pt x="353" y="503"/>
                  </a:lnTo>
                  <a:lnTo>
                    <a:pt x="352" y="502"/>
                  </a:lnTo>
                  <a:lnTo>
                    <a:pt x="352" y="502"/>
                  </a:lnTo>
                  <a:lnTo>
                    <a:pt x="351" y="501"/>
                  </a:lnTo>
                  <a:lnTo>
                    <a:pt x="351" y="500"/>
                  </a:lnTo>
                  <a:lnTo>
                    <a:pt x="350" y="500"/>
                  </a:lnTo>
                  <a:lnTo>
                    <a:pt x="350" y="499"/>
                  </a:lnTo>
                  <a:lnTo>
                    <a:pt x="349" y="499"/>
                  </a:lnTo>
                  <a:lnTo>
                    <a:pt x="349" y="498"/>
                  </a:lnTo>
                  <a:lnTo>
                    <a:pt x="348" y="497"/>
                  </a:lnTo>
                  <a:lnTo>
                    <a:pt x="348" y="497"/>
                  </a:lnTo>
                  <a:lnTo>
                    <a:pt x="347" y="496"/>
                  </a:lnTo>
                  <a:lnTo>
                    <a:pt x="347" y="495"/>
                  </a:lnTo>
                  <a:lnTo>
                    <a:pt x="346" y="495"/>
                  </a:lnTo>
                  <a:lnTo>
                    <a:pt x="346" y="494"/>
                  </a:lnTo>
                  <a:lnTo>
                    <a:pt x="345" y="493"/>
                  </a:lnTo>
                  <a:lnTo>
                    <a:pt x="345" y="493"/>
                  </a:lnTo>
                  <a:lnTo>
                    <a:pt x="344" y="492"/>
                  </a:lnTo>
                  <a:lnTo>
                    <a:pt x="344" y="491"/>
                  </a:lnTo>
                  <a:lnTo>
                    <a:pt x="343" y="491"/>
                  </a:lnTo>
                  <a:lnTo>
                    <a:pt x="343" y="490"/>
                  </a:lnTo>
                  <a:lnTo>
                    <a:pt x="343" y="490"/>
                  </a:lnTo>
                  <a:lnTo>
                    <a:pt x="328" y="499"/>
                  </a:lnTo>
                  <a:close/>
                  <a:moveTo>
                    <a:pt x="366" y="540"/>
                  </a:moveTo>
                  <a:lnTo>
                    <a:pt x="366" y="540"/>
                  </a:lnTo>
                  <a:lnTo>
                    <a:pt x="366" y="540"/>
                  </a:lnTo>
                  <a:lnTo>
                    <a:pt x="367" y="541"/>
                  </a:lnTo>
                  <a:lnTo>
                    <a:pt x="368" y="541"/>
                  </a:lnTo>
                  <a:lnTo>
                    <a:pt x="369" y="542"/>
                  </a:lnTo>
                  <a:lnTo>
                    <a:pt x="369" y="542"/>
                  </a:lnTo>
                  <a:lnTo>
                    <a:pt x="370" y="543"/>
                  </a:lnTo>
                  <a:lnTo>
                    <a:pt x="371" y="543"/>
                  </a:lnTo>
                  <a:lnTo>
                    <a:pt x="372" y="544"/>
                  </a:lnTo>
                  <a:lnTo>
                    <a:pt x="372" y="544"/>
                  </a:lnTo>
                  <a:lnTo>
                    <a:pt x="373" y="545"/>
                  </a:lnTo>
                  <a:lnTo>
                    <a:pt x="374" y="545"/>
                  </a:lnTo>
                  <a:lnTo>
                    <a:pt x="375" y="546"/>
                  </a:lnTo>
                  <a:lnTo>
                    <a:pt x="375" y="546"/>
                  </a:lnTo>
                  <a:lnTo>
                    <a:pt x="376" y="547"/>
                  </a:lnTo>
                  <a:lnTo>
                    <a:pt x="377" y="547"/>
                  </a:lnTo>
                  <a:lnTo>
                    <a:pt x="378" y="548"/>
                  </a:lnTo>
                  <a:lnTo>
                    <a:pt x="379" y="548"/>
                  </a:lnTo>
                  <a:lnTo>
                    <a:pt x="379" y="549"/>
                  </a:lnTo>
                  <a:lnTo>
                    <a:pt x="380" y="549"/>
                  </a:lnTo>
                  <a:lnTo>
                    <a:pt x="381" y="550"/>
                  </a:lnTo>
                  <a:lnTo>
                    <a:pt x="382" y="550"/>
                  </a:lnTo>
                  <a:lnTo>
                    <a:pt x="390" y="535"/>
                  </a:lnTo>
                  <a:lnTo>
                    <a:pt x="390" y="534"/>
                  </a:lnTo>
                  <a:lnTo>
                    <a:pt x="389" y="534"/>
                  </a:lnTo>
                  <a:lnTo>
                    <a:pt x="388" y="534"/>
                  </a:lnTo>
                  <a:lnTo>
                    <a:pt x="388" y="533"/>
                  </a:lnTo>
                  <a:lnTo>
                    <a:pt x="387" y="533"/>
                  </a:lnTo>
                  <a:lnTo>
                    <a:pt x="386" y="532"/>
                  </a:lnTo>
                  <a:lnTo>
                    <a:pt x="385" y="532"/>
                  </a:lnTo>
                  <a:lnTo>
                    <a:pt x="385" y="531"/>
                  </a:lnTo>
                  <a:lnTo>
                    <a:pt x="384" y="531"/>
                  </a:lnTo>
                  <a:lnTo>
                    <a:pt x="383" y="531"/>
                  </a:lnTo>
                  <a:lnTo>
                    <a:pt x="383" y="530"/>
                  </a:lnTo>
                  <a:lnTo>
                    <a:pt x="382" y="530"/>
                  </a:lnTo>
                  <a:lnTo>
                    <a:pt x="381" y="529"/>
                  </a:lnTo>
                  <a:lnTo>
                    <a:pt x="381" y="529"/>
                  </a:lnTo>
                  <a:lnTo>
                    <a:pt x="380" y="528"/>
                  </a:lnTo>
                  <a:lnTo>
                    <a:pt x="379" y="528"/>
                  </a:lnTo>
                  <a:lnTo>
                    <a:pt x="379" y="527"/>
                  </a:lnTo>
                  <a:lnTo>
                    <a:pt x="378" y="527"/>
                  </a:lnTo>
                  <a:lnTo>
                    <a:pt x="377" y="526"/>
                  </a:lnTo>
                  <a:lnTo>
                    <a:pt x="377" y="526"/>
                  </a:lnTo>
                  <a:lnTo>
                    <a:pt x="376" y="526"/>
                  </a:lnTo>
                  <a:lnTo>
                    <a:pt x="366" y="540"/>
                  </a:lnTo>
                  <a:close/>
                  <a:moveTo>
                    <a:pt x="416" y="564"/>
                  </a:moveTo>
                  <a:lnTo>
                    <a:pt x="416" y="564"/>
                  </a:lnTo>
                  <a:lnTo>
                    <a:pt x="416" y="564"/>
                  </a:lnTo>
                  <a:lnTo>
                    <a:pt x="417" y="565"/>
                  </a:lnTo>
                  <a:lnTo>
                    <a:pt x="418" y="565"/>
                  </a:lnTo>
                  <a:lnTo>
                    <a:pt x="419" y="565"/>
                  </a:lnTo>
                  <a:lnTo>
                    <a:pt x="420" y="565"/>
                  </a:lnTo>
                  <a:lnTo>
                    <a:pt x="421" y="566"/>
                  </a:lnTo>
                  <a:lnTo>
                    <a:pt x="422" y="566"/>
                  </a:lnTo>
                  <a:lnTo>
                    <a:pt x="423" y="566"/>
                  </a:lnTo>
                  <a:lnTo>
                    <a:pt x="424" y="566"/>
                  </a:lnTo>
                  <a:lnTo>
                    <a:pt x="424" y="566"/>
                  </a:lnTo>
                  <a:lnTo>
                    <a:pt x="425" y="567"/>
                  </a:lnTo>
                  <a:lnTo>
                    <a:pt x="426" y="567"/>
                  </a:lnTo>
                  <a:lnTo>
                    <a:pt x="427" y="567"/>
                  </a:lnTo>
                  <a:lnTo>
                    <a:pt x="428" y="567"/>
                  </a:lnTo>
                  <a:lnTo>
                    <a:pt x="429" y="567"/>
                  </a:lnTo>
                  <a:lnTo>
                    <a:pt x="430" y="568"/>
                  </a:lnTo>
                  <a:lnTo>
                    <a:pt x="431" y="568"/>
                  </a:lnTo>
                  <a:lnTo>
                    <a:pt x="432" y="568"/>
                  </a:lnTo>
                  <a:lnTo>
                    <a:pt x="433" y="568"/>
                  </a:lnTo>
                  <a:lnTo>
                    <a:pt x="434" y="568"/>
                  </a:lnTo>
                  <a:lnTo>
                    <a:pt x="434" y="568"/>
                  </a:lnTo>
                  <a:lnTo>
                    <a:pt x="437" y="551"/>
                  </a:lnTo>
                  <a:lnTo>
                    <a:pt x="437" y="551"/>
                  </a:lnTo>
                  <a:lnTo>
                    <a:pt x="436" y="551"/>
                  </a:lnTo>
                  <a:lnTo>
                    <a:pt x="435" y="551"/>
                  </a:lnTo>
                  <a:lnTo>
                    <a:pt x="434" y="550"/>
                  </a:lnTo>
                  <a:lnTo>
                    <a:pt x="433" y="550"/>
                  </a:lnTo>
                  <a:lnTo>
                    <a:pt x="432" y="550"/>
                  </a:lnTo>
                  <a:lnTo>
                    <a:pt x="431" y="550"/>
                  </a:lnTo>
                  <a:lnTo>
                    <a:pt x="431" y="550"/>
                  </a:lnTo>
                  <a:lnTo>
                    <a:pt x="430" y="550"/>
                  </a:lnTo>
                  <a:lnTo>
                    <a:pt x="429" y="549"/>
                  </a:lnTo>
                  <a:lnTo>
                    <a:pt x="428" y="549"/>
                  </a:lnTo>
                  <a:lnTo>
                    <a:pt x="427" y="549"/>
                  </a:lnTo>
                  <a:lnTo>
                    <a:pt x="427" y="549"/>
                  </a:lnTo>
                  <a:lnTo>
                    <a:pt x="426" y="549"/>
                  </a:lnTo>
                  <a:lnTo>
                    <a:pt x="425" y="548"/>
                  </a:lnTo>
                  <a:lnTo>
                    <a:pt x="424" y="548"/>
                  </a:lnTo>
                  <a:lnTo>
                    <a:pt x="423" y="548"/>
                  </a:lnTo>
                  <a:lnTo>
                    <a:pt x="422" y="548"/>
                  </a:lnTo>
                  <a:lnTo>
                    <a:pt x="422" y="548"/>
                  </a:lnTo>
                  <a:lnTo>
                    <a:pt x="421" y="547"/>
                  </a:lnTo>
                  <a:lnTo>
                    <a:pt x="421" y="547"/>
                  </a:lnTo>
                  <a:lnTo>
                    <a:pt x="416" y="564"/>
                  </a:lnTo>
                  <a:close/>
                  <a:moveTo>
                    <a:pt x="471" y="569"/>
                  </a:moveTo>
                  <a:lnTo>
                    <a:pt x="471" y="569"/>
                  </a:lnTo>
                  <a:lnTo>
                    <a:pt x="472" y="569"/>
                  </a:lnTo>
                  <a:lnTo>
                    <a:pt x="473" y="569"/>
                  </a:lnTo>
                  <a:lnTo>
                    <a:pt x="474" y="569"/>
                  </a:lnTo>
                  <a:lnTo>
                    <a:pt x="475" y="569"/>
                  </a:lnTo>
                  <a:lnTo>
                    <a:pt x="476" y="569"/>
                  </a:lnTo>
                  <a:lnTo>
                    <a:pt x="477" y="569"/>
                  </a:lnTo>
                  <a:lnTo>
                    <a:pt x="478" y="569"/>
                  </a:lnTo>
                  <a:lnTo>
                    <a:pt x="479" y="568"/>
                  </a:lnTo>
                  <a:lnTo>
                    <a:pt x="480" y="568"/>
                  </a:lnTo>
                  <a:lnTo>
                    <a:pt x="480" y="568"/>
                  </a:lnTo>
                  <a:lnTo>
                    <a:pt x="481" y="568"/>
                  </a:lnTo>
                  <a:lnTo>
                    <a:pt x="482" y="568"/>
                  </a:lnTo>
                  <a:lnTo>
                    <a:pt x="483" y="568"/>
                  </a:lnTo>
                  <a:lnTo>
                    <a:pt x="484" y="568"/>
                  </a:lnTo>
                  <a:lnTo>
                    <a:pt x="485" y="567"/>
                  </a:lnTo>
                  <a:lnTo>
                    <a:pt x="486" y="567"/>
                  </a:lnTo>
                  <a:lnTo>
                    <a:pt x="487" y="567"/>
                  </a:lnTo>
                  <a:lnTo>
                    <a:pt x="488" y="567"/>
                  </a:lnTo>
                  <a:lnTo>
                    <a:pt x="489" y="567"/>
                  </a:lnTo>
                  <a:lnTo>
                    <a:pt x="490" y="566"/>
                  </a:lnTo>
                  <a:lnTo>
                    <a:pt x="490" y="566"/>
                  </a:lnTo>
                  <a:lnTo>
                    <a:pt x="486" y="549"/>
                  </a:lnTo>
                  <a:lnTo>
                    <a:pt x="486" y="549"/>
                  </a:lnTo>
                  <a:lnTo>
                    <a:pt x="485" y="549"/>
                  </a:lnTo>
                  <a:lnTo>
                    <a:pt x="485" y="550"/>
                  </a:lnTo>
                  <a:lnTo>
                    <a:pt x="484" y="550"/>
                  </a:lnTo>
                  <a:lnTo>
                    <a:pt x="483" y="550"/>
                  </a:lnTo>
                  <a:lnTo>
                    <a:pt x="482" y="550"/>
                  </a:lnTo>
                  <a:lnTo>
                    <a:pt x="481" y="550"/>
                  </a:lnTo>
                  <a:lnTo>
                    <a:pt x="480" y="550"/>
                  </a:lnTo>
                  <a:lnTo>
                    <a:pt x="479" y="551"/>
                  </a:lnTo>
                  <a:lnTo>
                    <a:pt x="479" y="551"/>
                  </a:lnTo>
                  <a:lnTo>
                    <a:pt x="478" y="551"/>
                  </a:lnTo>
                  <a:lnTo>
                    <a:pt x="477" y="551"/>
                  </a:lnTo>
                  <a:lnTo>
                    <a:pt x="476" y="551"/>
                  </a:lnTo>
                  <a:lnTo>
                    <a:pt x="475" y="551"/>
                  </a:lnTo>
                  <a:lnTo>
                    <a:pt x="474" y="551"/>
                  </a:lnTo>
                  <a:lnTo>
                    <a:pt x="474" y="551"/>
                  </a:lnTo>
                  <a:lnTo>
                    <a:pt x="473" y="551"/>
                  </a:lnTo>
                  <a:lnTo>
                    <a:pt x="472" y="552"/>
                  </a:lnTo>
                  <a:lnTo>
                    <a:pt x="471" y="552"/>
                  </a:lnTo>
                  <a:lnTo>
                    <a:pt x="470" y="552"/>
                  </a:lnTo>
                  <a:lnTo>
                    <a:pt x="470" y="552"/>
                  </a:lnTo>
                  <a:lnTo>
                    <a:pt x="471" y="569"/>
                  </a:lnTo>
                  <a:close/>
                  <a:moveTo>
                    <a:pt x="525" y="554"/>
                  </a:moveTo>
                  <a:lnTo>
                    <a:pt x="525" y="554"/>
                  </a:lnTo>
                  <a:lnTo>
                    <a:pt x="525" y="554"/>
                  </a:lnTo>
                  <a:lnTo>
                    <a:pt x="526" y="554"/>
                  </a:lnTo>
                  <a:lnTo>
                    <a:pt x="527" y="553"/>
                  </a:lnTo>
                  <a:lnTo>
                    <a:pt x="528" y="553"/>
                  </a:lnTo>
                  <a:lnTo>
                    <a:pt x="529" y="552"/>
                  </a:lnTo>
                  <a:lnTo>
                    <a:pt x="529" y="552"/>
                  </a:lnTo>
                  <a:lnTo>
                    <a:pt x="530" y="551"/>
                  </a:lnTo>
                  <a:lnTo>
                    <a:pt x="531" y="551"/>
                  </a:lnTo>
                  <a:lnTo>
                    <a:pt x="532" y="551"/>
                  </a:lnTo>
                  <a:lnTo>
                    <a:pt x="533" y="550"/>
                  </a:lnTo>
                  <a:lnTo>
                    <a:pt x="533" y="550"/>
                  </a:lnTo>
                  <a:lnTo>
                    <a:pt x="534" y="549"/>
                  </a:lnTo>
                  <a:lnTo>
                    <a:pt x="535" y="549"/>
                  </a:lnTo>
                  <a:lnTo>
                    <a:pt x="536" y="548"/>
                  </a:lnTo>
                  <a:lnTo>
                    <a:pt x="537" y="548"/>
                  </a:lnTo>
                  <a:lnTo>
                    <a:pt x="537" y="547"/>
                  </a:lnTo>
                  <a:lnTo>
                    <a:pt x="538" y="547"/>
                  </a:lnTo>
                  <a:lnTo>
                    <a:pt x="539" y="546"/>
                  </a:lnTo>
                  <a:lnTo>
                    <a:pt x="540" y="546"/>
                  </a:lnTo>
                  <a:lnTo>
                    <a:pt x="540" y="545"/>
                  </a:lnTo>
                  <a:lnTo>
                    <a:pt x="541" y="545"/>
                  </a:lnTo>
                  <a:lnTo>
                    <a:pt x="532" y="530"/>
                  </a:lnTo>
                  <a:lnTo>
                    <a:pt x="531" y="531"/>
                  </a:lnTo>
                  <a:lnTo>
                    <a:pt x="530" y="531"/>
                  </a:lnTo>
                  <a:lnTo>
                    <a:pt x="530" y="531"/>
                  </a:lnTo>
                  <a:lnTo>
                    <a:pt x="529" y="532"/>
                  </a:lnTo>
                  <a:lnTo>
                    <a:pt x="528" y="532"/>
                  </a:lnTo>
                  <a:lnTo>
                    <a:pt x="527" y="533"/>
                  </a:lnTo>
                  <a:lnTo>
                    <a:pt x="527" y="533"/>
                  </a:lnTo>
                  <a:lnTo>
                    <a:pt x="526" y="534"/>
                  </a:lnTo>
                  <a:lnTo>
                    <a:pt x="525" y="534"/>
                  </a:lnTo>
                  <a:lnTo>
                    <a:pt x="525" y="534"/>
                  </a:lnTo>
                  <a:lnTo>
                    <a:pt x="524" y="535"/>
                  </a:lnTo>
                  <a:lnTo>
                    <a:pt x="523" y="535"/>
                  </a:lnTo>
                  <a:lnTo>
                    <a:pt x="522" y="536"/>
                  </a:lnTo>
                  <a:lnTo>
                    <a:pt x="522" y="536"/>
                  </a:lnTo>
                  <a:lnTo>
                    <a:pt x="521" y="536"/>
                  </a:lnTo>
                  <a:lnTo>
                    <a:pt x="520" y="537"/>
                  </a:lnTo>
                  <a:lnTo>
                    <a:pt x="520" y="537"/>
                  </a:lnTo>
                  <a:lnTo>
                    <a:pt x="519" y="538"/>
                  </a:lnTo>
                  <a:lnTo>
                    <a:pt x="518" y="538"/>
                  </a:lnTo>
                  <a:lnTo>
                    <a:pt x="517" y="538"/>
                  </a:lnTo>
                  <a:lnTo>
                    <a:pt x="517" y="538"/>
                  </a:lnTo>
                  <a:lnTo>
                    <a:pt x="525" y="554"/>
                  </a:lnTo>
                  <a:close/>
                  <a:moveTo>
                    <a:pt x="570" y="521"/>
                  </a:moveTo>
                  <a:lnTo>
                    <a:pt x="570" y="521"/>
                  </a:lnTo>
                  <a:lnTo>
                    <a:pt x="570" y="520"/>
                  </a:lnTo>
                  <a:lnTo>
                    <a:pt x="570" y="520"/>
                  </a:lnTo>
                  <a:lnTo>
                    <a:pt x="571" y="519"/>
                  </a:lnTo>
                  <a:lnTo>
                    <a:pt x="572" y="518"/>
                  </a:lnTo>
                  <a:lnTo>
                    <a:pt x="572" y="518"/>
                  </a:lnTo>
                  <a:lnTo>
                    <a:pt x="573" y="517"/>
                  </a:lnTo>
                  <a:lnTo>
                    <a:pt x="574" y="516"/>
                  </a:lnTo>
                  <a:lnTo>
                    <a:pt x="574" y="516"/>
                  </a:lnTo>
                  <a:lnTo>
                    <a:pt x="575" y="515"/>
                  </a:lnTo>
                  <a:lnTo>
                    <a:pt x="575" y="514"/>
                  </a:lnTo>
                  <a:lnTo>
                    <a:pt x="576" y="514"/>
                  </a:lnTo>
                  <a:lnTo>
                    <a:pt x="576" y="513"/>
                  </a:lnTo>
                  <a:lnTo>
                    <a:pt x="577" y="512"/>
                  </a:lnTo>
                  <a:lnTo>
                    <a:pt x="578" y="511"/>
                  </a:lnTo>
                  <a:lnTo>
                    <a:pt x="578" y="511"/>
                  </a:lnTo>
                  <a:lnTo>
                    <a:pt x="579" y="510"/>
                  </a:lnTo>
                  <a:lnTo>
                    <a:pt x="579" y="509"/>
                  </a:lnTo>
                  <a:lnTo>
                    <a:pt x="580" y="508"/>
                  </a:lnTo>
                  <a:lnTo>
                    <a:pt x="580" y="508"/>
                  </a:lnTo>
                  <a:lnTo>
                    <a:pt x="581" y="507"/>
                  </a:lnTo>
                  <a:lnTo>
                    <a:pt x="581" y="506"/>
                  </a:lnTo>
                  <a:lnTo>
                    <a:pt x="567" y="496"/>
                  </a:lnTo>
                  <a:lnTo>
                    <a:pt x="567" y="497"/>
                  </a:lnTo>
                  <a:lnTo>
                    <a:pt x="566" y="497"/>
                  </a:lnTo>
                  <a:lnTo>
                    <a:pt x="566" y="498"/>
                  </a:lnTo>
                  <a:lnTo>
                    <a:pt x="565" y="499"/>
                  </a:lnTo>
                  <a:lnTo>
                    <a:pt x="565" y="499"/>
                  </a:lnTo>
                  <a:lnTo>
                    <a:pt x="564" y="500"/>
                  </a:lnTo>
                  <a:lnTo>
                    <a:pt x="564" y="500"/>
                  </a:lnTo>
                  <a:lnTo>
                    <a:pt x="563" y="501"/>
                  </a:lnTo>
                  <a:lnTo>
                    <a:pt x="563" y="502"/>
                  </a:lnTo>
                  <a:lnTo>
                    <a:pt x="562" y="502"/>
                  </a:lnTo>
                  <a:lnTo>
                    <a:pt x="562" y="503"/>
                  </a:lnTo>
                  <a:lnTo>
                    <a:pt x="561" y="504"/>
                  </a:lnTo>
                  <a:lnTo>
                    <a:pt x="561" y="504"/>
                  </a:lnTo>
                  <a:lnTo>
                    <a:pt x="560" y="505"/>
                  </a:lnTo>
                  <a:lnTo>
                    <a:pt x="560" y="505"/>
                  </a:lnTo>
                  <a:lnTo>
                    <a:pt x="559" y="506"/>
                  </a:lnTo>
                  <a:lnTo>
                    <a:pt x="559" y="507"/>
                  </a:lnTo>
                  <a:lnTo>
                    <a:pt x="558" y="507"/>
                  </a:lnTo>
                  <a:lnTo>
                    <a:pt x="557" y="508"/>
                  </a:lnTo>
                  <a:lnTo>
                    <a:pt x="557" y="509"/>
                  </a:lnTo>
                  <a:lnTo>
                    <a:pt x="557" y="509"/>
                  </a:lnTo>
                  <a:lnTo>
                    <a:pt x="570" y="521"/>
                  </a:lnTo>
                  <a:close/>
                  <a:moveTo>
                    <a:pt x="599" y="474"/>
                  </a:moveTo>
                  <a:lnTo>
                    <a:pt x="599" y="474"/>
                  </a:lnTo>
                  <a:lnTo>
                    <a:pt x="600" y="473"/>
                  </a:lnTo>
                  <a:lnTo>
                    <a:pt x="600" y="472"/>
                  </a:lnTo>
                  <a:lnTo>
                    <a:pt x="600" y="471"/>
                  </a:lnTo>
                  <a:lnTo>
                    <a:pt x="601" y="470"/>
                  </a:lnTo>
                  <a:lnTo>
                    <a:pt x="601" y="469"/>
                  </a:lnTo>
                  <a:lnTo>
                    <a:pt x="601" y="469"/>
                  </a:lnTo>
                  <a:lnTo>
                    <a:pt x="602" y="468"/>
                  </a:lnTo>
                  <a:lnTo>
                    <a:pt x="602" y="467"/>
                  </a:lnTo>
                  <a:lnTo>
                    <a:pt x="602" y="466"/>
                  </a:lnTo>
                  <a:lnTo>
                    <a:pt x="603" y="465"/>
                  </a:lnTo>
                  <a:lnTo>
                    <a:pt x="603" y="464"/>
                  </a:lnTo>
                  <a:lnTo>
                    <a:pt x="603" y="463"/>
                  </a:lnTo>
                  <a:lnTo>
                    <a:pt x="603" y="462"/>
                  </a:lnTo>
                  <a:lnTo>
                    <a:pt x="604" y="461"/>
                  </a:lnTo>
                  <a:lnTo>
                    <a:pt x="604" y="461"/>
                  </a:lnTo>
                  <a:lnTo>
                    <a:pt x="604" y="460"/>
                  </a:lnTo>
                  <a:lnTo>
                    <a:pt x="604" y="459"/>
                  </a:lnTo>
                  <a:lnTo>
                    <a:pt x="605" y="458"/>
                  </a:lnTo>
                  <a:lnTo>
                    <a:pt x="605" y="457"/>
                  </a:lnTo>
                  <a:lnTo>
                    <a:pt x="605" y="456"/>
                  </a:lnTo>
                  <a:lnTo>
                    <a:pt x="605" y="456"/>
                  </a:lnTo>
                  <a:lnTo>
                    <a:pt x="588" y="451"/>
                  </a:lnTo>
                  <a:lnTo>
                    <a:pt x="588" y="452"/>
                  </a:lnTo>
                  <a:lnTo>
                    <a:pt x="588" y="452"/>
                  </a:lnTo>
                  <a:lnTo>
                    <a:pt x="588" y="453"/>
                  </a:lnTo>
                  <a:lnTo>
                    <a:pt x="588" y="454"/>
                  </a:lnTo>
                  <a:lnTo>
                    <a:pt x="587" y="455"/>
                  </a:lnTo>
                  <a:lnTo>
                    <a:pt x="587" y="456"/>
                  </a:lnTo>
                  <a:lnTo>
                    <a:pt x="587" y="456"/>
                  </a:lnTo>
                  <a:lnTo>
                    <a:pt x="587" y="457"/>
                  </a:lnTo>
                  <a:lnTo>
                    <a:pt x="586" y="458"/>
                  </a:lnTo>
                  <a:lnTo>
                    <a:pt x="586" y="459"/>
                  </a:lnTo>
                  <a:lnTo>
                    <a:pt x="586" y="459"/>
                  </a:lnTo>
                  <a:lnTo>
                    <a:pt x="586" y="460"/>
                  </a:lnTo>
                  <a:lnTo>
                    <a:pt x="585" y="461"/>
                  </a:lnTo>
                  <a:lnTo>
                    <a:pt x="585" y="462"/>
                  </a:lnTo>
                  <a:lnTo>
                    <a:pt x="585" y="463"/>
                  </a:lnTo>
                  <a:lnTo>
                    <a:pt x="584" y="463"/>
                  </a:lnTo>
                  <a:lnTo>
                    <a:pt x="584" y="464"/>
                  </a:lnTo>
                  <a:lnTo>
                    <a:pt x="584" y="465"/>
                  </a:lnTo>
                  <a:lnTo>
                    <a:pt x="584" y="466"/>
                  </a:lnTo>
                  <a:lnTo>
                    <a:pt x="583" y="467"/>
                  </a:lnTo>
                  <a:lnTo>
                    <a:pt x="583" y="467"/>
                  </a:lnTo>
                  <a:lnTo>
                    <a:pt x="599" y="474"/>
                  </a:lnTo>
                  <a:close/>
                  <a:moveTo>
                    <a:pt x="610" y="419"/>
                  </a:moveTo>
                  <a:lnTo>
                    <a:pt x="610" y="419"/>
                  </a:lnTo>
                  <a:lnTo>
                    <a:pt x="610" y="419"/>
                  </a:lnTo>
                  <a:lnTo>
                    <a:pt x="610" y="418"/>
                  </a:lnTo>
                  <a:lnTo>
                    <a:pt x="610" y="417"/>
                  </a:lnTo>
                  <a:lnTo>
                    <a:pt x="610" y="416"/>
                  </a:lnTo>
                  <a:lnTo>
                    <a:pt x="610" y="415"/>
                  </a:lnTo>
                  <a:lnTo>
                    <a:pt x="610" y="414"/>
                  </a:lnTo>
                  <a:lnTo>
                    <a:pt x="610" y="413"/>
                  </a:lnTo>
                  <a:lnTo>
                    <a:pt x="610" y="412"/>
                  </a:lnTo>
                  <a:lnTo>
                    <a:pt x="610" y="411"/>
                  </a:lnTo>
                  <a:lnTo>
                    <a:pt x="610" y="410"/>
                  </a:lnTo>
                  <a:lnTo>
                    <a:pt x="610" y="409"/>
                  </a:lnTo>
                  <a:lnTo>
                    <a:pt x="610" y="408"/>
                  </a:lnTo>
                  <a:lnTo>
                    <a:pt x="610" y="407"/>
                  </a:lnTo>
                  <a:lnTo>
                    <a:pt x="610" y="406"/>
                  </a:lnTo>
                  <a:lnTo>
                    <a:pt x="610" y="405"/>
                  </a:lnTo>
                  <a:lnTo>
                    <a:pt x="610" y="404"/>
                  </a:lnTo>
                  <a:lnTo>
                    <a:pt x="610" y="403"/>
                  </a:lnTo>
                  <a:lnTo>
                    <a:pt x="610" y="402"/>
                  </a:lnTo>
                  <a:lnTo>
                    <a:pt x="609" y="401"/>
                  </a:lnTo>
                  <a:lnTo>
                    <a:pt x="609" y="400"/>
                  </a:lnTo>
                  <a:lnTo>
                    <a:pt x="592" y="402"/>
                  </a:lnTo>
                  <a:lnTo>
                    <a:pt x="592" y="403"/>
                  </a:lnTo>
                  <a:lnTo>
                    <a:pt x="592" y="404"/>
                  </a:lnTo>
                  <a:lnTo>
                    <a:pt x="592" y="405"/>
                  </a:lnTo>
                  <a:lnTo>
                    <a:pt x="592" y="406"/>
                  </a:lnTo>
                  <a:lnTo>
                    <a:pt x="592" y="406"/>
                  </a:lnTo>
                  <a:lnTo>
                    <a:pt x="592" y="407"/>
                  </a:lnTo>
                  <a:lnTo>
                    <a:pt x="592" y="408"/>
                  </a:lnTo>
                  <a:lnTo>
                    <a:pt x="592" y="409"/>
                  </a:lnTo>
                  <a:lnTo>
                    <a:pt x="592" y="410"/>
                  </a:lnTo>
                  <a:lnTo>
                    <a:pt x="593" y="411"/>
                  </a:lnTo>
                  <a:lnTo>
                    <a:pt x="593" y="412"/>
                  </a:lnTo>
                  <a:lnTo>
                    <a:pt x="593" y="412"/>
                  </a:lnTo>
                  <a:lnTo>
                    <a:pt x="593" y="413"/>
                  </a:lnTo>
                  <a:lnTo>
                    <a:pt x="593" y="414"/>
                  </a:lnTo>
                  <a:lnTo>
                    <a:pt x="593" y="415"/>
                  </a:lnTo>
                  <a:lnTo>
                    <a:pt x="593" y="416"/>
                  </a:lnTo>
                  <a:lnTo>
                    <a:pt x="593" y="417"/>
                  </a:lnTo>
                  <a:lnTo>
                    <a:pt x="593" y="418"/>
                  </a:lnTo>
                  <a:lnTo>
                    <a:pt x="593" y="419"/>
                  </a:lnTo>
                  <a:lnTo>
                    <a:pt x="593" y="419"/>
                  </a:lnTo>
                  <a:lnTo>
                    <a:pt x="610" y="419"/>
                  </a:lnTo>
                  <a:close/>
                  <a:moveTo>
                    <a:pt x="601" y="364"/>
                  </a:moveTo>
                  <a:lnTo>
                    <a:pt x="601" y="364"/>
                  </a:lnTo>
                  <a:lnTo>
                    <a:pt x="601" y="363"/>
                  </a:lnTo>
                  <a:lnTo>
                    <a:pt x="600" y="362"/>
                  </a:lnTo>
                  <a:lnTo>
                    <a:pt x="600" y="362"/>
                  </a:lnTo>
                  <a:lnTo>
                    <a:pt x="600" y="361"/>
                  </a:lnTo>
                  <a:lnTo>
                    <a:pt x="599" y="360"/>
                  </a:lnTo>
                  <a:lnTo>
                    <a:pt x="599" y="359"/>
                  </a:lnTo>
                  <a:lnTo>
                    <a:pt x="599" y="358"/>
                  </a:lnTo>
                  <a:lnTo>
                    <a:pt x="598" y="357"/>
                  </a:lnTo>
                  <a:lnTo>
                    <a:pt x="598" y="356"/>
                  </a:lnTo>
                  <a:lnTo>
                    <a:pt x="598" y="356"/>
                  </a:lnTo>
                  <a:lnTo>
                    <a:pt x="597" y="355"/>
                  </a:lnTo>
                  <a:lnTo>
                    <a:pt x="597" y="354"/>
                  </a:lnTo>
                  <a:lnTo>
                    <a:pt x="596" y="353"/>
                  </a:lnTo>
                  <a:lnTo>
                    <a:pt x="596" y="352"/>
                  </a:lnTo>
                  <a:lnTo>
                    <a:pt x="596" y="351"/>
                  </a:lnTo>
                  <a:lnTo>
                    <a:pt x="595" y="350"/>
                  </a:lnTo>
                  <a:lnTo>
                    <a:pt x="595" y="350"/>
                  </a:lnTo>
                  <a:lnTo>
                    <a:pt x="594" y="349"/>
                  </a:lnTo>
                  <a:lnTo>
                    <a:pt x="594" y="348"/>
                  </a:lnTo>
                  <a:lnTo>
                    <a:pt x="594" y="347"/>
                  </a:lnTo>
                  <a:lnTo>
                    <a:pt x="593" y="347"/>
                  </a:lnTo>
                  <a:lnTo>
                    <a:pt x="578" y="355"/>
                  </a:lnTo>
                  <a:lnTo>
                    <a:pt x="578" y="355"/>
                  </a:lnTo>
                  <a:lnTo>
                    <a:pt x="578" y="356"/>
                  </a:lnTo>
                  <a:lnTo>
                    <a:pt x="579" y="357"/>
                  </a:lnTo>
                  <a:lnTo>
                    <a:pt x="579" y="357"/>
                  </a:lnTo>
                  <a:lnTo>
                    <a:pt x="579" y="358"/>
                  </a:lnTo>
                  <a:lnTo>
                    <a:pt x="580" y="359"/>
                  </a:lnTo>
                  <a:lnTo>
                    <a:pt x="580" y="360"/>
                  </a:lnTo>
                  <a:lnTo>
                    <a:pt x="580" y="360"/>
                  </a:lnTo>
                  <a:lnTo>
                    <a:pt x="581" y="361"/>
                  </a:lnTo>
                  <a:lnTo>
                    <a:pt x="581" y="362"/>
                  </a:lnTo>
                  <a:lnTo>
                    <a:pt x="581" y="363"/>
                  </a:lnTo>
                  <a:lnTo>
                    <a:pt x="582" y="363"/>
                  </a:lnTo>
                  <a:lnTo>
                    <a:pt x="582" y="364"/>
                  </a:lnTo>
                  <a:lnTo>
                    <a:pt x="582" y="365"/>
                  </a:lnTo>
                  <a:lnTo>
                    <a:pt x="583" y="366"/>
                  </a:lnTo>
                  <a:lnTo>
                    <a:pt x="583" y="366"/>
                  </a:lnTo>
                  <a:lnTo>
                    <a:pt x="583" y="367"/>
                  </a:lnTo>
                  <a:lnTo>
                    <a:pt x="584" y="368"/>
                  </a:lnTo>
                  <a:lnTo>
                    <a:pt x="584" y="369"/>
                  </a:lnTo>
                  <a:lnTo>
                    <a:pt x="584" y="369"/>
                  </a:lnTo>
                  <a:lnTo>
                    <a:pt x="584" y="370"/>
                  </a:lnTo>
                  <a:lnTo>
                    <a:pt x="601" y="364"/>
                  </a:lnTo>
                  <a:close/>
                  <a:moveTo>
                    <a:pt x="573" y="316"/>
                  </a:moveTo>
                  <a:lnTo>
                    <a:pt x="573" y="316"/>
                  </a:lnTo>
                  <a:lnTo>
                    <a:pt x="572" y="316"/>
                  </a:lnTo>
                  <a:lnTo>
                    <a:pt x="572" y="315"/>
                  </a:lnTo>
                  <a:lnTo>
                    <a:pt x="571" y="315"/>
                  </a:lnTo>
                  <a:lnTo>
                    <a:pt x="570" y="314"/>
                  </a:lnTo>
                  <a:lnTo>
                    <a:pt x="570" y="313"/>
                  </a:lnTo>
                  <a:lnTo>
                    <a:pt x="569" y="313"/>
                  </a:lnTo>
                  <a:lnTo>
                    <a:pt x="569" y="312"/>
                  </a:lnTo>
                  <a:lnTo>
                    <a:pt x="568" y="311"/>
                  </a:lnTo>
                  <a:lnTo>
                    <a:pt x="567" y="311"/>
                  </a:lnTo>
                  <a:lnTo>
                    <a:pt x="567" y="310"/>
                  </a:lnTo>
                  <a:lnTo>
                    <a:pt x="566" y="309"/>
                  </a:lnTo>
                  <a:lnTo>
                    <a:pt x="565" y="309"/>
                  </a:lnTo>
                  <a:lnTo>
                    <a:pt x="565" y="308"/>
                  </a:lnTo>
                  <a:lnTo>
                    <a:pt x="564" y="307"/>
                  </a:lnTo>
                  <a:lnTo>
                    <a:pt x="563" y="307"/>
                  </a:lnTo>
                  <a:lnTo>
                    <a:pt x="563" y="306"/>
                  </a:lnTo>
                  <a:lnTo>
                    <a:pt x="562" y="305"/>
                  </a:lnTo>
                  <a:lnTo>
                    <a:pt x="561" y="305"/>
                  </a:lnTo>
                  <a:lnTo>
                    <a:pt x="561" y="304"/>
                  </a:lnTo>
                  <a:lnTo>
                    <a:pt x="560" y="304"/>
                  </a:lnTo>
                  <a:lnTo>
                    <a:pt x="559" y="303"/>
                  </a:lnTo>
                  <a:lnTo>
                    <a:pt x="548" y="316"/>
                  </a:lnTo>
                  <a:lnTo>
                    <a:pt x="548" y="317"/>
                  </a:lnTo>
                  <a:lnTo>
                    <a:pt x="549" y="317"/>
                  </a:lnTo>
                  <a:lnTo>
                    <a:pt x="549" y="318"/>
                  </a:lnTo>
                  <a:lnTo>
                    <a:pt x="550" y="318"/>
                  </a:lnTo>
                  <a:lnTo>
                    <a:pt x="551" y="319"/>
                  </a:lnTo>
                  <a:lnTo>
                    <a:pt x="551" y="319"/>
                  </a:lnTo>
                  <a:lnTo>
                    <a:pt x="552" y="320"/>
                  </a:lnTo>
                  <a:lnTo>
                    <a:pt x="552" y="320"/>
                  </a:lnTo>
                  <a:lnTo>
                    <a:pt x="553" y="321"/>
                  </a:lnTo>
                  <a:lnTo>
                    <a:pt x="554" y="322"/>
                  </a:lnTo>
                  <a:lnTo>
                    <a:pt x="554" y="322"/>
                  </a:lnTo>
                  <a:lnTo>
                    <a:pt x="555" y="323"/>
                  </a:lnTo>
                  <a:lnTo>
                    <a:pt x="555" y="323"/>
                  </a:lnTo>
                  <a:lnTo>
                    <a:pt x="556" y="324"/>
                  </a:lnTo>
                  <a:lnTo>
                    <a:pt x="556" y="325"/>
                  </a:lnTo>
                  <a:lnTo>
                    <a:pt x="557" y="325"/>
                  </a:lnTo>
                  <a:lnTo>
                    <a:pt x="557" y="326"/>
                  </a:lnTo>
                  <a:lnTo>
                    <a:pt x="558" y="326"/>
                  </a:lnTo>
                  <a:lnTo>
                    <a:pt x="559" y="327"/>
                  </a:lnTo>
                  <a:lnTo>
                    <a:pt x="559" y="328"/>
                  </a:lnTo>
                  <a:lnTo>
                    <a:pt x="559" y="328"/>
                  </a:lnTo>
                  <a:lnTo>
                    <a:pt x="573" y="316"/>
                  </a:lnTo>
                  <a:close/>
                  <a:moveTo>
                    <a:pt x="529" y="282"/>
                  </a:moveTo>
                  <a:lnTo>
                    <a:pt x="529" y="282"/>
                  </a:lnTo>
                  <a:lnTo>
                    <a:pt x="529" y="281"/>
                  </a:lnTo>
                  <a:lnTo>
                    <a:pt x="528" y="281"/>
                  </a:lnTo>
                  <a:lnTo>
                    <a:pt x="527" y="280"/>
                  </a:lnTo>
                  <a:lnTo>
                    <a:pt x="526" y="280"/>
                  </a:lnTo>
                  <a:lnTo>
                    <a:pt x="525" y="280"/>
                  </a:lnTo>
                  <a:lnTo>
                    <a:pt x="524" y="279"/>
                  </a:lnTo>
                  <a:lnTo>
                    <a:pt x="524" y="279"/>
                  </a:lnTo>
                  <a:lnTo>
                    <a:pt x="523" y="278"/>
                  </a:lnTo>
                  <a:lnTo>
                    <a:pt x="522" y="278"/>
                  </a:lnTo>
                  <a:lnTo>
                    <a:pt x="521" y="278"/>
                  </a:lnTo>
                  <a:lnTo>
                    <a:pt x="520" y="277"/>
                  </a:lnTo>
                  <a:lnTo>
                    <a:pt x="519" y="277"/>
                  </a:lnTo>
                  <a:lnTo>
                    <a:pt x="518" y="277"/>
                  </a:lnTo>
                  <a:lnTo>
                    <a:pt x="518" y="276"/>
                  </a:lnTo>
                  <a:lnTo>
                    <a:pt x="517" y="276"/>
                  </a:lnTo>
                  <a:lnTo>
                    <a:pt x="516" y="275"/>
                  </a:lnTo>
                  <a:lnTo>
                    <a:pt x="515" y="275"/>
                  </a:lnTo>
                  <a:lnTo>
                    <a:pt x="514" y="275"/>
                  </a:lnTo>
                  <a:lnTo>
                    <a:pt x="513" y="274"/>
                  </a:lnTo>
                  <a:lnTo>
                    <a:pt x="512" y="274"/>
                  </a:lnTo>
                  <a:lnTo>
                    <a:pt x="512" y="274"/>
                  </a:lnTo>
                  <a:lnTo>
                    <a:pt x="506" y="290"/>
                  </a:lnTo>
                  <a:lnTo>
                    <a:pt x="506" y="290"/>
                  </a:lnTo>
                  <a:lnTo>
                    <a:pt x="507" y="291"/>
                  </a:lnTo>
                  <a:lnTo>
                    <a:pt x="508" y="291"/>
                  </a:lnTo>
                  <a:lnTo>
                    <a:pt x="508" y="291"/>
                  </a:lnTo>
                  <a:lnTo>
                    <a:pt x="509" y="292"/>
                  </a:lnTo>
                  <a:lnTo>
                    <a:pt x="510" y="292"/>
                  </a:lnTo>
                  <a:lnTo>
                    <a:pt x="511" y="292"/>
                  </a:lnTo>
                  <a:lnTo>
                    <a:pt x="511" y="293"/>
                  </a:lnTo>
                  <a:lnTo>
                    <a:pt x="512" y="293"/>
                  </a:lnTo>
                  <a:lnTo>
                    <a:pt x="513" y="293"/>
                  </a:lnTo>
                  <a:lnTo>
                    <a:pt x="514" y="294"/>
                  </a:lnTo>
                  <a:lnTo>
                    <a:pt x="514" y="294"/>
                  </a:lnTo>
                  <a:lnTo>
                    <a:pt x="515" y="294"/>
                  </a:lnTo>
                  <a:lnTo>
                    <a:pt x="516" y="295"/>
                  </a:lnTo>
                  <a:lnTo>
                    <a:pt x="517" y="295"/>
                  </a:lnTo>
                  <a:lnTo>
                    <a:pt x="517" y="295"/>
                  </a:lnTo>
                  <a:lnTo>
                    <a:pt x="518" y="296"/>
                  </a:lnTo>
                  <a:lnTo>
                    <a:pt x="519" y="296"/>
                  </a:lnTo>
                  <a:lnTo>
                    <a:pt x="520" y="297"/>
                  </a:lnTo>
                  <a:lnTo>
                    <a:pt x="520" y="297"/>
                  </a:lnTo>
                  <a:lnTo>
                    <a:pt x="521" y="297"/>
                  </a:lnTo>
                  <a:lnTo>
                    <a:pt x="529" y="282"/>
                  </a:lnTo>
                  <a:close/>
                  <a:moveTo>
                    <a:pt x="457" y="231"/>
                  </a:moveTo>
                  <a:lnTo>
                    <a:pt x="457" y="231"/>
                  </a:lnTo>
                  <a:cubicBezTo>
                    <a:pt x="354" y="231"/>
                    <a:pt x="271" y="314"/>
                    <a:pt x="271" y="417"/>
                  </a:cubicBezTo>
                  <a:cubicBezTo>
                    <a:pt x="271" y="520"/>
                    <a:pt x="354" y="603"/>
                    <a:pt x="457" y="603"/>
                  </a:cubicBezTo>
                  <a:cubicBezTo>
                    <a:pt x="560" y="603"/>
                    <a:pt x="643" y="520"/>
                    <a:pt x="643" y="417"/>
                  </a:cubicBezTo>
                  <a:cubicBezTo>
                    <a:pt x="643" y="314"/>
                    <a:pt x="560" y="231"/>
                    <a:pt x="457" y="231"/>
                  </a:cubicBezTo>
                  <a:close/>
                  <a:moveTo>
                    <a:pt x="30" y="153"/>
                  </a:moveTo>
                  <a:lnTo>
                    <a:pt x="30" y="153"/>
                  </a:lnTo>
                  <a:cubicBezTo>
                    <a:pt x="66" y="150"/>
                    <a:pt x="102" y="148"/>
                    <a:pt x="138" y="147"/>
                  </a:cubicBezTo>
                  <a:cubicBezTo>
                    <a:pt x="114" y="146"/>
                    <a:pt x="89" y="144"/>
                    <a:pt x="65" y="141"/>
                  </a:cubicBezTo>
                  <a:cubicBezTo>
                    <a:pt x="49" y="139"/>
                    <a:pt x="35" y="128"/>
                    <a:pt x="35" y="111"/>
                  </a:cubicBezTo>
                  <a:cubicBezTo>
                    <a:pt x="35" y="87"/>
                    <a:pt x="35" y="63"/>
                    <a:pt x="35" y="39"/>
                  </a:cubicBezTo>
                  <a:cubicBezTo>
                    <a:pt x="35" y="23"/>
                    <a:pt x="49" y="11"/>
                    <a:pt x="65" y="9"/>
                  </a:cubicBezTo>
                  <a:cubicBezTo>
                    <a:pt x="163" y="0"/>
                    <a:pt x="260" y="0"/>
                    <a:pt x="358" y="9"/>
                  </a:cubicBezTo>
                  <a:cubicBezTo>
                    <a:pt x="374" y="11"/>
                    <a:pt x="388" y="23"/>
                    <a:pt x="388" y="39"/>
                  </a:cubicBezTo>
                  <a:cubicBezTo>
                    <a:pt x="388" y="63"/>
                    <a:pt x="388" y="87"/>
                    <a:pt x="388" y="111"/>
                  </a:cubicBezTo>
                  <a:cubicBezTo>
                    <a:pt x="388" y="128"/>
                    <a:pt x="374" y="139"/>
                    <a:pt x="358" y="141"/>
                  </a:cubicBezTo>
                  <a:cubicBezTo>
                    <a:pt x="323" y="145"/>
                    <a:pt x="287" y="147"/>
                    <a:pt x="252" y="148"/>
                  </a:cubicBezTo>
                  <a:cubicBezTo>
                    <a:pt x="276" y="150"/>
                    <a:pt x="299" y="151"/>
                    <a:pt x="323" y="153"/>
                  </a:cubicBezTo>
                  <a:cubicBezTo>
                    <a:pt x="339" y="155"/>
                    <a:pt x="353" y="167"/>
                    <a:pt x="353" y="183"/>
                  </a:cubicBezTo>
                  <a:lnTo>
                    <a:pt x="353" y="218"/>
                  </a:lnTo>
                  <a:cubicBezTo>
                    <a:pt x="333" y="229"/>
                    <a:pt x="314" y="242"/>
                    <a:pt x="299" y="258"/>
                  </a:cubicBezTo>
                  <a:cubicBezTo>
                    <a:pt x="289" y="268"/>
                    <a:pt x="280" y="278"/>
                    <a:pt x="272" y="290"/>
                  </a:cubicBezTo>
                  <a:cubicBezTo>
                    <a:pt x="191" y="296"/>
                    <a:pt x="111" y="294"/>
                    <a:pt x="30" y="285"/>
                  </a:cubicBezTo>
                  <a:cubicBezTo>
                    <a:pt x="13" y="283"/>
                    <a:pt x="0" y="272"/>
                    <a:pt x="0" y="255"/>
                  </a:cubicBezTo>
                  <a:cubicBezTo>
                    <a:pt x="0" y="231"/>
                    <a:pt x="0" y="207"/>
                    <a:pt x="0" y="183"/>
                  </a:cubicBezTo>
                  <a:cubicBezTo>
                    <a:pt x="0" y="167"/>
                    <a:pt x="13" y="155"/>
                    <a:pt x="30" y="153"/>
                  </a:cubicBezTo>
                  <a:close/>
                </a:path>
              </a:pathLst>
            </a:custGeom>
            <a:solidFill>
              <a:srgbClr val="FDFDFD"/>
            </a:solidFill>
            <a:ln>
              <a:noFill/>
            </a:ln>
          </p:spPr>
          <p:txBody>
            <a:bodyPr vert="horz" wrap="square" lIns="91440" tIns="45720" rIns="91440" bIns="45720" numCol="1" anchor="t" anchorCtr="0" compatLnSpc="1"/>
            <a:lstStyle/>
            <a:p>
              <a:endParaRPr lang="zh-CN" altLang="en-US">
                <a:solidFill>
                  <a:schemeClr val="accent2"/>
                </a:solidFill>
              </a:endParaRPr>
            </a:p>
          </p:txBody>
        </p:sp>
      </p:grpSp>
      <p:sp>
        <p:nvSpPr>
          <p:cNvPr id="37" name="矩形 47"/>
          <p:cNvSpPr>
            <a:spLocks noChangeArrowheads="1"/>
          </p:cNvSpPr>
          <p:nvPr/>
        </p:nvSpPr>
        <p:spPr bwMode="auto">
          <a:xfrm>
            <a:off x="6266241" y="2155116"/>
            <a:ext cx="2013382" cy="63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7" tIns="34294" rIns="68587" bIns="3429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500" dirty="0">
                <a:solidFill>
                  <a:schemeClr val="bg1">
                    <a:lumMod val="50000"/>
                  </a:schemeClr>
                </a:solidFill>
              </a:rPr>
              <a:t>单击此处输入标题</a:t>
            </a:r>
            <a:endParaRPr lang="en-US" altLang="zh-CN" sz="1500" dirty="0">
              <a:solidFill>
                <a:schemeClr val="bg1">
                  <a:lumMod val="50000"/>
                </a:schemeClr>
              </a:solidFill>
            </a:endParaRPr>
          </a:p>
          <a:p>
            <a:pPr>
              <a:buNone/>
            </a:pPr>
            <a:r>
              <a:rPr lang="zh-CN" altLang="en-US" sz="900" dirty="0">
                <a:solidFill>
                  <a:schemeClr val="bg1">
                    <a:lumMod val="50000"/>
                  </a:schemeClr>
                </a:solidFill>
              </a:rPr>
              <a:t>请在这里输入您的主要叙述内容</a:t>
            </a:r>
            <a:endParaRPr lang="en-US" altLang="zh-CN" sz="900" dirty="0">
              <a:solidFill>
                <a:schemeClr val="bg1">
                  <a:lumMod val="50000"/>
                </a:schemeClr>
              </a:solidFill>
            </a:endParaRPr>
          </a:p>
          <a:p>
            <a:pPr>
              <a:buNone/>
            </a:pPr>
            <a:r>
              <a:rPr lang="zh-CN" altLang="en-US" sz="900" dirty="0">
                <a:solidFill>
                  <a:schemeClr val="bg1">
                    <a:lumMod val="50000"/>
                  </a:schemeClr>
                </a:solidFill>
              </a:rPr>
              <a:t>请在这里输入您的主要叙述内容</a:t>
            </a:r>
            <a:endParaRPr lang="en-US" altLang="zh-CN" sz="900" dirty="0">
              <a:solidFill>
                <a:schemeClr val="bg1">
                  <a:lumMod val="50000"/>
                </a:schemeClr>
              </a:solidFill>
            </a:endParaRPr>
          </a:p>
        </p:txBody>
      </p:sp>
      <p:sp>
        <p:nvSpPr>
          <p:cNvPr id="38" name="矩形 47"/>
          <p:cNvSpPr>
            <a:spLocks noChangeArrowheads="1"/>
          </p:cNvSpPr>
          <p:nvPr/>
        </p:nvSpPr>
        <p:spPr bwMode="auto">
          <a:xfrm>
            <a:off x="1137636" y="2155116"/>
            <a:ext cx="2013382" cy="63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7" tIns="34294" rIns="68587" bIns="3429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500" dirty="0">
                <a:solidFill>
                  <a:schemeClr val="bg1">
                    <a:lumMod val="50000"/>
                  </a:schemeClr>
                </a:solidFill>
              </a:rPr>
              <a:t>单击此处输入标题</a:t>
            </a:r>
            <a:endParaRPr lang="en-US" altLang="zh-CN" sz="1500" dirty="0">
              <a:solidFill>
                <a:schemeClr val="bg1">
                  <a:lumMod val="50000"/>
                </a:schemeClr>
              </a:solidFill>
            </a:endParaRPr>
          </a:p>
          <a:p>
            <a:pPr>
              <a:buNone/>
            </a:pPr>
            <a:r>
              <a:rPr lang="zh-CN" altLang="en-US" sz="900" dirty="0">
                <a:solidFill>
                  <a:schemeClr val="bg1">
                    <a:lumMod val="50000"/>
                  </a:schemeClr>
                </a:solidFill>
              </a:rPr>
              <a:t>请在这里输入您的主要叙述内容</a:t>
            </a:r>
            <a:endParaRPr lang="en-US" altLang="zh-CN" sz="900" dirty="0">
              <a:solidFill>
                <a:schemeClr val="bg1">
                  <a:lumMod val="50000"/>
                </a:schemeClr>
              </a:solidFill>
            </a:endParaRPr>
          </a:p>
          <a:p>
            <a:pPr>
              <a:buNone/>
            </a:pPr>
            <a:r>
              <a:rPr lang="zh-CN" altLang="en-US" sz="900" dirty="0">
                <a:solidFill>
                  <a:schemeClr val="bg1">
                    <a:lumMod val="50000"/>
                  </a:schemeClr>
                </a:solidFill>
              </a:rPr>
              <a:t>请在这里输入您的主要叙述内容</a:t>
            </a:r>
            <a:endParaRPr lang="en-US" altLang="zh-CN" sz="900" dirty="0">
              <a:solidFill>
                <a:schemeClr val="bg1">
                  <a:lumMod val="50000"/>
                </a:schemeClr>
              </a:solidFill>
            </a:endParaRPr>
          </a:p>
        </p:txBody>
      </p:sp>
      <p:sp>
        <p:nvSpPr>
          <p:cNvPr id="39" name="矩形 47"/>
          <p:cNvSpPr>
            <a:spLocks noChangeArrowheads="1"/>
          </p:cNvSpPr>
          <p:nvPr/>
        </p:nvSpPr>
        <p:spPr bwMode="auto">
          <a:xfrm>
            <a:off x="1160348" y="3883576"/>
            <a:ext cx="2013382" cy="63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7" tIns="34294" rIns="68587" bIns="3429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500" dirty="0">
                <a:solidFill>
                  <a:schemeClr val="bg1">
                    <a:lumMod val="50000"/>
                  </a:schemeClr>
                </a:solidFill>
              </a:rPr>
              <a:t>单击此处输入标题</a:t>
            </a:r>
            <a:endParaRPr lang="en-US" altLang="zh-CN" sz="1500" dirty="0">
              <a:solidFill>
                <a:schemeClr val="bg1">
                  <a:lumMod val="50000"/>
                </a:schemeClr>
              </a:solidFill>
            </a:endParaRPr>
          </a:p>
          <a:p>
            <a:pPr>
              <a:buNone/>
            </a:pPr>
            <a:r>
              <a:rPr lang="zh-CN" altLang="en-US" sz="900" dirty="0">
                <a:solidFill>
                  <a:schemeClr val="bg1">
                    <a:lumMod val="50000"/>
                  </a:schemeClr>
                </a:solidFill>
              </a:rPr>
              <a:t>请在这里输入您的主要叙述内容</a:t>
            </a:r>
            <a:endParaRPr lang="en-US" altLang="zh-CN" sz="900" dirty="0">
              <a:solidFill>
                <a:schemeClr val="bg1">
                  <a:lumMod val="50000"/>
                </a:schemeClr>
              </a:solidFill>
            </a:endParaRPr>
          </a:p>
          <a:p>
            <a:pPr>
              <a:buNone/>
            </a:pPr>
            <a:r>
              <a:rPr lang="zh-CN" altLang="en-US" sz="900" dirty="0">
                <a:solidFill>
                  <a:schemeClr val="bg1">
                    <a:lumMod val="50000"/>
                  </a:schemeClr>
                </a:solidFill>
              </a:rPr>
              <a:t>请在这里输入您的主要叙述内容</a:t>
            </a:r>
            <a:endParaRPr lang="en-US" altLang="zh-CN" sz="900" dirty="0">
              <a:solidFill>
                <a:schemeClr val="bg1">
                  <a:lumMod val="50000"/>
                </a:schemeClr>
              </a:solidFill>
            </a:endParaRPr>
          </a:p>
        </p:txBody>
      </p:sp>
      <p:sp>
        <p:nvSpPr>
          <p:cNvPr id="40" name="矩形 47"/>
          <p:cNvSpPr>
            <a:spLocks noChangeArrowheads="1"/>
          </p:cNvSpPr>
          <p:nvPr/>
        </p:nvSpPr>
        <p:spPr bwMode="auto">
          <a:xfrm>
            <a:off x="6266240" y="3883576"/>
            <a:ext cx="2013382" cy="6326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68587" tIns="34294" rIns="68587" bIns="34294">
            <a:spAutoFit/>
          </a:bodyPr>
          <a:lstStyle>
            <a:lvl1pPr>
              <a:spcBef>
                <a:spcPct val="20000"/>
              </a:spcBef>
              <a:buFont typeface="Arial" panose="020B0604020202020204" pitchFamily="34" charset="0"/>
              <a:buChar char="•"/>
              <a:defRPr sz="32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微软雅黑" panose="020B0503020204020204" pitchFamily="34" charset="-122"/>
                <a:ea typeface="微软雅黑" panose="020B0503020204020204" pitchFamily="34" charset="-122"/>
                <a:sym typeface="Calibri" panose="020F0502020204030204" pitchFamily="34" charset="0"/>
              </a:defRPr>
            </a:lvl9pPr>
          </a:lstStyle>
          <a:p>
            <a:pPr>
              <a:buNone/>
            </a:pPr>
            <a:r>
              <a:rPr lang="zh-CN" altLang="en-US" sz="1500" dirty="0">
                <a:solidFill>
                  <a:schemeClr val="bg1">
                    <a:lumMod val="50000"/>
                  </a:schemeClr>
                </a:solidFill>
              </a:rPr>
              <a:t>单击此处输入标题</a:t>
            </a:r>
            <a:endParaRPr lang="en-US" altLang="zh-CN" sz="1500" dirty="0">
              <a:solidFill>
                <a:schemeClr val="bg1">
                  <a:lumMod val="50000"/>
                </a:schemeClr>
              </a:solidFill>
            </a:endParaRPr>
          </a:p>
          <a:p>
            <a:pPr>
              <a:buNone/>
            </a:pPr>
            <a:r>
              <a:rPr lang="zh-CN" altLang="en-US" sz="900" dirty="0">
                <a:solidFill>
                  <a:schemeClr val="bg1">
                    <a:lumMod val="50000"/>
                  </a:schemeClr>
                </a:solidFill>
              </a:rPr>
              <a:t>请在这里输入您的主要叙述内容</a:t>
            </a:r>
            <a:endParaRPr lang="en-US" altLang="zh-CN" sz="900" dirty="0">
              <a:solidFill>
                <a:schemeClr val="bg1">
                  <a:lumMod val="50000"/>
                </a:schemeClr>
              </a:solidFill>
            </a:endParaRPr>
          </a:p>
          <a:p>
            <a:pPr>
              <a:buNone/>
            </a:pPr>
            <a:r>
              <a:rPr lang="zh-CN" altLang="en-US" sz="900" dirty="0">
                <a:solidFill>
                  <a:schemeClr val="bg1">
                    <a:lumMod val="50000"/>
                  </a:schemeClr>
                </a:solidFill>
              </a:rPr>
              <a:t>请在这里输入您的主要叙述内容</a:t>
            </a:r>
            <a:endParaRPr lang="en-US" altLang="zh-CN" sz="900" dirty="0">
              <a:solidFill>
                <a:schemeClr val="bg1">
                  <a:lumMod val="50000"/>
                </a:schemeClr>
              </a:solidFill>
            </a:endParaRPr>
          </a:p>
        </p:txBody>
      </p:sp>
    </p:spTree>
  </p:cSld>
  <p:clrMapOvr>
    <a:masterClrMapping/>
  </p:clrMapOvr>
  <p:transition spd="med" advClick="0" advTm="0">
    <p:random/>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 presetClass="entr" presetSubtype="9" decel="30600" fill="hold" nodeType="after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750" fill="hold"/>
                                        <p:tgtEl>
                                          <p:spTgt spid="4"/>
                                        </p:tgtEl>
                                        <p:attrNameLst>
                                          <p:attrName>ppt_x</p:attrName>
                                        </p:attrNameLst>
                                      </p:cBhvr>
                                      <p:tavLst>
                                        <p:tav tm="0">
                                          <p:val>
                                            <p:strVal val="0-#ppt_w/2"/>
                                          </p:val>
                                        </p:tav>
                                        <p:tav tm="100000">
                                          <p:val>
                                            <p:strVal val="#ppt_x"/>
                                          </p:val>
                                        </p:tav>
                                      </p:tavLst>
                                    </p:anim>
                                    <p:anim calcmode="lin" valueType="num">
                                      <p:cBhvr additive="base">
                                        <p:cTn id="14" dur="750" fill="hold"/>
                                        <p:tgtEl>
                                          <p:spTgt spid="4"/>
                                        </p:tgtEl>
                                        <p:attrNameLst>
                                          <p:attrName>ppt_y</p:attrName>
                                        </p:attrNameLst>
                                      </p:cBhvr>
                                      <p:tavLst>
                                        <p:tav tm="0">
                                          <p:val>
                                            <p:strVal val="0-#ppt_h/2"/>
                                          </p:val>
                                        </p:tav>
                                        <p:tav tm="100000">
                                          <p:val>
                                            <p:strVal val="#ppt_y"/>
                                          </p:val>
                                        </p:tav>
                                      </p:tavLst>
                                    </p:anim>
                                  </p:childTnLst>
                                </p:cTn>
                              </p:par>
                              <p:par>
                                <p:cTn id="15" presetID="2" presetClass="entr" presetSubtype="3" decel="30600" fill="hold" nodeType="with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750" fill="hold"/>
                                        <p:tgtEl>
                                          <p:spTgt spid="6"/>
                                        </p:tgtEl>
                                        <p:attrNameLst>
                                          <p:attrName>ppt_x</p:attrName>
                                        </p:attrNameLst>
                                      </p:cBhvr>
                                      <p:tavLst>
                                        <p:tav tm="0">
                                          <p:val>
                                            <p:strVal val="1+#ppt_w/2"/>
                                          </p:val>
                                        </p:tav>
                                        <p:tav tm="100000">
                                          <p:val>
                                            <p:strVal val="#ppt_x"/>
                                          </p:val>
                                        </p:tav>
                                      </p:tavLst>
                                    </p:anim>
                                    <p:anim calcmode="lin" valueType="num">
                                      <p:cBhvr additive="base">
                                        <p:cTn id="18" dur="750" fill="hold"/>
                                        <p:tgtEl>
                                          <p:spTgt spid="6"/>
                                        </p:tgtEl>
                                        <p:attrNameLst>
                                          <p:attrName>ppt_y</p:attrName>
                                        </p:attrNameLst>
                                      </p:cBhvr>
                                      <p:tavLst>
                                        <p:tav tm="0">
                                          <p:val>
                                            <p:strVal val="0-#ppt_h/2"/>
                                          </p:val>
                                        </p:tav>
                                        <p:tav tm="100000">
                                          <p:val>
                                            <p:strVal val="#ppt_y"/>
                                          </p:val>
                                        </p:tav>
                                      </p:tavLst>
                                    </p:anim>
                                  </p:childTnLst>
                                </p:cTn>
                              </p:par>
                              <p:par>
                                <p:cTn id="19" presetID="2" presetClass="entr" presetSubtype="12" decel="30600" fill="hold" nodeType="with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750" fill="hold"/>
                                        <p:tgtEl>
                                          <p:spTgt spid="5"/>
                                        </p:tgtEl>
                                        <p:attrNameLst>
                                          <p:attrName>ppt_x</p:attrName>
                                        </p:attrNameLst>
                                      </p:cBhvr>
                                      <p:tavLst>
                                        <p:tav tm="0">
                                          <p:val>
                                            <p:strVal val="0-#ppt_w/2"/>
                                          </p:val>
                                        </p:tav>
                                        <p:tav tm="100000">
                                          <p:val>
                                            <p:strVal val="#ppt_x"/>
                                          </p:val>
                                        </p:tav>
                                      </p:tavLst>
                                    </p:anim>
                                    <p:anim calcmode="lin" valueType="num">
                                      <p:cBhvr additive="base">
                                        <p:cTn id="22" dur="750" fill="hold"/>
                                        <p:tgtEl>
                                          <p:spTgt spid="5"/>
                                        </p:tgtEl>
                                        <p:attrNameLst>
                                          <p:attrName>ppt_y</p:attrName>
                                        </p:attrNameLst>
                                      </p:cBhvr>
                                      <p:tavLst>
                                        <p:tav tm="0">
                                          <p:val>
                                            <p:strVal val="1+#ppt_h/2"/>
                                          </p:val>
                                        </p:tav>
                                        <p:tav tm="100000">
                                          <p:val>
                                            <p:strVal val="#ppt_y"/>
                                          </p:val>
                                        </p:tav>
                                      </p:tavLst>
                                    </p:anim>
                                  </p:childTnLst>
                                </p:cTn>
                              </p:par>
                              <p:par>
                                <p:cTn id="23" presetID="2" presetClass="entr" presetSubtype="6" decel="30600" fill="hold" nodeType="withEffect">
                                  <p:stCondLst>
                                    <p:cond delay="0"/>
                                  </p:stCondLst>
                                  <p:childTnLst>
                                    <p:set>
                                      <p:cBhvr>
                                        <p:cTn id="24" dur="1" fill="hold">
                                          <p:stCondLst>
                                            <p:cond delay="0"/>
                                          </p:stCondLst>
                                        </p:cTn>
                                        <p:tgtEl>
                                          <p:spTgt spid="3"/>
                                        </p:tgtEl>
                                        <p:attrNameLst>
                                          <p:attrName>style.visibility</p:attrName>
                                        </p:attrNameLst>
                                      </p:cBhvr>
                                      <p:to>
                                        <p:strVal val="visible"/>
                                      </p:to>
                                    </p:set>
                                    <p:anim calcmode="lin" valueType="num">
                                      <p:cBhvr additive="base">
                                        <p:cTn id="25" dur="750" fill="hold"/>
                                        <p:tgtEl>
                                          <p:spTgt spid="3"/>
                                        </p:tgtEl>
                                        <p:attrNameLst>
                                          <p:attrName>ppt_x</p:attrName>
                                        </p:attrNameLst>
                                      </p:cBhvr>
                                      <p:tavLst>
                                        <p:tav tm="0">
                                          <p:val>
                                            <p:strVal val="1+#ppt_w/2"/>
                                          </p:val>
                                        </p:tav>
                                        <p:tav tm="100000">
                                          <p:val>
                                            <p:strVal val="#ppt_x"/>
                                          </p:val>
                                        </p:tav>
                                      </p:tavLst>
                                    </p:anim>
                                    <p:anim calcmode="lin" valueType="num">
                                      <p:cBhvr additive="base">
                                        <p:cTn id="26" dur="750" fill="hold"/>
                                        <p:tgtEl>
                                          <p:spTgt spid="3"/>
                                        </p:tgtEl>
                                        <p:attrNameLst>
                                          <p:attrName>ppt_y</p:attrName>
                                        </p:attrNameLst>
                                      </p:cBhvr>
                                      <p:tavLst>
                                        <p:tav tm="0">
                                          <p:val>
                                            <p:strVal val="1+#ppt_h/2"/>
                                          </p:val>
                                        </p:tav>
                                        <p:tav tm="100000">
                                          <p:val>
                                            <p:strVal val="#ppt_y"/>
                                          </p:val>
                                        </p:tav>
                                      </p:tavLst>
                                    </p:anim>
                                  </p:childTnLst>
                                </p:cTn>
                              </p:par>
                            </p:childTnLst>
                          </p:cTn>
                        </p:par>
                        <p:par>
                          <p:cTn id="27" fill="hold">
                            <p:stCondLst>
                              <p:cond delay="2000"/>
                            </p:stCondLst>
                            <p:childTnLst>
                              <p:par>
                                <p:cTn id="28" presetID="10" presetClass="entr" presetSubtype="0" fill="hold" grpId="0" nodeType="afterEffect">
                                  <p:stCondLst>
                                    <p:cond delay="0"/>
                                  </p:stCondLst>
                                  <p:childTnLst>
                                    <p:set>
                                      <p:cBhvr>
                                        <p:cTn id="29" dur="1" fill="hold">
                                          <p:stCondLst>
                                            <p:cond delay="0"/>
                                          </p:stCondLst>
                                        </p:cTn>
                                        <p:tgtEl>
                                          <p:spTgt spid="38"/>
                                        </p:tgtEl>
                                        <p:attrNameLst>
                                          <p:attrName>style.visibility</p:attrName>
                                        </p:attrNameLst>
                                      </p:cBhvr>
                                      <p:to>
                                        <p:strVal val="visible"/>
                                      </p:to>
                                    </p:set>
                                    <p:animEffect transition="in" filter="fade">
                                      <p:cBhvr>
                                        <p:cTn id="30" dur="500"/>
                                        <p:tgtEl>
                                          <p:spTgt spid="38"/>
                                        </p:tgtEl>
                                      </p:cBhvr>
                                    </p:animEffect>
                                  </p:childTnLst>
                                </p:cTn>
                              </p:par>
                              <p:par>
                                <p:cTn id="31" presetID="10" presetClass="entr" presetSubtype="0" fill="hold" grpId="0" nodeType="withEffect">
                                  <p:stCondLst>
                                    <p:cond delay="250"/>
                                  </p:stCondLst>
                                  <p:childTnLst>
                                    <p:set>
                                      <p:cBhvr>
                                        <p:cTn id="32" dur="1" fill="hold">
                                          <p:stCondLst>
                                            <p:cond delay="0"/>
                                          </p:stCondLst>
                                        </p:cTn>
                                        <p:tgtEl>
                                          <p:spTgt spid="37"/>
                                        </p:tgtEl>
                                        <p:attrNameLst>
                                          <p:attrName>style.visibility</p:attrName>
                                        </p:attrNameLst>
                                      </p:cBhvr>
                                      <p:to>
                                        <p:strVal val="visible"/>
                                      </p:to>
                                    </p:set>
                                    <p:animEffect transition="in" filter="fade">
                                      <p:cBhvr>
                                        <p:cTn id="33" dur="500"/>
                                        <p:tgtEl>
                                          <p:spTgt spid="37"/>
                                        </p:tgtEl>
                                      </p:cBhvr>
                                    </p:animEffect>
                                  </p:childTnLst>
                                </p:cTn>
                              </p:par>
                              <p:par>
                                <p:cTn id="34" presetID="10" presetClass="entr" presetSubtype="0" fill="hold" grpId="0" nodeType="withEffect">
                                  <p:stCondLst>
                                    <p:cond delay="500"/>
                                  </p:stCondLst>
                                  <p:childTnLst>
                                    <p:set>
                                      <p:cBhvr>
                                        <p:cTn id="35" dur="1" fill="hold">
                                          <p:stCondLst>
                                            <p:cond delay="0"/>
                                          </p:stCondLst>
                                        </p:cTn>
                                        <p:tgtEl>
                                          <p:spTgt spid="39"/>
                                        </p:tgtEl>
                                        <p:attrNameLst>
                                          <p:attrName>style.visibility</p:attrName>
                                        </p:attrNameLst>
                                      </p:cBhvr>
                                      <p:to>
                                        <p:strVal val="visible"/>
                                      </p:to>
                                    </p:set>
                                    <p:animEffect transition="in" filter="fade">
                                      <p:cBhvr>
                                        <p:cTn id="36" dur="500"/>
                                        <p:tgtEl>
                                          <p:spTgt spid="39"/>
                                        </p:tgtEl>
                                      </p:cBhvr>
                                    </p:animEffect>
                                  </p:childTnLst>
                                </p:cTn>
                              </p:par>
                              <p:par>
                                <p:cTn id="37" presetID="10" presetClass="entr" presetSubtype="0" fill="hold" grpId="0" nodeType="withEffect">
                                  <p:stCondLst>
                                    <p:cond delay="750"/>
                                  </p:stCondLst>
                                  <p:childTnLst>
                                    <p:set>
                                      <p:cBhvr>
                                        <p:cTn id="38" dur="1" fill="hold">
                                          <p:stCondLst>
                                            <p:cond delay="0"/>
                                          </p:stCondLst>
                                        </p:cTn>
                                        <p:tgtEl>
                                          <p:spTgt spid="40"/>
                                        </p:tgtEl>
                                        <p:attrNameLst>
                                          <p:attrName>style.visibility</p:attrName>
                                        </p:attrNameLst>
                                      </p:cBhvr>
                                      <p:to>
                                        <p:strVal val="visible"/>
                                      </p:to>
                                    </p:set>
                                    <p:animEffect transition="in" filter="fade">
                                      <p:cBhvr>
                                        <p:cTn id="39" dur="500"/>
                                        <p:tgtEl>
                                          <p:spTgt spid="4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 grpId="0"/>
      <p:bldP spid="38" grpId="0"/>
      <p:bldP spid="39" grpId="0"/>
      <p:bldP spid="40" grpId="0"/>
    </p:bldLst>
  </p:timing>
</p:sld>
</file>

<file path=ppt/tags/tag1.xml><?xml version="1.0" encoding="utf-8"?>
<p:tagLst xmlns:a="http://schemas.openxmlformats.org/drawingml/2006/main" xmlns:r="http://schemas.openxmlformats.org/officeDocument/2006/relationships" xmlns:p="http://schemas.openxmlformats.org/presentationml/2006/main">
  <p:tag name="ISPRING_ULTRA_SCORM_COURSE_ID" val="93FDE6F3-C2C1-497D-9AC0-D418F52504A2"/>
  <p:tag name="ISPRING_SCORM_ENDPOINT" val="&lt;endpoint&gt;&lt;enable&gt;0&lt;/enable&gt;&lt;lrs&gt;http://&lt;/lrs&gt;&lt;auth&gt;0&lt;/auth&gt;&lt;login&gt;&lt;/login&gt;&lt;password&gt;&lt;/password&gt;&lt;key&gt;&lt;/key&gt;&lt;name&gt;&lt;/name&gt;&lt;email&gt;&lt;/email&gt;&lt;/endpoint&gt;&#10;"/>
  <p:tag name="ISPRING_SCORM_RATE_SLIDES" val="1"/>
  <p:tag name="ISPRINGONLINEFOLDERID" val="0"/>
  <p:tag name="ISPRINGONLINEFOLDERPATH" val="Content List"/>
  <p:tag name="ISPRINGCLOUDFOLDERID" val="0"/>
  <p:tag name="ISPRINGCLOUDFOLDERPATH" val="Repository"/>
  <p:tag name="ISPRING_PLAYERS_CUSTOMIZATION" val="UEsDBBQAAgAIAEOUV0cNwDEewAEAANoDAAAPAAAAbm9uZS9wbGF5ZXIueG1spZJPb9QwEMXPW6nfIfK9dpYKUa0cekDKiaJKC4jbyptME1PHDp4Ju/vtmfzZpFuQQOKQaPIy72fPs/X9sXHJT4hog8/EWqYiAV+E0voqE18+5zd34v799ZVunTlBTGyZCR88iKQELKJtiX2PhupMvBAkQ0XCL4+bI9pM1ETtRqnD4SAPtzLESr1J07X69vBxW9TQmBvrkYwvmLvs5VYkbbQhWjpl4l0qrq9WA/ICZ5F7fIXBdf3KKIvQqDYCgieIatz2bN3Q3838NMErOrWAgkdfDbPvTfH8EMrOAfbaSo9tWyDqCYO20rSx6zufYCwyMTbsGkA0FaB0vhJq9Ko/mPWTM1hPHLzA9ty22zuLNYsjfejeLerubBmyVxNHXYJ0M0wwnGLeOZeDoS5CKZIIPzrLVd5jv85HkK7FuJzn7h0+Wy/xULDGVW4KCvH0gR18JFOUco5ejtHLwdTbh+ITF49TnNsFMgezhKBratzbf86j7/6fOEp4Mp0jcV7B+hKOueW/BA2PQsAz9pqk1sl+tTOVd9ftmxdX40Iadzdl8R1FQiZWwNewNGTUos8w9Zqm1fg5JTTHotXv91JPRC5/AVBLAQIAABQAAgAIAEOUV0cNwDEewAEAANoDAAAPAAAAAAAAAAEAAAAAAAAAAABub25lL3BsYXllci54bWxQSwUGAAAAAAEAAQA9AAAA7QEAAAAA"/>
  <p:tag name="ISPRING_OUTPUT_FOLDER" val="C:\Users\Administrator\Desktop"/>
  <p:tag name="ISPRING_PRESENTATION_TITLE" val="bt641.pptx"/>
</p:tagLst>
</file>

<file path=ppt/tags/tag10.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7"/>
</p:tagLst>
</file>

<file path=ppt/tags/tag11.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8"/>
</p:tagLst>
</file>

<file path=ppt/tags/tag12.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9"/>
</p:tagLst>
</file>

<file path=ppt/tags/tag13.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SubTitle"/>
  <p:tag name="MH_ORDER" val="2"/>
</p:tagLst>
</file>

<file path=ppt/tags/tag14.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4"/>
</p:tagLst>
</file>

<file path=ppt/tags/tag15.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5"/>
</p:tagLst>
</file>

<file path=ppt/tags/tag16.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6"/>
</p:tagLst>
</file>

<file path=ppt/tags/tag17.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SubTitle"/>
  <p:tag name="MH_ORDER" val="1"/>
</p:tagLst>
</file>

<file path=ppt/tags/tag18.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1"/>
</p:tagLst>
</file>

<file path=ppt/tags/tag19.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2"/>
</p:tagLst>
</file>

<file path=ppt/tags/tag2.xml><?xml version="1.0" encoding="utf-8"?>
<p:tagLst xmlns:a="http://schemas.openxmlformats.org/drawingml/2006/main" xmlns:r="http://schemas.openxmlformats.org/officeDocument/2006/relationships" xmlns:p="http://schemas.openxmlformats.org/presentationml/2006/main">
  <p:tag name="MH" val="20160405234033"/>
  <p:tag name="MH_LIBRARY" val="GRAPHIC"/>
</p:tagLst>
</file>

<file path=ppt/tags/tag20.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3"/>
</p:tagLst>
</file>

<file path=ppt/tags/tag21.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22.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23.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24.xml><?xml version="1.0" encoding="utf-8"?>
<p:tagLst xmlns:a="http://schemas.openxmlformats.org/drawingml/2006/main" xmlns:r="http://schemas.openxmlformats.org/officeDocument/2006/relationships" xmlns:p="http://schemas.openxmlformats.org/presentationml/2006/main">
  <p:tag name="MH" val="20161022204303"/>
  <p:tag name="MH_LIBRARY" val="GRAPHIC"/>
</p:tagLst>
</file>

<file path=ppt/tags/tag3.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4.xml><?xml version="1.0" encoding="utf-8"?>
<p:tagLst xmlns:a="http://schemas.openxmlformats.org/drawingml/2006/main" xmlns:r="http://schemas.openxmlformats.org/officeDocument/2006/relationships" xmlns:p="http://schemas.openxmlformats.org/presentationml/2006/main">
  <p:tag name="MH" val="20160830110146"/>
  <p:tag name="MH_LIBRARY" val="CONTENTS"/>
  <p:tag name="MH_TYPE" val="OTHERS"/>
  <p:tag name="ID" val="553512"/>
</p:tagLst>
</file>

<file path=ppt/tags/tag5.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SubTitle"/>
  <p:tag name="MH_ORDER" val="4"/>
</p:tagLst>
</file>

<file path=ppt/tags/tag6.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10"/>
</p:tagLst>
</file>

<file path=ppt/tags/tag7.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11"/>
</p:tagLst>
</file>

<file path=ppt/tags/tag8.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Other"/>
  <p:tag name="MH_ORDER" val="12"/>
</p:tagLst>
</file>

<file path=ppt/tags/tag9.xml><?xml version="1.0" encoding="utf-8"?>
<p:tagLst xmlns:a="http://schemas.openxmlformats.org/drawingml/2006/main" xmlns:r="http://schemas.openxmlformats.org/officeDocument/2006/relationships" xmlns:p="http://schemas.openxmlformats.org/presentationml/2006/main">
  <p:tag name="MH" val="20161022192725"/>
  <p:tag name="MH_LIBRARY" val="GRAPHIC"/>
  <p:tag name="MH_TYPE" val="SubTitle"/>
  <p:tag name="MH_ORDER" val="3"/>
</p:tagLst>
</file>

<file path=ppt/theme/theme1.xml><?xml version="1.0" encoding="utf-8"?>
<a:theme xmlns:a="http://schemas.openxmlformats.org/drawingml/2006/main" name="1_自定义设计方案">
  <a:themeElements>
    <a:clrScheme name="自定义 1218">
      <a:dk1>
        <a:sysClr val="windowText" lastClr="000000"/>
      </a:dk1>
      <a:lt1>
        <a:sysClr val="window" lastClr="FFFFFF"/>
      </a:lt1>
      <a:dk2>
        <a:srgbClr val="1F497D"/>
      </a:dk2>
      <a:lt2>
        <a:srgbClr val="EEECE1"/>
      </a:lt2>
      <a:accent1>
        <a:srgbClr val="2F83B7"/>
      </a:accent1>
      <a:accent2>
        <a:srgbClr val="02BCD0"/>
      </a:accent2>
      <a:accent3>
        <a:srgbClr val="2F83B7"/>
      </a:accent3>
      <a:accent4>
        <a:srgbClr val="02BCD0"/>
      </a:accent4>
      <a:accent5>
        <a:srgbClr val="2F83B7"/>
      </a:accent5>
      <a:accent6>
        <a:srgbClr val="02BCD0"/>
      </a:accent6>
      <a:hlink>
        <a:srgbClr val="007FA2"/>
      </a:hlink>
      <a:folHlink>
        <a:srgbClr val="FF4957"/>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2353</Words>
  <Application>Microsoft Office PowerPoint</Application>
  <PresentationFormat>自定义</PresentationFormat>
  <Paragraphs>288</Paragraphs>
  <Slides>25</Slides>
  <Notes>25</Notes>
  <HiddenSlides>0</HiddenSlides>
  <MMClips>1</MMClips>
  <ScaleCrop>false</ScaleCrop>
  <HeadingPairs>
    <vt:vector size="6" baseType="variant">
      <vt:variant>
        <vt:lpstr>已用的字体</vt:lpstr>
      </vt:variant>
      <vt:variant>
        <vt:i4>12</vt:i4>
      </vt:variant>
      <vt:variant>
        <vt:lpstr>主题</vt:lpstr>
      </vt:variant>
      <vt:variant>
        <vt:i4>1</vt:i4>
      </vt:variant>
      <vt:variant>
        <vt:lpstr>幻灯片标题</vt:lpstr>
      </vt:variant>
      <vt:variant>
        <vt:i4>25</vt:i4>
      </vt:variant>
    </vt:vector>
  </HeadingPairs>
  <TitlesOfParts>
    <vt:vector size="38" baseType="lpstr">
      <vt:lpstr>方正兰亭黑_GBK</vt:lpstr>
      <vt:lpstr>方正兰亭纤黑简体</vt:lpstr>
      <vt:lpstr>方正兰亭中粗黑_GBK</vt:lpstr>
      <vt:lpstr>方正兰亭中黑_GBK</vt:lpstr>
      <vt:lpstr>方正中等线繁体</vt:lpstr>
      <vt:lpstr>宋体</vt:lpstr>
      <vt:lpstr>微软雅黑</vt:lpstr>
      <vt:lpstr>Agency FB</vt:lpstr>
      <vt:lpstr>Arial</vt:lpstr>
      <vt:lpstr>Calibri</vt:lpstr>
      <vt:lpstr>Calibri Light</vt:lpstr>
      <vt:lpstr>Wingdings</vt:lpstr>
      <vt:lpstr>1_自定义设计方案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清风素材</dc:title>
  <dc:creator/>
  <cp:lastModifiedBy/>
  <cp:revision>2</cp:revision>
  <dcterms:created xsi:type="dcterms:W3CDTF">2016-10-17T14:00:00Z</dcterms:created>
  <dcterms:modified xsi:type="dcterms:W3CDTF">2021-01-05T16:50:21Z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2052-11.1.0.9740</vt:lpwstr>
  </property>
</Properties>
</file>