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2" r:id="rId2"/>
    <p:sldId id="261" r:id="rId3"/>
    <p:sldId id="264" r:id="rId4"/>
    <p:sldId id="266" r:id="rId5"/>
    <p:sldId id="270" r:id="rId6"/>
    <p:sldId id="277" r:id="rId7"/>
    <p:sldId id="271" r:id="rId8"/>
    <p:sldId id="265" r:id="rId9"/>
    <p:sldId id="275" r:id="rId10"/>
    <p:sldId id="276" r:id="rId11"/>
    <p:sldId id="286" r:id="rId12"/>
    <p:sldId id="267" r:id="rId13"/>
    <p:sldId id="278" r:id="rId14"/>
    <p:sldId id="279" r:id="rId15"/>
    <p:sldId id="280" r:id="rId16"/>
    <p:sldId id="268" r:id="rId17"/>
    <p:sldId id="284" r:id="rId18"/>
    <p:sldId id="282" r:id="rId19"/>
    <p:sldId id="283" r:id="rId20"/>
    <p:sldId id="269" r:id="rId21"/>
    <p:sldId id="281" r:id="rId22"/>
    <p:sldId id="285" r:id="rId23"/>
    <p:sldId id="287" r:id="rId24"/>
    <p:sldId id="263"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68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17"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F8-4966-A80B-3235DB8DE890}"/>
                </c:ext>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PROJECT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E9F8-4966-A80B-3235DB8DE890}"/>
            </c:ext>
          </c:extLst>
        </c:ser>
        <c:ser>
          <c:idx val="1"/>
          <c:order val="1"/>
          <c:tx>
            <c:strRef>
              <c:f>Sheet1!$C$1</c:f>
              <c:strCache>
                <c:ptCount val="1"/>
                <c:pt idx="0">
                  <c:v>Series 2</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Sheet1!$C$2</c:f>
              <c:numCache>
                <c:formatCode>General</c:formatCode>
                <c:ptCount val="1"/>
                <c:pt idx="0">
                  <c:v>90</c:v>
                </c:pt>
              </c:numCache>
            </c:numRef>
          </c:val>
          <c:extLst>
            <c:ext xmlns:c16="http://schemas.microsoft.com/office/drawing/2014/chart" uri="{C3380CC4-5D6E-409C-BE32-E72D297353CC}">
              <c16:uniqueId val="{00000002-E9F8-4966-A80B-3235DB8DE890}"/>
            </c:ext>
          </c:extLst>
        </c:ser>
        <c:ser>
          <c:idx val="2"/>
          <c:order val="2"/>
          <c:tx>
            <c:strRef>
              <c:f>Sheet1!$D$1</c:f>
              <c:strCache>
                <c:ptCount val="1"/>
                <c:pt idx="0">
                  <c:v>Series 3</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Sheet1!$D$2</c:f>
              <c:numCache>
                <c:formatCode>General</c:formatCode>
                <c:ptCount val="1"/>
                <c:pt idx="0">
                  <c:v>70</c:v>
                </c:pt>
              </c:numCache>
            </c:numRef>
          </c:val>
          <c:extLst>
            <c:ext xmlns:c16="http://schemas.microsoft.com/office/drawing/2014/chart" uri="{C3380CC4-5D6E-409C-BE32-E72D297353CC}">
              <c16:uniqueId val="{00000003-E9F8-4966-A80B-3235DB8DE890}"/>
            </c:ext>
          </c:extLst>
        </c:ser>
        <c:ser>
          <c:idx val="3"/>
          <c:order val="3"/>
          <c:tx>
            <c:strRef>
              <c:f>Sheet1!$E$1</c:f>
              <c:strCache>
                <c:ptCount val="1"/>
                <c:pt idx="0">
                  <c:v>Series 32</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Sheet1!$E$2</c:f>
              <c:numCache>
                <c:formatCode>General</c:formatCode>
                <c:ptCount val="1"/>
                <c:pt idx="0">
                  <c:v>50</c:v>
                </c:pt>
              </c:numCache>
            </c:numRef>
          </c:val>
          <c:extLst>
            <c:ext xmlns:c16="http://schemas.microsoft.com/office/drawing/2014/chart" uri="{C3380CC4-5D6E-409C-BE32-E72D297353CC}">
              <c16:uniqueId val="{00000004-E9F8-4966-A80B-3235DB8DE890}"/>
            </c:ext>
          </c:extLst>
        </c:ser>
        <c:ser>
          <c:idx val="4"/>
          <c:order val="4"/>
          <c:tx>
            <c:strRef>
              <c:f>Sheet1!$F$1</c:f>
              <c:strCache>
                <c:ptCount val="1"/>
                <c:pt idx="0">
                  <c:v>Series 322</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Sheet1!$F$2</c:f>
              <c:numCache>
                <c:formatCode>General</c:formatCode>
                <c:ptCount val="1"/>
                <c:pt idx="0">
                  <c:v>20</c:v>
                </c:pt>
              </c:numCache>
            </c:numRef>
          </c:val>
          <c:extLst>
            <c:ext xmlns:c16="http://schemas.microsoft.com/office/drawing/2014/chart" uri="{C3380CC4-5D6E-409C-BE32-E72D297353CC}">
              <c16:uniqueId val="{00000005-E9F8-4966-A80B-3235DB8DE890}"/>
            </c:ext>
          </c:extLst>
        </c:ser>
        <c:dLbls>
          <c:showLegendKey val="0"/>
          <c:showVal val="0"/>
          <c:showCatName val="0"/>
          <c:showSerName val="0"/>
          <c:showPercent val="0"/>
          <c:showBubbleSize val="0"/>
        </c:dLbls>
        <c:gapWidth val="351"/>
        <c:overlap val="-80"/>
        <c:axId val="2118380272"/>
        <c:axId val="2118403664"/>
      </c:barChart>
      <c:catAx>
        <c:axId val="211838027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pitchFamily="34" charset="0"/>
                <a:ea typeface="+mn-ea"/>
                <a:cs typeface="+mn-cs"/>
              </a:defRPr>
            </a:pPr>
            <a:endParaRPr lang="zh-CN"/>
          </a:p>
        </c:txPr>
        <c:crossAx val="2118403664"/>
        <c:crosses val="autoZero"/>
        <c:auto val="1"/>
        <c:lblAlgn val="ctr"/>
        <c:lblOffset val="100"/>
        <c:noMultiLvlLbl val="0"/>
      </c:catAx>
      <c:valAx>
        <c:axId val="211840366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crossAx val="2118380272"/>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89-4813-A5D5-EE3F73B2262E}"/>
                </c:ext>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PROJECT 2</c:v>
                </c:pt>
              </c:strCache>
            </c:strRef>
          </c:cat>
          <c:val>
            <c:numRef>
              <c:f>Sheet1!$B$2</c:f>
              <c:numCache>
                <c:formatCode>General</c:formatCode>
                <c:ptCount val="1"/>
                <c:pt idx="0">
                  <c:v>50</c:v>
                </c:pt>
              </c:numCache>
            </c:numRef>
          </c:val>
          <c:extLst>
            <c:ext xmlns:c16="http://schemas.microsoft.com/office/drawing/2014/chart" uri="{C3380CC4-5D6E-409C-BE32-E72D297353CC}">
              <c16:uniqueId val="{00000001-F089-4813-A5D5-EE3F73B2262E}"/>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Sheet1!$C$2</c:f>
              <c:numCache>
                <c:formatCode>General</c:formatCode>
                <c:ptCount val="1"/>
                <c:pt idx="0">
                  <c:v>82</c:v>
                </c:pt>
              </c:numCache>
            </c:numRef>
          </c:val>
          <c:extLst>
            <c:ext xmlns:c16="http://schemas.microsoft.com/office/drawing/2014/chart" uri="{C3380CC4-5D6E-409C-BE32-E72D297353CC}">
              <c16:uniqueId val="{00000002-F089-4813-A5D5-EE3F73B2262E}"/>
            </c:ext>
          </c:extLst>
        </c:ser>
        <c:ser>
          <c:idx val="2"/>
          <c:order val="2"/>
          <c:tx>
            <c:strRef>
              <c:f>Sheet1!$D$1</c:f>
              <c:strCache>
                <c:ptCount val="1"/>
                <c:pt idx="0">
                  <c:v>Series 3</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Sheet1!$D$2</c:f>
              <c:numCache>
                <c:formatCode>General</c:formatCode>
                <c:ptCount val="1"/>
                <c:pt idx="0">
                  <c:v>45</c:v>
                </c:pt>
              </c:numCache>
            </c:numRef>
          </c:val>
          <c:extLst>
            <c:ext xmlns:c16="http://schemas.microsoft.com/office/drawing/2014/chart" uri="{C3380CC4-5D6E-409C-BE32-E72D297353CC}">
              <c16:uniqueId val="{00000003-F089-4813-A5D5-EE3F73B2262E}"/>
            </c:ext>
          </c:extLst>
        </c:ser>
        <c:ser>
          <c:idx val="3"/>
          <c:order val="3"/>
          <c:tx>
            <c:strRef>
              <c:f>Sheet1!$E$1</c:f>
              <c:strCache>
                <c:ptCount val="1"/>
                <c:pt idx="0">
                  <c:v>Series 32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Sheet1!$E$2</c:f>
              <c:numCache>
                <c:formatCode>General</c:formatCode>
                <c:ptCount val="1"/>
                <c:pt idx="0">
                  <c:v>80</c:v>
                </c:pt>
              </c:numCache>
            </c:numRef>
          </c:val>
          <c:extLst>
            <c:ext xmlns:c16="http://schemas.microsoft.com/office/drawing/2014/chart" uri="{C3380CC4-5D6E-409C-BE32-E72D297353CC}">
              <c16:uniqueId val="{00000004-F089-4813-A5D5-EE3F73B2262E}"/>
            </c:ext>
          </c:extLst>
        </c:ser>
        <c:ser>
          <c:idx val="4"/>
          <c:order val="4"/>
          <c:tx>
            <c:strRef>
              <c:f>Sheet1!$F$1</c:f>
              <c:strCache>
                <c:ptCount val="1"/>
                <c:pt idx="0">
                  <c:v>Series 322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Sheet1!$F$2</c:f>
              <c:numCache>
                <c:formatCode>General</c:formatCode>
                <c:ptCount val="1"/>
                <c:pt idx="0">
                  <c:v>100</c:v>
                </c:pt>
              </c:numCache>
            </c:numRef>
          </c:val>
          <c:extLst>
            <c:ext xmlns:c16="http://schemas.microsoft.com/office/drawing/2014/chart" uri="{C3380CC4-5D6E-409C-BE32-E72D297353CC}">
              <c16:uniqueId val="{00000005-F089-4813-A5D5-EE3F73B2262E}"/>
            </c:ext>
          </c:extLst>
        </c:ser>
        <c:dLbls>
          <c:showLegendKey val="0"/>
          <c:showVal val="0"/>
          <c:showCatName val="0"/>
          <c:showSerName val="0"/>
          <c:showPercent val="0"/>
          <c:showBubbleSize val="0"/>
        </c:dLbls>
        <c:gapWidth val="351"/>
        <c:overlap val="-80"/>
        <c:axId val="2118389520"/>
        <c:axId val="2118387344"/>
      </c:barChart>
      <c:catAx>
        <c:axId val="2118389520"/>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pitchFamily="34" charset="0"/>
                <a:ea typeface="+mn-ea"/>
                <a:cs typeface="+mn-cs"/>
              </a:defRPr>
            </a:pPr>
            <a:endParaRPr lang="zh-CN"/>
          </a:p>
        </c:txPr>
        <c:crossAx val="2118387344"/>
        <c:crosses val="autoZero"/>
        <c:auto val="1"/>
        <c:lblAlgn val="ctr"/>
        <c:lblOffset val="100"/>
        <c:noMultiLvlLbl val="0"/>
      </c:catAx>
      <c:valAx>
        <c:axId val="2118387344"/>
        <c:scaling>
          <c:orientation val="minMax"/>
        </c:scaling>
        <c:delete val="0"/>
        <c:axPos val="r"/>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crossAx val="2118389520"/>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422CF-0D80-45B7-804E-B558B97AB2E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8C390-5DFC-4387-A3E4-66C0935898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包图网">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pic>
        <p:nvPicPr>
          <p:cNvPr id="6" name="图片 5" descr="图片包含 滑雪, 雪花&#10;&#10;已生成高可信度的说明"/>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7927" r="31184" b="21840"/>
          <a:stretch>
            <a:fillRect/>
          </a:stretch>
        </p:blipFill>
        <p:spPr>
          <a:xfrm>
            <a:off x="373599" y="1637140"/>
            <a:ext cx="4393603" cy="3207201"/>
          </a:xfrm>
          <a:prstGeom prst="rect">
            <a:avLst/>
          </a:prstGeom>
        </p:spPr>
      </p:pic>
      <p:sp>
        <p:nvSpPr>
          <p:cNvPr id="15" name="文本框 14"/>
          <p:cNvSpPr txBox="1"/>
          <p:nvPr/>
        </p:nvSpPr>
        <p:spPr>
          <a:xfrm>
            <a:off x="1705567" y="2640575"/>
            <a:ext cx="1325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企业</a:t>
            </a:r>
            <a:endParaRPr kumimoji="0" lang="en-US" altLang="zh-CN"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logo</a:t>
            </a:r>
            <a:endParaRPr kumimoji="0" lang="zh-CN" altLang="en-US" sz="1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endParaRPr>
          </a:p>
        </p:txBody>
      </p:sp>
      <p:sp>
        <p:nvSpPr>
          <p:cNvPr id="24" name="文本框 23"/>
          <p:cNvSpPr txBox="1"/>
          <p:nvPr/>
        </p:nvSpPr>
        <p:spPr>
          <a:xfrm>
            <a:off x="5250647" y="2135713"/>
            <a:ext cx="6384614" cy="120032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2021 </a:t>
            </a:r>
            <a:r>
              <a:rPr lang="zh-CN" altLang="en-US" sz="4800" b="1" dirty="0">
                <a:solidFill>
                  <a:srgbClr val="142938"/>
                </a:solidFill>
                <a:latin typeface="Agency FB" panose="020B0503020202020204" pitchFamily="34" charset="0"/>
                <a:ea typeface="经典综艺体简" panose="02010609000101010101" pitchFamily="49" charset="-122"/>
                <a:cs typeface="经典综艺体简" panose="02010609000101010101" pitchFamily="49" charset="-122"/>
              </a:rPr>
              <a:t>工作</a:t>
            </a:r>
            <a:r>
              <a:rPr kumimoji="0" lang="zh-CN" altLang="en-US" sz="48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述职汇报</a:t>
            </a:r>
            <a:endPar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endParaRPr>
          </a:p>
        </p:txBody>
      </p:sp>
      <p:sp>
        <p:nvSpPr>
          <p:cNvPr id="25" name="文本框 24"/>
          <p:cNvSpPr txBox="1"/>
          <p:nvPr/>
        </p:nvSpPr>
        <p:spPr>
          <a:xfrm>
            <a:off x="5352803" y="3290102"/>
            <a:ext cx="4393603" cy="30777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工作总结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工作计划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工作汇报</a:t>
            </a:r>
          </a:p>
        </p:txBody>
      </p:sp>
      <p:grpSp>
        <p:nvGrpSpPr>
          <p:cNvPr id="27" name="组合 26"/>
          <p:cNvGrpSpPr/>
          <p:nvPr/>
        </p:nvGrpSpPr>
        <p:grpSpPr>
          <a:xfrm>
            <a:off x="5352803" y="3759579"/>
            <a:ext cx="1765300" cy="316802"/>
            <a:chOff x="1244534" y="3522134"/>
            <a:chExt cx="1765300" cy="316802"/>
          </a:xfrm>
          <a:solidFill>
            <a:srgbClr val="7F0303"/>
          </a:solidFill>
        </p:grpSpPr>
        <p:sp>
          <p:nvSpPr>
            <p:cNvPr id="28" name="矩形 27"/>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29" name="文本框 28"/>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部门：</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grpSp>
        <p:nvGrpSpPr>
          <p:cNvPr id="30" name="组合 29"/>
          <p:cNvGrpSpPr/>
          <p:nvPr/>
        </p:nvGrpSpPr>
        <p:grpSpPr>
          <a:xfrm>
            <a:off x="7356970" y="3755067"/>
            <a:ext cx="1765300" cy="316802"/>
            <a:chOff x="1244534" y="3522134"/>
            <a:chExt cx="1765300" cy="316802"/>
          </a:xfrm>
          <a:solidFill>
            <a:srgbClr val="7F0303"/>
          </a:solidFill>
        </p:grpSpPr>
        <p:sp>
          <p:nvSpPr>
            <p:cNvPr id="31" name="矩形 30"/>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32" name="文本框 31"/>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岗位：</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grpSp>
        <p:nvGrpSpPr>
          <p:cNvPr id="33" name="组合 32"/>
          <p:cNvGrpSpPr/>
          <p:nvPr/>
        </p:nvGrpSpPr>
        <p:grpSpPr>
          <a:xfrm>
            <a:off x="9361137" y="3755067"/>
            <a:ext cx="1765300" cy="316802"/>
            <a:chOff x="1244534" y="3522134"/>
            <a:chExt cx="1765300" cy="316802"/>
          </a:xfrm>
          <a:solidFill>
            <a:srgbClr val="7F0303"/>
          </a:solidFill>
        </p:grpSpPr>
        <p:sp>
          <p:nvSpPr>
            <p:cNvPr id="34" name="矩形 33"/>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35" name="文本框 34"/>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汇报人：</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sp>
        <p:nvSpPr>
          <p:cNvPr id="4" name="矩形 3"/>
          <p:cNvSpPr/>
          <p:nvPr/>
        </p:nvSpPr>
        <p:spPr>
          <a:xfrm>
            <a:off x="5250647" y="4168136"/>
            <a:ext cx="725346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0" y="6629400"/>
            <a:ext cx="12192000" cy="228600"/>
            <a:chOff x="0" y="6629400"/>
            <a:chExt cx="12192000" cy="228600"/>
          </a:xfrm>
        </p:grpSpPr>
        <p:grpSp>
          <p:nvGrpSpPr>
            <p:cNvPr id="6" name="组合 5"/>
            <p:cNvGrpSpPr/>
            <p:nvPr/>
          </p:nvGrpSpPr>
          <p:grpSpPr>
            <a:xfrm>
              <a:off x="0" y="6629400"/>
              <a:ext cx="6096000" cy="228600"/>
              <a:chOff x="0" y="6629400"/>
              <a:chExt cx="6822268" cy="228600"/>
            </a:xfrm>
          </p:grpSpPr>
          <p:sp>
            <p:nvSpPr>
              <p:cNvPr id="5" name="矩形 4"/>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6" name="矩形 35"/>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7" name="矩形 36"/>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8" name="矩形 37"/>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6096000" y="6629400"/>
              <a:ext cx="6096000" cy="228600"/>
              <a:chOff x="0" y="6629400"/>
              <a:chExt cx="6822268" cy="228600"/>
            </a:xfrm>
          </p:grpSpPr>
          <p:sp>
            <p:nvSpPr>
              <p:cNvPr id="40" name="矩形 39"/>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1" name="矩形 40"/>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2" name="矩形 41"/>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3" name="矩形 42"/>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grpSp>
        <p:nvGrpSpPr>
          <p:cNvPr id="44" name="组合 43"/>
          <p:cNvGrpSpPr/>
          <p:nvPr/>
        </p:nvGrpSpPr>
        <p:grpSpPr>
          <a:xfrm>
            <a:off x="0" y="0"/>
            <a:ext cx="12192000" cy="228600"/>
            <a:chOff x="0" y="6629400"/>
            <a:chExt cx="12192000" cy="228600"/>
          </a:xfrm>
        </p:grpSpPr>
        <p:grpSp>
          <p:nvGrpSpPr>
            <p:cNvPr id="45" name="组合 44"/>
            <p:cNvGrpSpPr/>
            <p:nvPr/>
          </p:nvGrpSpPr>
          <p:grpSpPr>
            <a:xfrm>
              <a:off x="0" y="6629400"/>
              <a:ext cx="6096000" cy="228600"/>
              <a:chOff x="0" y="6629400"/>
              <a:chExt cx="6822268" cy="228600"/>
            </a:xfrm>
          </p:grpSpPr>
          <p:sp>
            <p:nvSpPr>
              <p:cNvPr id="51" name="矩形 50"/>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2" name="矩形 51"/>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3" name="矩形 52"/>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4" name="矩形 53"/>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46" name="组合 45"/>
            <p:cNvGrpSpPr/>
            <p:nvPr/>
          </p:nvGrpSpPr>
          <p:grpSpPr>
            <a:xfrm>
              <a:off x="6096000" y="6629400"/>
              <a:ext cx="6096000" cy="228600"/>
              <a:chOff x="0" y="6629400"/>
              <a:chExt cx="6822268" cy="228600"/>
            </a:xfrm>
          </p:grpSpPr>
          <p:sp>
            <p:nvSpPr>
              <p:cNvPr id="47" name="矩形 46"/>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8" name="矩形 47"/>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9" name="矩形 48"/>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0" name="矩形 49"/>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02</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组合 16"/>
          <p:cNvGrpSpPr/>
          <p:nvPr/>
        </p:nvGrpSpPr>
        <p:grpSpPr>
          <a:xfrm>
            <a:off x="2218926" y="2718700"/>
            <a:ext cx="1284972" cy="1231464"/>
            <a:chOff x="1664154" y="1934950"/>
            <a:chExt cx="963741" cy="897257"/>
          </a:xfrm>
        </p:grpSpPr>
        <p:grpSp>
          <p:nvGrpSpPr>
            <p:cNvPr id="19" name="组合 1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21"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0" name="TextBox 34"/>
            <p:cNvSpPr txBox="1"/>
            <p:nvPr/>
          </p:nvSpPr>
          <p:spPr>
            <a:xfrm>
              <a:off x="1807549" y="2188595"/>
              <a:ext cx="820346" cy="376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45%</a:t>
              </a:r>
              <a:endParaRPr kumimoji="0" lang="zh-CN" altLang="en-US"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23" name="组合 22"/>
          <p:cNvGrpSpPr/>
          <p:nvPr/>
        </p:nvGrpSpPr>
        <p:grpSpPr>
          <a:xfrm>
            <a:off x="4423417" y="2688053"/>
            <a:ext cx="1196331" cy="1231465"/>
            <a:chOff x="3293884" y="1912625"/>
            <a:chExt cx="897259" cy="897258"/>
          </a:xfrm>
        </p:grpSpPr>
        <p:grpSp>
          <p:nvGrpSpPr>
            <p:cNvPr id="24" name="组合 2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26"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7" name="椭圆 2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5" name="TextBox 35"/>
            <p:cNvSpPr txBox="1"/>
            <p:nvPr/>
          </p:nvSpPr>
          <p:spPr>
            <a:xfrm>
              <a:off x="3404406" y="2161199"/>
              <a:ext cx="753231" cy="376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68%</a:t>
              </a:r>
              <a:endParaRPr kumimoji="0" lang="zh-CN" altLang="en-US"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28" name="组合 27"/>
          <p:cNvGrpSpPr/>
          <p:nvPr/>
        </p:nvGrpSpPr>
        <p:grpSpPr>
          <a:xfrm>
            <a:off x="6595361" y="2802089"/>
            <a:ext cx="1255880" cy="1231464"/>
            <a:chOff x="4849324" y="1995712"/>
            <a:chExt cx="941921" cy="897257"/>
          </a:xfrm>
        </p:grpSpPr>
        <p:grpSp>
          <p:nvGrpSpPr>
            <p:cNvPr id="29" name="组合 2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31"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2" name="椭圆 3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30" name="TextBox 36"/>
            <p:cNvSpPr txBox="1"/>
            <p:nvPr/>
          </p:nvSpPr>
          <p:spPr>
            <a:xfrm>
              <a:off x="4963049" y="2222298"/>
              <a:ext cx="828196" cy="376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79%</a:t>
              </a:r>
              <a:endParaRPr kumimoji="0" lang="zh-CN" altLang="en-US"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8670836" y="2847929"/>
            <a:ext cx="1268037" cy="1231464"/>
            <a:chOff x="6380261" y="2029113"/>
            <a:chExt cx="951040" cy="897257"/>
          </a:xfrm>
        </p:grpSpPr>
        <p:grpSp>
          <p:nvGrpSpPr>
            <p:cNvPr id="34" name="组合 3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36"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7" name="椭圆 3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35" name="TextBox 37"/>
            <p:cNvSpPr txBox="1"/>
            <p:nvPr/>
          </p:nvSpPr>
          <p:spPr>
            <a:xfrm>
              <a:off x="6501314" y="2303662"/>
              <a:ext cx="829987" cy="376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92%</a:t>
              </a:r>
              <a:endParaRPr kumimoji="0" lang="zh-CN" altLang="en-US" sz="27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38" name="矩形 30"/>
          <p:cNvSpPr>
            <a:spLocks noChangeArrowheads="1"/>
          </p:cNvSpPr>
          <p:nvPr/>
        </p:nvSpPr>
        <p:spPr bwMode="auto">
          <a:xfrm>
            <a:off x="4128811" y="4498334"/>
            <a:ext cx="1938663" cy="1363182"/>
          </a:xfrm>
          <a:prstGeom prst="rect">
            <a:avLst/>
          </a:prstGeom>
          <a:noFill/>
          <a:ln w="9525">
            <a:noFill/>
            <a:miter lim="800000"/>
          </a:ln>
        </p:spPr>
        <p:txBody>
          <a:bodyPr wrap="square" lIns="138607" tIns="69304" rIns="138607" bIns="6930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a:t>
            </a:r>
          </a:p>
        </p:txBody>
      </p:sp>
      <p:sp>
        <p:nvSpPr>
          <p:cNvPr id="39" name="矩形 30"/>
          <p:cNvSpPr>
            <a:spLocks noChangeArrowheads="1"/>
          </p:cNvSpPr>
          <p:nvPr/>
        </p:nvSpPr>
        <p:spPr bwMode="auto">
          <a:xfrm>
            <a:off x="1958736" y="4498334"/>
            <a:ext cx="1938663" cy="1363182"/>
          </a:xfrm>
          <a:prstGeom prst="rect">
            <a:avLst/>
          </a:prstGeom>
          <a:noFill/>
          <a:ln w="9525">
            <a:noFill/>
            <a:miter lim="800000"/>
          </a:ln>
        </p:spPr>
        <p:txBody>
          <a:bodyPr wrap="square" lIns="138607" tIns="69304" rIns="138607" bIns="6930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a:t>
            </a:r>
          </a:p>
        </p:txBody>
      </p:sp>
      <p:sp>
        <p:nvSpPr>
          <p:cNvPr id="40" name="矩形 39"/>
          <p:cNvSpPr>
            <a:spLocks noChangeArrowheads="1"/>
          </p:cNvSpPr>
          <p:nvPr/>
        </p:nvSpPr>
        <p:spPr bwMode="auto">
          <a:xfrm>
            <a:off x="6278431" y="4498334"/>
            <a:ext cx="1938663" cy="1363182"/>
          </a:xfrm>
          <a:prstGeom prst="rect">
            <a:avLst/>
          </a:prstGeom>
          <a:noFill/>
          <a:ln w="9525">
            <a:noFill/>
            <a:miter lim="800000"/>
          </a:ln>
        </p:spPr>
        <p:txBody>
          <a:bodyPr wrap="square" lIns="138607" tIns="69304" rIns="138607" bIns="6930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a:t>
            </a:r>
          </a:p>
        </p:txBody>
      </p:sp>
      <p:sp>
        <p:nvSpPr>
          <p:cNvPr id="41" name="矩形 30"/>
          <p:cNvSpPr>
            <a:spLocks noChangeArrowheads="1"/>
          </p:cNvSpPr>
          <p:nvPr/>
        </p:nvSpPr>
        <p:spPr bwMode="auto">
          <a:xfrm>
            <a:off x="8353142" y="4498334"/>
            <a:ext cx="1938663" cy="1363182"/>
          </a:xfrm>
          <a:prstGeom prst="rect">
            <a:avLst/>
          </a:prstGeom>
          <a:noFill/>
          <a:ln w="9525">
            <a:noFill/>
            <a:miter lim="800000"/>
          </a:ln>
        </p:spPr>
        <p:txBody>
          <a:bodyPr wrap="square" lIns="138607" tIns="69304" rIns="138607" bIns="6930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a:t>
            </a:r>
          </a:p>
        </p:txBody>
      </p:sp>
      <p:sp>
        <p:nvSpPr>
          <p:cNvPr id="42" name="Freeform 8"/>
          <p:cNvSpPr/>
          <p:nvPr/>
        </p:nvSpPr>
        <p:spPr bwMode="auto">
          <a:xfrm rot="18900000">
            <a:off x="2277254" y="3175322"/>
            <a:ext cx="1620439" cy="881268"/>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3" name="Freeform 7"/>
          <p:cNvSpPr/>
          <p:nvPr/>
        </p:nvSpPr>
        <p:spPr bwMode="auto">
          <a:xfrm rot="19087048">
            <a:off x="4421505" y="2993839"/>
            <a:ext cx="1583543" cy="1070720"/>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Freeform 6"/>
          <p:cNvSpPr/>
          <p:nvPr/>
        </p:nvSpPr>
        <p:spPr bwMode="auto">
          <a:xfrm rot="19290703">
            <a:off x="6506277" y="2926732"/>
            <a:ext cx="1619019" cy="1261409"/>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5" name="Freeform 5"/>
          <p:cNvSpPr/>
          <p:nvPr/>
        </p:nvSpPr>
        <p:spPr bwMode="auto">
          <a:xfrm rot="19810786">
            <a:off x="8491505" y="2698341"/>
            <a:ext cx="1611999" cy="1603079"/>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46" name="组合 45"/>
          <p:cNvGrpSpPr/>
          <p:nvPr/>
        </p:nvGrpSpPr>
        <p:grpSpPr>
          <a:xfrm>
            <a:off x="2248343" y="1801681"/>
            <a:ext cx="1280872" cy="338554"/>
            <a:chOff x="3477359" y="8005745"/>
            <a:chExt cx="2534423" cy="656121"/>
          </a:xfrm>
          <a:effectLst>
            <a:outerShdw blurRad="203200" dist="114300" dir="5400000" sx="102000" sy="102000" algn="t" rotWithShape="0">
              <a:prstClr val="black">
                <a:alpha val="29000"/>
              </a:prstClr>
            </a:outerShdw>
          </a:effectLst>
        </p:grpSpPr>
        <p:sp>
          <p:nvSpPr>
            <p:cNvPr id="47" name="流程图: 可选过程 46"/>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8" name="TextBox 56"/>
            <p:cNvSpPr txBox="1"/>
            <p:nvPr/>
          </p:nvSpPr>
          <p:spPr>
            <a:xfrm>
              <a:off x="3706432" y="8005745"/>
              <a:ext cx="1989363" cy="6561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49" name="组合 48"/>
          <p:cNvGrpSpPr/>
          <p:nvPr/>
        </p:nvGrpSpPr>
        <p:grpSpPr>
          <a:xfrm>
            <a:off x="4353818" y="1773850"/>
            <a:ext cx="1280872" cy="338554"/>
            <a:chOff x="3477359" y="8005745"/>
            <a:chExt cx="2534423" cy="656121"/>
          </a:xfrm>
          <a:effectLst>
            <a:outerShdw blurRad="203200" dist="114300" dir="5400000" sx="102000" sy="102000" algn="t" rotWithShape="0">
              <a:prstClr val="black">
                <a:alpha val="29000"/>
              </a:prstClr>
            </a:outerShdw>
          </a:effectLst>
        </p:grpSpPr>
        <p:sp>
          <p:nvSpPr>
            <p:cNvPr id="50" name="流程图: 可选过程 49"/>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1" name="TextBox 64"/>
            <p:cNvSpPr txBox="1"/>
            <p:nvPr/>
          </p:nvSpPr>
          <p:spPr>
            <a:xfrm>
              <a:off x="3706432" y="8005745"/>
              <a:ext cx="1989363" cy="6561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52" name="组合 51"/>
          <p:cNvGrpSpPr/>
          <p:nvPr/>
        </p:nvGrpSpPr>
        <p:grpSpPr>
          <a:xfrm>
            <a:off x="6508600" y="1778562"/>
            <a:ext cx="1280872" cy="338554"/>
            <a:chOff x="3477359" y="8005745"/>
            <a:chExt cx="2534423" cy="656121"/>
          </a:xfrm>
          <a:effectLst>
            <a:outerShdw blurRad="203200" dist="114300" dir="5400000" sx="102000" sy="102000" algn="t" rotWithShape="0">
              <a:prstClr val="black">
                <a:alpha val="29000"/>
              </a:prstClr>
            </a:outerShdw>
          </a:effectLst>
        </p:grpSpPr>
        <p:sp>
          <p:nvSpPr>
            <p:cNvPr id="53" name="流程图: 可选过程 52"/>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4" name="TextBox 74"/>
            <p:cNvSpPr txBox="1"/>
            <p:nvPr/>
          </p:nvSpPr>
          <p:spPr>
            <a:xfrm>
              <a:off x="3706432" y="8005745"/>
              <a:ext cx="1989363" cy="6561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55" name="组合 54"/>
          <p:cNvGrpSpPr/>
          <p:nvPr/>
        </p:nvGrpSpPr>
        <p:grpSpPr>
          <a:xfrm>
            <a:off x="8658001" y="1791776"/>
            <a:ext cx="1280872" cy="338554"/>
            <a:chOff x="3477359" y="8005745"/>
            <a:chExt cx="2534423" cy="656121"/>
          </a:xfrm>
          <a:effectLst>
            <a:outerShdw blurRad="203200" dist="114300" dir="5400000" sx="102000" sy="102000" algn="t" rotWithShape="0">
              <a:prstClr val="black">
                <a:alpha val="29000"/>
              </a:prstClr>
            </a:outerShdw>
          </a:effectLst>
        </p:grpSpPr>
        <p:sp>
          <p:nvSpPr>
            <p:cNvPr id="56" name="流程图: 可选过程 55"/>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TextBox 77"/>
            <p:cNvSpPr txBox="1"/>
            <p:nvPr/>
          </p:nvSpPr>
          <p:spPr>
            <a:xfrm>
              <a:off x="3706432" y="8005745"/>
              <a:ext cx="1989363" cy="6561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anim calcmode="lin" valueType="num">
                                      <p:cBhvr>
                                        <p:cTn id="20" dur="500" fill="hold"/>
                                        <p:tgtEl>
                                          <p:spTgt spid="52"/>
                                        </p:tgtEl>
                                        <p:attrNameLst>
                                          <p:attrName>ppt_x</p:attrName>
                                        </p:attrNameLst>
                                      </p:cBhvr>
                                      <p:tavLst>
                                        <p:tav tm="0">
                                          <p:val>
                                            <p:strVal val="#ppt_x"/>
                                          </p:val>
                                        </p:tav>
                                        <p:tav tm="100000">
                                          <p:val>
                                            <p:strVal val="#ppt_x"/>
                                          </p:val>
                                        </p:tav>
                                      </p:tavLst>
                                    </p:anim>
                                    <p:anim calcmode="lin" valueType="num">
                                      <p:cBhvr>
                                        <p:cTn id="21" dur="5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2/3*#ppt_w"/>
                                          </p:val>
                                        </p:tav>
                                        <p:tav tm="100000">
                                          <p:val>
                                            <p:strVal val="#ppt_w"/>
                                          </p:val>
                                        </p:tav>
                                      </p:tavLst>
                                    </p:anim>
                                    <p:anim calcmode="lin" valueType="num">
                                      <p:cBhvr>
                                        <p:cTn id="32" dur="500" fill="hold"/>
                                        <p:tgtEl>
                                          <p:spTgt spid="17"/>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heel(1)">
                                      <p:cBhvr>
                                        <p:cTn id="35" dur="1000"/>
                                        <p:tgtEl>
                                          <p:spTgt spid="42"/>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strVal val="2/3*#ppt_w"/>
                                          </p:val>
                                        </p:tav>
                                        <p:tav tm="100000">
                                          <p:val>
                                            <p:strVal val="#ppt_w"/>
                                          </p:val>
                                        </p:tav>
                                      </p:tavLst>
                                    </p:anim>
                                    <p:anim calcmode="lin" valueType="num">
                                      <p:cBhvr>
                                        <p:cTn id="40" dur="500" fill="hold"/>
                                        <p:tgtEl>
                                          <p:spTgt spid="2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heel(1)">
                                      <p:cBhvr>
                                        <p:cTn id="43" dur="1000"/>
                                        <p:tgtEl>
                                          <p:spTgt spid="43"/>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strVal val="2/3*#ppt_w"/>
                                          </p:val>
                                        </p:tav>
                                        <p:tav tm="100000">
                                          <p:val>
                                            <p:strVal val="#ppt_w"/>
                                          </p:val>
                                        </p:tav>
                                      </p:tavLst>
                                    </p:anim>
                                    <p:anim calcmode="lin" valueType="num">
                                      <p:cBhvr>
                                        <p:cTn id="48" dur="500" fill="hold"/>
                                        <p:tgtEl>
                                          <p:spTgt spid="2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1000"/>
                                        <p:tgtEl>
                                          <p:spTgt spid="44"/>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strVal val="2/3*#ppt_w"/>
                                          </p:val>
                                        </p:tav>
                                        <p:tav tm="100000">
                                          <p:val>
                                            <p:strVal val="#ppt_w"/>
                                          </p:val>
                                        </p:tav>
                                      </p:tavLst>
                                    </p:anim>
                                    <p:anim calcmode="lin" valueType="num">
                                      <p:cBhvr>
                                        <p:cTn id="56" dur="500" fill="hold"/>
                                        <p:tgtEl>
                                          <p:spTgt spid="3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heel(1)">
                                      <p:cBhvr>
                                        <p:cTn id="59" dur="1000"/>
                                        <p:tgtEl>
                                          <p:spTgt spid="45"/>
                                        </p:tgtEl>
                                      </p:cBhvr>
                                    </p:animEffect>
                                  </p:childTnLst>
                                </p:cTn>
                              </p:par>
                            </p:childTnLst>
                          </p:cTn>
                        </p:par>
                        <p:par>
                          <p:cTn id="60" fill="hold">
                            <p:stCondLst>
                              <p:cond delay="4000"/>
                            </p:stCondLst>
                            <p:childTnLst>
                              <p:par>
                                <p:cTn id="61" presetID="12" presetClass="entr" presetSubtype="1"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p:tgtEl>
                                          <p:spTgt spid="39"/>
                                        </p:tgtEl>
                                        <p:attrNameLst>
                                          <p:attrName>ppt_y</p:attrName>
                                        </p:attrNameLst>
                                      </p:cBhvr>
                                      <p:tavLst>
                                        <p:tav tm="0">
                                          <p:val>
                                            <p:strVal val="#ppt_y-#ppt_h*1.125000"/>
                                          </p:val>
                                        </p:tav>
                                        <p:tav tm="100000">
                                          <p:val>
                                            <p:strVal val="#ppt_y"/>
                                          </p:val>
                                        </p:tav>
                                      </p:tavLst>
                                    </p:anim>
                                    <p:animEffect transition="in" filter="wipe(down)">
                                      <p:cBhvr>
                                        <p:cTn id="64" dur="1000"/>
                                        <p:tgtEl>
                                          <p:spTgt spid="39"/>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p:tgtEl>
                                          <p:spTgt spid="38"/>
                                        </p:tgtEl>
                                        <p:attrNameLst>
                                          <p:attrName>ppt_y</p:attrName>
                                        </p:attrNameLst>
                                      </p:cBhvr>
                                      <p:tavLst>
                                        <p:tav tm="0">
                                          <p:val>
                                            <p:strVal val="#ppt_y-#ppt_h*1.125000"/>
                                          </p:val>
                                        </p:tav>
                                        <p:tav tm="100000">
                                          <p:val>
                                            <p:strVal val="#ppt_y"/>
                                          </p:val>
                                        </p:tav>
                                      </p:tavLst>
                                    </p:anim>
                                    <p:animEffect transition="in" filter="wipe(down)">
                                      <p:cBhvr>
                                        <p:cTn id="68" dur="1000"/>
                                        <p:tgtEl>
                                          <p:spTgt spid="38"/>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1000"/>
                                        <p:tgtEl>
                                          <p:spTgt spid="40"/>
                                        </p:tgtEl>
                                        <p:attrNameLst>
                                          <p:attrName>ppt_y</p:attrName>
                                        </p:attrNameLst>
                                      </p:cBhvr>
                                      <p:tavLst>
                                        <p:tav tm="0">
                                          <p:val>
                                            <p:strVal val="#ppt_y-#ppt_h*1.125000"/>
                                          </p:val>
                                        </p:tav>
                                        <p:tav tm="100000">
                                          <p:val>
                                            <p:strVal val="#ppt_y"/>
                                          </p:val>
                                        </p:tav>
                                      </p:tavLst>
                                    </p:anim>
                                    <p:animEffect transition="in" filter="wipe(down)">
                                      <p:cBhvr>
                                        <p:cTn id="72" dur="1000"/>
                                        <p:tgtEl>
                                          <p:spTgt spid="40"/>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p:tgtEl>
                                          <p:spTgt spid="41"/>
                                        </p:tgtEl>
                                        <p:attrNameLst>
                                          <p:attrName>ppt_y</p:attrName>
                                        </p:attrNameLst>
                                      </p:cBhvr>
                                      <p:tavLst>
                                        <p:tav tm="0">
                                          <p:val>
                                            <p:strVal val="#ppt_y-#ppt_h*1.125000"/>
                                          </p:val>
                                        </p:tav>
                                        <p:tav tm="100000">
                                          <p:val>
                                            <p:strVal val="#ppt_y"/>
                                          </p:val>
                                        </p:tav>
                                      </p:tavLst>
                                    </p:anim>
                                    <p:animEffect transition="in" filter="wipe(down)">
                                      <p:cBhvr>
                                        <p:cTn id="7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02</a:t>
            </a:r>
          </a:p>
        </p:txBody>
      </p:sp>
      <p:grpSp>
        <p:nvGrpSpPr>
          <p:cNvPr id="4" name="组合 3"/>
          <p:cNvGrpSpPr/>
          <p:nvPr/>
        </p:nvGrpSpPr>
        <p:grpSpPr>
          <a:xfrm>
            <a:off x="0" y="6629400"/>
            <a:ext cx="12192000" cy="228600"/>
            <a:chOff x="0" y="6629400"/>
            <a:chExt cx="12192000" cy="228600"/>
          </a:xfrm>
        </p:grpSpPr>
        <p:grpSp>
          <p:nvGrpSpPr>
            <p:cNvPr id="5" name="组合 4"/>
            <p:cNvGrpSpPr/>
            <p:nvPr/>
          </p:nvGrpSpPr>
          <p:grpSpPr>
            <a:xfrm>
              <a:off x="0" y="6629400"/>
              <a:ext cx="6096000" cy="228600"/>
              <a:chOff x="0" y="6629400"/>
              <a:chExt cx="6822268" cy="228600"/>
            </a:xfrm>
          </p:grpSpPr>
          <p:sp>
            <p:nvSpPr>
              <p:cNvPr id="11" name="矩形 10"/>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3" name="矩形 12"/>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6" name="组合 5"/>
            <p:cNvGrpSpPr/>
            <p:nvPr/>
          </p:nvGrpSpPr>
          <p:grpSpPr>
            <a:xfrm>
              <a:off x="6096000" y="6629400"/>
              <a:ext cx="6096000" cy="228600"/>
              <a:chOff x="0" y="6629400"/>
              <a:chExt cx="6822268" cy="228600"/>
            </a:xfrm>
          </p:grpSpPr>
          <p:sp>
            <p:nvSpPr>
              <p:cNvPr id="7" name="矩形 6"/>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8" name="矩形 7"/>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9" name="矩形 8"/>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5" name="矩形 14"/>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6" name="组合 15"/>
          <p:cNvGrpSpPr/>
          <p:nvPr/>
        </p:nvGrpSpPr>
        <p:grpSpPr>
          <a:xfrm>
            <a:off x="1409700" y="1974531"/>
            <a:ext cx="9372600" cy="2499362"/>
            <a:chOff x="1409700" y="1949131"/>
            <a:chExt cx="9372600" cy="2499362"/>
          </a:xfrm>
        </p:grpSpPr>
        <p:grpSp>
          <p:nvGrpSpPr>
            <p:cNvPr id="17" name="组合 16"/>
            <p:cNvGrpSpPr/>
            <p:nvPr/>
          </p:nvGrpSpPr>
          <p:grpSpPr>
            <a:xfrm>
              <a:off x="1409700" y="1949131"/>
              <a:ext cx="2152227" cy="2499362"/>
              <a:chOff x="1150937" y="2138361"/>
              <a:chExt cx="2066926" cy="2400302"/>
            </a:xfrm>
          </p:grpSpPr>
          <p:sp>
            <p:nvSpPr>
              <p:cNvPr id="30" name="菱形 29"/>
              <p:cNvSpPr/>
              <p:nvPr/>
            </p:nvSpPr>
            <p:spPr>
              <a:xfrm>
                <a:off x="1150937" y="2471737"/>
                <a:ext cx="2066926" cy="2066926"/>
              </a:xfrm>
              <a:prstGeom prst="diamond">
                <a:avLst/>
              </a:prstGeom>
              <a:blipFill>
                <a:blip r:embed="rId4">
                  <a:grayscl/>
                </a:blip>
                <a:srcRect/>
                <a:stretch>
                  <a:fillRect l="-25148" r="-24852"/>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菱形 30"/>
              <p:cNvSpPr/>
              <p:nvPr/>
            </p:nvSpPr>
            <p:spPr>
              <a:xfrm>
                <a:off x="1851024" y="2138361"/>
                <a:ext cx="666752" cy="6667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菱形 32"/>
              <p:cNvSpPr/>
              <p:nvPr/>
            </p:nvSpPr>
            <p:spPr>
              <a:xfrm>
                <a:off x="2043735" y="2331284"/>
                <a:ext cx="281332" cy="280907"/>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18" name="组合 17"/>
            <p:cNvGrpSpPr/>
            <p:nvPr/>
          </p:nvGrpSpPr>
          <p:grpSpPr>
            <a:xfrm>
              <a:off x="3816491" y="1949131"/>
              <a:ext cx="2152227" cy="2499362"/>
              <a:chOff x="1150937" y="2138361"/>
              <a:chExt cx="2066926" cy="2400302"/>
            </a:xfrm>
          </p:grpSpPr>
          <p:sp>
            <p:nvSpPr>
              <p:cNvPr id="27" name="菱形 26"/>
              <p:cNvSpPr/>
              <p:nvPr/>
            </p:nvSpPr>
            <p:spPr>
              <a:xfrm>
                <a:off x="1150937" y="2471737"/>
                <a:ext cx="2066926" cy="2066926"/>
              </a:xfrm>
              <a:prstGeom prst="diamond">
                <a:avLst/>
              </a:prstGeom>
              <a:blipFill>
                <a:blip r:embed="rId5">
                  <a:grayscl/>
                </a:blip>
                <a:srcRect/>
                <a:stretch>
                  <a:fillRect l="-25177" r="-24882"/>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菱形 27"/>
              <p:cNvSpPr/>
              <p:nvPr/>
            </p:nvSpPr>
            <p:spPr>
              <a:xfrm>
                <a:off x="1851024" y="2138361"/>
                <a:ext cx="666752" cy="6667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菱形 33"/>
              <p:cNvSpPr/>
              <p:nvPr/>
            </p:nvSpPr>
            <p:spPr>
              <a:xfrm>
                <a:off x="2043735" y="2331284"/>
                <a:ext cx="281332" cy="280907"/>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19" name="组合 18"/>
            <p:cNvGrpSpPr/>
            <p:nvPr/>
          </p:nvGrpSpPr>
          <p:grpSpPr>
            <a:xfrm>
              <a:off x="6223282" y="1949131"/>
              <a:ext cx="2152227" cy="2499362"/>
              <a:chOff x="1150937" y="2138361"/>
              <a:chExt cx="2066926" cy="2400302"/>
            </a:xfrm>
          </p:grpSpPr>
          <p:sp>
            <p:nvSpPr>
              <p:cNvPr id="24" name="菱形 23"/>
              <p:cNvSpPr/>
              <p:nvPr/>
            </p:nvSpPr>
            <p:spPr>
              <a:xfrm>
                <a:off x="1150937" y="2471737"/>
                <a:ext cx="2066926" cy="2066926"/>
              </a:xfrm>
              <a:prstGeom prst="diamond">
                <a:avLst/>
              </a:prstGeom>
              <a:blipFill>
                <a:blip r:embed="rId6">
                  <a:grayscl/>
                </a:blip>
                <a:srcRect/>
                <a:stretch>
                  <a:fillRect l="-25177" r="-24882"/>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菱形 24"/>
              <p:cNvSpPr/>
              <p:nvPr/>
            </p:nvSpPr>
            <p:spPr>
              <a:xfrm>
                <a:off x="1851024" y="2138361"/>
                <a:ext cx="666752" cy="6667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菱形 34"/>
              <p:cNvSpPr/>
              <p:nvPr/>
            </p:nvSpPr>
            <p:spPr>
              <a:xfrm>
                <a:off x="2043735" y="2333814"/>
                <a:ext cx="281332" cy="275846"/>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0" name="组合 19"/>
            <p:cNvGrpSpPr/>
            <p:nvPr/>
          </p:nvGrpSpPr>
          <p:grpSpPr>
            <a:xfrm>
              <a:off x="8630073" y="1949131"/>
              <a:ext cx="2152227" cy="2499362"/>
              <a:chOff x="1150937" y="2138361"/>
              <a:chExt cx="2066926" cy="2400302"/>
            </a:xfrm>
          </p:grpSpPr>
          <p:sp>
            <p:nvSpPr>
              <p:cNvPr id="21" name="菱形 20"/>
              <p:cNvSpPr/>
              <p:nvPr/>
            </p:nvSpPr>
            <p:spPr>
              <a:xfrm>
                <a:off x="1150937" y="2471737"/>
                <a:ext cx="2066926" cy="2066926"/>
              </a:xfrm>
              <a:prstGeom prst="diamond">
                <a:avLst/>
              </a:prstGeom>
              <a:blipFill>
                <a:blip r:embed="rId7">
                  <a:grayscl/>
                </a:blip>
                <a:srcRect/>
                <a:stretch>
                  <a:fillRect l="-25443" r="-25145"/>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菱形 21"/>
              <p:cNvSpPr/>
              <p:nvPr/>
            </p:nvSpPr>
            <p:spPr>
              <a:xfrm>
                <a:off x="1851024" y="2138361"/>
                <a:ext cx="666752" cy="6667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菱形 35"/>
              <p:cNvSpPr/>
              <p:nvPr/>
            </p:nvSpPr>
            <p:spPr>
              <a:xfrm>
                <a:off x="2043736" y="2363158"/>
                <a:ext cx="281330" cy="217160"/>
              </a:xfrm>
              <a:custGeom>
                <a:avLst/>
                <a:gdLst>
                  <a:gd name="connsiteX0" fmla="*/ 477544 w 608838"/>
                  <a:gd name="connsiteY0" fmla="*/ 339278 h 469966"/>
                  <a:gd name="connsiteX1" fmla="*/ 471773 w 608838"/>
                  <a:gd name="connsiteY1" fmla="*/ 342918 h 469966"/>
                  <a:gd name="connsiteX2" fmla="*/ 471317 w 608838"/>
                  <a:gd name="connsiteY2" fmla="*/ 366879 h 469966"/>
                  <a:gd name="connsiteX3" fmla="*/ 476633 w 608838"/>
                  <a:gd name="connsiteY3" fmla="*/ 372187 h 469966"/>
                  <a:gd name="connsiteX4" fmla="*/ 481797 w 608838"/>
                  <a:gd name="connsiteY4" fmla="*/ 369912 h 469966"/>
                  <a:gd name="connsiteX5" fmla="*/ 487873 w 608838"/>
                  <a:gd name="connsiteY5" fmla="*/ 355353 h 469966"/>
                  <a:gd name="connsiteX6" fmla="*/ 482709 w 608838"/>
                  <a:gd name="connsiteY6" fmla="*/ 342463 h 469966"/>
                  <a:gd name="connsiteX7" fmla="*/ 477544 w 608838"/>
                  <a:gd name="connsiteY7" fmla="*/ 339278 h 469966"/>
                  <a:gd name="connsiteX8" fmla="*/ 457951 w 608838"/>
                  <a:gd name="connsiteY8" fmla="*/ 276494 h 469966"/>
                  <a:gd name="connsiteX9" fmla="*/ 451875 w 608838"/>
                  <a:gd name="connsiteY9" fmla="*/ 279830 h 469966"/>
                  <a:gd name="connsiteX10" fmla="*/ 447774 w 608838"/>
                  <a:gd name="connsiteY10" fmla="*/ 291052 h 469966"/>
                  <a:gd name="connsiteX11" fmla="*/ 453394 w 608838"/>
                  <a:gd name="connsiteY11" fmla="*/ 303488 h 469966"/>
                  <a:gd name="connsiteX12" fmla="*/ 458102 w 608838"/>
                  <a:gd name="connsiteY12" fmla="*/ 306369 h 469966"/>
                  <a:gd name="connsiteX13" fmla="*/ 463419 w 608838"/>
                  <a:gd name="connsiteY13" fmla="*/ 302275 h 469966"/>
                  <a:gd name="connsiteX14" fmla="*/ 463874 w 608838"/>
                  <a:gd name="connsiteY14" fmla="*/ 281953 h 469966"/>
                  <a:gd name="connsiteX15" fmla="*/ 457951 w 608838"/>
                  <a:gd name="connsiteY15" fmla="*/ 276494 h 469966"/>
                  <a:gd name="connsiteX16" fmla="*/ 468583 w 608838"/>
                  <a:gd name="connsiteY16" fmla="*/ 242675 h 469966"/>
                  <a:gd name="connsiteX17" fmla="*/ 473747 w 608838"/>
                  <a:gd name="connsiteY17" fmla="*/ 248893 h 469966"/>
                  <a:gd name="connsiteX18" fmla="*/ 473747 w 608838"/>
                  <a:gd name="connsiteY18" fmla="*/ 249196 h 469966"/>
                  <a:gd name="connsiteX19" fmla="*/ 479671 w 608838"/>
                  <a:gd name="connsiteY19" fmla="*/ 256324 h 469966"/>
                  <a:gd name="connsiteX20" fmla="*/ 496986 w 608838"/>
                  <a:gd name="connsiteY20" fmla="*/ 263603 h 469966"/>
                  <a:gd name="connsiteX21" fmla="*/ 498961 w 608838"/>
                  <a:gd name="connsiteY21" fmla="*/ 265726 h 469966"/>
                  <a:gd name="connsiteX22" fmla="*/ 512327 w 608838"/>
                  <a:gd name="connsiteY22" fmla="*/ 289688 h 469966"/>
                  <a:gd name="connsiteX23" fmla="*/ 506404 w 608838"/>
                  <a:gd name="connsiteY23" fmla="*/ 295754 h 469966"/>
                  <a:gd name="connsiteX24" fmla="*/ 494252 w 608838"/>
                  <a:gd name="connsiteY24" fmla="*/ 295450 h 469966"/>
                  <a:gd name="connsiteX25" fmla="*/ 487417 w 608838"/>
                  <a:gd name="connsiteY25" fmla="*/ 289233 h 469966"/>
                  <a:gd name="connsiteX26" fmla="*/ 485595 w 608838"/>
                  <a:gd name="connsiteY26" fmla="*/ 283167 h 469966"/>
                  <a:gd name="connsiteX27" fmla="*/ 479063 w 608838"/>
                  <a:gd name="connsiteY27" fmla="*/ 277100 h 469966"/>
                  <a:gd name="connsiteX28" fmla="*/ 472836 w 608838"/>
                  <a:gd name="connsiteY28" fmla="*/ 281953 h 469966"/>
                  <a:gd name="connsiteX29" fmla="*/ 472532 w 608838"/>
                  <a:gd name="connsiteY29" fmla="*/ 305004 h 469966"/>
                  <a:gd name="connsiteX30" fmla="*/ 478152 w 608838"/>
                  <a:gd name="connsiteY30" fmla="*/ 313345 h 469966"/>
                  <a:gd name="connsiteX31" fmla="*/ 501695 w 608838"/>
                  <a:gd name="connsiteY31" fmla="*/ 325174 h 469966"/>
                  <a:gd name="connsiteX32" fmla="*/ 513694 w 608838"/>
                  <a:gd name="connsiteY32" fmla="*/ 352927 h 469966"/>
                  <a:gd name="connsiteX33" fmla="*/ 495923 w 608838"/>
                  <a:gd name="connsiteY33" fmla="*/ 386745 h 469966"/>
                  <a:gd name="connsiteX34" fmla="*/ 476937 w 608838"/>
                  <a:gd name="connsiteY34" fmla="*/ 393266 h 469966"/>
                  <a:gd name="connsiteX35" fmla="*/ 470557 w 608838"/>
                  <a:gd name="connsiteY35" fmla="*/ 399939 h 469966"/>
                  <a:gd name="connsiteX36" fmla="*/ 470557 w 608838"/>
                  <a:gd name="connsiteY36" fmla="*/ 406308 h 469966"/>
                  <a:gd name="connsiteX37" fmla="*/ 465849 w 608838"/>
                  <a:gd name="connsiteY37" fmla="*/ 412526 h 469966"/>
                  <a:gd name="connsiteX38" fmla="*/ 461444 w 608838"/>
                  <a:gd name="connsiteY38" fmla="*/ 406157 h 469966"/>
                  <a:gd name="connsiteX39" fmla="*/ 461596 w 608838"/>
                  <a:gd name="connsiteY39" fmla="*/ 400091 h 469966"/>
                  <a:gd name="connsiteX40" fmla="*/ 455520 w 608838"/>
                  <a:gd name="connsiteY40" fmla="*/ 392963 h 469966"/>
                  <a:gd name="connsiteX41" fmla="*/ 434407 w 608838"/>
                  <a:gd name="connsiteY41" fmla="*/ 385380 h 469966"/>
                  <a:gd name="connsiteX42" fmla="*/ 419522 w 608838"/>
                  <a:gd name="connsiteY42" fmla="*/ 354747 h 469966"/>
                  <a:gd name="connsiteX43" fmla="*/ 425598 w 608838"/>
                  <a:gd name="connsiteY43" fmla="*/ 348680 h 469966"/>
                  <a:gd name="connsiteX44" fmla="*/ 438508 w 608838"/>
                  <a:gd name="connsiteY44" fmla="*/ 348984 h 469966"/>
                  <a:gd name="connsiteX45" fmla="*/ 445344 w 608838"/>
                  <a:gd name="connsiteY45" fmla="*/ 355202 h 469966"/>
                  <a:gd name="connsiteX46" fmla="*/ 447926 w 608838"/>
                  <a:gd name="connsiteY46" fmla="*/ 364907 h 469966"/>
                  <a:gd name="connsiteX47" fmla="*/ 456128 w 608838"/>
                  <a:gd name="connsiteY47" fmla="*/ 371428 h 469966"/>
                  <a:gd name="connsiteX48" fmla="*/ 462203 w 608838"/>
                  <a:gd name="connsiteY48" fmla="*/ 367030 h 469966"/>
                  <a:gd name="connsiteX49" fmla="*/ 462811 w 608838"/>
                  <a:gd name="connsiteY49" fmla="*/ 339581 h 469966"/>
                  <a:gd name="connsiteX50" fmla="*/ 459166 w 608838"/>
                  <a:gd name="connsiteY50" fmla="*/ 332302 h 469966"/>
                  <a:gd name="connsiteX51" fmla="*/ 455368 w 608838"/>
                  <a:gd name="connsiteY51" fmla="*/ 331089 h 469966"/>
                  <a:gd name="connsiteX52" fmla="*/ 430610 w 608838"/>
                  <a:gd name="connsiteY52" fmla="*/ 316075 h 469966"/>
                  <a:gd name="connsiteX53" fmla="*/ 423623 w 608838"/>
                  <a:gd name="connsiteY53" fmla="*/ 293631 h 469966"/>
                  <a:gd name="connsiteX54" fmla="*/ 426813 w 608838"/>
                  <a:gd name="connsiteY54" fmla="*/ 278769 h 469966"/>
                  <a:gd name="connsiteX55" fmla="*/ 430154 w 608838"/>
                  <a:gd name="connsiteY55" fmla="*/ 273309 h 469966"/>
                  <a:gd name="connsiteX56" fmla="*/ 434863 w 608838"/>
                  <a:gd name="connsiteY56" fmla="*/ 266636 h 469966"/>
                  <a:gd name="connsiteX57" fmla="*/ 449597 w 608838"/>
                  <a:gd name="connsiteY57" fmla="*/ 257082 h 469966"/>
                  <a:gd name="connsiteX58" fmla="*/ 457647 w 608838"/>
                  <a:gd name="connsiteY58" fmla="*/ 255566 h 469966"/>
                  <a:gd name="connsiteX59" fmla="*/ 463267 w 608838"/>
                  <a:gd name="connsiteY59" fmla="*/ 248893 h 469966"/>
                  <a:gd name="connsiteX60" fmla="*/ 463267 w 608838"/>
                  <a:gd name="connsiteY60" fmla="*/ 248741 h 469966"/>
                  <a:gd name="connsiteX61" fmla="*/ 468583 w 608838"/>
                  <a:gd name="connsiteY61" fmla="*/ 242675 h 469966"/>
                  <a:gd name="connsiteX62" fmla="*/ 516374 w 608838"/>
                  <a:gd name="connsiteY62" fmla="*/ 212849 h 469966"/>
                  <a:gd name="connsiteX63" fmla="*/ 589556 w 608838"/>
                  <a:gd name="connsiteY63" fmla="*/ 327612 h 469966"/>
                  <a:gd name="connsiteX64" fmla="*/ 517285 w 608838"/>
                  <a:gd name="connsiteY64" fmla="*/ 213000 h 469966"/>
                  <a:gd name="connsiteX65" fmla="*/ 516374 w 608838"/>
                  <a:gd name="connsiteY65" fmla="*/ 212849 h 469966"/>
                  <a:gd name="connsiteX66" fmla="*/ 475380 w 608838"/>
                  <a:gd name="connsiteY66" fmla="*/ 210272 h 469966"/>
                  <a:gd name="connsiteX67" fmla="*/ 487374 w 608838"/>
                  <a:gd name="connsiteY67" fmla="*/ 218761 h 469966"/>
                  <a:gd name="connsiteX68" fmla="*/ 466725 w 608838"/>
                  <a:gd name="connsiteY68" fmla="*/ 218003 h 469966"/>
                  <a:gd name="connsiteX69" fmla="*/ 399464 w 608838"/>
                  <a:gd name="connsiteY69" fmla="*/ 241805 h 469966"/>
                  <a:gd name="connsiteX70" fmla="*/ 371528 w 608838"/>
                  <a:gd name="connsiteY70" fmla="*/ 273339 h 469966"/>
                  <a:gd name="connsiteX71" fmla="*/ 356193 w 608838"/>
                  <a:gd name="connsiteY71" fmla="*/ 328370 h 469966"/>
                  <a:gd name="connsiteX72" fmla="*/ 466725 w 608838"/>
                  <a:gd name="connsiteY72" fmla="*/ 437978 h 469966"/>
                  <a:gd name="connsiteX73" fmla="*/ 577258 w 608838"/>
                  <a:gd name="connsiteY73" fmla="*/ 327612 h 469966"/>
                  <a:gd name="connsiteX74" fmla="*/ 520473 w 608838"/>
                  <a:gd name="connsiteY74" fmla="*/ 231344 h 469966"/>
                  <a:gd name="connsiteX75" fmla="*/ 521081 w 608838"/>
                  <a:gd name="connsiteY75" fmla="*/ 226190 h 469966"/>
                  <a:gd name="connsiteX76" fmla="*/ 521081 w 608838"/>
                  <a:gd name="connsiteY76" fmla="*/ 226038 h 469966"/>
                  <a:gd name="connsiteX77" fmla="*/ 520473 w 608838"/>
                  <a:gd name="connsiteY77" fmla="*/ 230890 h 469966"/>
                  <a:gd name="connsiteX78" fmla="*/ 487374 w 608838"/>
                  <a:gd name="connsiteY78" fmla="*/ 218307 h 469966"/>
                  <a:gd name="connsiteX79" fmla="*/ 475380 w 608838"/>
                  <a:gd name="connsiteY79" fmla="*/ 210272 h 469966"/>
                  <a:gd name="connsiteX80" fmla="*/ 479327 w 608838"/>
                  <a:gd name="connsiteY80" fmla="*/ 201327 h 469966"/>
                  <a:gd name="connsiteX81" fmla="*/ 518803 w 608838"/>
                  <a:gd name="connsiteY81" fmla="*/ 212697 h 469966"/>
                  <a:gd name="connsiteX82" fmla="*/ 518651 w 608838"/>
                  <a:gd name="connsiteY82" fmla="*/ 212242 h 469966"/>
                  <a:gd name="connsiteX83" fmla="*/ 479327 w 608838"/>
                  <a:gd name="connsiteY83" fmla="*/ 201327 h 469966"/>
                  <a:gd name="connsiteX84" fmla="*/ 57391 w 608838"/>
                  <a:gd name="connsiteY84" fmla="*/ 157666 h 469966"/>
                  <a:gd name="connsiteX85" fmla="*/ 31580 w 608838"/>
                  <a:gd name="connsiteY85" fmla="*/ 166459 h 469966"/>
                  <a:gd name="connsiteX86" fmla="*/ 31580 w 608838"/>
                  <a:gd name="connsiteY86" fmla="*/ 226038 h 469966"/>
                  <a:gd name="connsiteX87" fmla="*/ 57391 w 608838"/>
                  <a:gd name="connsiteY87" fmla="*/ 241805 h 469966"/>
                  <a:gd name="connsiteX88" fmla="*/ 354978 w 608838"/>
                  <a:gd name="connsiteY88" fmla="*/ 241805 h 469966"/>
                  <a:gd name="connsiteX89" fmla="*/ 384433 w 608838"/>
                  <a:gd name="connsiteY89" fmla="*/ 210272 h 469966"/>
                  <a:gd name="connsiteX90" fmla="*/ 94742 w 608838"/>
                  <a:gd name="connsiteY90" fmla="*/ 210272 h 469966"/>
                  <a:gd name="connsiteX91" fmla="*/ 94742 w 608838"/>
                  <a:gd name="connsiteY91" fmla="*/ 178738 h 469966"/>
                  <a:gd name="connsiteX92" fmla="*/ 475380 w 608838"/>
                  <a:gd name="connsiteY92" fmla="*/ 178738 h 469966"/>
                  <a:gd name="connsiteX93" fmla="*/ 489500 w 608838"/>
                  <a:gd name="connsiteY93" fmla="*/ 168126 h 469966"/>
                  <a:gd name="connsiteX94" fmla="*/ 475380 w 608838"/>
                  <a:gd name="connsiteY94" fmla="*/ 157666 h 469966"/>
                  <a:gd name="connsiteX95" fmla="*/ 465511 w 608838"/>
                  <a:gd name="connsiteY95" fmla="*/ 157666 h 469966"/>
                  <a:gd name="connsiteX96" fmla="*/ 47371 w 608838"/>
                  <a:gd name="connsiteY96" fmla="*/ 0 h 469966"/>
                  <a:gd name="connsiteX97" fmla="*/ 465511 w 608838"/>
                  <a:gd name="connsiteY97" fmla="*/ 0 h 469966"/>
                  <a:gd name="connsiteX98" fmla="*/ 515766 w 608838"/>
                  <a:gd name="connsiteY98" fmla="*/ 47148 h 469966"/>
                  <a:gd name="connsiteX99" fmla="*/ 515766 w 608838"/>
                  <a:gd name="connsiteY99" fmla="*/ 106879 h 469966"/>
                  <a:gd name="connsiteX100" fmla="*/ 505442 w 608838"/>
                  <a:gd name="connsiteY100" fmla="*/ 137351 h 469966"/>
                  <a:gd name="connsiteX101" fmla="*/ 475380 w 608838"/>
                  <a:gd name="connsiteY101" fmla="*/ 126133 h 469966"/>
                  <a:gd name="connsiteX102" fmla="*/ 506505 w 608838"/>
                  <a:gd name="connsiteY102" fmla="*/ 138716 h 469966"/>
                  <a:gd name="connsiteX103" fmla="*/ 508023 w 608838"/>
                  <a:gd name="connsiteY103" fmla="*/ 137200 h 469966"/>
                  <a:gd name="connsiteX104" fmla="*/ 521081 w 608838"/>
                  <a:gd name="connsiteY104" fmla="*/ 166307 h 469966"/>
                  <a:gd name="connsiteX105" fmla="*/ 512123 w 608838"/>
                  <a:gd name="connsiteY105" fmla="*/ 192837 h 469966"/>
                  <a:gd name="connsiteX106" fmla="*/ 477657 w 608838"/>
                  <a:gd name="connsiteY106" fmla="*/ 185257 h 469966"/>
                  <a:gd name="connsiteX107" fmla="*/ 512123 w 608838"/>
                  <a:gd name="connsiteY107" fmla="*/ 193141 h 469966"/>
                  <a:gd name="connsiteX108" fmla="*/ 509997 w 608838"/>
                  <a:gd name="connsiteY108" fmla="*/ 196021 h 469966"/>
                  <a:gd name="connsiteX109" fmla="*/ 509997 w 608838"/>
                  <a:gd name="connsiteY109" fmla="*/ 196173 h 469966"/>
                  <a:gd name="connsiteX110" fmla="*/ 512123 w 608838"/>
                  <a:gd name="connsiteY110" fmla="*/ 193292 h 469966"/>
                  <a:gd name="connsiteX111" fmla="*/ 608838 w 608838"/>
                  <a:gd name="connsiteY111" fmla="*/ 327764 h 469966"/>
                  <a:gd name="connsiteX112" fmla="*/ 466725 w 608838"/>
                  <a:gd name="connsiteY112" fmla="*/ 469966 h 469966"/>
                  <a:gd name="connsiteX113" fmla="*/ 324612 w 608838"/>
                  <a:gd name="connsiteY113" fmla="*/ 328370 h 469966"/>
                  <a:gd name="connsiteX114" fmla="*/ 336151 w 608838"/>
                  <a:gd name="connsiteY114" fmla="*/ 273339 h 469966"/>
                  <a:gd name="connsiteX115" fmla="*/ 57391 w 608838"/>
                  <a:gd name="connsiteY115" fmla="*/ 273339 h 469966"/>
                  <a:gd name="connsiteX116" fmla="*/ 0 w 608838"/>
                  <a:gd name="connsiteY116" fmla="*/ 226038 h 469966"/>
                  <a:gd name="connsiteX117" fmla="*/ 0 w 608838"/>
                  <a:gd name="connsiteY117" fmla="*/ 166459 h 469966"/>
                  <a:gd name="connsiteX118" fmla="*/ 13816 w 608838"/>
                  <a:gd name="connsiteY118" fmla="*/ 141141 h 469966"/>
                  <a:gd name="connsiteX119" fmla="*/ 15790 w 608838"/>
                  <a:gd name="connsiteY119" fmla="*/ 142960 h 469966"/>
                  <a:gd name="connsiteX120" fmla="*/ 57391 w 608838"/>
                  <a:gd name="connsiteY120" fmla="*/ 126133 h 469966"/>
                  <a:gd name="connsiteX121" fmla="*/ 465511 w 608838"/>
                  <a:gd name="connsiteY121" fmla="*/ 126133 h 469966"/>
                  <a:gd name="connsiteX122" fmla="*/ 484186 w 608838"/>
                  <a:gd name="connsiteY122" fmla="*/ 106879 h 469966"/>
                  <a:gd name="connsiteX123" fmla="*/ 484186 w 608838"/>
                  <a:gd name="connsiteY123" fmla="*/ 47148 h 469966"/>
                  <a:gd name="connsiteX124" fmla="*/ 465511 w 608838"/>
                  <a:gd name="connsiteY124" fmla="*/ 31533 h 469966"/>
                  <a:gd name="connsiteX125" fmla="*/ 47371 w 608838"/>
                  <a:gd name="connsiteY125" fmla="*/ 31533 h 469966"/>
                  <a:gd name="connsiteX126" fmla="*/ 33402 w 608838"/>
                  <a:gd name="connsiteY126" fmla="*/ 47300 h 469966"/>
                  <a:gd name="connsiteX127" fmla="*/ 47371 w 608838"/>
                  <a:gd name="connsiteY127" fmla="*/ 63066 h 469966"/>
                  <a:gd name="connsiteX128" fmla="*/ 421025 w 608838"/>
                  <a:gd name="connsiteY128" fmla="*/ 63066 h 469966"/>
                  <a:gd name="connsiteX129" fmla="*/ 421025 w 608838"/>
                  <a:gd name="connsiteY129" fmla="*/ 94599 h 469966"/>
                  <a:gd name="connsiteX130" fmla="*/ 47371 w 608838"/>
                  <a:gd name="connsiteY130" fmla="*/ 94599 h 469966"/>
                  <a:gd name="connsiteX131" fmla="*/ 33402 w 608838"/>
                  <a:gd name="connsiteY131" fmla="*/ 110366 h 469966"/>
                  <a:gd name="connsiteX132" fmla="*/ 47371 w 608838"/>
                  <a:gd name="connsiteY132" fmla="*/ 126133 h 469966"/>
                  <a:gd name="connsiteX133" fmla="*/ 57391 w 608838"/>
                  <a:gd name="connsiteY133" fmla="*/ 126133 h 469966"/>
                  <a:gd name="connsiteX134" fmla="*/ 14727 w 608838"/>
                  <a:gd name="connsiteY134" fmla="*/ 141141 h 469966"/>
                  <a:gd name="connsiteX135" fmla="*/ 1822 w 608838"/>
                  <a:gd name="connsiteY135" fmla="*/ 106576 h 469966"/>
                  <a:gd name="connsiteX136" fmla="*/ 12905 w 608838"/>
                  <a:gd name="connsiteY136" fmla="*/ 76559 h 469966"/>
                  <a:gd name="connsiteX137" fmla="*/ 1822 w 608838"/>
                  <a:gd name="connsiteY137" fmla="*/ 46390 h 469966"/>
                  <a:gd name="connsiteX138" fmla="*/ 47371 w 608838"/>
                  <a:gd name="connsiteY138" fmla="*/ 0 h 4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8838" h="469966">
                    <a:moveTo>
                      <a:pt x="477544" y="339278"/>
                    </a:moveTo>
                    <a:cubicBezTo>
                      <a:pt x="474507" y="337761"/>
                      <a:pt x="471773" y="339430"/>
                      <a:pt x="471773" y="342918"/>
                    </a:cubicBezTo>
                    <a:lnTo>
                      <a:pt x="471317" y="366879"/>
                    </a:lnTo>
                    <a:cubicBezTo>
                      <a:pt x="471165" y="370367"/>
                      <a:pt x="473595" y="372945"/>
                      <a:pt x="476633" y="372187"/>
                    </a:cubicBezTo>
                    <a:cubicBezTo>
                      <a:pt x="478760" y="371580"/>
                      <a:pt x="480430" y="370822"/>
                      <a:pt x="481797" y="369912"/>
                    </a:cubicBezTo>
                    <a:cubicBezTo>
                      <a:pt x="485747" y="367182"/>
                      <a:pt x="487721" y="362329"/>
                      <a:pt x="487873" y="355353"/>
                    </a:cubicBezTo>
                    <a:cubicBezTo>
                      <a:pt x="488025" y="349894"/>
                      <a:pt x="486202" y="345647"/>
                      <a:pt x="482709" y="342463"/>
                    </a:cubicBezTo>
                    <a:cubicBezTo>
                      <a:pt x="481494" y="341401"/>
                      <a:pt x="479671" y="340340"/>
                      <a:pt x="477544" y="339278"/>
                    </a:cubicBezTo>
                    <a:close/>
                    <a:moveTo>
                      <a:pt x="457951" y="276494"/>
                    </a:moveTo>
                    <a:cubicBezTo>
                      <a:pt x="455368" y="277100"/>
                      <a:pt x="453394" y="278314"/>
                      <a:pt x="451875" y="279830"/>
                    </a:cubicBezTo>
                    <a:cubicBezTo>
                      <a:pt x="449293" y="282560"/>
                      <a:pt x="447926" y="286351"/>
                      <a:pt x="447774" y="291052"/>
                    </a:cubicBezTo>
                    <a:cubicBezTo>
                      <a:pt x="447622" y="296209"/>
                      <a:pt x="449597" y="300455"/>
                      <a:pt x="453394" y="303488"/>
                    </a:cubicBezTo>
                    <a:cubicBezTo>
                      <a:pt x="454609" y="304550"/>
                      <a:pt x="456128" y="305459"/>
                      <a:pt x="458102" y="306369"/>
                    </a:cubicBezTo>
                    <a:cubicBezTo>
                      <a:pt x="460988" y="307583"/>
                      <a:pt x="463419" y="305611"/>
                      <a:pt x="463419" y="302275"/>
                    </a:cubicBezTo>
                    <a:lnTo>
                      <a:pt x="463874" y="281953"/>
                    </a:lnTo>
                    <a:cubicBezTo>
                      <a:pt x="463874" y="278465"/>
                      <a:pt x="461140" y="275584"/>
                      <a:pt x="457951" y="276494"/>
                    </a:cubicBezTo>
                    <a:close/>
                    <a:moveTo>
                      <a:pt x="468583" y="242675"/>
                    </a:moveTo>
                    <a:cubicBezTo>
                      <a:pt x="471013" y="242827"/>
                      <a:pt x="473747" y="245557"/>
                      <a:pt x="473747" y="248893"/>
                    </a:cubicBezTo>
                    <a:lnTo>
                      <a:pt x="473747" y="249196"/>
                    </a:lnTo>
                    <a:cubicBezTo>
                      <a:pt x="473747" y="252533"/>
                      <a:pt x="476329" y="255717"/>
                      <a:pt x="479671" y="256324"/>
                    </a:cubicBezTo>
                    <a:cubicBezTo>
                      <a:pt x="486810" y="257689"/>
                      <a:pt x="492582" y="260267"/>
                      <a:pt x="496986" y="263603"/>
                    </a:cubicBezTo>
                    <a:cubicBezTo>
                      <a:pt x="497746" y="264210"/>
                      <a:pt x="498353" y="265120"/>
                      <a:pt x="498961" y="265726"/>
                    </a:cubicBezTo>
                    <a:cubicBezTo>
                      <a:pt x="506556" y="271489"/>
                      <a:pt x="511112" y="278920"/>
                      <a:pt x="512327" y="289688"/>
                    </a:cubicBezTo>
                    <a:cubicBezTo>
                      <a:pt x="512631" y="293024"/>
                      <a:pt x="509897" y="295754"/>
                      <a:pt x="506404" y="295754"/>
                    </a:cubicBezTo>
                    <a:lnTo>
                      <a:pt x="494252" y="295450"/>
                    </a:lnTo>
                    <a:cubicBezTo>
                      <a:pt x="490911" y="295450"/>
                      <a:pt x="488025" y="292569"/>
                      <a:pt x="487417" y="289233"/>
                    </a:cubicBezTo>
                    <a:cubicBezTo>
                      <a:pt x="486962" y="286806"/>
                      <a:pt x="486354" y="284683"/>
                      <a:pt x="485595" y="283167"/>
                    </a:cubicBezTo>
                    <a:cubicBezTo>
                      <a:pt x="484228" y="280437"/>
                      <a:pt x="481949" y="278465"/>
                      <a:pt x="479063" y="277100"/>
                    </a:cubicBezTo>
                    <a:cubicBezTo>
                      <a:pt x="475874" y="275736"/>
                      <a:pt x="472988" y="278465"/>
                      <a:pt x="472836" y="281953"/>
                    </a:cubicBezTo>
                    <a:lnTo>
                      <a:pt x="472532" y="305004"/>
                    </a:lnTo>
                    <a:cubicBezTo>
                      <a:pt x="472380" y="308341"/>
                      <a:pt x="474962" y="312132"/>
                      <a:pt x="478152" y="313345"/>
                    </a:cubicBezTo>
                    <a:cubicBezTo>
                      <a:pt x="489544" y="317743"/>
                      <a:pt x="497442" y="321838"/>
                      <a:pt x="501695" y="325174"/>
                    </a:cubicBezTo>
                    <a:cubicBezTo>
                      <a:pt x="510049" y="331847"/>
                      <a:pt x="513998" y="341098"/>
                      <a:pt x="513694" y="352927"/>
                    </a:cubicBezTo>
                    <a:cubicBezTo>
                      <a:pt x="513391" y="368547"/>
                      <a:pt x="507467" y="379921"/>
                      <a:pt x="495923" y="386745"/>
                    </a:cubicBezTo>
                    <a:cubicBezTo>
                      <a:pt x="490303" y="389930"/>
                      <a:pt x="483924" y="392205"/>
                      <a:pt x="476937" y="393266"/>
                    </a:cubicBezTo>
                    <a:cubicBezTo>
                      <a:pt x="473443" y="393721"/>
                      <a:pt x="470709" y="396603"/>
                      <a:pt x="470557" y="399939"/>
                    </a:cubicBezTo>
                    <a:lnTo>
                      <a:pt x="470557" y="406308"/>
                    </a:lnTo>
                    <a:cubicBezTo>
                      <a:pt x="470406" y="409796"/>
                      <a:pt x="468279" y="412526"/>
                      <a:pt x="465849" y="412526"/>
                    </a:cubicBezTo>
                    <a:cubicBezTo>
                      <a:pt x="463419" y="412375"/>
                      <a:pt x="461444" y="409645"/>
                      <a:pt x="461444" y="406157"/>
                    </a:cubicBezTo>
                    <a:lnTo>
                      <a:pt x="461596" y="400091"/>
                    </a:lnTo>
                    <a:cubicBezTo>
                      <a:pt x="461596" y="396603"/>
                      <a:pt x="458862" y="393570"/>
                      <a:pt x="455520" y="392963"/>
                    </a:cubicBezTo>
                    <a:cubicBezTo>
                      <a:pt x="446407" y="391143"/>
                      <a:pt x="439420" y="388717"/>
                      <a:pt x="434407" y="385380"/>
                    </a:cubicBezTo>
                    <a:cubicBezTo>
                      <a:pt x="425294" y="378859"/>
                      <a:pt x="420282" y="368699"/>
                      <a:pt x="419522" y="354747"/>
                    </a:cubicBezTo>
                    <a:cubicBezTo>
                      <a:pt x="419370" y="351259"/>
                      <a:pt x="422256" y="348680"/>
                      <a:pt x="425598" y="348680"/>
                    </a:cubicBezTo>
                    <a:lnTo>
                      <a:pt x="438508" y="348984"/>
                    </a:lnTo>
                    <a:cubicBezTo>
                      <a:pt x="441850" y="348984"/>
                      <a:pt x="444888" y="351714"/>
                      <a:pt x="445344" y="355202"/>
                    </a:cubicBezTo>
                    <a:cubicBezTo>
                      <a:pt x="446103" y="359751"/>
                      <a:pt x="446862" y="362936"/>
                      <a:pt x="447926" y="364907"/>
                    </a:cubicBezTo>
                    <a:cubicBezTo>
                      <a:pt x="449597" y="367789"/>
                      <a:pt x="452331" y="369912"/>
                      <a:pt x="456128" y="371428"/>
                    </a:cubicBezTo>
                    <a:cubicBezTo>
                      <a:pt x="459318" y="372793"/>
                      <a:pt x="462203" y="370518"/>
                      <a:pt x="462203" y="367030"/>
                    </a:cubicBezTo>
                    <a:lnTo>
                      <a:pt x="462811" y="339581"/>
                    </a:lnTo>
                    <a:cubicBezTo>
                      <a:pt x="462811" y="336245"/>
                      <a:pt x="461140" y="332909"/>
                      <a:pt x="459166" y="332302"/>
                    </a:cubicBezTo>
                    <a:lnTo>
                      <a:pt x="455368" y="331089"/>
                    </a:lnTo>
                    <a:cubicBezTo>
                      <a:pt x="443521" y="327449"/>
                      <a:pt x="435319" y="322445"/>
                      <a:pt x="430610" y="316075"/>
                    </a:cubicBezTo>
                    <a:cubicBezTo>
                      <a:pt x="425750" y="309857"/>
                      <a:pt x="423471" y="302275"/>
                      <a:pt x="423623" y="293631"/>
                    </a:cubicBezTo>
                    <a:cubicBezTo>
                      <a:pt x="423775" y="287868"/>
                      <a:pt x="424838" y="283318"/>
                      <a:pt x="426813" y="278769"/>
                    </a:cubicBezTo>
                    <a:cubicBezTo>
                      <a:pt x="427724" y="276494"/>
                      <a:pt x="428939" y="273309"/>
                      <a:pt x="430154" y="273309"/>
                    </a:cubicBezTo>
                    <a:cubicBezTo>
                      <a:pt x="431673" y="273309"/>
                      <a:pt x="433040" y="268456"/>
                      <a:pt x="434863" y="266636"/>
                    </a:cubicBezTo>
                    <a:cubicBezTo>
                      <a:pt x="439420" y="262390"/>
                      <a:pt x="444128" y="258599"/>
                      <a:pt x="449597" y="257082"/>
                    </a:cubicBezTo>
                    <a:cubicBezTo>
                      <a:pt x="451723" y="256324"/>
                      <a:pt x="454153" y="255869"/>
                      <a:pt x="457647" y="255566"/>
                    </a:cubicBezTo>
                    <a:cubicBezTo>
                      <a:pt x="460988" y="255111"/>
                      <a:pt x="463267" y="252229"/>
                      <a:pt x="463267" y="248893"/>
                    </a:cubicBezTo>
                    <a:lnTo>
                      <a:pt x="463267" y="248741"/>
                    </a:lnTo>
                    <a:cubicBezTo>
                      <a:pt x="463267" y="245405"/>
                      <a:pt x="466153" y="242675"/>
                      <a:pt x="468583" y="242675"/>
                    </a:cubicBezTo>
                    <a:close/>
                    <a:moveTo>
                      <a:pt x="516374" y="212849"/>
                    </a:moveTo>
                    <a:cubicBezTo>
                      <a:pt x="559949" y="232709"/>
                      <a:pt x="589556" y="276522"/>
                      <a:pt x="589556" y="327612"/>
                    </a:cubicBezTo>
                    <a:cubicBezTo>
                      <a:pt x="589556" y="276674"/>
                      <a:pt x="560860" y="232860"/>
                      <a:pt x="517285" y="213000"/>
                    </a:cubicBezTo>
                    <a:cubicBezTo>
                      <a:pt x="517285" y="213000"/>
                      <a:pt x="516374" y="212849"/>
                      <a:pt x="516374" y="212849"/>
                    </a:cubicBezTo>
                    <a:close/>
                    <a:moveTo>
                      <a:pt x="475380" y="210272"/>
                    </a:moveTo>
                    <a:cubicBezTo>
                      <a:pt x="480694" y="210272"/>
                      <a:pt x="485097" y="214516"/>
                      <a:pt x="487374" y="218761"/>
                    </a:cubicBezTo>
                    <a:cubicBezTo>
                      <a:pt x="480694" y="217397"/>
                      <a:pt x="473710" y="218003"/>
                      <a:pt x="466725" y="218003"/>
                    </a:cubicBezTo>
                    <a:cubicBezTo>
                      <a:pt x="441370" y="218003"/>
                      <a:pt x="418139" y="220732"/>
                      <a:pt x="399464" y="241805"/>
                    </a:cubicBezTo>
                    <a:cubicBezTo>
                      <a:pt x="388229" y="252266"/>
                      <a:pt x="378815" y="262726"/>
                      <a:pt x="371528" y="273339"/>
                    </a:cubicBezTo>
                    <a:cubicBezTo>
                      <a:pt x="361810" y="283799"/>
                      <a:pt x="356193" y="308055"/>
                      <a:pt x="356193" y="328370"/>
                    </a:cubicBezTo>
                    <a:cubicBezTo>
                      <a:pt x="356193" y="389314"/>
                      <a:pt x="405689" y="437978"/>
                      <a:pt x="466725" y="437978"/>
                    </a:cubicBezTo>
                    <a:cubicBezTo>
                      <a:pt x="527609" y="437978"/>
                      <a:pt x="577258" y="388404"/>
                      <a:pt x="577258" y="327612"/>
                    </a:cubicBezTo>
                    <a:cubicBezTo>
                      <a:pt x="577258" y="286225"/>
                      <a:pt x="554331" y="250295"/>
                      <a:pt x="520473" y="231344"/>
                    </a:cubicBezTo>
                    <a:cubicBezTo>
                      <a:pt x="520777" y="229525"/>
                      <a:pt x="521081" y="228009"/>
                      <a:pt x="521081" y="226190"/>
                    </a:cubicBezTo>
                    <a:cubicBezTo>
                      <a:pt x="521081" y="226038"/>
                      <a:pt x="521081" y="226038"/>
                      <a:pt x="521081" y="226038"/>
                    </a:cubicBezTo>
                    <a:cubicBezTo>
                      <a:pt x="521081" y="227706"/>
                      <a:pt x="520777" y="229222"/>
                      <a:pt x="520473" y="230890"/>
                    </a:cubicBezTo>
                    <a:cubicBezTo>
                      <a:pt x="510301" y="225129"/>
                      <a:pt x="499217" y="220581"/>
                      <a:pt x="487374" y="218307"/>
                    </a:cubicBezTo>
                    <a:cubicBezTo>
                      <a:pt x="485097" y="214062"/>
                      <a:pt x="480694" y="210272"/>
                      <a:pt x="475380" y="210272"/>
                    </a:cubicBezTo>
                    <a:close/>
                    <a:moveTo>
                      <a:pt x="479327" y="201327"/>
                    </a:moveTo>
                    <a:cubicBezTo>
                      <a:pt x="493296" y="202995"/>
                      <a:pt x="506657" y="207088"/>
                      <a:pt x="518803" y="212697"/>
                    </a:cubicBezTo>
                    <a:cubicBezTo>
                      <a:pt x="518803" y="212546"/>
                      <a:pt x="518803" y="212394"/>
                      <a:pt x="518651" y="212242"/>
                    </a:cubicBezTo>
                    <a:cubicBezTo>
                      <a:pt x="506505" y="206785"/>
                      <a:pt x="493296" y="202843"/>
                      <a:pt x="479327" y="201327"/>
                    </a:cubicBezTo>
                    <a:close/>
                    <a:moveTo>
                      <a:pt x="57391" y="157666"/>
                    </a:moveTo>
                    <a:cubicBezTo>
                      <a:pt x="46612" y="157666"/>
                      <a:pt x="31580" y="161759"/>
                      <a:pt x="31580" y="166459"/>
                    </a:cubicBezTo>
                    <a:lnTo>
                      <a:pt x="31580" y="226038"/>
                    </a:lnTo>
                    <a:cubicBezTo>
                      <a:pt x="31580" y="230738"/>
                      <a:pt x="46612" y="241805"/>
                      <a:pt x="57391" y="241805"/>
                    </a:cubicBezTo>
                    <a:lnTo>
                      <a:pt x="354978" y="241805"/>
                    </a:lnTo>
                    <a:cubicBezTo>
                      <a:pt x="363481" y="231193"/>
                      <a:pt x="373350" y="220732"/>
                      <a:pt x="384433" y="210272"/>
                    </a:cubicBezTo>
                    <a:lnTo>
                      <a:pt x="94742" y="210272"/>
                    </a:lnTo>
                    <a:lnTo>
                      <a:pt x="94742" y="178738"/>
                    </a:lnTo>
                    <a:lnTo>
                      <a:pt x="475380" y="178738"/>
                    </a:lnTo>
                    <a:cubicBezTo>
                      <a:pt x="483123" y="178738"/>
                      <a:pt x="489500" y="175858"/>
                      <a:pt x="489500" y="168126"/>
                    </a:cubicBezTo>
                    <a:cubicBezTo>
                      <a:pt x="489500" y="160395"/>
                      <a:pt x="483123" y="157666"/>
                      <a:pt x="475380" y="157666"/>
                    </a:cubicBezTo>
                    <a:lnTo>
                      <a:pt x="465511" y="157666"/>
                    </a:lnTo>
                    <a:close/>
                    <a:moveTo>
                      <a:pt x="47371" y="0"/>
                    </a:moveTo>
                    <a:lnTo>
                      <a:pt x="465511" y="0"/>
                    </a:lnTo>
                    <a:cubicBezTo>
                      <a:pt x="488133" y="0"/>
                      <a:pt x="515766" y="19405"/>
                      <a:pt x="515766" y="47148"/>
                    </a:cubicBezTo>
                    <a:lnTo>
                      <a:pt x="515766" y="106879"/>
                    </a:lnTo>
                    <a:cubicBezTo>
                      <a:pt x="515766" y="117946"/>
                      <a:pt x="513185" y="129923"/>
                      <a:pt x="505442" y="137351"/>
                    </a:cubicBezTo>
                    <a:cubicBezTo>
                      <a:pt x="497091" y="128861"/>
                      <a:pt x="488285" y="126133"/>
                      <a:pt x="475380" y="126133"/>
                    </a:cubicBezTo>
                    <a:cubicBezTo>
                      <a:pt x="487526" y="126133"/>
                      <a:pt x="498306" y="130984"/>
                      <a:pt x="506505" y="138716"/>
                    </a:cubicBezTo>
                    <a:cubicBezTo>
                      <a:pt x="506960" y="138261"/>
                      <a:pt x="507568" y="137806"/>
                      <a:pt x="508023" y="137200"/>
                    </a:cubicBezTo>
                    <a:cubicBezTo>
                      <a:pt x="516070" y="145538"/>
                      <a:pt x="521081" y="153876"/>
                      <a:pt x="521081" y="166307"/>
                    </a:cubicBezTo>
                    <a:cubicBezTo>
                      <a:pt x="521081" y="176313"/>
                      <a:pt x="517588" y="185257"/>
                      <a:pt x="512123" y="192837"/>
                    </a:cubicBezTo>
                    <a:cubicBezTo>
                      <a:pt x="501191" y="189047"/>
                      <a:pt x="489500" y="186319"/>
                      <a:pt x="477657" y="185257"/>
                    </a:cubicBezTo>
                    <a:cubicBezTo>
                      <a:pt x="489500" y="186470"/>
                      <a:pt x="501191" y="189502"/>
                      <a:pt x="512123" y="193141"/>
                    </a:cubicBezTo>
                    <a:cubicBezTo>
                      <a:pt x="511363" y="194202"/>
                      <a:pt x="510756" y="195111"/>
                      <a:pt x="509997" y="196021"/>
                    </a:cubicBezTo>
                    <a:cubicBezTo>
                      <a:pt x="509997" y="196021"/>
                      <a:pt x="509997" y="196173"/>
                      <a:pt x="509997" y="196173"/>
                    </a:cubicBezTo>
                    <a:cubicBezTo>
                      <a:pt x="510756" y="195263"/>
                      <a:pt x="511363" y="194202"/>
                      <a:pt x="512123" y="193292"/>
                    </a:cubicBezTo>
                    <a:cubicBezTo>
                      <a:pt x="568300" y="212242"/>
                      <a:pt x="608838" y="265455"/>
                      <a:pt x="608838" y="327764"/>
                    </a:cubicBezTo>
                    <a:cubicBezTo>
                      <a:pt x="608838" y="405990"/>
                      <a:pt x="545070" y="469966"/>
                      <a:pt x="466725" y="469966"/>
                    </a:cubicBezTo>
                    <a:cubicBezTo>
                      <a:pt x="388381" y="469966"/>
                      <a:pt x="324612" y="406597"/>
                      <a:pt x="324612" y="328370"/>
                    </a:cubicBezTo>
                    <a:cubicBezTo>
                      <a:pt x="324612" y="308510"/>
                      <a:pt x="328712" y="283799"/>
                      <a:pt x="336151" y="273339"/>
                    </a:cubicBezTo>
                    <a:lnTo>
                      <a:pt x="57391" y="273339"/>
                    </a:lnTo>
                    <a:cubicBezTo>
                      <a:pt x="34769" y="273339"/>
                      <a:pt x="0" y="253933"/>
                      <a:pt x="0" y="226038"/>
                    </a:cubicBezTo>
                    <a:lnTo>
                      <a:pt x="0" y="166459"/>
                    </a:lnTo>
                    <a:cubicBezTo>
                      <a:pt x="0" y="155392"/>
                      <a:pt x="6073" y="148570"/>
                      <a:pt x="13816" y="141141"/>
                    </a:cubicBezTo>
                    <a:cubicBezTo>
                      <a:pt x="14424" y="141748"/>
                      <a:pt x="15031" y="142354"/>
                      <a:pt x="15790" y="142960"/>
                    </a:cubicBezTo>
                    <a:cubicBezTo>
                      <a:pt x="27329" y="132348"/>
                      <a:pt x="44030" y="126133"/>
                      <a:pt x="57391" y="126133"/>
                    </a:cubicBezTo>
                    <a:lnTo>
                      <a:pt x="465511" y="126133"/>
                    </a:lnTo>
                    <a:cubicBezTo>
                      <a:pt x="476291" y="126133"/>
                      <a:pt x="484186" y="111427"/>
                      <a:pt x="484186" y="106879"/>
                    </a:cubicBezTo>
                    <a:lnTo>
                      <a:pt x="484186" y="47148"/>
                    </a:lnTo>
                    <a:cubicBezTo>
                      <a:pt x="484186" y="42600"/>
                      <a:pt x="476291" y="31533"/>
                      <a:pt x="465511" y="31533"/>
                    </a:cubicBezTo>
                    <a:lnTo>
                      <a:pt x="47371" y="31533"/>
                    </a:lnTo>
                    <a:cubicBezTo>
                      <a:pt x="39627" y="31533"/>
                      <a:pt x="33402" y="39568"/>
                      <a:pt x="33402" y="47300"/>
                    </a:cubicBezTo>
                    <a:cubicBezTo>
                      <a:pt x="33402" y="55031"/>
                      <a:pt x="39627" y="63066"/>
                      <a:pt x="47371" y="63066"/>
                    </a:cubicBezTo>
                    <a:lnTo>
                      <a:pt x="421025" y="63066"/>
                    </a:lnTo>
                    <a:lnTo>
                      <a:pt x="421025" y="94599"/>
                    </a:lnTo>
                    <a:lnTo>
                      <a:pt x="47371" y="94599"/>
                    </a:lnTo>
                    <a:cubicBezTo>
                      <a:pt x="39627" y="94599"/>
                      <a:pt x="33402" y="102634"/>
                      <a:pt x="33402" y="110366"/>
                    </a:cubicBezTo>
                    <a:cubicBezTo>
                      <a:pt x="33402" y="118098"/>
                      <a:pt x="39627" y="126133"/>
                      <a:pt x="47371" y="126133"/>
                    </a:cubicBezTo>
                    <a:lnTo>
                      <a:pt x="57391" y="126133"/>
                    </a:lnTo>
                    <a:cubicBezTo>
                      <a:pt x="43727" y="126133"/>
                      <a:pt x="26418" y="129923"/>
                      <a:pt x="14727" y="141141"/>
                    </a:cubicBezTo>
                    <a:cubicBezTo>
                      <a:pt x="6680" y="132803"/>
                      <a:pt x="1822" y="119007"/>
                      <a:pt x="1822" y="106576"/>
                    </a:cubicBezTo>
                    <a:cubicBezTo>
                      <a:pt x="1822" y="95206"/>
                      <a:pt x="5921" y="84594"/>
                      <a:pt x="12905" y="76559"/>
                    </a:cubicBezTo>
                    <a:cubicBezTo>
                      <a:pt x="5921" y="68675"/>
                      <a:pt x="1822" y="57760"/>
                      <a:pt x="1822" y="46390"/>
                    </a:cubicBezTo>
                    <a:cubicBezTo>
                      <a:pt x="1822" y="21224"/>
                      <a:pt x="22167" y="0"/>
                      <a:pt x="473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grpSp>
        <p:nvGrpSpPr>
          <p:cNvPr id="33" name="组合 32"/>
          <p:cNvGrpSpPr/>
          <p:nvPr/>
        </p:nvGrpSpPr>
        <p:grpSpPr>
          <a:xfrm>
            <a:off x="1409698" y="4725009"/>
            <a:ext cx="2152230" cy="1127681"/>
            <a:chOff x="1858104" y="2349127"/>
            <a:chExt cx="2152230" cy="1127681"/>
          </a:xfrm>
        </p:grpSpPr>
        <p:sp>
          <p:nvSpPr>
            <p:cNvPr id="34" name="文本框 33"/>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标题文字添加</a:t>
              </a:r>
            </a:p>
          </p:txBody>
        </p:sp>
        <p:sp>
          <p:nvSpPr>
            <p:cNvPr id="35" name="文本框 34"/>
            <p:cNvSpPr txBox="1"/>
            <p:nvPr/>
          </p:nvSpPr>
          <p:spPr>
            <a:xfrm>
              <a:off x="1858104" y="2687681"/>
              <a:ext cx="2152230" cy="78912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grpSp>
      <p:grpSp>
        <p:nvGrpSpPr>
          <p:cNvPr id="36" name="组合 35"/>
          <p:cNvGrpSpPr/>
          <p:nvPr/>
        </p:nvGrpSpPr>
        <p:grpSpPr>
          <a:xfrm>
            <a:off x="3816491" y="4725009"/>
            <a:ext cx="2152230" cy="1127681"/>
            <a:chOff x="1858104" y="2349127"/>
            <a:chExt cx="2152230" cy="1127681"/>
          </a:xfrm>
        </p:grpSpPr>
        <p:sp>
          <p:nvSpPr>
            <p:cNvPr id="37" name="文本框 36"/>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标题文字添加</a:t>
              </a:r>
            </a:p>
          </p:txBody>
        </p:sp>
        <p:sp>
          <p:nvSpPr>
            <p:cNvPr id="38" name="文本框 37"/>
            <p:cNvSpPr txBox="1"/>
            <p:nvPr/>
          </p:nvSpPr>
          <p:spPr>
            <a:xfrm>
              <a:off x="1858104" y="2687681"/>
              <a:ext cx="2152230" cy="78912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grpSp>
      <p:grpSp>
        <p:nvGrpSpPr>
          <p:cNvPr id="39" name="组合 38"/>
          <p:cNvGrpSpPr/>
          <p:nvPr/>
        </p:nvGrpSpPr>
        <p:grpSpPr>
          <a:xfrm>
            <a:off x="6223279" y="4725009"/>
            <a:ext cx="2152230" cy="1127681"/>
            <a:chOff x="1858104" y="2349127"/>
            <a:chExt cx="2152230" cy="1127681"/>
          </a:xfrm>
        </p:grpSpPr>
        <p:sp>
          <p:nvSpPr>
            <p:cNvPr id="40" name="文本框 39"/>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标题文字添加</a:t>
              </a:r>
            </a:p>
          </p:txBody>
        </p:sp>
        <p:sp>
          <p:nvSpPr>
            <p:cNvPr id="41" name="文本框 40"/>
            <p:cNvSpPr txBox="1"/>
            <p:nvPr/>
          </p:nvSpPr>
          <p:spPr>
            <a:xfrm>
              <a:off x="1858104" y="2687681"/>
              <a:ext cx="2152230" cy="78912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grpSp>
      <p:grpSp>
        <p:nvGrpSpPr>
          <p:cNvPr id="42" name="组合 41"/>
          <p:cNvGrpSpPr/>
          <p:nvPr/>
        </p:nvGrpSpPr>
        <p:grpSpPr>
          <a:xfrm>
            <a:off x="8630073" y="4725009"/>
            <a:ext cx="2152230" cy="1127681"/>
            <a:chOff x="1858104" y="2349127"/>
            <a:chExt cx="2152230" cy="1127681"/>
          </a:xfrm>
        </p:grpSpPr>
        <p:sp>
          <p:nvSpPr>
            <p:cNvPr id="43" name="文本框 42"/>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标题文字添加</a:t>
              </a:r>
            </a:p>
          </p:txBody>
        </p:sp>
        <p:sp>
          <p:nvSpPr>
            <p:cNvPr id="44" name="文本框 43"/>
            <p:cNvSpPr txBox="1"/>
            <p:nvPr/>
          </p:nvSpPr>
          <p:spPr>
            <a:xfrm>
              <a:off x="1858104" y="2687681"/>
              <a:ext cx="2152230" cy="78912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t="27927" r="23069" b="21840"/>
          <a:stretch>
            <a:fillRect/>
          </a:stretch>
        </p:blipFill>
        <p:spPr>
          <a:xfrm>
            <a:off x="255976" y="1683876"/>
            <a:ext cx="5345192" cy="3490247"/>
          </a:xfrm>
          <a:prstGeom prst="rect">
            <a:avLst/>
          </a:prstGeom>
        </p:spPr>
      </p:pic>
      <p:sp>
        <p:nvSpPr>
          <p:cNvPr id="3" name="文本框 2"/>
          <p:cNvSpPr txBox="1"/>
          <p:nvPr/>
        </p:nvSpPr>
        <p:spPr>
          <a:xfrm>
            <a:off x="1473072" y="2845142"/>
            <a:ext cx="18644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PART 03</a:t>
            </a:r>
          </a:p>
        </p:txBody>
      </p:sp>
      <p:sp>
        <p:nvSpPr>
          <p:cNvPr id="4" name="文本框 3"/>
          <p:cNvSpPr txBox="1"/>
          <p:nvPr/>
        </p:nvSpPr>
        <p:spPr>
          <a:xfrm>
            <a:off x="6078815" y="2598003"/>
            <a:ext cx="4640113"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rPr>
              <a:t>项目成果展示</a:t>
            </a:r>
          </a:p>
        </p:txBody>
      </p:sp>
      <p:sp>
        <p:nvSpPr>
          <p:cNvPr id="5" name="矩形 4"/>
          <p:cNvSpPr/>
          <p:nvPr/>
        </p:nvSpPr>
        <p:spPr>
          <a:xfrm>
            <a:off x="6096000" y="3568417"/>
            <a:ext cx="52695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7" name="等腰三角形 16"/>
          <p:cNvSpPr/>
          <p:nvPr/>
        </p:nvSpPr>
        <p:spPr>
          <a:xfrm rot="7200000">
            <a:off x="10169861" y="3040721"/>
            <a:ext cx="488804" cy="4213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03</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7" name="等腰三角形 2"/>
          <p:cNvSpPr/>
          <p:nvPr/>
        </p:nvSpPr>
        <p:spPr bwMode="auto">
          <a:xfrm rot="8763501">
            <a:off x="5182658" y="3311643"/>
            <a:ext cx="1594709" cy="184516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87" tIns="40743" rIns="81487" bIns="4074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9" name="椭圆 18"/>
          <p:cNvSpPr/>
          <p:nvPr/>
        </p:nvSpPr>
        <p:spPr>
          <a:xfrm>
            <a:off x="5246395" y="3458631"/>
            <a:ext cx="1362963" cy="13629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等腰三角形 2"/>
          <p:cNvSpPr/>
          <p:nvPr/>
        </p:nvSpPr>
        <p:spPr bwMode="auto">
          <a:xfrm rot="16474575">
            <a:off x="4715016" y="1809961"/>
            <a:ext cx="1594709" cy="184516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87" tIns="40743" rIns="81487" bIns="4074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椭圆 20"/>
          <p:cNvSpPr/>
          <p:nvPr/>
        </p:nvSpPr>
        <p:spPr>
          <a:xfrm>
            <a:off x="4963428" y="2065876"/>
            <a:ext cx="1362963" cy="13629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等腰三角形 2"/>
          <p:cNvSpPr/>
          <p:nvPr/>
        </p:nvSpPr>
        <p:spPr bwMode="auto">
          <a:xfrm rot="3036074">
            <a:off x="6203063" y="2191205"/>
            <a:ext cx="1594709" cy="184516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87" tIns="40743" rIns="81487" bIns="4074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3" name="椭圆 22"/>
          <p:cNvSpPr/>
          <p:nvPr/>
        </p:nvSpPr>
        <p:spPr>
          <a:xfrm>
            <a:off x="6235317" y="2519253"/>
            <a:ext cx="1362963" cy="13629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TextBox 3"/>
          <p:cNvSpPr txBox="1"/>
          <p:nvPr/>
        </p:nvSpPr>
        <p:spPr>
          <a:xfrm>
            <a:off x="6463622" y="2943237"/>
            <a:ext cx="965615" cy="553809"/>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成功</a:t>
            </a:r>
            <a:endParaRPr kumimoji="0" lang="en-US" altLang="zh-CN"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项目一</a:t>
            </a:r>
          </a:p>
        </p:txBody>
      </p:sp>
      <p:sp>
        <p:nvSpPr>
          <p:cNvPr id="25" name="TextBox 5"/>
          <p:cNvSpPr txBox="1"/>
          <p:nvPr/>
        </p:nvSpPr>
        <p:spPr>
          <a:xfrm>
            <a:off x="5454303" y="3848239"/>
            <a:ext cx="965615" cy="553809"/>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成功</a:t>
            </a:r>
            <a:endParaRPr kumimoji="0" lang="en-US" altLang="zh-CN"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项目二</a:t>
            </a:r>
          </a:p>
        </p:txBody>
      </p:sp>
      <p:sp>
        <p:nvSpPr>
          <p:cNvPr id="26" name="TextBox 7"/>
          <p:cNvSpPr txBox="1"/>
          <p:nvPr/>
        </p:nvSpPr>
        <p:spPr>
          <a:xfrm>
            <a:off x="5162102" y="2456581"/>
            <a:ext cx="965615" cy="553809"/>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成功</a:t>
            </a:r>
            <a:endParaRPr kumimoji="0" lang="en-US" altLang="zh-CN"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项目三</a:t>
            </a:r>
          </a:p>
        </p:txBody>
      </p:sp>
      <p:sp>
        <p:nvSpPr>
          <p:cNvPr id="27" name="TextBox 8"/>
          <p:cNvSpPr txBox="1"/>
          <p:nvPr/>
        </p:nvSpPr>
        <p:spPr>
          <a:xfrm>
            <a:off x="1787738" y="1618886"/>
            <a:ext cx="1829347" cy="4215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4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请输入您标题</a:t>
            </a:r>
          </a:p>
        </p:txBody>
      </p:sp>
      <p:sp>
        <p:nvSpPr>
          <p:cNvPr id="28" name="TextBox 9"/>
          <p:cNvSpPr txBox="1"/>
          <p:nvPr/>
        </p:nvSpPr>
        <p:spPr>
          <a:xfrm>
            <a:off x="1787738" y="2021233"/>
            <a:ext cx="2604143" cy="859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这里可以输入可长可短的段落文字这里可以输入可长可短的段落文字这里可以输入可长可短的段落文字这里可以输入可长可</a:t>
            </a:r>
          </a:p>
        </p:txBody>
      </p:sp>
      <p:sp>
        <p:nvSpPr>
          <p:cNvPr id="29" name="TextBox 10"/>
          <p:cNvSpPr txBox="1"/>
          <p:nvPr/>
        </p:nvSpPr>
        <p:spPr>
          <a:xfrm>
            <a:off x="8050558" y="1311400"/>
            <a:ext cx="1829347" cy="4215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4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请输入您标题</a:t>
            </a:r>
          </a:p>
        </p:txBody>
      </p:sp>
      <p:sp>
        <p:nvSpPr>
          <p:cNvPr id="30" name="TextBox 11"/>
          <p:cNvSpPr txBox="1"/>
          <p:nvPr/>
        </p:nvSpPr>
        <p:spPr>
          <a:xfrm>
            <a:off x="8050558" y="3265165"/>
            <a:ext cx="2729831" cy="859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这里可以输入可长可短的段落文字这里可以输入可长可短的段落文字这里可以输入可长可短的段落文字这里可以输入可长可</a:t>
            </a:r>
          </a:p>
        </p:txBody>
      </p:sp>
      <p:sp>
        <p:nvSpPr>
          <p:cNvPr id="31" name="TextBox 12"/>
          <p:cNvSpPr txBox="1"/>
          <p:nvPr/>
        </p:nvSpPr>
        <p:spPr>
          <a:xfrm>
            <a:off x="3118254" y="5063524"/>
            <a:ext cx="1829347" cy="4215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4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请输入您标题</a:t>
            </a:r>
          </a:p>
        </p:txBody>
      </p:sp>
      <p:sp>
        <p:nvSpPr>
          <p:cNvPr id="32" name="TextBox 13"/>
          <p:cNvSpPr txBox="1"/>
          <p:nvPr/>
        </p:nvSpPr>
        <p:spPr>
          <a:xfrm>
            <a:off x="3118254" y="5465871"/>
            <a:ext cx="3947375" cy="668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这里可以输入可长可短的段落文字这里可以输入可长可短的段落文字这里可以输入可长可短的段落文字这里可以输入可长可</a:t>
            </a:r>
          </a:p>
        </p:txBody>
      </p:sp>
      <p:sp>
        <p:nvSpPr>
          <p:cNvPr id="33" name="矩形 32"/>
          <p:cNvSpPr/>
          <p:nvPr/>
        </p:nvSpPr>
        <p:spPr bwMode="auto">
          <a:xfrm>
            <a:off x="8146579" y="1816977"/>
            <a:ext cx="2193507" cy="1341080"/>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81487" tIns="40743" rIns="81487" bIns="40743" numCol="1" rtlCol="0" anchor="t" anchorCtr="0" compatLnSpc="1"/>
          <a:lstStyle/>
          <a:p>
            <a:pPr marL="0" marR="0" lvl="0" indent="0" algn="l" defTabSz="814705" rtl="0" eaLnBrk="1" fontAlgn="base"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1852181" y="3156724"/>
            <a:ext cx="2193507" cy="1334625"/>
          </a:xfrm>
          <a:prstGeom prst="rect">
            <a:avLst/>
          </a:prstGeom>
          <a:blipFill>
            <a:blip r:embed="rId5"/>
            <a:stretch>
              <a:fillRect/>
            </a:stretch>
          </a:blipFill>
          <a:ln w="9525" cap="flat" cmpd="sng" algn="ctr">
            <a:noFill/>
            <a:prstDash val="solid"/>
            <a:round/>
            <a:headEnd type="none" w="med" len="med"/>
            <a:tailEnd type="none" w="med" len="med"/>
          </a:ln>
          <a:effectLst/>
        </p:spPr>
        <p:txBody>
          <a:bodyPr vert="horz" wrap="square" lIns="81487" tIns="40743" rIns="81487" bIns="40743" numCol="1" rtlCol="0" anchor="t" anchorCtr="0" compatLnSpc="1"/>
          <a:lstStyle/>
          <a:p>
            <a:pPr marL="0" marR="0" lvl="0" indent="0" algn="l" defTabSz="814705" rtl="0" eaLnBrk="1" fontAlgn="base"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7156625" y="4994533"/>
            <a:ext cx="2233607" cy="1129595"/>
          </a:xfrm>
          <a:prstGeom prst="rect">
            <a:avLst/>
          </a:prstGeom>
          <a:blipFill>
            <a:blip r:embed="rId6"/>
            <a:stretch>
              <a:fillRect/>
            </a:stretch>
          </a:blipFill>
          <a:ln w="9525" cap="flat" cmpd="sng" algn="ctr">
            <a:noFill/>
            <a:prstDash val="solid"/>
            <a:round/>
            <a:headEnd type="none" w="med" len="med"/>
            <a:tailEnd type="none" w="med" len="med"/>
          </a:ln>
          <a:effectLst/>
        </p:spPr>
        <p:txBody>
          <a:bodyPr vert="horz" wrap="square" lIns="81487" tIns="40743" rIns="81487" bIns="40743" numCol="1" rtlCol="0" anchor="t" anchorCtr="0" compatLnSpc="1"/>
          <a:lstStyle/>
          <a:p>
            <a:pPr marL="0" marR="0" lvl="0" indent="0" algn="l" defTabSz="814705" rtl="0" eaLnBrk="1" fontAlgn="base"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3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600"/>
                                            <p:tgtEl>
                                              <p:spTgt spid="23"/>
                                            </p:tgtEl>
                                          </p:cBhvr>
                                        </p:animEffect>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300" fill="hold"/>
                                            <p:tgtEl>
                                              <p:spTgt spid="24"/>
                                            </p:tgtEl>
                                            <p:attrNameLst>
                                              <p:attrName>ppt_w</p:attrName>
                                            </p:attrNameLst>
                                          </p:cBhvr>
                                          <p:tavLst>
                                            <p:tav tm="0">
                                              <p:val>
                                                <p:fltVal val="0"/>
                                              </p:val>
                                            </p:tav>
                                            <p:tav tm="100000">
                                              <p:val>
                                                <p:strVal val="#ppt_w"/>
                                              </p:val>
                                            </p:tav>
                                          </p:tavLst>
                                        </p:anim>
                                        <p:anim calcmode="lin" valueType="num">
                                          <p:cBhvr>
                                            <p:cTn id="17" dur="300" fill="hold"/>
                                            <p:tgtEl>
                                              <p:spTgt spid="24"/>
                                            </p:tgtEl>
                                            <p:attrNameLst>
                                              <p:attrName>ppt_h</p:attrName>
                                            </p:attrNameLst>
                                          </p:cBhvr>
                                          <p:tavLst>
                                            <p:tav tm="0">
                                              <p:val>
                                                <p:fltVal val="0"/>
                                              </p:val>
                                            </p:tav>
                                            <p:tav tm="100000">
                                              <p:val>
                                                <p:strVal val="#ppt_h"/>
                                              </p:val>
                                            </p:tav>
                                          </p:tavLst>
                                        </p:anim>
                                        <p:anim calcmode="lin" valueType="num">
                                          <p:cBhvr>
                                            <p:cTn id="18" dur="300" fill="hold"/>
                                            <p:tgtEl>
                                              <p:spTgt spid="24"/>
                                            </p:tgtEl>
                                            <p:attrNameLst>
                                              <p:attrName>style.rotation</p:attrName>
                                            </p:attrNameLst>
                                          </p:cBhvr>
                                          <p:tavLst>
                                            <p:tav tm="0">
                                              <p:val>
                                                <p:fltVal val="90"/>
                                              </p:val>
                                            </p:tav>
                                            <p:tav tm="100000">
                                              <p:val>
                                                <p:fltVal val="0"/>
                                              </p:val>
                                            </p:tav>
                                          </p:tavLst>
                                        </p:anim>
                                        <p:animEffect transition="in" filter="fade">
                                          <p:cBhvr>
                                            <p:cTn id="19" dur="3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3500"/>
                                </p:stCondLst>
                                <p:childTnLst>
                                  <p:par>
                                    <p:cTn id="33" presetID="2" presetClass="entr" presetSubtype="9" fill="hold" grpId="0" nodeType="afterEffect" p14:presetBounceEnd="2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20000">
                                          <p:cBhvr additive="base">
                                            <p:cTn id="35" dur="500" fill="hold"/>
                                            <p:tgtEl>
                                              <p:spTgt spid="17"/>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6" presetClass="entr" presetSubtype="3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out)">
                                          <p:cBhvr>
                                            <p:cTn id="40" dur="600"/>
                                            <p:tgtEl>
                                              <p:spTgt spid="19"/>
                                            </p:tgtEl>
                                          </p:cBhvr>
                                        </p:animEffect>
                                      </p:childTnLst>
                                    </p:cTn>
                                  </p:par>
                                </p:childTnLst>
                              </p:cTn>
                            </p:par>
                            <p:par>
                              <p:cTn id="41" fill="hold">
                                <p:stCondLst>
                                  <p:cond delay="5000"/>
                                </p:stCondLst>
                                <p:childTnLst>
                                  <p:par>
                                    <p:cTn id="42" presetID="31"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300" fill="hold"/>
                                            <p:tgtEl>
                                              <p:spTgt spid="25"/>
                                            </p:tgtEl>
                                            <p:attrNameLst>
                                              <p:attrName>ppt_w</p:attrName>
                                            </p:attrNameLst>
                                          </p:cBhvr>
                                          <p:tavLst>
                                            <p:tav tm="0">
                                              <p:val>
                                                <p:fltVal val="0"/>
                                              </p:val>
                                            </p:tav>
                                            <p:tav tm="100000">
                                              <p:val>
                                                <p:strVal val="#ppt_w"/>
                                              </p:val>
                                            </p:tav>
                                          </p:tavLst>
                                        </p:anim>
                                        <p:anim calcmode="lin" valueType="num">
                                          <p:cBhvr>
                                            <p:cTn id="45" dur="300" fill="hold"/>
                                            <p:tgtEl>
                                              <p:spTgt spid="25"/>
                                            </p:tgtEl>
                                            <p:attrNameLst>
                                              <p:attrName>ppt_h</p:attrName>
                                            </p:attrNameLst>
                                          </p:cBhvr>
                                          <p:tavLst>
                                            <p:tav tm="0">
                                              <p:val>
                                                <p:fltVal val="0"/>
                                              </p:val>
                                            </p:tav>
                                            <p:tav tm="100000">
                                              <p:val>
                                                <p:strVal val="#ppt_h"/>
                                              </p:val>
                                            </p:tav>
                                          </p:tavLst>
                                        </p:anim>
                                        <p:anim calcmode="lin" valueType="num">
                                          <p:cBhvr>
                                            <p:cTn id="46" dur="300" fill="hold"/>
                                            <p:tgtEl>
                                              <p:spTgt spid="25"/>
                                            </p:tgtEl>
                                            <p:attrNameLst>
                                              <p:attrName>style.rotation</p:attrName>
                                            </p:attrNameLst>
                                          </p:cBhvr>
                                          <p:tavLst>
                                            <p:tav tm="0">
                                              <p:val>
                                                <p:fltVal val="90"/>
                                              </p:val>
                                            </p:tav>
                                            <p:tav tm="100000">
                                              <p:val>
                                                <p:fltVal val="0"/>
                                              </p:val>
                                            </p:tav>
                                          </p:tavLst>
                                        </p:anim>
                                        <p:animEffect transition="in" filter="fade">
                                          <p:cBhvr>
                                            <p:cTn id="47" dur="300"/>
                                            <p:tgtEl>
                                              <p:spTgt spid="2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par>
                              <p:cTn id="60" fill="hold">
                                <p:stCondLst>
                                  <p:cond delay="7000"/>
                                </p:stCondLst>
                                <p:childTnLst>
                                  <p:par>
                                    <p:cTn id="61" presetID="3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fltVal val="0"/>
                                              </p:val>
                                            </p:tav>
                                            <p:tav tm="100000">
                                              <p:val>
                                                <p:strVal val="#ppt_w"/>
                                              </p:val>
                                            </p:tav>
                                          </p:tavLst>
                                        </p:anim>
                                        <p:anim calcmode="lin" valueType="num">
                                          <p:cBhvr>
                                            <p:cTn id="64" dur="300" fill="hold"/>
                                            <p:tgtEl>
                                              <p:spTgt spid="26"/>
                                            </p:tgtEl>
                                            <p:attrNameLst>
                                              <p:attrName>ppt_h</p:attrName>
                                            </p:attrNameLst>
                                          </p:cBhvr>
                                          <p:tavLst>
                                            <p:tav tm="0">
                                              <p:val>
                                                <p:fltVal val="0"/>
                                              </p:val>
                                            </p:tav>
                                            <p:tav tm="100000">
                                              <p:val>
                                                <p:strVal val="#ppt_h"/>
                                              </p:val>
                                            </p:tav>
                                          </p:tavLst>
                                        </p:anim>
                                        <p:anim calcmode="lin" valueType="num">
                                          <p:cBhvr>
                                            <p:cTn id="65" dur="300" fill="hold"/>
                                            <p:tgtEl>
                                              <p:spTgt spid="26"/>
                                            </p:tgtEl>
                                            <p:attrNameLst>
                                              <p:attrName>style.rotation</p:attrName>
                                            </p:attrNameLst>
                                          </p:cBhvr>
                                          <p:tavLst>
                                            <p:tav tm="0">
                                              <p:val>
                                                <p:fltVal val="90"/>
                                              </p:val>
                                            </p:tav>
                                            <p:tav tm="100000">
                                              <p:val>
                                                <p:fltVal val="0"/>
                                              </p:val>
                                            </p:tav>
                                          </p:tavLst>
                                        </p:anim>
                                        <p:animEffect transition="in" filter="fade">
                                          <p:cBhvr>
                                            <p:cTn id="66" dur="300"/>
                                            <p:tgtEl>
                                              <p:spTgt spid="26"/>
                                            </p:tgtEl>
                                          </p:cBhvr>
                                        </p:animEffect>
                                      </p:childTnLst>
                                    </p:cTn>
                                  </p:par>
                                </p:childTnLst>
                              </p:cTn>
                            </p:par>
                            <p:par>
                              <p:cTn id="67" fill="hold">
                                <p:stCondLst>
                                  <p:cond delay="7500"/>
                                </p:stCondLst>
                                <p:childTnLst>
                                  <p:par>
                                    <p:cTn id="68" presetID="2" presetClass="entr" presetSubtype="6" fill="hold" grpId="0" nodeType="afterEffect" p14:presetBounceEnd="20000">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14:bounceEnd="20000">
                                          <p:cBhvr additive="base">
                                            <p:cTn id="70" dur="500" fill="hold"/>
                                            <p:tgtEl>
                                              <p:spTgt spid="20"/>
                                            </p:tgtEl>
                                            <p:attrNameLst>
                                              <p:attrName>ppt_x</p:attrName>
                                            </p:attrNameLst>
                                          </p:cBhvr>
                                          <p:tavLst>
                                            <p:tav tm="0">
                                              <p:val>
                                                <p:strVal val="1+#ppt_w/2"/>
                                              </p:val>
                                            </p:tav>
                                            <p:tav tm="100000">
                                              <p:val>
                                                <p:strVal val="#ppt_x"/>
                                              </p:val>
                                            </p:tav>
                                          </p:tavLst>
                                        </p:anim>
                                        <p:anim calcmode="lin" valueType="num" p14:bounceEnd="20000">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6" presetClass="entr" presetSubtype="32"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ircle(out)">
                                          <p:cBhvr>
                                            <p:cTn id="75" dur="600"/>
                                            <p:tgtEl>
                                              <p:spTgt spid="2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3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600"/>
                                            <p:tgtEl>
                                              <p:spTgt spid="23"/>
                                            </p:tgtEl>
                                          </p:cBhvr>
                                        </p:animEffect>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300" fill="hold"/>
                                            <p:tgtEl>
                                              <p:spTgt spid="24"/>
                                            </p:tgtEl>
                                            <p:attrNameLst>
                                              <p:attrName>ppt_w</p:attrName>
                                            </p:attrNameLst>
                                          </p:cBhvr>
                                          <p:tavLst>
                                            <p:tav tm="0">
                                              <p:val>
                                                <p:fltVal val="0"/>
                                              </p:val>
                                            </p:tav>
                                            <p:tav tm="100000">
                                              <p:val>
                                                <p:strVal val="#ppt_w"/>
                                              </p:val>
                                            </p:tav>
                                          </p:tavLst>
                                        </p:anim>
                                        <p:anim calcmode="lin" valueType="num">
                                          <p:cBhvr>
                                            <p:cTn id="17" dur="300" fill="hold"/>
                                            <p:tgtEl>
                                              <p:spTgt spid="24"/>
                                            </p:tgtEl>
                                            <p:attrNameLst>
                                              <p:attrName>ppt_h</p:attrName>
                                            </p:attrNameLst>
                                          </p:cBhvr>
                                          <p:tavLst>
                                            <p:tav tm="0">
                                              <p:val>
                                                <p:fltVal val="0"/>
                                              </p:val>
                                            </p:tav>
                                            <p:tav tm="100000">
                                              <p:val>
                                                <p:strVal val="#ppt_h"/>
                                              </p:val>
                                            </p:tav>
                                          </p:tavLst>
                                        </p:anim>
                                        <p:anim calcmode="lin" valueType="num">
                                          <p:cBhvr>
                                            <p:cTn id="18" dur="300" fill="hold"/>
                                            <p:tgtEl>
                                              <p:spTgt spid="24"/>
                                            </p:tgtEl>
                                            <p:attrNameLst>
                                              <p:attrName>style.rotation</p:attrName>
                                            </p:attrNameLst>
                                          </p:cBhvr>
                                          <p:tavLst>
                                            <p:tav tm="0">
                                              <p:val>
                                                <p:fltVal val="90"/>
                                              </p:val>
                                            </p:tav>
                                            <p:tav tm="100000">
                                              <p:val>
                                                <p:fltVal val="0"/>
                                              </p:val>
                                            </p:tav>
                                          </p:tavLst>
                                        </p:anim>
                                        <p:animEffect transition="in" filter="fade">
                                          <p:cBhvr>
                                            <p:cTn id="19" dur="3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6" presetClass="entr" presetSubtype="3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out)">
                                          <p:cBhvr>
                                            <p:cTn id="40" dur="600"/>
                                            <p:tgtEl>
                                              <p:spTgt spid="19"/>
                                            </p:tgtEl>
                                          </p:cBhvr>
                                        </p:animEffect>
                                      </p:childTnLst>
                                    </p:cTn>
                                  </p:par>
                                </p:childTnLst>
                              </p:cTn>
                            </p:par>
                            <p:par>
                              <p:cTn id="41" fill="hold">
                                <p:stCondLst>
                                  <p:cond delay="5000"/>
                                </p:stCondLst>
                                <p:childTnLst>
                                  <p:par>
                                    <p:cTn id="42" presetID="31"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300" fill="hold"/>
                                            <p:tgtEl>
                                              <p:spTgt spid="25"/>
                                            </p:tgtEl>
                                            <p:attrNameLst>
                                              <p:attrName>ppt_w</p:attrName>
                                            </p:attrNameLst>
                                          </p:cBhvr>
                                          <p:tavLst>
                                            <p:tav tm="0">
                                              <p:val>
                                                <p:fltVal val="0"/>
                                              </p:val>
                                            </p:tav>
                                            <p:tav tm="100000">
                                              <p:val>
                                                <p:strVal val="#ppt_w"/>
                                              </p:val>
                                            </p:tav>
                                          </p:tavLst>
                                        </p:anim>
                                        <p:anim calcmode="lin" valueType="num">
                                          <p:cBhvr>
                                            <p:cTn id="45" dur="300" fill="hold"/>
                                            <p:tgtEl>
                                              <p:spTgt spid="25"/>
                                            </p:tgtEl>
                                            <p:attrNameLst>
                                              <p:attrName>ppt_h</p:attrName>
                                            </p:attrNameLst>
                                          </p:cBhvr>
                                          <p:tavLst>
                                            <p:tav tm="0">
                                              <p:val>
                                                <p:fltVal val="0"/>
                                              </p:val>
                                            </p:tav>
                                            <p:tav tm="100000">
                                              <p:val>
                                                <p:strVal val="#ppt_h"/>
                                              </p:val>
                                            </p:tav>
                                          </p:tavLst>
                                        </p:anim>
                                        <p:anim calcmode="lin" valueType="num">
                                          <p:cBhvr>
                                            <p:cTn id="46" dur="300" fill="hold"/>
                                            <p:tgtEl>
                                              <p:spTgt spid="25"/>
                                            </p:tgtEl>
                                            <p:attrNameLst>
                                              <p:attrName>style.rotation</p:attrName>
                                            </p:attrNameLst>
                                          </p:cBhvr>
                                          <p:tavLst>
                                            <p:tav tm="0">
                                              <p:val>
                                                <p:fltVal val="90"/>
                                              </p:val>
                                            </p:tav>
                                            <p:tav tm="100000">
                                              <p:val>
                                                <p:fltVal val="0"/>
                                              </p:val>
                                            </p:tav>
                                          </p:tavLst>
                                        </p:anim>
                                        <p:animEffect transition="in" filter="fade">
                                          <p:cBhvr>
                                            <p:cTn id="47" dur="300"/>
                                            <p:tgtEl>
                                              <p:spTgt spid="2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par>
                              <p:cTn id="60" fill="hold">
                                <p:stCondLst>
                                  <p:cond delay="7000"/>
                                </p:stCondLst>
                                <p:childTnLst>
                                  <p:par>
                                    <p:cTn id="61" presetID="3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fltVal val="0"/>
                                              </p:val>
                                            </p:tav>
                                            <p:tav tm="100000">
                                              <p:val>
                                                <p:strVal val="#ppt_w"/>
                                              </p:val>
                                            </p:tav>
                                          </p:tavLst>
                                        </p:anim>
                                        <p:anim calcmode="lin" valueType="num">
                                          <p:cBhvr>
                                            <p:cTn id="64" dur="300" fill="hold"/>
                                            <p:tgtEl>
                                              <p:spTgt spid="26"/>
                                            </p:tgtEl>
                                            <p:attrNameLst>
                                              <p:attrName>ppt_h</p:attrName>
                                            </p:attrNameLst>
                                          </p:cBhvr>
                                          <p:tavLst>
                                            <p:tav tm="0">
                                              <p:val>
                                                <p:fltVal val="0"/>
                                              </p:val>
                                            </p:tav>
                                            <p:tav tm="100000">
                                              <p:val>
                                                <p:strVal val="#ppt_h"/>
                                              </p:val>
                                            </p:tav>
                                          </p:tavLst>
                                        </p:anim>
                                        <p:anim calcmode="lin" valueType="num">
                                          <p:cBhvr>
                                            <p:cTn id="65" dur="300" fill="hold"/>
                                            <p:tgtEl>
                                              <p:spTgt spid="26"/>
                                            </p:tgtEl>
                                            <p:attrNameLst>
                                              <p:attrName>style.rotation</p:attrName>
                                            </p:attrNameLst>
                                          </p:cBhvr>
                                          <p:tavLst>
                                            <p:tav tm="0">
                                              <p:val>
                                                <p:fltVal val="90"/>
                                              </p:val>
                                            </p:tav>
                                            <p:tav tm="100000">
                                              <p:val>
                                                <p:fltVal val="0"/>
                                              </p:val>
                                            </p:tav>
                                          </p:tavLst>
                                        </p:anim>
                                        <p:animEffect transition="in" filter="fade">
                                          <p:cBhvr>
                                            <p:cTn id="66" dur="300"/>
                                            <p:tgtEl>
                                              <p:spTgt spid="26"/>
                                            </p:tgtEl>
                                          </p:cBhvr>
                                        </p:animEffect>
                                      </p:childTnLst>
                                    </p:cTn>
                                  </p:par>
                                </p:childTnLst>
                              </p:cTn>
                            </p:par>
                            <p:par>
                              <p:cTn id="67" fill="hold">
                                <p:stCondLst>
                                  <p:cond delay="7500"/>
                                </p:stCondLst>
                                <p:childTnLst>
                                  <p:par>
                                    <p:cTn id="68" presetID="2" presetClass="entr" presetSubtype="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6" presetClass="entr" presetSubtype="32"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ircle(out)">
                                          <p:cBhvr>
                                            <p:cTn id="75" dur="600"/>
                                            <p:tgtEl>
                                              <p:spTgt spid="2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animBg="1"/>
          <p:bldP spid="34" grpId="0" animBg="1"/>
          <p:bldP spid="3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03</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7" name="TextBox 28"/>
          <p:cNvSpPr txBox="1"/>
          <p:nvPr/>
        </p:nvSpPr>
        <p:spPr>
          <a:xfrm>
            <a:off x="1866842" y="4563241"/>
            <a:ext cx="1674369" cy="95814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p>
        </p:txBody>
      </p:sp>
      <p:sp>
        <p:nvSpPr>
          <p:cNvPr id="19" name="TextBox 29"/>
          <p:cNvSpPr txBox="1"/>
          <p:nvPr/>
        </p:nvSpPr>
        <p:spPr>
          <a:xfrm>
            <a:off x="4252162" y="4563241"/>
            <a:ext cx="1674369" cy="95814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p>
        </p:txBody>
      </p:sp>
      <p:sp>
        <p:nvSpPr>
          <p:cNvPr id="20" name="TextBox 30"/>
          <p:cNvSpPr txBox="1"/>
          <p:nvPr/>
        </p:nvSpPr>
        <p:spPr>
          <a:xfrm>
            <a:off x="6621833" y="4572708"/>
            <a:ext cx="1674369" cy="95814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p>
        </p:txBody>
      </p:sp>
      <p:sp>
        <p:nvSpPr>
          <p:cNvPr id="21" name="TextBox 31"/>
          <p:cNvSpPr txBox="1"/>
          <p:nvPr/>
        </p:nvSpPr>
        <p:spPr>
          <a:xfrm>
            <a:off x="8954276" y="4572708"/>
            <a:ext cx="1674369" cy="95814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7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p>
        </p:txBody>
      </p:sp>
      <p:sp>
        <p:nvSpPr>
          <p:cNvPr id="22" name="燕尾形箭头 12"/>
          <p:cNvSpPr/>
          <p:nvPr/>
        </p:nvSpPr>
        <p:spPr>
          <a:xfrm>
            <a:off x="1347443" y="3193970"/>
            <a:ext cx="9752525" cy="271685"/>
          </a:xfrm>
          <a:prstGeom prst="notch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anchor="ctr"/>
          <a:lstStyle/>
          <a:p>
            <a:pPr marL="0" marR="0" lvl="0" indent="0" algn="ctr" defTabSz="1086485" rtl="0" eaLnBrk="1" fontAlgn="auto" latinLnBrk="0" hangingPunct="1">
              <a:lnSpc>
                <a:spcPct val="100000"/>
              </a:lnSpc>
              <a:spcBef>
                <a:spcPts val="0"/>
              </a:spcBef>
              <a:spcAft>
                <a:spcPts val="0"/>
              </a:spcAft>
              <a:buClrTx/>
              <a:buSzTx/>
              <a:buFontTx/>
              <a:buNone/>
              <a:defRPr/>
            </a:pPr>
            <a:endParaRPr kumimoji="0" lang="zh-CN" altLang="en-US" sz="294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charset="-122"/>
              <a:cs typeface="Arial" panose="020B0604020202020204" pitchFamily="34" charset="0"/>
            </a:endParaRPr>
          </a:p>
        </p:txBody>
      </p:sp>
      <p:grpSp>
        <p:nvGrpSpPr>
          <p:cNvPr id="23" name="组合 22"/>
          <p:cNvGrpSpPr/>
          <p:nvPr/>
        </p:nvGrpSpPr>
        <p:grpSpPr>
          <a:xfrm>
            <a:off x="1722308" y="2252596"/>
            <a:ext cx="2016563" cy="2017293"/>
            <a:chOff x="1278794" y="3334906"/>
            <a:chExt cx="914014" cy="914014"/>
          </a:xfrm>
        </p:grpSpPr>
        <p:grpSp>
          <p:nvGrpSpPr>
            <p:cNvPr id="24" name="组合 2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6"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
          <p:nvSpPr>
            <p:cNvPr id="25" name="TextBox 35"/>
            <p:cNvSpPr txBox="1"/>
            <p:nvPr/>
          </p:nvSpPr>
          <p:spPr>
            <a:xfrm>
              <a:off x="1460477" y="3742514"/>
              <a:ext cx="548703" cy="1812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标题文字</a:t>
              </a:r>
            </a:p>
          </p:txBody>
        </p:sp>
      </p:grpSp>
      <p:grpSp>
        <p:nvGrpSpPr>
          <p:cNvPr id="28" name="组合 27"/>
          <p:cNvGrpSpPr/>
          <p:nvPr/>
        </p:nvGrpSpPr>
        <p:grpSpPr>
          <a:xfrm>
            <a:off x="4054501" y="2257006"/>
            <a:ext cx="2016563" cy="2017293"/>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
          <p:nvSpPr>
            <p:cNvPr id="30" name="TextBox 40"/>
            <p:cNvSpPr txBox="1"/>
            <p:nvPr/>
          </p:nvSpPr>
          <p:spPr>
            <a:xfrm>
              <a:off x="1460472" y="3740516"/>
              <a:ext cx="548704" cy="1812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标题文字</a:t>
              </a:r>
            </a:p>
          </p:txBody>
        </p:sp>
      </p:grpSp>
      <p:grpSp>
        <p:nvGrpSpPr>
          <p:cNvPr id="33" name="组合 32"/>
          <p:cNvGrpSpPr/>
          <p:nvPr/>
        </p:nvGrpSpPr>
        <p:grpSpPr>
          <a:xfrm>
            <a:off x="6362132" y="2252596"/>
            <a:ext cx="2016563" cy="2017293"/>
            <a:chOff x="1278794" y="3334906"/>
            <a:chExt cx="914014" cy="914014"/>
          </a:xfrm>
        </p:grpSpPr>
        <p:grpSp>
          <p:nvGrpSpPr>
            <p:cNvPr id="34" name="组合 3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6"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
          <p:nvSpPr>
            <p:cNvPr id="35" name="TextBox 45"/>
            <p:cNvSpPr txBox="1"/>
            <p:nvPr/>
          </p:nvSpPr>
          <p:spPr>
            <a:xfrm>
              <a:off x="1460472" y="3742514"/>
              <a:ext cx="548704" cy="1812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标题文字</a:t>
              </a:r>
            </a:p>
          </p:txBody>
        </p:sp>
      </p:grpSp>
      <p:grpSp>
        <p:nvGrpSpPr>
          <p:cNvPr id="38" name="组合 37"/>
          <p:cNvGrpSpPr/>
          <p:nvPr/>
        </p:nvGrpSpPr>
        <p:grpSpPr>
          <a:xfrm>
            <a:off x="8655664" y="2260767"/>
            <a:ext cx="2016563" cy="2017293"/>
            <a:chOff x="1278794" y="3334906"/>
            <a:chExt cx="914014" cy="914014"/>
          </a:xfrm>
        </p:grpSpPr>
        <p:grpSp>
          <p:nvGrpSpPr>
            <p:cNvPr id="39" name="组合 3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1"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
          <p:nvSpPr>
            <p:cNvPr id="40" name="TextBox 50"/>
            <p:cNvSpPr txBox="1"/>
            <p:nvPr/>
          </p:nvSpPr>
          <p:spPr>
            <a:xfrm>
              <a:off x="1460472" y="3738812"/>
              <a:ext cx="548704" cy="1812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标题文字</a:t>
              </a:r>
            </a:p>
          </p:txBody>
        </p:sp>
      </p:grpSp>
      <p:sp>
        <p:nvSpPr>
          <p:cNvPr id="43" name="椭圆 42"/>
          <p:cNvSpPr/>
          <p:nvPr/>
        </p:nvSpPr>
        <p:spPr>
          <a:xfrm>
            <a:off x="1771257" y="2081438"/>
            <a:ext cx="766719" cy="76699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45" tIns="54323" rIns="108645" bIns="5432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4" name="椭圆 43"/>
          <p:cNvSpPr/>
          <p:nvPr/>
        </p:nvSpPr>
        <p:spPr>
          <a:xfrm>
            <a:off x="4098514" y="2081438"/>
            <a:ext cx="766719" cy="76699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45" tIns="54323" rIns="108645" bIns="5432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5" name="椭圆 44"/>
          <p:cNvSpPr/>
          <p:nvPr/>
        </p:nvSpPr>
        <p:spPr>
          <a:xfrm>
            <a:off x="6447681" y="2089217"/>
            <a:ext cx="766719" cy="766996"/>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45" tIns="54323" rIns="108645" bIns="5432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6" name="椭圆 45"/>
          <p:cNvSpPr/>
          <p:nvPr/>
        </p:nvSpPr>
        <p:spPr>
          <a:xfrm>
            <a:off x="8760267" y="2089217"/>
            <a:ext cx="766719" cy="766996"/>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45" tIns="54323" rIns="108645" bIns="5432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7" name="Freeform 34"/>
          <p:cNvSpPr>
            <a:spLocks noEditPoints="1"/>
          </p:cNvSpPr>
          <p:nvPr/>
        </p:nvSpPr>
        <p:spPr bwMode="auto">
          <a:xfrm>
            <a:off x="1981009" y="2260767"/>
            <a:ext cx="397111" cy="407709"/>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08645" tIns="54323" rIns="108645" bIns="5432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8" name="Freeform 26"/>
          <p:cNvSpPr>
            <a:spLocks noEditPoints="1"/>
          </p:cNvSpPr>
          <p:nvPr/>
        </p:nvSpPr>
        <p:spPr bwMode="auto">
          <a:xfrm>
            <a:off x="4300228" y="2285427"/>
            <a:ext cx="363288" cy="35901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08645" tIns="54323" rIns="108645" bIns="5432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9" name="Freeform 35"/>
          <p:cNvSpPr>
            <a:spLocks noEditPoints="1"/>
          </p:cNvSpPr>
          <p:nvPr/>
        </p:nvSpPr>
        <p:spPr bwMode="auto">
          <a:xfrm>
            <a:off x="8984457" y="2304795"/>
            <a:ext cx="349361" cy="37798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08645" tIns="54323" rIns="108645" bIns="5432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50" name="Freeform 20"/>
          <p:cNvSpPr>
            <a:spLocks noEditPoints="1"/>
          </p:cNvSpPr>
          <p:nvPr/>
        </p:nvSpPr>
        <p:spPr bwMode="auto">
          <a:xfrm>
            <a:off x="6672782" y="2252596"/>
            <a:ext cx="341757" cy="430179"/>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08645" tIns="54323" rIns="108645" bIns="5432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4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28"/>
                                            </p:tgtEl>
                                            <p:attrNameLst>
                                              <p:attrName>style.visibility</p:attrName>
                                            </p:attrNameLst>
                                          </p:cBhvr>
                                          <p:to>
                                            <p:strVal val="visible"/>
                                          </p:to>
                                        </p:set>
                                        <p:anim calcmode="lin" valueType="num" p14:bounceEnd="44000">
                                          <p:cBhvr additive="base">
                                            <p:cTn id="11"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14:bounceEnd="44000">
                                          <p:cBhvr additive="base">
                                            <p:cTn id="15" dur="500" fill="hold"/>
                                            <p:tgtEl>
                                              <p:spTgt spid="33"/>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38"/>
                                            </p:tgtEl>
                                            <p:attrNameLst>
                                              <p:attrName>style.visibility</p:attrName>
                                            </p:attrNameLst>
                                          </p:cBhvr>
                                          <p:to>
                                            <p:strVal val="visible"/>
                                          </p:to>
                                        </p:set>
                                        <p:anim calcmode="lin" valueType="num" p14:bounceEnd="44000">
                                          <p:cBhvr additive="base">
                                            <p:cTn id="19" dur="500" fill="hold"/>
                                            <p:tgtEl>
                                              <p:spTgt spid="3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14:bounceEnd="44000">
                                          <p:cBhvr additive="base">
                                            <p:cTn id="24" dur="500" fill="hold"/>
                                            <p:tgtEl>
                                              <p:spTgt spid="43"/>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44"/>
                                            </p:tgtEl>
                                            <p:attrNameLst>
                                              <p:attrName>style.visibility</p:attrName>
                                            </p:attrNameLst>
                                          </p:cBhvr>
                                          <p:to>
                                            <p:strVal val="visible"/>
                                          </p:to>
                                        </p:set>
                                        <p:anim calcmode="lin" valueType="num" p14:bounceEnd="44000">
                                          <p:cBhvr additive="base">
                                            <p:cTn id="28" dur="500" fill="hold"/>
                                            <p:tgtEl>
                                              <p:spTgt spid="44"/>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45"/>
                                            </p:tgtEl>
                                            <p:attrNameLst>
                                              <p:attrName>style.visibility</p:attrName>
                                            </p:attrNameLst>
                                          </p:cBhvr>
                                          <p:to>
                                            <p:strVal val="visible"/>
                                          </p:to>
                                        </p:set>
                                        <p:anim calcmode="lin" valueType="num" p14:bounceEnd="44000">
                                          <p:cBhvr additive="base">
                                            <p:cTn id="32" dur="500" fill="hold"/>
                                            <p:tgtEl>
                                              <p:spTgt spid="4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46"/>
                                            </p:tgtEl>
                                            <p:attrNameLst>
                                              <p:attrName>style.visibility</p:attrName>
                                            </p:attrNameLst>
                                          </p:cBhvr>
                                          <p:to>
                                            <p:strVal val="visible"/>
                                          </p:to>
                                        </p:set>
                                        <p:anim calcmode="lin" valueType="num" p14:bounceEnd="44000">
                                          <p:cBhvr additive="base">
                                            <p:cTn id="36" dur="500" fill="hold"/>
                                            <p:tgtEl>
                                              <p:spTgt spid="4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style.rotation</p:attrName>
                                            </p:attrNameLst>
                                          </p:cBhvr>
                                          <p:tavLst>
                                            <p:tav tm="0">
                                              <p:val>
                                                <p:fltVal val="90"/>
                                              </p:val>
                                            </p:tav>
                                            <p:tav tm="100000">
                                              <p:val>
                                                <p:fltVal val="0"/>
                                              </p:val>
                                            </p:tav>
                                          </p:tavLst>
                                        </p:anim>
                                        <p:animEffect transition="in" filter="fade">
                                          <p:cBhvr>
                                            <p:cTn id="43" dur="500"/>
                                            <p:tgtEl>
                                              <p:spTgt spid="4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 calcmode="lin" valueType="num">
                                          <p:cBhvr>
                                            <p:cTn id="48" dur="500" fill="hold"/>
                                            <p:tgtEl>
                                              <p:spTgt spid="48"/>
                                            </p:tgtEl>
                                            <p:attrNameLst>
                                              <p:attrName>style.rotation</p:attrName>
                                            </p:attrNameLst>
                                          </p:cBhvr>
                                          <p:tavLst>
                                            <p:tav tm="0">
                                              <p:val>
                                                <p:fltVal val="90"/>
                                              </p:val>
                                            </p:tav>
                                            <p:tav tm="100000">
                                              <p:val>
                                                <p:fltVal val="0"/>
                                              </p:val>
                                            </p:tav>
                                          </p:tavLst>
                                        </p:anim>
                                        <p:animEffect transition="in" filter="fade">
                                          <p:cBhvr>
                                            <p:cTn id="49" dur="500"/>
                                            <p:tgtEl>
                                              <p:spTgt spid="4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 calcmode="lin" valueType="num">
                                          <p:cBhvr>
                                            <p:cTn id="60" dur="500" fill="hold"/>
                                            <p:tgtEl>
                                              <p:spTgt spid="49"/>
                                            </p:tgtEl>
                                            <p:attrNameLst>
                                              <p:attrName>style.rotation</p:attrName>
                                            </p:attrNameLst>
                                          </p:cBhvr>
                                          <p:tavLst>
                                            <p:tav tm="0">
                                              <p:val>
                                                <p:fltVal val="90"/>
                                              </p:val>
                                            </p:tav>
                                            <p:tav tm="100000">
                                              <p:val>
                                                <p:fltVal val="0"/>
                                              </p:val>
                                            </p:tav>
                                          </p:tavLst>
                                        </p:anim>
                                        <p:animEffect transition="in" filter="fade">
                                          <p:cBhvr>
                                            <p:cTn id="61" dur="500"/>
                                            <p:tgtEl>
                                              <p:spTgt spid="49"/>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000"/>
                                            <p:tgtEl>
                                              <p:spTgt spid="22"/>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right)">
                                          <p:cBhvr>
                                            <p:cTn id="69" dur="500"/>
                                            <p:tgtEl>
                                              <p:spTgt spid="1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19"/>
                                            </p:tgtEl>
                                            <p:attrNameLst>
                                              <p:attrName>style.visibility</p:attrName>
                                            </p:attrNameLst>
                                          </p:cBhvr>
                                          <p:to>
                                            <p:strVal val="visible"/>
                                          </p:to>
                                        </p:set>
                                        <p:animEffect transition="in" filter="wipe(right)">
                                          <p:cBhvr>
                                            <p:cTn id="72" dur="500"/>
                                            <p:tgtEl>
                                              <p:spTgt spid="1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0"/>
                                            </p:tgtEl>
                                            <p:attrNameLst>
                                              <p:attrName>style.visibility</p:attrName>
                                            </p:attrNameLst>
                                          </p:cBhvr>
                                          <p:to>
                                            <p:strVal val="visible"/>
                                          </p:to>
                                        </p:set>
                                        <p:animEffect transition="in" filter="wipe(right)">
                                          <p:cBhvr>
                                            <p:cTn id="75" dur="500"/>
                                            <p:tgtEl>
                                              <p:spTgt spid="2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21"/>
                                            </p:tgtEl>
                                            <p:attrNameLst>
                                              <p:attrName>style.visibility</p:attrName>
                                            </p:attrNameLst>
                                          </p:cBhvr>
                                          <p:to>
                                            <p:strVal val="visible"/>
                                          </p:to>
                                        </p:set>
                                        <p:animEffect transition="in" filter="wipe(right)">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animBg="1"/>
          <p:bldP spid="43" grpId="0" animBg="1"/>
          <p:bldP spid="44" grpId="0" animBg="1"/>
          <p:bldP spid="45" grpId="0" animBg="1"/>
          <p:bldP spid="46" grpId="0" animBg="1"/>
          <p:bldP spid="47" grpId="0" animBg="1"/>
          <p:bldP spid="48" grpId="0" animBg="1"/>
          <p:bldP spid="49"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style.rotation</p:attrName>
                                            </p:attrNameLst>
                                          </p:cBhvr>
                                          <p:tavLst>
                                            <p:tav tm="0">
                                              <p:val>
                                                <p:fltVal val="90"/>
                                              </p:val>
                                            </p:tav>
                                            <p:tav tm="100000">
                                              <p:val>
                                                <p:fltVal val="0"/>
                                              </p:val>
                                            </p:tav>
                                          </p:tavLst>
                                        </p:anim>
                                        <p:animEffect transition="in" filter="fade">
                                          <p:cBhvr>
                                            <p:cTn id="43" dur="500"/>
                                            <p:tgtEl>
                                              <p:spTgt spid="4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 calcmode="lin" valueType="num">
                                          <p:cBhvr>
                                            <p:cTn id="48" dur="500" fill="hold"/>
                                            <p:tgtEl>
                                              <p:spTgt spid="48"/>
                                            </p:tgtEl>
                                            <p:attrNameLst>
                                              <p:attrName>style.rotation</p:attrName>
                                            </p:attrNameLst>
                                          </p:cBhvr>
                                          <p:tavLst>
                                            <p:tav tm="0">
                                              <p:val>
                                                <p:fltVal val="90"/>
                                              </p:val>
                                            </p:tav>
                                            <p:tav tm="100000">
                                              <p:val>
                                                <p:fltVal val="0"/>
                                              </p:val>
                                            </p:tav>
                                          </p:tavLst>
                                        </p:anim>
                                        <p:animEffect transition="in" filter="fade">
                                          <p:cBhvr>
                                            <p:cTn id="49" dur="500"/>
                                            <p:tgtEl>
                                              <p:spTgt spid="4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 calcmode="lin" valueType="num">
                                          <p:cBhvr>
                                            <p:cTn id="60" dur="500" fill="hold"/>
                                            <p:tgtEl>
                                              <p:spTgt spid="49"/>
                                            </p:tgtEl>
                                            <p:attrNameLst>
                                              <p:attrName>style.rotation</p:attrName>
                                            </p:attrNameLst>
                                          </p:cBhvr>
                                          <p:tavLst>
                                            <p:tav tm="0">
                                              <p:val>
                                                <p:fltVal val="90"/>
                                              </p:val>
                                            </p:tav>
                                            <p:tav tm="100000">
                                              <p:val>
                                                <p:fltVal val="0"/>
                                              </p:val>
                                            </p:tav>
                                          </p:tavLst>
                                        </p:anim>
                                        <p:animEffect transition="in" filter="fade">
                                          <p:cBhvr>
                                            <p:cTn id="61" dur="500"/>
                                            <p:tgtEl>
                                              <p:spTgt spid="49"/>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000"/>
                                            <p:tgtEl>
                                              <p:spTgt spid="22"/>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right)">
                                          <p:cBhvr>
                                            <p:cTn id="69" dur="500"/>
                                            <p:tgtEl>
                                              <p:spTgt spid="1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19"/>
                                            </p:tgtEl>
                                            <p:attrNameLst>
                                              <p:attrName>style.visibility</p:attrName>
                                            </p:attrNameLst>
                                          </p:cBhvr>
                                          <p:to>
                                            <p:strVal val="visible"/>
                                          </p:to>
                                        </p:set>
                                        <p:animEffect transition="in" filter="wipe(right)">
                                          <p:cBhvr>
                                            <p:cTn id="72" dur="500"/>
                                            <p:tgtEl>
                                              <p:spTgt spid="1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0"/>
                                            </p:tgtEl>
                                            <p:attrNameLst>
                                              <p:attrName>style.visibility</p:attrName>
                                            </p:attrNameLst>
                                          </p:cBhvr>
                                          <p:to>
                                            <p:strVal val="visible"/>
                                          </p:to>
                                        </p:set>
                                        <p:animEffect transition="in" filter="wipe(right)">
                                          <p:cBhvr>
                                            <p:cTn id="75" dur="500"/>
                                            <p:tgtEl>
                                              <p:spTgt spid="2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21"/>
                                            </p:tgtEl>
                                            <p:attrNameLst>
                                              <p:attrName>style.visibility</p:attrName>
                                            </p:attrNameLst>
                                          </p:cBhvr>
                                          <p:to>
                                            <p:strVal val="visible"/>
                                          </p:to>
                                        </p:set>
                                        <p:animEffect transition="in" filter="wipe(right)">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animBg="1"/>
          <p:bldP spid="43" grpId="0" animBg="1"/>
          <p:bldP spid="44" grpId="0" animBg="1"/>
          <p:bldP spid="45" grpId="0" animBg="1"/>
          <p:bldP spid="46" grpId="0" animBg="1"/>
          <p:bldP spid="47" grpId="0" animBg="1"/>
          <p:bldP spid="48" grpId="0" animBg="1"/>
          <p:bldP spid="49" grpId="0" animBg="1"/>
          <p:bldP spid="5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03</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组合 16"/>
          <p:cNvGrpSpPr/>
          <p:nvPr/>
        </p:nvGrpSpPr>
        <p:grpSpPr>
          <a:xfrm>
            <a:off x="7169779" y="4598950"/>
            <a:ext cx="4257179" cy="957852"/>
            <a:chOff x="4854651" y="2417674"/>
            <a:chExt cx="3192924" cy="697900"/>
          </a:xfrm>
        </p:grpSpPr>
        <p:cxnSp>
          <p:nvCxnSpPr>
            <p:cNvPr id="19" name="Straight Connector 1"/>
            <p:cNvCxnSpPr/>
            <p:nvPr/>
          </p:nvCxnSpPr>
          <p:spPr>
            <a:xfrm>
              <a:off x="4854651" y="2540519"/>
              <a:ext cx="1484239" cy="1549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412546" y="2417674"/>
              <a:ext cx="1635029" cy="697900"/>
              <a:chOff x="6412546" y="2417674"/>
              <a:chExt cx="1635029" cy="697900"/>
            </a:xfrm>
          </p:grpSpPr>
          <p:sp>
            <p:nvSpPr>
              <p:cNvPr id="21" name="Rounded Rectangle 43"/>
              <p:cNvSpPr/>
              <p:nvPr/>
            </p:nvSpPr>
            <p:spPr>
              <a:xfrm>
                <a:off x="6412546" y="2417674"/>
                <a:ext cx="817514" cy="220589"/>
              </a:xfrm>
              <a:prstGeom prst="roundRect">
                <a:avLst>
                  <a:gd name="adj" fmla="val 46832"/>
                </a:avLst>
              </a:prstGeom>
              <a:solidFill>
                <a:schemeClr val="accent4"/>
              </a:solidFill>
              <a:ln>
                <a:noFill/>
              </a:ln>
              <a:effectLst>
                <a:outerShdw blurRad="88900" dist="88900" dir="5400000" algn="t"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14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TextBox 35"/>
              <p:cNvSpPr txBox="1"/>
              <p:nvPr/>
            </p:nvSpPr>
            <p:spPr>
              <a:xfrm>
                <a:off x="6494767" y="2421068"/>
                <a:ext cx="653071" cy="2171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endParaRPr kumimoji="0" lang="id-ID"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TextBox 36"/>
              <p:cNvSpPr txBox="1"/>
              <p:nvPr/>
            </p:nvSpPr>
            <p:spPr>
              <a:xfrm>
                <a:off x="6412546" y="2668431"/>
                <a:ext cx="1635029" cy="4471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添加你的内容文字，添加你的内容文字，添加你的</a:t>
                </a:r>
                <a:endParaRPr kumimoji="0" lang="id-ID"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grpSp>
        <p:nvGrpSpPr>
          <p:cNvPr id="24" name="组合 23"/>
          <p:cNvGrpSpPr/>
          <p:nvPr/>
        </p:nvGrpSpPr>
        <p:grpSpPr>
          <a:xfrm>
            <a:off x="1679569" y="2330842"/>
            <a:ext cx="3961412" cy="1025807"/>
            <a:chOff x="1097890" y="1891967"/>
            <a:chExt cx="2971096" cy="747414"/>
          </a:xfrm>
        </p:grpSpPr>
        <p:sp>
          <p:nvSpPr>
            <p:cNvPr id="25" name="Rounded Rectangle 43"/>
            <p:cNvSpPr/>
            <p:nvPr/>
          </p:nvSpPr>
          <p:spPr>
            <a:xfrm>
              <a:off x="1952894" y="1917570"/>
              <a:ext cx="768382" cy="195578"/>
            </a:xfrm>
            <a:prstGeom prst="roundRect">
              <a:avLst>
                <a:gd name="adj" fmla="val 46832"/>
              </a:avLst>
            </a:prstGeom>
            <a:solidFill>
              <a:srgbClr val="00B0F0"/>
            </a:solidFill>
            <a:ln>
              <a:noFill/>
            </a:ln>
            <a:effectLst>
              <a:outerShdw blurRad="165100" dist="127000" dir="5400000" sx="92000" sy="92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14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TextBox 115"/>
            <p:cNvSpPr txBox="1"/>
            <p:nvPr/>
          </p:nvSpPr>
          <p:spPr>
            <a:xfrm>
              <a:off x="2010548" y="1891967"/>
              <a:ext cx="653071" cy="2171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endParaRPr kumimoji="0" lang="id-ID"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27" name="Straight Connector 1"/>
            <p:cNvCxnSpPr/>
            <p:nvPr/>
          </p:nvCxnSpPr>
          <p:spPr>
            <a:xfrm flipH="1">
              <a:off x="2835798" y="2008102"/>
              <a:ext cx="1233188" cy="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117"/>
            <p:cNvSpPr txBox="1"/>
            <p:nvPr/>
          </p:nvSpPr>
          <p:spPr>
            <a:xfrm>
              <a:off x="1097890" y="2192237"/>
              <a:ext cx="1635029" cy="44714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添加你的内容文字，添加你的内容文字，添加你的</a:t>
              </a:r>
              <a:endParaRPr kumimoji="0" lang="id-ID"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29" name="组合 28"/>
          <p:cNvGrpSpPr/>
          <p:nvPr/>
        </p:nvGrpSpPr>
        <p:grpSpPr>
          <a:xfrm>
            <a:off x="1729553" y="4013307"/>
            <a:ext cx="3961412" cy="992001"/>
            <a:chOff x="1097890" y="3117831"/>
            <a:chExt cx="2971096" cy="722782"/>
          </a:xfrm>
        </p:grpSpPr>
        <p:sp>
          <p:nvSpPr>
            <p:cNvPr id="30" name="Rounded Rectangle 43"/>
            <p:cNvSpPr/>
            <p:nvPr/>
          </p:nvSpPr>
          <p:spPr>
            <a:xfrm>
              <a:off x="1915404" y="3141706"/>
              <a:ext cx="805872" cy="201686"/>
            </a:xfrm>
            <a:prstGeom prst="roundRect">
              <a:avLst>
                <a:gd name="adj" fmla="val 46832"/>
              </a:avLst>
            </a:prstGeom>
            <a:solidFill>
              <a:schemeClr val="accent3"/>
            </a:solidFill>
            <a:ln>
              <a:noFill/>
            </a:ln>
            <a:effectLst>
              <a:outerShdw blurRad="215900" dist="114300" dir="3240000" sx="97000" sy="97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14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1" name="TextBox 120"/>
            <p:cNvSpPr txBox="1"/>
            <p:nvPr/>
          </p:nvSpPr>
          <p:spPr>
            <a:xfrm>
              <a:off x="1995610" y="3117831"/>
              <a:ext cx="653071" cy="2171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endParaRPr kumimoji="0" lang="id-ID"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32" name="Straight Connector 1"/>
            <p:cNvCxnSpPr/>
            <p:nvPr/>
          </p:nvCxnSpPr>
          <p:spPr>
            <a:xfrm flipH="1">
              <a:off x="2835798" y="3215712"/>
              <a:ext cx="1233188" cy="22634"/>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122"/>
            <p:cNvSpPr txBox="1"/>
            <p:nvPr/>
          </p:nvSpPr>
          <p:spPr>
            <a:xfrm>
              <a:off x="1097890" y="3393469"/>
              <a:ext cx="1635029" cy="377252"/>
            </a:xfrm>
            <a:prstGeom prst="rect">
              <a:avLst/>
            </a:prstGeom>
            <a:noFill/>
          </p:spPr>
          <p:txBody>
            <a:bodyPr wrap="square" rtlCol="0">
              <a:spAutoFit/>
            </a:bodyPr>
            <a:lstStyle>
              <a:defPPr>
                <a:defRPr lang="zh-CN"/>
              </a:defPPr>
              <a:lvl1pPr algn="r">
                <a:lnSpc>
                  <a:spcPct val="150000"/>
                </a:lnSpc>
                <a:defRPr sz="1200">
                  <a:solidFill>
                    <a:schemeClr val="tx1">
                      <a:lumMod val="75000"/>
                      <a:lumOff val="25000"/>
                    </a:schemeClr>
                  </a:solidFill>
                  <a:latin typeface="+mj-ea"/>
                  <a:ea typeface="+mj-ea"/>
                </a:defRPr>
              </a:lvl1p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添加你的内容文字，添加你的内容文字，添加你的</a:t>
              </a:r>
              <a:endParaRPr kumimoji="0" lang="id-ID"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6738506" y="3063907"/>
            <a:ext cx="4257177" cy="961204"/>
            <a:chOff x="4854651" y="2415233"/>
            <a:chExt cx="3192922" cy="700343"/>
          </a:xfrm>
        </p:grpSpPr>
        <p:cxnSp>
          <p:nvCxnSpPr>
            <p:cNvPr id="35" name="Straight Connector 1"/>
            <p:cNvCxnSpPr/>
            <p:nvPr/>
          </p:nvCxnSpPr>
          <p:spPr>
            <a:xfrm>
              <a:off x="4854651" y="2540519"/>
              <a:ext cx="1484239" cy="1549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412544" y="2415233"/>
              <a:ext cx="1635029" cy="700343"/>
              <a:chOff x="6412544" y="2415233"/>
              <a:chExt cx="1635029" cy="700343"/>
            </a:xfrm>
          </p:grpSpPr>
          <p:sp>
            <p:nvSpPr>
              <p:cNvPr id="37" name="Rounded Rectangle 43"/>
              <p:cNvSpPr/>
              <p:nvPr/>
            </p:nvSpPr>
            <p:spPr>
              <a:xfrm>
                <a:off x="6412546" y="2417674"/>
                <a:ext cx="817514" cy="220589"/>
              </a:xfrm>
              <a:prstGeom prst="roundRect">
                <a:avLst>
                  <a:gd name="adj" fmla="val 46832"/>
                </a:avLst>
              </a:prstGeom>
              <a:solidFill>
                <a:schemeClr val="accent2"/>
              </a:solidFill>
              <a:ln>
                <a:noFill/>
              </a:ln>
              <a:effectLst>
                <a:outerShdw blurRad="88900" dist="88900" dir="5400000" algn="t"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14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8" name="TextBox 127"/>
              <p:cNvSpPr txBox="1"/>
              <p:nvPr/>
            </p:nvSpPr>
            <p:spPr>
              <a:xfrm>
                <a:off x="6514980" y="2415233"/>
                <a:ext cx="653071" cy="2171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endParaRPr kumimoji="0" lang="id-ID" sz="1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TextBox 128"/>
              <p:cNvSpPr txBox="1"/>
              <p:nvPr/>
            </p:nvSpPr>
            <p:spPr>
              <a:xfrm>
                <a:off x="6412544" y="2668432"/>
                <a:ext cx="1635029" cy="4471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添加你的内容文字，添加你的内容文字，添加你的</a:t>
                </a:r>
                <a:endParaRPr kumimoji="0" lang="id-ID"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sp>
        <p:nvSpPr>
          <p:cNvPr id="40" name="Freeform 6"/>
          <p:cNvSpPr/>
          <p:nvPr/>
        </p:nvSpPr>
        <p:spPr bwMode="auto">
          <a:xfrm>
            <a:off x="5486876" y="1696417"/>
            <a:ext cx="1251629" cy="1119499"/>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00B0F0"/>
          </a:solidFill>
          <a:ln w="5" cap="flat">
            <a:noFill/>
            <a:prstDash val="solid"/>
            <a:miter lim="800000"/>
          </a:ln>
        </p:spPr>
        <p:txBody>
          <a:bodyPr vert="horz" wrap="square" lIns="123149" tIns="61575" rIns="123149" bIns="61575" numCol="1" anchor="b"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6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增长</a:t>
            </a:r>
          </a:p>
        </p:txBody>
      </p:sp>
      <p:sp>
        <p:nvSpPr>
          <p:cNvPr id="41" name="Freeform 7"/>
          <p:cNvSpPr/>
          <p:nvPr/>
        </p:nvSpPr>
        <p:spPr bwMode="auto">
          <a:xfrm>
            <a:off x="5055603" y="3052371"/>
            <a:ext cx="2114176" cy="525972"/>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2"/>
          </a:solidFill>
          <a:ln w="5" cap="flat">
            <a:noFill/>
            <a:prstDash val="solid"/>
            <a:miter lim="800000"/>
          </a:ln>
        </p:spPr>
        <p:txBody>
          <a:bodyPr vert="horz" wrap="square" lIns="123149" tIns="61575" rIns="123149" bIns="61575"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6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p>
        </p:txBody>
      </p:sp>
      <p:sp>
        <p:nvSpPr>
          <p:cNvPr id="42" name="Freeform 8"/>
          <p:cNvSpPr/>
          <p:nvPr/>
        </p:nvSpPr>
        <p:spPr bwMode="auto">
          <a:xfrm>
            <a:off x="4633712" y="3819612"/>
            <a:ext cx="2967345" cy="521147"/>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3"/>
          </a:solidFill>
          <a:ln w="5" cap="flat">
            <a:noFill/>
            <a:prstDash val="solid"/>
            <a:miter lim="800000"/>
          </a:ln>
        </p:spPr>
        <p:txBody>
          <a:bodyPr vert="horz" wrap="square" lIns="123149" tIns="61575" rIns="123149" bIns="61575"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4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p>
        </p:txBody>
      </p:sp>
      <p:sp>
        <p:nvSpPr>
          <p:cNvPr id="43" name="Freeform 10"/>
          <p:cNvSpPr/>
          <p:nvPr/>
        </p:nvSpPr>
        <p:spPr bwMode="auto">
          <a:xfrm>
            <a:off x="5486877" y="2815919"/>
            <a:ext cx="1382888" cy="236447"/>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75000"/>
              <a:alpha val="79000"/>
            </a:schemeClr>
          </a:solidFill>
          <a:ln w="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Freeform 11"/>
          <p:cNvSpPr/>
          <p:nvPr/>
        </p:nvSpPr>
        <p:spPr bwMode="auto">
          <a:xfrm>
            <a:off x="5055604" y="3578341"/>
            <a:ext cx="2250120" cy="241272"/>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75000"/>
              <a:alpha val="79000"/>
            </a:schemeClr>
          </a:solidFill>
          <a:ln w="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5" name="Freeform 12"/>
          <p:cNvSpPr/>
          <p:nvPr/>
        </p:nvSpPr>
        <p:spPr bwMode="auto">
          <a:xfrm>
            <a:off x="4633706" y="4340759"/>
            <a:ext cx="3103289" cy="241272"/>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75000"/>
              <a:alpha val="79000"/>
            </a:schemeClr>
          </a:solidFill>
          <a:ln w="5" cap="flat">
            <a:noFill/>
            <a:prstDash val="solid"/>
            <a:miter lim="800000"/>
          </a:ln>
        </p:spPr>
        <p:txBody>
          <a:bodyPr vert="horz" wrap="square" lIns="123149" tIns="61575" rIns="123149" bIns="6157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6" name="Freeform 9"/>
          <p:cNvSpPr/>
          <p:nvPr/>
        </p:nvSpPr>
        <p:spPr bwMode="auto">
          <a:xfrm>
            <a:off x="3982107" y="4582028"/>
            <a:ext cx="4275227" cy="926481"/>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4"/>
          </a:solidFill>
          <a:ln w="5" cap="flat">
            <a:noFill/>
            <a:prstDash val="solid"/>
            <a:miter lim="800000"/>
          </a:ln>
          <a:effectLst>
            <a:outerShdw blurRad="114300" dist="38100" dir="5400000" algn="t" rotWithShape="0">
              <a:prstClr val="black">
                <a:alpha val="23000"/>
              </a:prstClr>
            </a:outerShdw>
          </a:effectLst>
        </p:spPr>
        <p:txBody>
          <a:bodyPr vert="horz" wrap="square" lIns="123149" tIns="61575" rIns="123149" bIns="61575"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4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300"/>
                                        <p:tgtEl>
                                          <p:spTgt spid="4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3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300"/>
                                        <p:tgtEl>
                                          <p:spTgt spid="4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3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300"/>
                                        <p:tgtEl>
                                          <p:spTgt spid="4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300"/>
                                        <p:tgtEl>
                                          <p:spTgt spid="4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300"/>
                                        <p:tgtEl>
                                          <p:spTgt spid="40"/>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500"/>
                                        <p:tgtEl>
                                          <p:spTgt spid="24"/>
                                        </p:tgtEl>
                                      </p:cBhvr>
                                    </p:animEffect>
                                  </p:childTnLst>
                                </p:cTn>
                              </p:par>
                              <p:par>
                                <p:cTn id="36" presetID="22" presetClass="entr" presetSubtype="8"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22" presetClass="entr" presetSubtype="2"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t="27927" r="23069" b="21840"/>
          <a:stretch>
            <a:fillRect/>
          </a:stretch>
        </p:blipFill>
        <p:spPr>
          <a:xfrm>
            <a:off x="255976" y="1683876"/>
            <a:ext cx="5345192" cy="3490247"/>
          </a:xfrm>
          <a:prstGeom prst="rect">
            <a:avLst/>
          </a:prstGeom>
        </p:spPr>
      </p:pic>
      <p:sp>
        <p:nvSpPr>
          <p:cNvPr id="3" name="文本框 2"/>
          <p:cNvSpPr txBox="1"/>
          <p:nvPr/>
        </p:nvSpPr>
        <p:spPr>
          <a:xfrm>
            <a:off x="1473072" y="2845142"/>
            <a:ext cx="18644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PART 04</a:t>
            </a:r>
          </a:p>
        </p:txBody>
      </p:sp>
      <p:sp>
        <p:nvSpPr>
          <p:cNvPr id="4" name="文本框 3"/>
          <p:cNvSpPr txBox="1"/>
          <p:nvPr/>
        </p:nvSpPr>
        <p:spPr>
          <a:xfrm>
            <a:off x="6078815" y="2598003"/>
            <a:ext cx="4640113"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rPr>
              <a:t>工作不足之处</a:t>
            </a:r>
          </a:p>
        </p:txBody>
      </p:sp>
      <p:sp>
        <p:nvSpPr>
          <p:cNvPr id="5" name="矩形 4"/>
          <p:cNvSpPr/>
          <p:nvPr/>
        </p:nvSpPr>
        <p:spPr>
          <a:xfrm>
            <a:off x="6096000" y="3568417"/>
            <a:ext cx="52695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7" name="等腰三角形 16"/>
          <p:cNvSpPr/>
          <p:nvPr/>
        </p:nvSpPr>
        <p:spPr>
          <a:xfrm rot="7200000">
            <a:off x="10666075" y="3041517"/>
            <a:ext cx="488804" cy="4213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04</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原创设计师QQ598969553      _4"/>
          <p:cNvGrpSpPr/>
          <p:nvPr/>
        </p:nvGrpSpPr>
        <p:grpSpPr>
          <a:xfrm>
            <a:off x="2916246" y="2298307"/>
            <a:ext cx="4634268" cy="4077532"/>
            <a:chOff x="2187184" y="1723730"/>
            <a:chExt cx="3475701" cy="3058149"/>
          </a:xfrm>
        </p:grpSpPr>
        <p:grpSp>
          <p:nvGrpSpPr>
            <p:cNvPr id="19" name="Group 9"/>
            <p:cNvGrpSpPr/>
            <p:nvPr/>
          </p:nvGrpSpPr>
          <p:grpSpPr>
            <a:xfrm rot="213443">
              <a:off x="2187184" y="3362127"/>
              <a:ext cx="1677010" cy="1419752"/>
              <a:chOff x="2955668" y="2969079"/>
              <a:chExt cx="1677010" cy="1419752"/>
            </a:xfrm>
          </p:grpSpPr>
          <p:sp>
            <p:nvSpPr>
              <p:cNvPr id="23" name="Freeform 3"/>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endParaRPr>
              </a:p>
            </p:txBody>
          </p:sp>
          <p:sp>
            <p:nvSpPr>
              <p:cNvPr id="24" name="Round Same Side Corner Rectangle 4"/>
              <p:cNvSpPr/>
              <p:nvPr/>
            </p:nvSpPr>
            <p:spPr bwMode="auto">
              <a:xfrm rot="13500000">
                <a:off x="3568110" y="3071025"/>
                <a:ext cx="343555" cy="1568440"/>
              </a:xfrm>
              <a:prstGeom prst="round2SameRect">
                <a:avLst>
                  <a:gd name="adj1" fmla="val 16667"/>
                  <a:gd name="adj2" fmla="val 22024"/>
                </a:avLst>
              </a:prstGeom>
              <a:solidFill>
                <a:schemeClr val="tx1">
                  <a:lumMod val="65000"/>
                  <a:lumOff val="35000"/>
                </a:schemeClr>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endParaRPr>
              </a:p>
            </p:txBody>
          </p:sp>
        </p:grpSp>
        <p:grpSp>
          <p:nvGrpSpPr>
            <p:cNvPr id="20" name="Group 10"/>
            <p:cNvGrpSpPr/>
            <p:nvPr/>
          </p:nvGrpSpPr>
          <p:grpSpPr>
            <a:xfrm>
              <a:off x="3488641" y="1723730"/>
              <a:ext cx="2174244" cy="2174244"/>
              <a:chOff x="4220769" y="1605276"/>
              <a:chExt cx="1739904" cy="1739904"/>
            </a:xfrm>
          </p:grpSpPr>
          <p:sp>
            <p:nvSpPr>
              <p:cNvPr id="21" name="Donut 8"/>
              <p:cNvSpPr/>
              <p:nvPr/>
            </p:nvSpPr>
            <p:spPr>
              <a:xfrm>
                <a:off x="4338879" y="1723386"/>
                <a:ext cx="1503684" cy="1503684"/>
              </a:xfrm>
              <a:prstGeom prst="donut">
                <a:avLst>
                  <a:gd name="adj" fmla="val 7174"/>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Agency FB" panose="020B0503020202020204" pitchFamily="34" charset="0"/>
                  <a:ea typeface="微软雅黑" panose="020B0503020204020204" charset="-122"/>
                  <a:cs typeface="+mn-cs"/>
                </a:endParaRPr>
              </a:p>
            </p:txBody>
          </p:sp>
          <p:sp>
            <p:nvSpPr>
              <p:cNvPr id="22" name="Donut 7"/>
              <p:cNvSpPr/>
              <p:nvPr/>
            </p:nvSpPr>
            <p:spPr>
              <a:xfrm>
                <a:off x="4220769" y="1605276"/>
                <a:ext cx="1739904" cy="1739904"/>
              </a:xfrm>
              <a:prstGeom prst="donut">
                <a:avLst>
                  <a:gd name="adj" fmla="val 9286"/>
                </a:avLst>
              </a:prstGeom>
              <a:gradFill>
                <a:gsLst>
                  <a:gs pos="0">
                    <a:schemeClr val="bg2">
                      <a:lumMod val="75000"/>
                    </a:schemeClr>
                  </a:gs>
                  <a:gs pos="50000">
                    <a:schemeClr val="bg2">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Agency FB" panose="020B0503020202020204" pitchFamily="34" charset="0"/>
                  <a:ea typeface="微软雅黑" panose="020B0503020204020204" charset="-122"/>
                  <a:cs typeface="+mn-cs"/>
                </a:endParaRPr>
              </a:p>
            </p:txBody>
          </p:sp>
        </p:grpSp>
      </p:grpSp>
      <p:grpSp>
        <p:nvGrpSpPr>
          <p:cNvPr id="25" name="原创设计师QQ598969553      _5"/>
          <p:cNvGrpSpPr/>
          <p:nvPr/>
        </p:nvGrpSpPr>
        <p:grpSpPr>
          <a:xfrm>
            <a:off x="5235272" y="5006140"/>
            <a:ext cx="970856" cy="970853"/>
            <a:chOff x="3926454" y="3754605"/>
            <a:chExt cx="728142" cy="728140"/>
          </a:xfrm>
        </p:grpSpPr>
        <p:sp>
          <p:nvSpPr>
            <p:cNvPr id="26" name="Oval 14"/>
            <p:cNvSpPr/>
            <p:nvPr/>
          </p:nvSpPr>
          <p:spPr>
            <a:xfrm rot="20300499">
              <a:off x="3926454" y="3754605"/>
              <a:ext cx="728142" cy="728140"/>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170"/>
            <p:cNvSpPr>
              <a:spLocks noEditPoints="1"/>
            </p:cNvSpPr>
            <p:nvPr/>
          </p:nvSpPr>
          <p:spPr bwMode="auto">
            <a:xfrm>
              <a:off x="4134391" y="3986705"/>
              <a:ext cx="312266" cy="26394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8" name="原创设计师QQ598969553      _6"/>
          <p:cNvGrpSpPr/>
          <p:nvPr/>
        </p:nvGrpSpPr>
        <p:grpSpPr>
          <a:xfrm>
            <a:off x="7032756" y="2167372"/>
            <a:ext cx="970856" cy="970853"/>
            <a:chOff x="5274567" y="1625529"/>
            <a:chExt cx="728142" cy="728140"/>
          </a:xfrm>
        </p:grpSpPr>
        <p:sp>
          <p:nvSpPr>
            <p:cNvPr id="29" name="Oval 12"/>
            <p:cNvSpPr/>
            <p:nvPr/>
          </p:nvSpPr>
          <p:spPr>
            <a:xfrm rot="20300499">
              <a:off x="5274567" y="1625529"/>
              <a:ext cx="728142" cy="728140"/>
            </a:xfrm>
            <a:prstGeom prst="ellips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173"/>
            <p:cNvSpPr>
              <a:spLocks noEditPoints="1"/>
            </p:cNvSpPr>
            <p:nvPr/>
          </p:nvSpPr>
          <p:spPr bwMode="auto">
            <a:xfrm>
              <a:off x="5482504" y="1832846"/>
              <a:ext cx="312266" cy="313506"/>
            </a:xfrm>
            <a:custGeom>
              <a:avLst/>
              <a:gdLst/>
              <a:ahLst/>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1" name="原创设计师QQ598969553      _7"/>
          <p:cNvGrpSpPr/>
          <p:nvPr/>
        </p:nvGrpSpPr>
        <p:grpSpPr>
          <a:xfrm>
            <a:off x="7165257" y="4239731"/>
            <a:ext cx="970856" cy="970853"/>
            <a:chOff x="5373943" y="3179798"/>
            <a:chExt cx="728142" cy="728140"/>
          </a:xfrm>
        </p:grpSpPr>
        <p:sp>
          <p:nvSpPr>
            <p:cNvPr id="32" name="Oval 13"/>
            <p:cNvSpPr/>
            <p:nvPr/>
          </p:nvSpPr>
          <p:spPr>
            <a:xfrm rot="20300499">
              <a:off x="5373943" y="3179798"/>
              <a:ext cx="728142" cy="728140"/>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182"/>
            <p:cNvSpPr>
              <a:spLocks noEditPoints="1"/>
            </p:cNvSpPr>
            <p:nvPr/>
          </p:nvSpPr>
          <p:spPr bwMode="auto">
            <a:xfrm>
              <a:off x="5581880" y="3387734"/>
              <a:ext cx="312266" cy="312266"/>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4" name="原创设计师QQ598969553      _8"/>
          <p:cNvGrpSpPr/>
          <p:nvPr/>
        </p:nvGrpSpPr>
        <p:grpSpPr>
          <a:xfrm>
            <a:off x="5020881" y="1652994"/>
            <a:ext cx="970856" cy="970853"/>
            <a:chOff x="3765661" y="1239745"/>
            <a:chExt cx="728142" cy="728140"/>
          </a:xfrm>
        </p:grpSpPr>
        <p:sp>
          <p:nvSpPr>
            <p:cNvPr id="35" name="Oval 11"/>
            <p:cNvSpPr/>
            <p:nvPr/>
          </p:nvSpPr>
          <p:spPr>
            <a:xfrm rot="20300499">
              <a:off x="3765661" y="1239745"/>
              <a:ext cx="728142" cy="728140"/>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221"/>
            <p:cNvSpPr>
              <a:spLocks noEditPoints="1"/>
            </p:cNvSpPr>
            <p:nvPr/>
          </p:nvSpPr>
          <p:spPr bwMode="auto">
            <a:xfrm>
              <a:off x="4012631" y="1447681"/>
              <a:ext cx="234200" cy="312266"/>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7" name="原创设计师QQ598969553      _9"/>
          <p:cNvGrpSpPr/>
          <p:nvPr/>
        </p:nvGrpSpPr>
        <p:grpSpPr>
          <a:xfrm>
            <a:off x="3909975" y="3407448"/>
            <a:ext cx="970856" cy="970853"/>
            <a:chOff x="2932481" y="2555586"/>
            <a:chExt cx="728142" cy="728140"/>
          </a:xfrm>
        </p:grpSpPr>
        <p:sp>
          <p:nvSpPr>
            <p:cNvPr id="38" name="Oval 15"/>
            <p:cNvSpPr/>
            <p:nvPr/>
          </p:nvSpPr>
          <p:spPr>
            <a:xfrm rot="20300499">
              <a:off x="2932481" y="2555586"/>
              <a:ext cx="728142" cy="728140"/>
            </a:xfrm>
            <a:prstGeom prst="ellipse">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86"/>
            <p:cNvSpPr>
              <a:spLocks noEditPoints="1"/>
            </p:cNvSpPr>
            <p:nvPr/>
          </p:nvSpPr>
          <p:spPr bwMode="auto">
            <a:xfrm>
              <a:off x="3136701" y="2819903"/>
              <a:ext cx="319702" cy="199504"/>
            </a:xfrm>
            <a:custGeom>
              <a:avLst/>
              <a:gdLst/>
              <a:ahLst/>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0" name="原创设计师QQ598969553      _10"/>
          <p:cNvSpPr txBox="1"/>
          <p:nvPr/>
        </p:nvSpPr>
        <p:spPr>
          <a:xfrm flipH="1">
            <a:off x="725530" y="3561433"/>
            <a:ext cx="3044476" cy="890693"/>
          </a:xfrm>
          <a:prstGeom prst="rect">
            <a:avLst/>
          </a:prstGeom>
          <a:noFill/>
        </p:spPr>
        <p:txBody>
          <a:bodyPr wrap="square" lIns="0" tIns="0" rIns="0" bIns="0" rtlCol="0">
            <a:spAutoFit/>
          </a:bodyPr>
          <a:lstStyle/>
          <a:p>
            <a:pPr marL="0" marR="0" lvl="0" indent="0" algn="r" defTabSz="137541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a:t>
            </a:r>
            <a:br>
              <a:rPr kumimoji="0" lang="en-US" altLang="zh-CN" sz="1600" b="0" i="0" u="none" strike="noStrike" kern="1200" cap="none" spc="0" normalizeH="0" baseline="0" noProof="0" dirty="0">
                <a:ln>
                  <a:noFill/>
                </a:ln>
                <a:solidFill>
                  <a:srgbClr val="E9462F"/>
                </a:solidFill>
                <a:effectLst/>
                <a:uLnTx/>
                <a:uFillTx/>
                <a:latin typeface="微软雅黑" panose="020B0503020204020204" charset="-122"/>
                <a:ea typeface="微软雅黑" panose="020B0503020204020204" charset="-122"/>
                <a:cs typeface="+mn-cs"/>
              </a:rPr>
            </a:b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33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1" name="原创设计师QQ598969553      _11"/>
          <p:cNvSpPr txBox="1"/>
          <p:nvPr/>
        </p:nvSpPr>
        <p:spPr>
          <a:xfrm flipH="1">
            <a:off x="5069824" y="3172423"/>
            <a:ext cx="2133600" cy="1107996"/>
          </a:xfrm>
          <a:prstGeom prst="rect">
            <a:avLst/>
          </a:prstGeom>
          <a:noFill/>
        </p:spPr>
        <p:txBody>
          <a:bodyPr wrap="square" lIns="0" tIns="0" rIns="0" bIns="0" rtlCol="0">
            <a:spAutoFit/>
          </a:bodyP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不足</a:t>
            </a:r>
            <a:endParaRPr kumimoji="0" lang="en-US" altLang="zh-CN" sz="3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endParaRPr>
          </a:p>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之处</a:t>
            </a:r>
            <a:endParaRPr kumimoji="0" lang="en-US" sz="3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endParaRPr>
          </a:p>
        </p:txBody>
      </p:sp>
      <p:sp>
        <p:nvSpPr>
          <p:cNvPr id="42" name="原创设计师QQ598969553      _12"/>
          <p:cNvSpPr txBox="1"/>
          <p:nvPr/>
        </p:nvSpPr>
        <p:spPr>
          <a:xfrm flipH="1">
            <a:off x="1864399" y="1665832"/>
            <a:ext cx="3044475" cy="890693"/>
          </a:xfrm>
          <a:prstGeom prst="rect">
            <a:avLst/>
          </a:prstGeom>
          <a:noFill/>
        </p:spPr>
        <p:txBody>
          <a:bodyPr wrap="square" lIns="0" tIns="0" rIns="0" bIns="0" rtlCol="0">
            <a:spAutoFit/>
          </a:bodyPr>
          <a:lstStyle/>
          <a:p>
            <a:pPr marL="0" marR="0" lvl="0" indent="0" algn="r" defTabSz="137541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a:t>
            </a:r>
            <a:br>
              <a:rPr kumimoji="0" lang="en-US" sz="1600" b="0" i="0" u="none" strike="noStrike" kern="1200" cap="none" spc="0" normalizeH="0" baseline="0" noProof="0" dirty="0">
                <a:ln>
                  <a:noFill/>
                </a:ln>
                <a:solidFill>
                  <a:srgbClr val="E9462F"/>
                </a:solidFill>
                <a:effectLst/>
                <a:uLnTx/>
                <a:uFillTx/>
                <a:latin typeface="微软雅黑" panose="020B0503020204020204" charset="-122"/>
                <a:ea typeface="微软雅黑" panose="020B0503020204020204" charset="-122"/>
                <a:cs typeface="+mn-cs"/>
              </a:rPr>
            </a:b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sz="133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3" name="原创设计师QQ598969553      _13"/>
          <p:cNvSpPr txBox="1"/>
          <p:nvPr/>
        </p:nvSpPr>
        <p:spPr>
          <a:xfrm flipH="1">
            <a:off x="8067927" y="1565718"/>
            <a:ext cx="3091813" cy="890693"/>
          </a:xfrm>
          <a:prstGeom prst="rect">
            <a:avLst/>
          </a:prstGeom>
          <a:noFill/>
        </p:spPr>
        <p:txBody>
          <a:bodyPr wrap="square" lIns="0" tIns="0" rIns="0" bIns="0" rtlCol="0">
            <a:spAutoFit/>
          </a:bodyPr>
          <a:lstStyle/>
          <a:p>
            <a:pPr marL="0" marR="0" lvl="0" indent="0" algn="l" defTabSz="137541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a:t>
            </a:r>
            <a:br>
              <a:rPr kumimoji="0" lang="en-US" altLang="zh-CN" sz="1600" b="0" i="0" u="none" strike="noStrike" kern="1200" cap="none" spc="0" normalizeH="0" baseline="0" noProof="0" dirty="0">
                <a:ln>
                  <a:noFill/>
                </a:ln>
                <a:solidFill>
                  <a:srgbClr val="E9462F"/>
                </a:solidFill>
                <a:effectLst/>
                <a:uLnTx/>
                <a:uFillTx/>
                <a:latin typeface="微软雅黑" panose="020B0503020204020204" charset="-122"/>
                <a:ea typeface="微软雅黑" panose="020B0503020204020204" charset="-122"/>
                <a:cs typeface="+mn-cs"/>
              </a:rPr>
            </a:b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33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4" name="原创设计师QQ598969553      _14"/>
          <p:cNvSpPr txBox="1"/>
          <p:nvPr/>
        </p:nvSpPr>
        <p:spPr>
          <a:xfrm flipH="1">
            <a:off x="8248391" y="3945007"/>
            <a:ext cx="2948387" cy="890693"/>
          </a:xfrm>
          <a:prstGeom prst="rect">
            <a:avLst/>
          </a:prstGeom>
          <a:noFill/>
        </p:spPr>
        <p:txBody>
          <a:bodyPr wrap="square" lIns="0" tIns="0" rIns="0" bIns="0" rtlCol="0">
            <a:spAutoFit/>
          </a:bodyPr>
          <a:lstStyle/>
          <a:p>
            <a:pPr marL="0" marR="0" lvl="0" indent="0" algn="l" defTabSz="137541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a:t>
            </a:r>
            <a:br>
              <a:rPr kumimoji="0" lang="en-US" altLang="zh-CN" sz="1600" b="0" i="0" u="none" strike="noStrike" kern="1200" cap="none" spc="0" normalizeH="0" baseline="0" noProof="0" dirty="0">
                <a:ln>
                  <a:noFill/>
                </a:ln>
                <a:solidFill>
                  <a:srgbClr val="E9462F"/>
                </a:solidFill>
                <a:effectLst/>
                <a:uLnTx/>
                <a:uFillTx/>
                <a:latin typeface="微软雅黑" panose="020B0503020204020204" charset="-122"/>
                <a:ea typeface="微软雅黑" panose="020B0503020204020204" charset="-122"/>
                <a:cs typeface="+mn-cs"/>
              </a:rPr>
            </a:b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33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5" name="原创设计师QQ598969553      _15"/>
          <p:cNvSpPr txBox="1"/>
          <p:nvPr/>
        </p:nvSpPr>
        <p:spPr>
          <a:xfrm flipH="1">
            <a:off x="6356587" y="5366891"/>
            <a:ext cx="3257247" cy="890693"/>
          </a:xfrm>
          <a:prstGeom prst="rect">
            <a:avLst/>
          </a:prstGeom>
          <a:noFill/>
        </p:spPr>
        <p:txBody>
          <a:bodyPr wrap="square" lIns="0" tIns="0" rIns="0" bIns="0" rtlCol="0">
            <a:spAutoFit/>
          </a:bodyPr>
          <a:lstStyle/>
          <a:p>
            <a:pPr marL="0" marR="0" lvl="0" indent="0" algn="l" defTabSz="137541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a:t>
            </a:r>
            <a:br>
              <a:rPr kumimoji="0" lang="en-US" altLang="zh-CN" sz="1600" b="0" i="0" u="none" strike="noStrike" kern="1200" cap="none" spc="0" normalizeH="0" baseline="0" noProof="0" dirty="0">
                <a:ln>
                  <a:noFill/>
                </a:ln>
                <a:solidFill>
                  <a:srgbClr val="E9462F"/>
                </a:solidFill>
                <a:effectLst/>
                <a:uLnTx/>
                <a:uFillTx/>
                <a:latin typeface="微软雅黑" panose="020B0503020204020204" charset="-122"/>
                <a:ea typeface="微软雅黑" panose="020B0503020204020204" charset="-122"/>
                <a:cs typeface="+mn-cs"/>
              </a:rPr>
            </a:b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33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2" presetClass="entr" presetSubtype="8" accel="50000" decel="5000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2" presetClass="entr" presetSubtype="2" accel="50000" decel="5000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1+#ppt_w/2"/>
                                          </p:val>
                                        </p:tav>
                                        <p:tav tm="100000">
                                          <p:val>
                                            <p:strVal val="#ppt_x"/>
                                          </p:val>
                                        </p:tav>
                                      </p:tavLst>
                                    </p:anim>
                                    <p:anim calcmode="lin" valueType="num">
                                      <p:cBhvr additive="base">
                                        <p:cTn id="55" dur="500" fill="hold"/>
                                        <p:tgtEl>
                                          <p:spTgt spid="44"/>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1+#ppt_w/2"/>
                                          </p:val>
                                        </p:tav>
                                        <p:tav tm="100000">
                                          <p:val>
                                            <p:strVal val="#ppt_x"/>
                                          </p:val>
                                        </p:tav>
                                      </p:tavLst>
                                    </p:anim>
                                    <p:anim calcmode="lin" valueType="num">
                                      <p:cBhvr additive="base">
                                        <p:cTn id="6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04</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49a969bd-93d0-4994-b41f-6983f7f72bf9"/>
          <p:cNvGrpSpPr>
            <a:grpSpLocks noChangeAspect="1"/>
          </p:cNvGrpSpPr>
          <p:nvPr/>
        </p:nvGrpSpPr>
        <p:grpSpPr>
          <a:xfrm>
            <a:off x="1021237" y="2004816"/>
            <a:ext cx="10149526" cy="3588271"/>
            <a:chOff x="921520" y="1938739"/>
            <a:chExt cx="10809807" cy="3821708"/>
          </a:xfrm>
        </p:grpSpPr>
        <p:grpSp>
          <p:nvGrpSpPr>
            <p:cNvPr id="19" name="组合 18"/>
            <p:cNvGrpSpPr/>
            <p:nvPr/>
          </p:nvGrpSpPr>
          <p:grpSpPr>
            <a:xfrm>
              <a:off x="6600056" y="1938739"/>
              <a:ext cx="5131271" cy="3821708"/>
              <a:chOff x="4925169" y="1938739"/>
              <a:chExt cx="5131271" cy="3821708"/>
            </a:xfrm>
          </p:grpSpPr>
          <p:sp>
            <p:nvSpPr>
              <p:cNvPr id="35" name="椭圆 34"/>
              <p:cNvSpPr/>
              <p:nvPr/>
            </p:nvSpPr>
            <p:spPr>
              <a:xfrm>
                <a:off x="4925169" y="3334442"/>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36" name="组合 35"/>
              <p:cNvGrpSpPr/>
              <p:nvPr/>
            </p:nvGrpSpPr>
            <p:grpSpPr>
              <a:xfrm>
                <a:off x="6285166" y="1938739"/>
                <a:ext cx="3771274" cy="775640"/>
                <a:chOff x="5427447" y="2153465"/>
                <a:chExt cx="3771274" cy="775640"/>
              </a:xfrm>
            </p:grpSpPr>
            <p:sp>
              <p:nvSpPr>
                <p:cNvPr id="47" name="矩形: 圆角 14"/>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48" name="椭圆 47"/>
                <p:cNvSpPr/>
                <p:nvPr/>
              </p:nvSpPr>
              <p:spPr>
                <a:xfrm>
                  <a:off x="5427447" y="2405737"/>
                  <a:ext cx="155194" cy="15519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37" name="组合 36"/>
              <p:cNvGrpSpPr/>
              <p:nvPr/>
            </p:nvGrpSpPr>
            <p:grpSpPr>
              <a:xfrm>
                <a:off x="6285166" y="3461773"/>
                <a:ext cx="3771274" cy="775640"/>
                <a:chOff x="5427447" y="2153465"/>
                <a:chExt cx="3771274" cy="775640"/>
              </a:xfrm>
            </p:grpSpPr>
            <p:sp>
              <p:nvSpPr>
                <p:cNvPr id="45" name="矩形: 圆角 28"/>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46" name="椭圆 45"/>
                <p:cNvSpPr/>
                <p:nvPr/>
              </p:nvSpPr>
              <p:spPr>
                <a:xfrm>
                  <a:off x="5427447" y="2405737"/>
                  <a:ext cx="155194" cy="15519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38" name="组合 37"/>
              <p:cNvGrpSpPr/>
              <p:nvPr/>
            </p:nvGrpSpPr>
            <p:grpSpPr>
              <a:xfrm>
                <a:off x="6285166" y="4984807"/>
                <a:ext cx="3771274" cy="775640"/>
                <a:chOff x="5427447" y="2153465"/>
                <a:chExt cx="3771274" cy="775640"/>
              </a:xfrm>
            </p:grpSpPr>
            <p:sp>
              <p:nvSpPr>
                <p:cNvPr id="43" name="矩形: 圆角 32"/>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44" name="椭圆 43"/>
                <p:cNvSpPr/>
                <p:nvPr/>
              </p:nvSpPr>
              <p:spPr>
                <a:xfrm>
                  <a:off x="5427447" y="2405737"/>
                  <a:ext cx="155194" cy="15519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cxnSp>
            <p:nvCxnSpPr>
              <p:cNvPr id="39" name="连接符: 肘形 36"/>
              <p:cNvCxnSpPr>
                <a:stCxn id="48" idx="2"/>
                <a:endCxn id="35" idx="6"/>
              </p:cNvCxnSpPr>
              <p:nvPr/>
            </p:nvCxnSpPr>
            <p:spPr>
              <a:xfrm rot="10800000" flipV="1">
                <a:off x="5839570" y="2268608"/>
                <a:ext cx="445597" cy="152303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5" idx="6"/>
                <a:endCxn id="46" idx="2"/>
              </p:cNvCxnSpPr>
              <p:nvPr/>
            </p:nvCxnSpPr>
            <p:spPr>
              <a:xfrm>
                <a:off x="5839569" y="3791642"/>
                <a:ext cx="44559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连接符: 肘形 46"/>
              <p:cNvCxnSpPr>
                <a:stCxn id="44" idx="2"/>
                <a:endCxn id="35" idx="6"/>
              </p:cNvCxnSpPr>
              <p:nvPr/>
            </p:nvCxnSpPr>
            <p:spPr>
              <a:xfrm rot="10800000">
                <a:off x="5839570" y="3791642"/>
                <a:ext cx="445597" cy="152303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任意多边形: 形状 53"/>
              <p:cNvSpPr>
                <a:spLocks noEditPoints="1"/>
              </p:cNvSpPr>
              <p:nvPr/>
            </p:nvSpPr>
            <p:spPr bwMode="auto">
              <a:xfrm>
                <a:off x="5161226" y="3590092"/>
                <a:ext cx="442285" cy="4031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grpSp>
        <p:grpSp>
          <p:nvGrpSpPr>
            <p:cNvPr id="20" name="组合 19"/>
            <p:cNvGrpSpPr/>
            <p:nvPr/>
          </p:nvGrpSpPr>
          <p:grpSpPr>
            <a:xfrm flipH="1">
              <a:off x="921520" y="1938739"/>
              <a:ext cx="5131271" cy="3821708"/>
              <a:chOff x="4925169" y="1938739"/>
              <a:chExt cx="5131271" cy="3821708"/>
            </a:xfrm>
          </p:grpSpPr>
          <p:sp>
            <p:nvSpPr>
              <p:cNvPr id="21" name="椭圆 20"/>
              <p:cNvSpPr/>
              <p:nvPr/>
            </p:nvSpPr>
            <p:spPr>
              <a:xfrm>
                <a:off x="4925169" y="3334442"/>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22" name="组合 21"/>
              <p:cNvGrpSpPr/>
              <p:nvPr/>
            </p:nvGrpSpPr>
            <p:grpSpPr>
              <a:xfrm>
                <a:off x="6285166" y="1938739"/>
                <a:ext cx="3771274" cy="775640"/>
                <a:chOff x="5427447" y="2153465"/>
                <a:chExt cx="3771274" cy="775640"/>
              </a:xfrm>
            </p:grpSpPr>
            <p:sp>
              <p:nvSpPr>
                <p:cNvPr id="33" name="矩形: 圆角 81"/>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34" name="椭圆 33"/>
                <p:cNvSpPr/>
                <p:nvPr/>
              </p:nvSpPr>
              <p:spPr>
                <a:xfrm>
                  <a:off x="5427447" y="2405737"/>
                  <a:ext cx="155194" cy="15519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23" name="组合 22"/>
              <p:cNvGrpSpPr/>
              <p:nvPr/>
            </p:nvGrpSpPr>
            <p:grpSpPr>
              <a:xfrm>
                <a:off x="6285166" y="3461773"/>
                <a:ext cx="3771274" cy="775640"/>
                <a:chOff x="5427447" y="2153465"/>
                <a:chExt cx="3771274" cy="775640"/>
              </a:xfrm>
            </p:grpSpPr>
            <p:sp>
              <p:nvSpPr>
                <p:cNvPr id="31" name="矩形: 圆角 78"/>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32" name="椭圆 31"/>
                <p:cNvSpPr/>
                <p:nvPr/>
              </p:nvSpPr>
              <p:spPr>
                <a:xfrm>
                  <a:off x="5427447" y="2405737"/>
                  <a:ext cx="155194" cy="15519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24" name="组合 23"/>
              <p:cNvGrpSpPr/>
              <p:nvPr/>
            </p:nvGrpSpPr>
            <p:grpSpPr>
              <a:xfrm>
                <a:off x="6285166" y="4984807"/>
                <a:ext cx="3771274" cy="775640"/>
                <a:chOff x="5427447" y="2153465"/>
                <a:chExt cx="3771274" cy="775640"/>
              </a:xfrm>
            </p:grpSpPr>
            <p:sp>
              <p:nvSpPr>
                <p:cNvPr id="29" name="矩形: 圆角 75"/>
                <p:cNvSpPr/>
                <p:nvPr/>
              </p:nvSpPr>
              <p:spPr>
                <a:xfrm flipH="1">
                  <a:off x="5519936" y="2153465"/>
                  <a:ext cx="3678785" cy="775640"/>
                </a:xfrm>
                <a:prstGeom prst="rect">
                  <a:avLst/>
                </a:prstGeom>
                <a:solidFill>
                  <a:schemeClr val="bg1"/>
                </a:solidFill>
                <a:ln w="12700">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marR="0" lvl="0" indent="-225425"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30" name="椭圆 29"/>
                <p:cNvSpPr/>
                <p:nvPr/>
              </p:nvSpPr>
              <p:spPr>
                <a:xfrm>
                  <a:off x="5427447" y="2405737"/>
                  <a:ext cx="155194" cy="15519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cxnSp>
            <p:nvCxnSpPr>
              <p:cNvPr id="25" name="连接符: 肘形 71"/>
              <p:cNvCxnSpPr>
                <a:stCxn id="34" idx="2"/>
                <a:endCxn id="21" idx="6"/>
              </p:cNvCxnSpPr>
              <p:nvPr/>
            </p:nvCxnSpPr>
            <p:spPr>
              <a:xfrm rot="10800000" flipV="1">
                <a:off x="5839570" y="2268608"/>
                <a:ext cx="445597" cy="152303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1" idx="6"/>
                <a:endCxn id="32" idx="2"/>
              </p:cNvCxnSpPr>
              <p:nvPr/>
            </p:nvCxnSpPr>
            <p:spPr>
              <a:xfrm>
                <a:off x="5839569" y="3791642"/>
                <a:ext cx="44559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连接符: 肘形 73"/>
              <p:cNvCxnSpPr>
                <a:stCxn id="30" idx="2"/>
                <a:endCxn id="21" idx="6"/>
              </p:cNvCxnSpPr>
              <p:nvPr/>
            </p:nvCxnSpPr>
            <p:spPr>
              <a:xfrm rot="10800000">
                <a:off x="5839570" y="3791642"/>
                <a:ext cx="445597" cy="152303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形状 74"/>
              <p:cNvSpPr>
                <a:spLocks noEditPoints="1"/>
              </p:cNvSpPr>
              <p:nvPr/>
            </p:nvSpPr>
            <p:spPr bwMode="auto">
              <a:xfrm>
                <a:off x="5161226" y="3590092"/>
                <a:ext cx="442285" cy="4031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grpSp>
      </p:grpSp>
      <p:sp>
        <p:nvSpPr>
          <p:cNvPr id="49" name="矩形 48"/>
          <p:cNvSpPr/>
          <p:nvPr/>
        </p:nvSpPr>
        <p:spPr>
          <a:xfrm>
            <a:off x="1122836" y="2075699"/>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
        <p:nvSpPr>
          <p:cNvPr id="50" name="矩形 49"/>
          <p:cNvSpPr/>
          <p:nvPr/>
        </p:nvSpPr>
        <p:spPr>
          <a:xfrm>
            <a:off x="1122836" y="3484664"/>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
        <p:nvSpPr>
          <p:cNvPr id="51" name="矩形 50"/>
          <p:cNvSpPr/>
          <p:nvPr/>
        </p:nvSpPr>
        <p:spPr>
          <a:xfrm>
            <a:off x="1122836" y="4924257"/>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
        <p:nvSpPr>
          <p:cNvPr id="52" name="矩形 51"/>
          <p:cNvSpPr/>
          <p:nvPr/>
        </p:nvSpPr>
        <p:spPr>
          <a:xfrm>
            <a:off x="7910665" y="2075699"/>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
        <p:nvSpPr>
          <p:cNvPr id="53" name="矩形 52"/>
          <p:cNvSpPr/>
          <p:nvPr/>
        </p:nvSpPr>
        <p:spPr>
          <a:xfrm>
            <a:off x="7910665" y="3484664"/>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
        <p:nvSpPr>
          <p:cNvPr id="54" name="矩形 53"/>
          <p:cNvSpPr/>
          <p:nvPr/>
        </p:nvSpPr>
        <p:spPr>
          <a:xfrm>
            <a:off x="7910665" y="4924257"/>
            <a:ext cx="310626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041</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78338582-8f7b-4e32-83e1-e9fc1ce29c43"/>
          <p:cNvGrpSpPr>
            <a:grpSpLocks noChangeAspect="1"/>
          </p:cNvGrpSpPr>
          <p:nvPr/>
        </p:nvGrpSpPr>
        <p:grpSpPr>
          <a:xfrm>
            <a:off x="899318" y="2034310"/>
            <a:ext cx="10404000" cy="3386248"/>
            <a:chOff x="899318" y="1288638"/>
            <a:chExt cx="10404000" cy="3386248"/>
          </a:xfrm>
        </p:grpSpPr>
        <p:sp>
          <p:nvSpPr>
            <p:cNvPr id="19" name="矩形: 圆角 29"/>
            <p:cNvSpPr/>
            <p:nvPr/>
          </p:nvSpPr>
          <p:spPr>
            <a:xfrm>
              <a:off x="899318" y="4365104"/>
              <a:ext cx="10404000" cy="133390"/>
            </a:xfrm>
            <a:prstGeom prst="roundRect">
              <a:avLst>
                <a:gd name="adj" fmla="val 50000"/>
              </a:avLst>
            </a:prstGeom>
            <a:solidFill>
              <a:schemeClr val="accent1"/>
            </a:solidFill>
            <a:ln w="25400" cap="flat" cmpd="sng">
              <a:noFill/>
              <a:prstDash val="solid"/>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1681126" y="1288638"/>
              <a:ext cx="8817768" cy="3386248"/>
              <a:chOff x="1919536" y="1288638"/>
              <a:chExt cx="8817768" cy="3386248"/>
            </a:xfrm>
          </p:grpSpPr>
          <p:grpSp>
            <p:nvGrpSpPr>
              <p:cNvPr id="21" name="组合 20"/>
              <p:cNvGrpSpPr/>
              <p:nvPr/>
            </p:nvGrpSpPr>
            <p:grpSpPr>
              <a:xfrm>
                <a:off x="1919536" y="1288638"/>
                <a:ext cx="1905000" cy="2763925"/>
                <a:chOff x="1556810" y="2192729"/>
                <a:chExt cx="1905000" cy="2763925"/>
              </a:xfrm>
            </p:grpSpPr>
            <p:grpSp>
              <p:nvGrpSpPr>
                <p:cNvPr id="41" name="组合 40"/>
                <p:cNvGrpSpPr/>
                <p:nvPr/>
              </p:nvGrpSpPr>
              <p:grpSpPr>
                <a:xfrm>
                  <a:off x="1556810" y="2192729"/>
                  <a:ext cx="1905000" cy="2657576"/>
                  <a:chOff x="5869897" y="4739417"/>
                  <a:chExt cx="3809999" cy="5315151"/>
                </a:xfrm>
              </p:grpSpPr>
              <p:sp>
                <p:nvSpPr>
                  <p:cNvPr id="43" name="矩形: 圆角 4"/>
                  <p:cNvSpPr/>
                  <p:nvPr/>
                </p:nvSpPr>
                <p:spPr>
                  <a:xfrm>
                    <a:off x="5869897" y="4739417"/>
                    <a:ext cx="3809999" cy="5315151"/>
                  </a:xfrm>
                  <a:prstGeom prst="roundRect">
                    <a:avLst>
                      <a:gd name="adj" fmla="val 3932"/>
                    </a:avLst>
                  </a:prstGeom>
                  <a:solidFill>
                    <a:schemeClr val="accent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任意多边形: 形状 5"/>
                  <p:cNvSpPr/>
                  <p:nvPr/>
                </p:nvSpPr>
                <p:spPr bwMode="auto">
                  <a:xfrm>
                    <a:off x="7338981" y="6457999"/>
                    <a:ext cx="979112" cy="979368"/>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42" name="等腰三角形 41"/>
                <p:cNvSpPr/>
                <p:nvPr/>
              </p:nvSpPr>
              <p:spPr>
                <a:xfrm rot="10800000">
                  <a:off x="2339175" y="4668622"/>
                  <a:ext cx="334117" cy="288032"/>
                </a:xfrm>
                <a:prstGeom prst="triangle">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22" name="组合 21"/>
              <p:cNvGrpSpPr/>
              <p:nvPr/>
            </p:nvGrpSpPr>
            <p:grpSpPr>
              <a:xfrm>
                <a:off x="4223792" y="1288638"/>
                <a:ext cx="1905000" cy="2763925"/>
                <a:chOff x="1556810" y="2192729"/>
                <a:chExt cx="1905000" cy="2763925"/>
              </a:xfrm>
            </p:grpSpPr>
            <p:grpSp>
              <p:nvGrpSpPr>
                <p:cNvPr id="37" name="组合 36"/>
                <p:cNvGrpSpPr/>
                <p:nvPr/>
              </p:nvGrpSpPr>
              <p:grpSpPr>
                <a:xfrm>
                  <a:off x="1556810" y="2192729"/>
                  <a:ext cx="1905000" cy="2657576"/>
                  <a:chOff x="5869897" y="4739417"/>
                  <a:chExt cx="3809999" cy="5315151"/>
                </a:xfrm>
              </p:grpSpPr>
              <p:sp>
                <p:nvSpPr>
                  <p:cNvPr id="39" name="矩形: 圆角 11"/>
                  <p:cNvSpPr/>
                  <p:nvPr/>
                </p:nvSpPr>
                <p:spPr>
                  <a:xfrm>
                    <a:off x="5869897" y="4739417"/>
                    <a:ext cx="3809999" cy="5315151"/>
                  </a:xfrm>
                  <a:prstGeom prst="roundRect">
                    <a:avLst>
                      <a:gd name="adj" fmla="val 3932"/>
                    </a:avLst>
                  </a:prstGeom>
                  <a:solidFill>
                    <a:schemeClr val="accent2"/>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0" name="任意多边形: 形状 12"/>
                  <p:cNvSpPr/>
                  <p:nvPr/>
                </p:nvSpPr>
                <p:spPr bwMode="auto">
                  <a:xfrm>
                    <a:off x="7338981" y="6457999"/>
                    <a:ext cx="979112" cy="979368"/>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38" name="等腰三角形 37"/>
                <p:cNvSpPr/>
                <p:nvPr/>
              </p:nvSpPr>
              <p:spPr>
                <a:xfrm rot="10800000">
                  <a:off x="2339175" y="4668622"/>
                  <a:ext cx="334117"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3" name="组合 22"/>
              <p:cNvGrpSpPr/>
              <p:nvPr/>
            </p:nvGrpSpPr>
            <p:grpSpPr>
              <a:xfrm>
                <a:off x="6528048" y="1288638"/>
                <a:ext cx="1905000" cy="2763925"/>
                <a:chOff x="1556810" y="2192729"/>
                <a:chExt cx="1905000" cy="2763925"/>
              </a:xfrm>
            </p:grpSpPr>
            <p:grpSp>
              <p:nvGrpSpPr>
                <p:cNvPr id="33" name="组合 32"/>
                <p:cNvGrpSpPr/>
                <p:nvPr/>
              </p:nvGrpSpPr>
              <p:grpSpPr>
                <a:xfrm>
                  <a:off x="1556810" y="2192729"/>
                  <a:ext cx="1905000" cy="2657576"/>
                  <a:chOff x="5869897" y="4739417"/>
                  <a:chExt cx="3809999" cy="5315151"/>
                </a:xfrm>
              </p:grpSpPr>
              <p:sp>
                <p:nvSpPr>
                  <p:cNvPr id="35" name="矩形: 圆角 18"/>
                  <p:cNvSpPr/>
                  <p:nvPr/>
                </p:nvSpPr>
                <p:spPr>
                  <a:xfrm>
                    <a:off x="5869897" y="4739417"/>
                    <a:ext cx="3809999" cy="5315151"/>
                  </a:xfrm>
                  <a:prstGeom prst="roundRect">
                    <a:avLst>
                      <a:gd name="adj" fmla="val 3932"/>
                    </a:avLst>
                  </a:prstGeom>
                  <a:solidFill>
                    <a:schemeClr val="accent1"/>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6" name="任意多边形: 形状 19"/>
                  <p:cNvSpPr/>
                  <p:nvPr/>
                </p:nvSpPr>
                <p:spPr bwMode="auto">
                  <a:xfrm>
                    <a:off x="7338981" y="6457999"/>
                    <a:ext cx="979112" cy="979368"/>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34" name="等腰三角形 33"/>
                <p:cNvSpPr/>
                <p:nvPr/>
              </p:nvSpPr>
              <p:spPr>
                <a:xfrm rot="10800000">
                  <a:off x="2339175" y="4668622"/>
                  <a:ext cx="334117" cy="288032"/>
                </a:xfrm>
                <a:prstGeom prst="triangle">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4" name="组合 23"/>
              <p:cNvGrpSpPr/>
              <p:nvPr/>
            </p:nvGrpSpPr>
            <p:grpSpPr>
              <a:xfrm>
                <a:off x="8832304" y="1288638"/>
                <a:ext cx="1905000" cy="2763925"/>
                <a:chOff x="1556810" y="2192729"/>
                <a:chExt cx="1905000" cy="2763925"/>
              </a:xfrm>
            </p:grpSpPr>
            <p:grpSp>
              <p:nvGrpSpPr>
                <p:cNvPr id="29" name="组合 28"/>
                <p:cNvGrpSpPr/>
                <p:nvPr/>
              </p:nvGrpSpPr>
              <p:grpSpPr>
                <a:xfrm>
                  <a:off x="1556810" y="2192729"/>
                  <a:ext cx="1905000" cy="2657576"/>
                  <a:chOff x="5869897" y="4739417"/>
                  <a:chExt cx="3809999" cy="5315151"/>
                </a:xfrm>
              </p:grpSpPr>
              <p:sp>
                <p:nvSpPr>
                  <p:cNvPr id="31" name="矩形: 圆角 25"/>
                  <p:cNvSpPr/>
                  <p:nvPr/>
                </p:nvSpPr>
                <p:spPr>
                  <a:xfrm>
                    <a:off x="5869897" y="4739417"/>
                    <a:ext cx="3809999" cy="5315151"/>
                  </a:xfrm>
                  <a:prstGeom prst="roundRect">
                    <a:avLst>
                      <a:gd name="adj" fmla="val 3932"/>
                    </a:avLst>
                  </a:prstGeom>
                  <a:solidFill>
                    <a:schemeClr val="accent4"/>
                  </a:solidFill>
                  <a:ln w="12700" cap="flat">
                    <a:noFill/>
                    <a:miter lim="4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2" name="任意多边形: 形状 26"/>
                  <p:cNvSpPr/>
                  <p:nvPr/>
                </p:nvSpPr>
                <p:spPr bwMode="auto">
                  <a:xfrm>
                    <a:off x="7338981" y="6457999"/>
                    <a:ext cx="979112" cy="979368"/>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chemeClr val="bg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30" name="等腰三角形 29"/>
                <p:cNvSpPr/>
                <p:nvPr/>
              </p:nvSpPr>
              <p:spPr>
                <a:xfrm rot="10800000">
                  <a:off x="2339175" y="4668622"/>
                  <a:ext cx="334117" cy="2880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5" name="椭圆 24"/>
              <p:cNvSpPr/>
              <p:nvPr/>
            </p:nvSpPr>
            <p:spPr>
              <a:xfrm>
                <a:off x="7255558" y="4194668"/>
                <a:ext cx="480094" cy="480218"/>
              </a:xfrm>
              <a:prstGeom prst="ellipse">
                <a:avLst/>
              </a:prstGeom>
              <a:solidFill>
                <a:schemeClr val="bg1"/>
              </a:solidFill>
              <a:ln w="25400" cap="flat" cmpd="sng">
                <a:solidFill>
                  <a:schemeClr val="accent1"/>
                </a:solidFill>
                <a:prstDash val="solid"/>
                <a:miter/>
                <a:headEnd type="none" w="med" len="med"/>
                <a:tailEnd type="none" w="med" len="med"/>
              </a:ln>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Arial" panose="020B0604020202020204"/>
                    <a:ea typeface="微软雅黑" panose="020B0503020204020204" charset="-122"/>
                    <a:cs typeface="+mn-cs"/>
                  </a:rPr>
                  <a:t>3</a:t>
                </a:r>
              </a:p>
            </p:txBody>
          </p:sp>
          <p:sp>
            <p:nvSpPr>
              <p:cNvPr id="26" name="椭圆 25"/>
              <p:cNvSpPr/>
              <p:nvPr/>
            </p:nvSpPr>
            <p:spPr>
              <a:xfrm>
                <a:off x="4933168" y="4194668"/>
                <a:ext cx="480094" cy="480218"/>
              </a:xfrm>
              <a:prstGeom prst="ellipse">
                <a:avLst/>
              </a:prstGeom>
              <a:solidFill>
                <a:schemeClr val="bg1"/>
              </a:solidFill>
              <a:ln w="25400" cap="flat" cmpd="sng">
                <a:solidFill>
                  <a:schemeClr val="accent1"/>
                </a:solidFill>
                <a:prstDash val="solid"/>
                <a:miter/>
                <a:headEnd type="none" w="med" len="med"/>
                <a:tailEnd type="none" w="med" len="med"/>
              </a:ln>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Arial" panose="020B0604020202020204"/>
                    <a:ea typeface="微软雅黑" panose="020B0503020204020204" charset="-122"/>
                    <a:cs typeface="+mn-cs"/>
                  </a:rPr>
                  <a:t>2</a:t>
                </a:r>
              </a:p>
            </p:txBody>
          </p:sp>
          <p:sp>
            <p:nvSpPr>
              <p:cNvPr id="27" name="椭圆 26"/>
              <p:cNvSpPr/>
              <p:nvPr/>
            </p:nvSpPr>
            <p:spPr>
              <a:xfrm>
                <a:off x="2610778" y="4194668"/>
                <a:ext cx="480094" cy="480218"/>
              </a:xfrm>
              <a:prstGeom prst="ellipse">
                <a:avLst/>
              </a:prstGeom>
              <a:solidFill>
                <a:schemeClr val="bg1"/>
              </a:solidFill>
              <a:ln w="25400" cap="flat" cmpd="sng">
                <a:solidFill>
                  <a:schemeClr val="accent1"/>
                </a:solidFill>
                <a:prstDash val="solid"/>
                <a:miter/>
                <a:headEnd type="none" w="med" len="med"/>
                <a:tailEnd type="none" w="med" len="med"/>
              </a:ln>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Arial" panose="020B0604020202020204"/>
                    <a:ea typeface="微软雅黑" panose="020B0503020204020204" charset="-122"/>
                    <a:cs typeface="+mn-cs"/>
                  </a:rPr>
                  <a:t>1</a:t>
                </a:r>
              </a:p>
            </p:txBody>
          </p:sp>
          <p:sp>
            <p:nvSpPr>
              <p:cNvPr id="28" name="椭圆 27"/>
              <p:cNvSpPr/>
              <p:nvPr/>
            </p:nvSpPr>
            <p:spPr>
              <a:xfrm>
                <a:off x="9541680" y="4194668"/>
                <a:ext cx="480094" cy="480218"/>
              </a:xfrm>
              <a:prstGeom prst="ellipse">
                <a:avLst/>
              </a:prstGeom>
              <a:solidFill>
                <a:schemeClr val="bg1"/>
              </a:solidFill>
              <a:ln w="25400" cap="flat" cmpd="sng">
                <a:solidFill>
                  <a:schemeClr val="accent1"/>
                </a:solidFill>
                <a:prstDash val="solid"/>
                <a:miter/>
                <a:headEnd type="none" w="med" len="med"/>
                <a:tailEnd type="none" w="med" len="med"/>
              </a:ln>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Arial" panose="020B0604020202020204"/>
                    <a:ea typeface="微软雅黑" panose="020B0503020204020204" charset="-122"/>
                    <a:cs typeface="+mn-cs"/>
                  </a:rPr>
                  <a:t>4</a:t>
                </a:r>
              </a:p>
            </p:txBody>
          </p:sp>
        </p:grpSp>
      </p:grpSp>
      <p:grpSp>
        <p:nvGrpSpPr>
          <p:cNvPr id="45" name="组合 44"/>
          <p:cNvGrpSpPr/>
          <p:nvPr/>
        </p:nvGrpSpPr>
        <p:grpSpPr>
          <a:xfrm>
            <a:off x="1698607" y="2297037"/>
            <a:ext cx="8758518" cy="2145991"/>
            <a:chOff x="1698607" y="2297037"/>
            <a:chExt cx="8758518" cy="2145991"/>
          </a:xfrm>
        </p:grpSpPr>
        <p:sp>
          <p:nvSpPr>
            <p:cNvPr id="46" name="矩形 45"/>
            <p:cNvSpPr/>
            <p:nvPr/>
          </p:nvSpPr>
          <p:spPr>
            <a:xfrm>
              <a:off x="1739182" y="3575098"/>
              <a:ext cx="17732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a:t>
              </a:r>
            </a:p>
          </p:txBody>
        </p:sp>
        <p:sp>
          <p:nvSpPr>
            <p:cNvPr id="47" name="矩形 46"/>
            <p:cNvSpPr/>
            <p:nvPr/>
          </p:nvSpPr>
          <p:spPr>
            <a:xfrm>
              <a:off x="1698607" y="2297037"/>
              <a:ext cx="1827616"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48" name="矩形 47"/>
            <p:cNvSpPr/>
            <p:nvPr/>
          </p:nvSpPr>
          <p:spPr>
            <a:xfrm>
              <a:off x="4048168" y="3575098"/>
              <a:ext cx="17732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a:t>
              </a:r>
            </a:p>
          </p:txBody>
        </p:sp>
        <p:sp>
          <p:nvSpPr>
            <p:cNvPr id="49" name="矩形 48"/>
            <p:cNvSpPr/>
            <p:nvPr/>
          </p:nvSpPr>
          <p:spPr>
            <a:xfrm>
              <a:off x="6370558" y="3575098"/>
              <a:ext cx="17732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a:t>
              </a:r>
            </a:p>
          </p:txBody>
        </p:sp>
        <p:sp>
          <p:nvSpPr>
            <p:cNvPr id="50" name="矩形 49"/>
            <p:cNvSpPr/>
            <p:nvPr/>
          </p:nvSpPr>
          <p:spPr>
            <a:xfrm>
              <a:off x="8657549" y="3575098"/>
              <a:ext cx="17732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用户可以在投影仪或者计算机上进行演示也可以</a:t>
              </a:r>
            </a:p>
          </p:txBody>
        </p:sp>
        <p:sp>
          <p:nvSpPr>
            <p:cNvPr id="51" name="矩形 50"/>
            <p:cNvSpPr/>
            <p:nvPr/>
          </p:nvSpPr>
          <p:spPr>
            <a:xfrm>
              <a:off x="4019224" y="2297037"/>
              <a:ext cx="1827616"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52" name="矩形 51"/>
            <p:cNvSpPr/>
            <p:nvPr/>
          </p:nvSpPr>
          <p:spPr>
            <a:xfrm>
              <a:off x="6316216" y="2297037"/>
              <a:ext cx="1827616"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sp>
          <p:nvSpPr>
            <p:cNvPr id="53" name="矩形 52"/>
            <p:cNvSpPr/>
            <p:nvPr/>
          </p:nvSpPr>
          <p:spPr>
            <a:xfrm>
              <a:off x="8629509" y="2297037"/>
              <a:ext cx="1827616" cy="42473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标题文字添加</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5" y="1628800"/>
            <a:ext cx="8408402" cy="4176464"/>
          </a:xfrm>
          <a:prstGeom prst="rect">
            <a:avLst/>
          </a:prstGeom>
          <a:solidFill>
            <a:srgbClr val="0E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4" name="前言"/>
          <p:cNvSpPr>
            <a:spLocks noChangeArrowheads="1"/>
          </p:cNvSpPr>
          <p:nvPr/>
        </p:nvSpPr>
        <p:spPr bwMode="auto">
          <a:xfrm>
            <a:off x="242297" y="908720"/>
            <a:ext cx="4937554"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0E5788"/>
                </a:solidFill>
                <a:effectLst/>
                <a:uLnTx/>
                <a:uFillTx/>
                <a:latin typeface="微软雅黑" panose="020B0503020204020204" charset="-122"/>
                <a:ea typeface="微软雅黑" panose="020B0503020204020204" charset="-122"/>
                <a:cs typeface="+mn-cs"/>
                <a:sym typeface="Calibri" panose="020F0502020204030204" pitchFamily="34" charset="0"/>
              </a:rPr>
              <a:t>前言</a:t>
            </a:r>
            <a:r>
              <a:rPr kumimoji="0" lang="zh-CN" altLang="en-US" sz="3600" b="1" i="0" u="none" strike="noStrike" kern="1200" cap="none" spc="0" normalizeH="0" baseline="0" noProof="0" dirty="0">
                <a:ln>
                  <a:noFill/>
                </a:ln>
                <a:solidFill>
                  <a:srgbClr val="554C51"/>
                </a:solidFill>
                <a:effectLst/>
                <a:uLnTx/>
                <a:uFillTx/>
                <a:latin typeface="微软雅黑" panose="020B0503020204020204" charset="-122"/>
                <a:ea typeface="微软雅黑" panose="020B0503020204020204" charset="-122"/>
                <a:cs typeface="+mn-cs"/>
                <a:sym typeface="Calibri" panose="020F0502020204030204" pitchFamily="34" charset="0"/>
              </a:rPr>
              <a:t> </a:t>
            </a:r>
            <a:r>
              <a:rPr kumimoji="0" lang="en-US" altLang="zh-CN" sz="3600" b="1" i="0" u="none" strike="noStrike" kern="1200" cap="none" spc="0" normalizeH="0" baseline="0" noProof="0" dirty="0">
                <a:ln>
                  <a:noFill/>
                </a:ln>
                <a:solidFill>
                  <a:srgbClr val="554C51"/>
                </a:solidFill>
                <a:effectLst/>
                <a:uLnTx/>
                <a:uFillTx/>
                <a:latin typeface="微软雅黑" panose="020B0503020204020204" charset="-122"/>
                <a:ea typeface="微软雅黑" panose="020B0503020204020204" charset="-122"/>
                <a:cs typeface="+mn-cs"/>
                <a:sym typeface="Calibri" panose="020F0502020204030204" pitchFamily="34" charset="0"/>
              </a:rPr>
              <a:t>/</a:t>
            </a:r>
            <a:r>
              <a:rPr kumimoji="0" lang="zh-CN" altLang="en-US" sz="3600" b="1" i="0" u="none" strike="noStrike" kern="1200" cap="none" spc="0" normalizeH="0" baseline="0" noProof="0" dirty="0">
                <a:ln>
                  <a:noFill/>
                </a:ln>
                <a:solidFill>
                  <a:srgbClr val="554C5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Calibri" panose="020F0502020204030204" pitchFamily="34" charset="0"/>
              </a:rPr>
              <a:t>  </a:t>
            </a:r>
            <a:r>
              <a:rPr kumimoji="0" lang="en-US" altLang="zh-CN" sz="3600" b="1" i="0" u="none" strike="noStrike" kern="1200" cap="none" spc="0" normalizeH="0" baseline="0" noProof="0" dirty="0">
                <a:ln>
                  <a:noFill/>
                </a:ln>
                <a:solidFill>
                  <a:srgbClr val="554C51"/>
                </a:solidFill>
                <a:effectLst>
                  <a:outerShdw blurRad="38100" dist="38100" dir="2700000" algn="tl">
                    <a:srgbClr val="000000">
                      <a:alpha val="43137"/>
                    </a:srgbClr>
                  </a:outerShdw>
                </a:effectLst>
                <a:uLnTx/>
                <a:uFillTx/>
                <a:latin typeface="Impact MT Std" pitchFamily="34" charset="0"/>
                <a:ea typeface="微软雅黑" panose="020B0503020204020204" charset="-122"/>
                <a:cs typeface="+mn-cs"/>
                <a:sym typeface="Calibri" panose="020F0502020204030204" pitchFamily="34" charset="0"/>
              </a:rPr>
              <a:t>INTRODUCTION</a:t>
            </a:r>
            <a:endParaRPr kumimoji="0" lang="zh-CN" altLang="en-US" sz="3600" b="1" i="0" u="none" strike="noStrike" kern="1200" cap="none" spc="0" normalizeH="0" baseline="0" noProof="0" dirty="0">
              <a:ln>
                <a:noFill/>
              </a:ln>
              <a:solidFill>
                <a:srgbClr val="554C51"/>
              </a:solidFill>
              <a:effectLst>
                <a:outerShdw blurRad="38100" dist="38100" dir="2700000" algn="tl">
                  <a:srgbClr val="000000">
                    <a:alpha val="43137"/>
                  </a:srgbClr>
                </a:outerShdw>
              </a:effectLst>
              <a:uLnTx/>
              <a:uFillTx/>
              <a:latin typeface="Impact MT Std" pitchFamily="34" charset="0"/>
              <a:ea typeface="微软雅黑" panose="020B0503020204020204" charset="-122"/>
              <a:cs typeface="+mn-cs"/>
              <a:sym typeface="Impact" panose="020B0806030902050204" pitchFamily="34" charset="0"/>
            </a:endParaRPr>
          </a:p>
        </p:txBody>
      </p:sp>
      <p:grpSp>
        <p:nvGrpSpPr>
          <p:cNvPr id="5" name="组合 4"/>
          <p:cNvGrpSpPr/>
          <p:nvPr/>
        </p:nvGrpSpPr>
        <p:grpSpPr>
          <a:xfrm>
            <a:off x="7885047" y="3132478"/>
            <a:ext cx="1162438" cy="1169108"/>
            <a:chOff x="1721162" y="4373847"/>
            <a:chExt cx="715716" cy="719823"/>
          </a:xfrm>
        </p:grpSpPr>
        <p:sp>
          <p:nvSpPr>
            <p:cNvPr id="6" name="Oval 28"/>
            <p:cNvSpPr/>
            <p:nvPr/>
          </p:nvSpPr>
          <p:spPr>
            <a:xfrm>
              <a:off x="1721162" y="4373847"/>
              <a:ext cx="715716" cy="719823"/>
            </a:xfrm>
            <a:prstGeom prst="ellipse">
              <a:avLst/>
            </a:prstGeom>
            <a:solidFill>
              <a:srgbClr val="FCC54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735" b="0" i="0" u="none" strike="noStrike" kern="1200" cap="none" spc="0" normalizeH="0" baseline="0" noProof="0" dirty="0">
                <a:ln>
                  <a:noFill/>
                </a:ln>
                <a:solidFill>
                  <a:srgbClr val="44546A">
                    <a:lumMod val="50000"/>
                  </a:srgbClr>
                </a:solidFill>
                <a:effectLst/>
                <a:uLnTx/>
                <a:uFillTx/>
                <a:latin typeface="Arial" panose="020B0604020202020204"/>
                <a:ea typeface="微软雅黑" panose="020B0503020204020204" charset="-122"/>
                <a:cs typeface="+mn-cs"/>
              </a:endParaRPr>
            </a:p>
          </p:txBody>
        </p:sp>
        <p:sp>
          <p:nvSpPr>
            <p:cNvPr id="7"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9" name="矩形 3"/>
          <p:cNvSpPr>
            <a:spLocks noChangeArrowheads="1"/>
          </p:cNvSpPr>
          <p:nvPr/>
        </p:nvSpPr>
        <p:spPr bwMode="auto">
          <a:xfrm>
            <a:off x="9232271" y="3284970"/>
            <a:ext cx="1933849"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汇  报 人：</a:t>
            </a:r>
            <a:r>
              <a:rPr lang="en-US" altLang="zh-CN" sz="2000" b="1" dirty="0">
                <a:solidFill>
                  <a:prstClr val="black"/>
                </a:solidFill>
                <a:latin typeface="微软雅黑" panose="020B0503020204020204" charset="-122"/>
                <a:ea typeface="微软雅黑" panose="020B0503020204020204" charset="-122"/>
                <a:cs typeface="Arial" panose="020B0604020202020204" pitchFamily="34" charset="0"/>
              </a:rPr>
              <a:t>XXX</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0" name="矩形 9"/>
          <p:cNvSpPr/>
          <p:nvPr/>
        </p:nvSpPr>
        <p:spPr>
          <a:xfrm>
            <a:off x="242297" y="2342074"/>
            <a:ext cx="7360024" cy="36072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1" name="矩形 3"/>
          <p:cNvSpPr>
            <a:spLocks noChangeArrowheads="1"/>
          </p:cNvSpPr>
          <p:nvPr/>
        </p:nvSpPr>
        <p:spPr bwMode="auto">
          <a:xfrm>
            <a:off x="9232271" y="3748458"/>
            <a:ext cx="195949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岗位职责：</a:t>
            </a:r>
            <a:r>
              <a:rPr lang="en-US" altLang="zh-CN" sz="2000" b="1" dirty="0">
                <a:solidFill>
                  <a:prstClr val="black"/>
                </a:solidFill>
                <a:latin typeface="微软雅黑" panose="020B0503020204020204" charset="-122"/>
                <a:ea typeface="微软雅黑" panose="020B0503020204020204" charset="-122"/>
                <a:cs typeface="Arial" panose="020B0604020202020204" pitchFamily="34" charset="0"/>
              </a:rPr>
              <a:t>XXX</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t="27927" r="23069" b="21840"/>
          <a:stretch>
            <a:fillRect/>
          </a:stretch>
        </p:blipFill>
        <p:spPr>
          <a:xfrm>
            <a:off x="255976" y="1683876"/>
            <a:ext cx="5345192" cy="3490247"/>
          </a:xfrm>
          <a:prstGeom prst="rect">
            <a:avLst/>
          </a:prstGeom>
        </p:spPr>
      </p:pic>
      <p:sp>
        <p:nvSpPr>
          <p:cNvPr id="3" name="文本框 2"/>
          <p:cNvSpPr txBox="1"/>
          <p:nvPr/>
        </p:nvSpPr>
        <p:spPr>
          <a:xfrm>
            <a:off x="1473072" y="2845142"/>
            <a:ext cx="18644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PART 05</a:t>
            </a:r>
          </a:p>
        </p:txBody>
      </p:sp>
      <p:sp>
        <p:nvSpPr>
          <p:cNvPr id="4" name="文本框 3"/>
          <p:cNvSpPr txBox="1"/>
          <p:nvPr/>
        </p:nvSpPr>
        <p:spPr>
          <a:xfrm>
            <a:off x="6078815" y="2598003"/>
            <a:ext cx="4640113"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rPr>
              <a:t>明年工作计划</a:t>
            </a:r>
          </a:p>
        </p:txBody>
      </p:sp>
      <p:sp>
        <p:nvSpPr>
          <p:cNvPr id="5" name="矩形 4"/>
          <p:cNvSpPr/>
          <p:nvPr/>
        </p:nvSpPr>
        <p:spPr>
          <a:xfrm>
            <a:off x="6096000" y="3568417"/>
            <a:ext cx="52695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7" name="等腰三角形 16"/>
          <p:cNvSpPr/>
          <p:nvPr/>
        </p:nvSpPr>
        <p:spPr>
          <a:xfrm rot="7200000">
            <a:off x="10666075" y="3041517"/>
            <a:ext cx="488804" cy="4213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05</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889f072c-72d8-494a-bc60-0a412885ffb5"/>
          <p:cNvGrpSpPr>
            <a:grpSpLocks noChangeAspect="1"/>
          </p:cNvGrpSpPr>
          <p:nvPr/>
        </p:nvGrpSpPr>
        <p:grpSpPr>
          <a:xfrm>
            <a:off x="1629800" y="2277356"/>
            <a:ext cx="9288000" cy="3006026"/>
            <a:chOff x="719138" y="2071616"/>
            <a:chExt cx="9288000" cy="3006026"/>
          </a:xfrm>
        </p:grpSpPr>
        <p:sp>
          <p:nvSpPr>
            <p:cNvPr id="19" name="椭圆 18"/>
            <p:cNvSpPr/>
            <p:nvPr/>
          </p:nvSpPr>
          <p:spPr>
            <a:xfrm>
              <a:off x="212920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任意多边形: 形状 72"/>
            <p:cNvSpPr/>
            <p:nvPr/>
          </p:nvSpPr>
          <p:spPr bwMode="auto">
            <a:xfrm>
              <a:off x="2284145" y="2222691"/>
              <a:ext cx="179973" cy="1799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椭圆 20"/>
            <p:cNvSpPr/>
            <p:nvPr/>
          </p:nvSpPr>
          <p:spPr>
            <a:xfrm>
              <a:off x="4963683"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任意多边形: 形状 157"/>
            <p:cNvSpPr/>
            <p:nvPr/>
          </p:nvSpPr>
          <p:spPr bwMode="auto">
            <a:xfrm>
              <a:off x="5118625" y="2226858"/>
              <a:ext cx="179973" cy="171639"/>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3" name="椭圆 22"/>
            <p:cNvSpPr/>
            <p:nvPr/>
          </p:nvSpPr>
          <p:spPr>
            <a:xfrm>
              <a:off x="7793378" y="2071616"/>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任意多边形: 形状 158"/>
            <p:cNvSpPr/>
            <p:nvPr/>
          </p:nvSpPr>
          <p:spPr bwMode="auto">
            <a:xfrm>
              <a:off x="7951912" y="2222691"/>
              <a:ext cx="172789" cy="179973"/>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5" name="椭圆 24"/>
            <p:cNvSpPr/>
            <p:nvPr/>
          </p:nvSpPr>
          <p:spPr>
            <a:xfrm>
              <a:off x="719138" y="456900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任意多边形: 形状 159"/>
            <p:cNvSpPr/>
            <p:nvPr/>
          </p:nvSpPr>
          <p:spPr bwMode="auto">
            <a:xfrm>
              <a:off x="884700" y="4720077"/>
              <a:ext cx="158733" cy="179973"/>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7" name="椭圆 26"/>
            <p:cNvSpPr/>
            <p:nvPr/>
          </p:nvSpPr>
          <p:spPr>
            <a:xfrm>
              <a:off x="3548834" y="4587784"/>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任意多边形: 形状 161"/>
            <p:cNvSpPr/>
            <p:nvPr/>
          </p:nvSpPr>
          <p:spPr bwMode="auto">
            <a:xfrm>
              <a:off x="3705502" y="4738859"/>
              <a:ext cx="176520" cy="179973"/>
            </a:xfrm>
            <a:custGeom>
              <a:avLst/>
              <a:gdLst>
                <a:gd name="T0" fmla="*/ 2828 w 2998"/>
                <a:gd name="T1" fmla="*/ 429 h 3061"/>
                <a:gd name="T2" fmla="*/ 2756 w 2998"/>
                <a:gd name="T3" fmla="*/ 347 h 3061"/>
                <a:gd name="T4" fmla="*/ 1526 w 2998"/>
                <a:gd name="T5" fmla="*/ 5 h 3061"/>
                <a:gd name="T6" fmla="*/ 1472 w 2998"/>
                <a:gd name="T7" fmla="*/ 5 h 3061"/>
                <a:gd name="T8" fmla="*/ 242 w 2998"/>
                <a:gd name="T9" fmla="*/ 347 h 3061"/>
                <a:gd name="T10" fmla="*/ 170 w 2998"/>
                <a:gd name="T11" fmla="*/ 429 h 3061"/>
                <a:gd name="T12" fmla="*/ 418 w 2998"/>
                <a:gd name="T13" fmla="*/ 2295 h 3061"/>
                <a:gd name="T14" fmla="*/ 1476 w 2998"/>
                <a:gd name="T15" fmla="*/ 3058 h 3061"/>
                <a:gd name="T16" fmla="*/ 1499 w 2998"/>
                <a:gd name="T17" fmla="*/ 3061 h 3061"/>
                <a:gd name="T18" fmla="*/ 1522 w 2998"/>
                <a:gd name="T19" fmla="*/ 3058 h 3061"/>
                <a:gd name="T20" fmla="*/ 2580 w 2998"/>
                <a:gd name="T21" fmla="*/ 2295 h 3061"/>
                <a:gd name="T22" fmla="*/ 2828 w 2998"/>
                <a:gd name="T23" fmla="*/ 429 h 3061"/>
                <a:gd name="T24" fmla="*/ 2401 w 2998"/>
                <a:gd name="T25" fmla="*/ 2171 h 3061"/>
                <a:gd name="T26" fmla="*/ 1498 w 2998"/>
                <a:gd name="T27" fmla="*/ 2824 h 3061"/>
                <a:gd name="T28" fmla="*/ 1498 w 2998"/>
                <a:gd name="T29" fmla="*/ 1531 h 3061"/>
                <a:gd name="T30" fmla="*/ 381 w 2998"/>
                <a:gd name="T31" fmla="*/ 1531 h 3061"/>
                <a:gd name="T32" fmla="*/ 386 w 2998"/>
                <a:gd name="T33" fmla="*/ 547 h 3061"/>
                <a:gd name="T34" fmla="*/ 1498 w 2998"/>
                <a:gd name="T35" fmla="*/ 238 h 3061"/>
                <a:gd name="T36" fmla="*/ 1498 w 2998"/>
                <a:gd name="T37" fmla="*/ 1531 h 3061"/>
                <a:gd name="T38" fmla="*/ 2614 w 2998"/>
                <a:gd name="T39" fmla="*/ 1531 h 3061"/>
                <a:gd name="T40" fmla="*/ 2401 w 2998"/>
                <a:gd name="T41" fmla="*/ 217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8" h="3061">
                  <a:moveTo>
                    <a:pt x="2828" y="429"/>
                  </a:moveTo>
                  <a:cubicBezTo>
                    <a:pt x="2822" y="390"/>
                    <a:pt x="2794" y="357"/>
                    <a:pt x="2756" y="347"/>
                  </a:cubicBezTo>
                  <a:lnTo>
                    <a:pt x="1526" y="5"/>
                  </a:lnTo>
                  <a:cubicBezTo>
                    <a:pt x="1508" y="0"/>
                    <a:pt x="1490" y="0"/>
                    <a:pt x="1472" y="5"/>
                  </a:cubicBezTo>
                  <a:lnTo>
                    <a:pt x="242" y="347"/>
                  </a:lnTo>
                  <a:cubicBezTo>
                    <a:pt x="204" y="357"/>
                    <a:pt x="176" y="390"/>
                    <a:pt x="170" y="429"/>
                  </a:cubicBezTo>
                  <a:cubicBezTo>
                    <a:pt x="163" y="481"/>
                    <a:pt x="0" y="1693"/>
                    <a:pt x="418" y="2295"/>
                  </a:cubicBezTo>
                  <a:cubicBezTo>
                    <a:pt x="835" y="2898"/>
                    <a:pt x="1450" y="3052"/>
                    <a:pt x="1476" y="3058"/>
                  </a:cubicBezTo>
                  <a:cubicBezTo>
                    <a:pt x="1483" y="3060"/>
                    <a:pt x="1491" y="3061"/>
                    <a:pt x="1499" y="3061"/>
                  </a:cubicBezTo>
                  <a:cubicBezTo>
                    <a:pt x="1507" y="3061"/>
                    <a:pt x="1515" y="3060"/>
                    <a:pt x="1522" y="3058"/>
                  </a:cubicBezTo>
                  <a:cubicBezTo>
                    <a:pt x="1548" y="3052"/>
                    <a:pt x="2164" y="2898"/>
                    <a:pt x="2580" y="2295"/>
                  </a:cubicBezTo>
                  <a:cubicBezTo>
                    <a:pt x="2998" y="1693"/>
                    <a:pt x="2835" y="481"/>
                    <a:pt x="2828" y="429"/>
                  </a:cubicBezTo>
                  <a:close/>
                  <a:moveTo>
                    <a:pt x="2401" y="2171"/>
                  </a:moveTo>
                  <a:cubicBezTo>
                    <a:pt x="2039" y="2693"/>
                    <a:pt x="1498" y="2824"/>
                    <a:pt x="1498" y="2824"/>
                  </a:cubicBezTo>
                  <a:lnTo>
                    <a:pt x="1498" y="1531"/>
                  </a:lnTo>
                  <a:lnTo>
                    <a:pt x="381" y="1531"/>
                  </a:lnTo>
                  <a:cubicBezTo>
                    <a:pt x="316" y="1046"/>
                    <a:pt x="386" y="547"/>
                    <a:pt x="386" y="547"/>
                  </a:cubicBezTo>
                  <a:lnTo>
                    <a:pt x="1498" y="238"/>
                  </a:lnTo>
                  <a:lnTo>
                    <a:pt x="1498" y="1531"/>
                  </a:lnTo>
                  <a:lnTo>
                    <a:pt x="2614" y="1531"/>
                  </a:lnTo>
                  <a:cubicBezTo>
                    <a:pt x="2582" y="1767"/>
                    <a:pt x="2519" y="2000"/>
                    <a:pt x="2401" y="2171"/>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9" name="椭圆 28"/>
            <p:cNvSpPr/>
            <p:nvPr/>
          </p:nvSpPr>
          <p:spPr>
            <a:xfrm>
              <a:off x="6378530" y="4574832"/>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任意多边形: 形状 162"/>
            <p:cNvSpPr/>
            <p:nvPr/>
          </p:nvSpPr>
          <p:spPr bwMode="auto">
            <a:xfrm>
              <a:off x="6533472" y="4745772"/>
              <a:ext cx="179973" cy="177806"/>
            </a:xfrm>
            <a:custGeom>
              <a:avLst/>
              <a:gdLst>
                <a:gd name="T0" fmla="*/ 3860 w 3968"/>
                <a:gd name="T1" fmla="*/ 426 h 3926"/>
                <a:gd name="T2" fmla="*/ 3542 w 3968"/>
                <a:gd name="T3" fmla="*/ 108 h 3926"/>
                <a:gd name="T4" fmla="*/ 3371 w 3968"/>
                <a:gd name="T5" fmla="*/ 37 h 3926"/>
                <a:gd name="T6" fmla="*/ 1949 w 3968"/>
                <a:gd name="T7" fmla="*/ 27 h 3926"/>
                <a:gd name="T8" fmla="*/ 1949 w 3968"/>
                <a:gd name="T9" fmla="*/ 3926 h 3926"/>
                <a:gd name="T10" fmla="*/ 3595 w 3968"/>
                <a:gd name="T11" fmla="*/ 932 h 3926"/>
                <a:gd name="T12" fmla="*/ 3952 w 3968"/>
                <a:gd name="T13" fmla="*/ 487 h 3926"/>
                <a:gd name="T14" fmla="*/ 3019 w 3968"/>
                <a:gd name="T15" fmla="*/ 807 h 3926"/>
                <a:gd name="T16" fmla="*/ 3342 w 3968"/>
                <a:gd name="T17" fmla="*/ 349 h 3926"/>
                <a:gd name="T18" fmla="*/ 2483 w 3968"/>
                <a:gd name="T19" fmla="*/ 1976 h 3926"/>
                <a:gd name="T20" fmla="*/ 1416 w 3968"/>
                <a:gd name="T21" fmla="*/ 1976 h 3926"/>
                <a:gd name="T22" fmla="*/ 2273 w 3968"/>
                <a:gd name="T23" fmla="*/ 1553 h 3926"/>
                <a:gd name="T24" fmla="*/ 1949 w 3968"/>
                <a:gd name="T25" fmla="*/ 1686 h 3926"/>
                <a:gd name="T26" fmla="*/ 1949 w 3968"/>
                <a:gd name="T27" fmla="*/ 2267 h 3926"/>
                <a:gd name="T28" fmla="*/ 2225 w 3968"/>
                <a:gd name="T29" fmla="*/ 1885 h 3926"/>
                <a:gd name="T30" fmla="*/ 2483 w 3968"/>
                <a:gd name="T31" fmla="*/ 1976 h 3926"/>
                <a:gd name="T32" fmla="*/ 1949 w 3968"/>
                <a:gd name="T33" fmla="*/ 1243 h 3926"/>
                <a:gd name="T34" fmla="*/ 1949 w 3968"/>
                <a:gd name="T35" fmla="*/ 2710 h 3926"/>
                <a:gd name="T36" fmla="*/ 2551 w 3968"/>
                <a:gd name="T37" fmla="*/ 1558 h 3926"/>
                <a:gd name="T38" fmla="*/ 3116 w 3968"/>
                <a:gd name="T39" fmla="*/ 1976 h 3926"/>
                <a:gd name="T40" fmla="*/ 783 w 3968"/>
                <a:gd name="T41" fmla="*/ 1976 h 3926"/>
                <a:gd name="T42" fmla="*/ 2723 w 3968"/>
                <a:gd name="T43" fmla="*/ 1104 h 3926"/>
                <a:gd name="T44" fmla="*/ 3699 w 3968"/>
                <a:gd name="T45" fmla="*/ 1976 h 3926"/>
                <a:gd name="T46" fmla="*/ 200 w 3968"/>
                <a:gd name="T47" fmla="*/ 1976 h 3926"/>
                <a:gd name="T48" fmla="*/ 2900 w 3968"/>
                <a:gd name="T49" fmla="*/ 509 h 3926"/>
                <a:gd name="T50" fmla="*/ 2819 w 3968"/>
                <a:gd name="T51" fmla="*/ 630 h 3926"/>
                <a:gd name="T52" fmla="*/ 1949 w 3968"/>
                <a:gd name="T53" fmla="*/ 609 h 3926"/>
                <a:gd name="T54" fmla="*/ 1949 w 3968"/>
                <a:gd name="T55" fmla="*/ 3343 h 3926"/>
                <a:gd name="T56" fmla="*/ 3036 w 3968"/>
                <a:gd name="T57" fmla="*/ 1148 h 3926"/>
                <a:gd name="T58" fmla="*/ 3408 w 3968"/>
                <a:gd name="T59" fmla="*/ 1119 h 3926"/>
                <a:gd name="T60" fmla="*/ 3699 w 3968"/>
                <a:gd name="T61" fmla="*/ 1976 h 3926"/>
                <a:gd name="T62" fmla="*/ 3161 w 3968"/>
                <a:gd name="T63" fmla="*/ 948 h 3926"/>
                <a:gd name="T64" fmla="*/ 3619 w 3968"/>
                <a:gd name="T65" fmla="*/ 626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8" h="3926">
                  <a:moveTo>
                    <a:pt x="3952" y="487"/>
                  </a:moveTo>
                  <a:cubicBezTo>
                    <a:pt x="3937" y="450"/>
                    <a:pt x="3900" y="426"/>
                    <a:pt x="3860" y="426"/>
                  </a:cubicBezTo>
                  <a:lnTo>
                    <a:pt x="3542" y="426"/>
                  </a:lnTo>
                  <a:lnTo>
                    <a:pt x="3542" y="108"/>
                  </a:lnTo>
                  <a:cubicBezTo>
                    <a:pt x="3542" y="67"/>
                    <a:pt x="3518" y="31"/>
                    <a:pt x="3480" y="15"/>
                  </a:cubicBezTo>
                  <a:cubicBezTo>
                    <a:pt x="3443" y="0"/>
                    <a:pt x="3400" y="8"/>
                    <a:pt x="3371" y="37"/>
                  </a:cubicBezTo>
                  <a:lnTo>
                    <a:pt x="3044" y="364"/>
                  </a:lnTo>
                  <a:cubicBezTo>
                    <a:pt x="2732" y="151"/>
                    <a:pt x="2355" y="27"/>
                    <a:pt x="1949" y="27"/>
                  </a:cubicBezTo>
                  <a:cubicBezTo>
                    <a:pt x="874" y="27"/>
                    <a:pt x="0" y="901"/>
                    <a:pt x="0" y="1976"/>
                  </a:cubicBezTo>
                  <a:cubicBezTo>
                    <a:pt x="0" y="3052"/>
                    <a:pt x="874" y="3926"/>
                    <a:pt x="1949" y="3926"/>
                  </a:cubicBezTo>
                  <a:cubicBezTo>
                    <a:pt x="3024" y="3926"/>
                    <a:pt x="3899" y="3052"/>
                    <a:pt x="3899" y="1976"/>
                  </a:cubicBezTo>
                  <a:cubicBezTo>
                    <a:pt x="3899" y="1593"/>
                    <a:pt x="3787" y="1234"/>
                    <a:pt x="3595" y="932"/>
                  </a:cubicBezTo>
                  <a:lnTo>
                    <a:pt x="3931" y="596"/>
                  </a:lnTo>
                  <a:cubicBezTo>
                    <a:pt x="3959" y="568"/>
                    <a:pt x="3968" y="525"/>
                    <a:pt x="3952" y="487"/>
                  </a:cubicBezTo>
                  <a:close/>
                  <a:moveTo>
                    <a:pt x="3342" y="484"/>
                  </a:moveTo>
                  <a:lnTo>
                    <a:pt x="3019" y="807"/>
                  </a:lnTo>
                  <a:lnTo>
                    <a:pt x="3019" y="672"/>
                  </a:lnTo>
                  <a:lnTo>
                    <a:pt x="3342" y="349"/>
                  </a:lnTo>
                  <a:lnTo>
                    <a:pt x="3342" y="484"/>
                  </a:lnTo>
                  <a:close/>
                  <a:moveTo>
                    <a:pt x="2483" y="1976"/>
                  </a:moveTo>
                  <a:cubicBezTo>
                    <a:pt x="2483" y="2271"/>
                    <a:pt x="2243" y="2510"/>
                    <a:pt x="1949" y="2510"/>
                  </a:cubicBezTo>
                  <a:cubicBezTo>
                    <a:pt x="1655" y="2510"/>
                    <a:pt x="1416" y="2271"/>
                    <a:pt x="1416" y="1976"/>
                  </a:cubicBezTo>
                  <a:cubicBezTo>
                    <a:pt x="1416" y="1682"/>
                    <a:pt x="1655" y="1443"/>
                    <a:pt x="1949" y="1443"/>
                  </a:cubicBezTo>
                  <a:cubicBezTo>
                    <a:pt x="2071" y="1443"/>
                    <a:pt x="2184" y="1484"/>
                    <a:pt x="2273" y="1553"/>
                  </a:cubicBezTo>
                  <a:lnTo>
                    <a:pt x="2099" y="1728"/>
                  </a:lnTo>
                  <a:cubicBezTo>
                    <a:pt x="2055" y="1702"/>
                    <a:pt x="2004" y="1686"/>
                    <a:pt x="1949" y="1686"/>
                  </a:cubicBezTo>
                  <a:cubicBezTo>
                    <a:pt x="1790" y="1686"/>
                    <a:pt x="1659" y="1817"/>
                    <a:pt x="1659" y="1976"/>
                  </a:cubicBezTo>
                  <a:cubicBezTo>
                    <a:pt x="1659" y="2136"/>
                    <a:pt x="1790" y="2267"/>
                    <a:pt x="1949" y="2267"/>
                  </a:cubicBezTo>
                  <a:cubicBezTo>
                    <a:pt x="2109" y="2267"/>
                    <a:pt x="2239" y="2136"/>
                    <a:pt x="2239" y="1976"/>
                  </a:cubicBezTo>
                  <a:cubicBezTo>
                    <a:pt x="2239" y="1944"/>
                    <a:pt x="2234" y="1914"/>
                    <a:pt x="2225" y="1885"/>
                  </a:cubicBezTo>
                  <a:lnTo>
                    <a:pt x="2407" y="1703"/>
                  </a:lnTo>
                  <a:cubicBezTo>
                    <a:pt x="2455" y="1783"/>
                    <a:pt x="2483" y="1876"/>
                    <a:pt x="2483" y="1976"/>
                  </a:cubicBezTo>
                  <a:close/>
                  <a:moveTo>
                    <a:pt x="2416" y="1411"/>
                  </a:moveTo>
                  <a:cubicBezTo>
                    <a:pt x="2289" y="1306"/>
                    <a:pt x="2126" y="1243"/>
                    <a:pt x="1949" y="1243"/>
                  </a:cubicBezTo>
                  <a:cubicBezTo>
                    <a:pt x="1545" y="1243"/>
                    <a:pt x="1216" y="1572"/>
                    <a:pt x="1216" y="1976"/>
                  </a:cubicBezTo>
                  <a:cubicBezTo>
                    <a:pt x="1216" y="2381"/>
                    <a:pt x="1545" y="2710"/>
                    <a:pt x="1949" y="2710"/>
                  </a:cubicBezTo>
                  <a:cubicBezTo>
                    <a:pt x="2354" y="2710"/>
                    <a:pt x="2683" y="2381"/>
                    <a:pt x="2683" y="1976"/>
                  </a:cubicBezTo>
                  <a:cubicBezTo>
                    <a:pt x="2683" y="1821"/>
                    <a:pt x="2634" y="1677"/>
                    <a:pt x="2551" y="1558"/>
                  </a:cubicBezTo>
                  <a:lnTo>
                    <a:pt x="2861" y="1249"/>
                  </a:lnTo>
                  <a:cubicBezTo>
                    <a:pt x="3020" y="1448"/>
                    <a:pt x="3116" y="1701"/>
                    <a:pt x="3116" y="1976"/>
                  </a:cubicBezTo>
                  <a:cubicBezTo>
                    <a:pt x="3116" y="2620"/>
                    <a:pt x="2593" y="3143"/>
                    <a:pt x="1949" y="3143"/>
                  </a:cubicBezTo>
                  <a:cubicBezTo>
                    <a:pt x="1306" y="3143"/>
                    <a:pt x="783" y="2620"/>
                    <a:pt x="783" y="1976"/>
                  </a:cubicBezTo>
                  <a:cubicBezTo>
                    <a:pt x="783" y="1333"/>
                    <a:pt x="1306" y="809"/>
                    <a:pt x="1949" y="809"/>
                  </a:cubicBezTo>
                  <a:cubicBezTo>
                    <a:pt x="2246" y="809"/>
                    <a:pt x="2517" y="921"/>
                    <a:pt x="2723" y="1104"/>
                  </a:cubicBezTo>
                  <a:lnTo>
                    <a:pt x="2416" y="1411"/>
                  </a:lnTo>
                  <a:close/>
                  <a:moveTo>
                    <a:pt x="3699" y="1976"/>
                  </a:moveTo>
                  <a:cubicBezTo>
                    <a:pt x="3699" y="2941"/>
                    <a:pt x="2914" y="3726"/>
                    <a:pt x="1949" y="3726"/>
                  </a:cubicBezTo>
                  <a:cubicBezTo>
                    <a:pt x="985" y="3726"/>
                    <a:pt x="200" y="2941"/>
                    <a:pt x="200" y="1976"/>
                  </a:cubicBezTo>
                  <a:cubicBezTo>
                    <a:pt x="200" y="1012"/>
                    <a:pt x="985" y="227"/>
                    <a:pt x="1949" y="227"/>
                  </a:cubicBezTo>
                  <a:cubicBezTo>
                    <a:pt x="2300" y="227"/>
                    <a:pt x="2626" y="331"/>
                    <a:pt x="2900" y="509"/>
                  </a:cubicBezTo>
                  <a:lnTo>
                    <a:pt x="2849" y="560"/>
                  </a:lnTo>
                  <a:cubicBezTo>
                    <a:pt x="2830" y="578"/>
                    <a:pt x="2819" y="604"/>
                    <a:pt x="2819" y="630"/>
                  </a:cubicBezTo>
                  <a:lnTo>
                    <a:pt x="2819" y="923"/>
                  </a:lnTo>
                  <a:cubicBezTo>
                    <a:pt x="2583" y="727"/>
                    <a:pt x="2280" y="609"/>
                    <a:pt x="1949" y="609"/>
                  </a:cubicBezTo>
                  <a:cubicBezTo>
                    <a:pt x="1196" y="609"/>
                    <a:pt x="583" y="1223"/>
                    <a:pt x="583" y="1976"/>
                  </a:cubicBezTo>
                  <a:cubicBezTo>
                    <a:pt x="583" y="2730"/>
                    <a:pt x="1196" y="3343"/>
                    <a:pt x="1949" y="3343"/>
                  </a:cubicBezTo>
                  <a:cubicBezTo>
                    <a:pt x="2703" y="3343"/>
                    <a:pt x="3316" y="2730"/>
                    <a:pt x="3316" y="1976"/>
                  </a:cubicBezTo>
                  <a:cubicBezTo>
                    <a:pt x="3316" y="1665"/>
                    <a:pt x="3212" y="1378"/>
                    <a:pt x="3036" y="1148"/>
                  </a:cubicBezTo>
                  <a:lnTo>
                    <a:pt x="3337" y="1148"/>
                  </a:lnTo>
                  <a:cubicBezTo>
                    <a:pt x="3364" y="1148"/>
                    <a:pt x="3389" y="1138"/>
                    <a:pt x="3408" y="1119"/>
                  </a:cubicBezTo>
                  <a:lnTo>
                    <a:pt x="3450" y="1078"/>
                  </a:lnTo>
                  <a:cubicBezTo>
                    <a:pt x="3608" y="1341"/>
                    <a:pt x="3699" y="1648"/>
                    <a:pt x="3699" y="1976"/>
                  </a:cubicBezTo>
                  <a:close/>
                  <a:moveTo>
                    <a:pt x="3296" y="948"/>
                  </a:moveTo>
                  <a:lnTo>
                    <a:pt x="3161" y="948"/>
                  </a:lnTo>
                  <a:lnTo>
                    <a:pt x="3483" y="626"/>
                  </a:lnTo>
                  <a:lnTo>
                    <a:pt x="3619" y="626"/>
                  </a:lnTo>
                  <a:lnTo>
                    <a:pt x="3296" y="948"/>
                  </a:ln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1" name="椭圆 30"/>
            <p:cNvSpPr/>
            <p:nvPr/>
          </p:nvSpPr>
          <p:spPr>
            <a:xfrm>
              <a:off x="9208227" y="4584423"/>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任意多边形: 形状 164"/>
            <p:cNvSpPr/>
            <p:nvPr/>
          </p:nvSpPr>
          <p:spPr bwMode="auto">
            <a:xfrm>
              <a:off x="9376339" y="4735498"/>
              <a:ext cx="153634" cy="179973"/>
            </a:xfrm>
            <a:custGeom>
              <a:avLst/>
              <a:gdLst>
                <a:gd name="T0" fmla="*/ 4616 w 5568"/>
                <a:gd name="T1" fmla="*/ 2260 h 6532"/>
                <a:gd name="T2" fmla="*/ 964 w 5568"/>
                <a:gd name="T3" fmla="*/ 2260 h 6532"/>
                <a:gd name="T4" fmla="*/ 2784 w 5568"/>
                <a:gd name="T5" fmla="*/ 545 h 6532"/>
                <a:gd name="T6" fmla="*/ 4434 w 5568"/>
                <a:gd name="T7" fmla="*/ 1589 h 6532"/>
                <a:gd name="T8" fmla="*/ 4796 w 5568"/>
                <a:gd name="T9" fmla="*/ 1718 h 6532"/>
                <a:gd name="T10" fmla="*/ 4926 w 5568"/>
                <a:gd name="T11" fmla="*/ 1356 h 6532"/>
                <a:gd name="T12" fmla="*/ 2784 w 5568"/>
                <a:gd name="T13" fmla="*/ 0 h 6532"/>
                <a:gd name="T14" fmla="*/ 416 w 5568"/>
                <a:gd name="T15" fmla="*/ 2425 h 6532"/>
                <a:gd name="T16" fmla="*/ 0 w 5568"/>
                <a:gd name="T17" fmla="*/ 3210 h 6532"/>
                <a:gd name="T18" fmla="*/ 0 w 5568"/>
                <a:gd name="T19" fmla="*/ 5581 h 6532"/>
                <a:gd name="T20" fmla="*/ 951 w 5568"/>
                <a:gd name="T21" fmla="*/ 6532 h 6532"/>
                <a:gd name="T22" fmla="*/ 4615 w 5568"/>
                <a:gd name="T23" fmla="*/ 6532 h 6532"/>
                <a:gd name="T24" fmla="*/ 5566 w 5568"/>
                <a:gd name="T25" fmla="*/ 5581 h 6532"/>
                <a:gd name="T26" fmla="*/ 5566 w 5568"/>
                <a:gd name="T27" fmla="*/ 3210 h 6532"/>
                <a:gd name="T28" fmla="*/ 4616 w 5568"/>
                <a:gd name="T29" fmla="*/ 2260 h 6532"/>
                <a:gd name="T30" fmla="*/ 5023 w 5568"/>
                <a:gd name="T31" fmla="*/ 5582 h 6532"/>
                <a:gd name="T32" fmla="*/ 4616 w 5568"/>
                <a:gd name="T33" fmla="*/ 5989 h 6532"/>
                <a:gd name="T34" fmla="*/ 952 w 5568"/>
                <a:gd name="T35" fmla="*/ 5989 h 6532"/>
                <a:gd name="T36" fmla="*/ 546 w 5568"/>
                <a:gd name="T37" fmla="*/ 5582 h 6532"/>
                <a:gd name="T38" fmla="*/ 546 w 5568"/>
                <a:gd name="T39" fmla="*/ 3210 h 6532"/>
                <a:gd name="T40" fmla="*/ 952 w 5568"/>
                <a:gd name="T41" fmla="*/ 2804 h 6532"/>
                <a:gd name="T42" fmla="*/ 4616 w 5568"/>
                <a:gd name="T43" fmla="*/ 2804 h 6532"/>
                <a:gd name="T44" fmla="*/ 5023 w 5568"/>
                <a:gd name="T45" fmla="*/ 3210 h 6532"/>
                <a:gd name="T46" fmla="*/ 5023 w 5568"/>
                <a:gd name="T47" fmla="*/ 5582 h 6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8" h="6532">
                  <a:moveTo>
                    <a:pt x="4616" y="2260"/>
                  </a:moveTo>
                  <a:lnTo>
                    <a:pt x="964" y="2260"/>
                  </a:lnTo>
                  <a:cubicBezTo>
                    <a:pt x="1020" y="1305"/>
                    <a:pt x="1815" y="545"/>
                    <a:pt x="2784" y="545"/>
                  </a:cubicBezTo>
                  <a:cubicBezTo>
                    <a:pt x="3486" y="545"/>
                    <a:pt x="4134" y="954"/>
                    <a:pt x="4434" y="1589"/>
                  </a:cubicBezTo>
                  <a:cubicBezTo>
                    <a:pt x="4498" y="1725"/>
                    <a:pt x="4660" y="1782"/>
                    <a:pt x="4796" y="1718"/>
                  </a:cubicBezTo>
                  <a:cubicBezTo>
                    <a:pt x="4932" y="1654"/>
                    <a:pt x="4990" y="1492"/>
                    <a:pt x="4926" y="1356"/>
                  </a:cubicBezTo>
                  <a:cubicBezTo>
                    <a:pt x="4535" y="532"/>
                    <a:pt x="3707" y="0"/>
                    <a:pt x="2784" y="0"/>
                  </a:cubicBezTo>
                  <a:cubicBezTo>
                    <a:pt x="819" y="0"/>
                    <a:pt x="383" y="1845"/>
                    <a:pt x="416" y="2425"/>
                  </a:cubicBezTo>
                  <a:cubicBezTo>
                    <a:pt x="416" y="2425"/>
                    <a:pt x="0" y="2640"/>
                    <a:pt x="0" y="3210"/>
                  </a:cubicBezTo>
                  <a:lnTo>
                    <a:pt x="0" y="5581"/>
                  </a:lnTo>
                  <a:cubicBezTo>
                    <a:pt x="0" y="6105"/>
                    <a:pt x="427" y="6532"/>
                    <a:pt x="951" y="6532"/>
                  </a:cubicBezTo>
                  <a:lnTo>
                    <a:pt x="4615" y="6532"/>
                  </a:lnTo>
                  <a:cubicBezTo>
                    <a:pt x="5139" y="6532"/>
                    <a:pt x="5566" y="6105"/>
                    <a:pt x="5566" y="5581"/>
                  </a:cubicBezTo>
                  <a:lnTo>
                    <a:pt x="5566" y="3210"/>
                  </a:lnTo>
                  <a:cubicBezTo>
                    <a:pt x="5568" y="2686"/>
                    <a:pt x="5142" y="2260"/>
                    <a:pt x="4616" y="2260"/>
                  </a:cubicBezTo>
                  <a:close/>
                  <a:moveTo>
                    <a:pt x="5023" y="5582"/>
                  </a:moveTo>
                  <a:cubicBezTo>
                    <a:pt x="5023" y="5806"/>
                    <a:pt x="4840" y="5989"/>
                    <a:pt x="4616" y="5989"/>
                  </a:cubicBezTo>
                  <a:lnTo>
                    <a:pt x="952" y="5989"/>
                  </a:lnTo>
                  <a:cubicBezTo>
                    <a:pt x="728" y="5989"/>
                    <a:pt x="546" y="5806"/>
                    <a:pt x="546" y="5582"/>
                  </a:cubicBezTo>
                  <a:lnTo>
                    <a:pt x="546" y="3210"/>
                  </a:lnTo>
                  <a:cubicBezTo>
                    <a:pt x="546" y="2986"/>
                    <a:pt x="728" y="2804"/>
                    <a:pt x="952" y="2804"/>
                  </a:cubicBezTo>
                  <a:lnTo>
                    <a:pt x="4616" y="2804"/>
                  </a:lnTo>
                  <a:cubicBezTo>
                    <a:pt x="4840" y="2804"/>
                    <a:pt x="5023" y="2986"/>
                    <a:pt x="5023" y="3210"/>
                  </a:cubicBezTo>
                  <a:lnTo>
                    <a:pt x="5023" y="5582"/>
                  </a:ln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3" name="箭头: 五边形 3"/>
            <p:cNvSpPr/>
            <p:nvPr/>
          </p:nvSpPr>
          <p:spPr>
            <a:xfrm>
              <a:off x="719138" y="3501008"/>
              <a:ext cx="9288000" cy="152456"/>
            </a:xfrm>
            <a:prstGeom prst="homePlate">
              <a:avLst/>
            </a:prstGeom>
            <a:solidFill>
              <a:schemeClr val="accent2"/>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椭圆 33"/>
            <p:cNvSpPr/>
            <p:nvPr/>
          </p:nvSpPr>
          <p:spPr>
            <a:xfrm>
              <a:off x="769370"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rPr>
                <a:t>1</a:t>
              </a:r>
            </a:p>
          </p:txBody>
        </p:sp>
        <p:sp>
          <p:nvSpPr>
            <p:cNvPr id="35" name="椭圆 34"/>
            <p:cNvSpPr/>
            <p:nvPr/>
          </p:nvSpPr>
          <p:spPr>
            <a:xfrm>
              <a:off x="3599066"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3</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6" name="椭圆 35"/>
            <p:cNvSpPr/>
            <p:nvPr/>
          </p:nvSpPr>
          <p:spPr>
            <a:xfrm>
              <a:off x="6428762"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5</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7" name="椭圆 36"/>
            <p:cNvSpPr/>
            <p:nvPr/>
          </p:nvSpPr>
          <p:spPr>
            <a:xfrm>
              <a:off x="9258459" y="3379932"/>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7</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8" name="椭圆 37"/>
            <p:cNvSpPr/>
            <p:nvPr/>
          </p:nvSpPr>
          <p:spPr>
            <a:xfrm>
              <a:off x="2184218"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2</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9" name="椭圆 38"/>
            <p:cNvSpPr/>
            <p:nvPr/>
          </p:nvSpPr>
          <p:spPr>
            <a:xfrm>
              <a:off x="5013914"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4</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40" name="椭圆 39"/>
            <p:cNvSpPr/>
            <p:nvPr/>
          </p:nvSpPr>
          <p:spPr>
            <a:xfrm>
              <a:off x="7843610" y="3379933"/>
              <a:ext cx="389394" cy="389394"/>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6</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cxnSp>
          <p:nvCxnSpPr>
            <p:cNvPr id="41" name="直接连接符 40"/>
            <p:cNvCxnSpPr>
              <a:stCxn id="34" idx="4"/>
              <a:endCxn id="25" idx="0"/>
            </p:cNvCxnSpPr>
            <p:nvPr/>
          </p:nvCxnSpPr>
          <p:spPr>
            <a:xfrm>
              <a:off x="964067" y="3769326"/>
              <a:ext cx="0" cy="79967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5" idx="4"/>
              <a:endCxn id="27" idx="0"/>
            </p:cNvCxnSpPr>
            <p:nvPr/>
          </p:nvCxnSpPr>
          <p:spPr>
            <a:xfrm>
              <a:off x="3793763" y="3769326"/>
              <a:ext cx="0" cy="818458"/>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6" idx="4"/>
              <a:endCxn id="29" idx="0"/>
            </p:cNvCxnSpPr>
            <p:nvPr/>
          </p:nvCxnSpPr>
          <p:spPr>
            <a:xfrm>
              <a:off x="6623459" y="3769326"/>
              <a:ext cx="0" cy="805506"/>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7" idx="4"/>
              <a:endCxn id="31" idx="0"/>
            </p:cNvCxnSpPr>
            <p:nvPr/>
          </p:nvCxnSpPr>
          <p:spPr>
            <a:xfrm>
              <a:off x="9453156" y="3769326"/>
              <a:ext cx="0" cy="815097"/>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21" idx="4"/>
              <a:endCxn id="39" idx="0"/>
            </p:cNvCxnSpPr>
            <p:nvPr/>
          </p:nvCxnSpPr>
          <p:spPr>
            <a:xfrm flipH="1">
              <a:off x="520861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3" idx="4"/>
              <a:endCxn id="40" idx="0"/>
            </p:cNvCxnSpPr>
            <p:nvPr/>
          </p:nvCxnSpPr>
          <p:spPr>
            <a:xfrm>
              <a:off x="8038307" y="2561474"/>
              <a:ext cx="0"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374131" y="2561474"/>
              <a:ext cx="1" cy="818459"/>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756321" y="2203887"/>
            <a:ext cx="2241974" cy="950299"/>
            <a:chOff x="2222797" y="3336911"/>
            <a:chExt cx="2241974" cy="950299"/>
          </a:xfrm>
        </p:grpSpPr>
        <p:sp>
          <p:nvSpPr>
            <p:cNvPr id="49" name="矩形 48"/>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50" name="矩形 49"/>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51" name="组合 50"/>
          <p:cNvGrpSpPr/>
          <p:nvPr/>
        </p:nvGrpSpPr>
        <p:grpSpPr>
          <a:xfrm>
            <a:off x="3578654" y="2203887"/>
            <a:ext cx="2241974" cy="950299"/>
            <a:chOff x="2222797" y="3336911"/>
            <a:chExt cx="2241974" cy="950299"/>
          </a:xfrm>
        </p:grpSpPr>
        <p:sp>
          <p:nvSpPr>
            <p:cNvPr id="52" name="矩形 51"/>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53" name="矩形 52"/>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54" name="组合 53"/>
          <p:cNvGrpSpPr/>
          <p:nvPr/>
        </p:nvGrpSpPr>
        <p:grpSpPr>
          <a:xfrm>
            <a:off x="6408741" y="2203887"/>
            <a:ext cx="2241974" cy="950299"/>
            <a:chOff x="2222797" y="3336911"/>
            <a:chExt cx="2241974" cy="950299"/>
          </a:xfrm>
        </p:grpSpPr>
        <p:sp>
          <p:nvSpPr>
            <p:cNvPr id="55" name="矩形 54"/>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56" name="矩形 55"/>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57" name="组合 56"/>
          <p:cNvGrpSpPr/>
          <p:nvPr/>
        </p:nvGrpSpPr>
        <p:grpSpPr>
          <a:xfrm>
            <a:off x="9228261" y="2203887"/>
            <a:ext cx="2241974" cy="950299"/>
            <a:chOff x="2222797" y="3336911"/>
            <a:chExt cx="2241974" cy="950299"/>
          </a:xfrm>
        </p:grpSpPr>
        <p:sp>
          <p:nvSpPr>
            <p:cNvPr id="58" name="矩形 57"/>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59" name="矩形 58"/>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60" name="组合 59"/>
          <p:cNvGrpSpPr/>
          <p:nvPr/>
        </p:nvGrpSpPr>
        <p:grpSpPr>
          <a:xfrm>
            <a:off x="7830936" y="4364529"/>
            <a:ext cx="2241974" cy="950299"/>
            <a:chOff x="2222797" y="3336911"/>
            <a:chExt cx="2241974" cy="950299"/>
          </a:xfrm>
        </p:grpSpPr>
        <p:sp>
          <p:nvSpPr>
            <p:cNvPr id="61" name="矩形 60"/>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62" name="矩形 61"/>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63" name="组合 62"/>
          <p:cNvGrpSpPr/>
          <p:nvPr/>
        </p:nvGrpSpPr>
        <p:grpSpPr>
          <a:xfrm>
            <a:off x="4998343" y="4364529"/>
            <a:ext cx="2241974" cy="950299"/>
            <a:chOff x="2222797" y="3336911"/>
            <a:chExt cx="2241974" cy="950299"/>
          </a:xfrm>
        </p:grpSpPr>
        <p:sp>
          <p:nvSpPr>
            <p:cNvPr id="64" name="矩形 63"/>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65" name="矩形 64"/>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grpSp>
        <p:nvGrpSpPr>
          <p:cNvPr id="66" name="组合 65"/>
          <p:cNvGrpSpPr/>
          <p:nvPr/>
        </p:nvGrpSpPr>
        <p:grpSpPr>
          <a:xfrm>
            <a:off x="2154094" y="4364529"/>
            <a:ext cx="2241974" cy="950299"/>
            <a:chOff x="2222797" y="3336911"/>
            <a:chExt cx="2241974" cy="950299"/>
          </a:xfrm>
        </p:grpSpPr>
        <p:sp>
          <p:nvSpPr>
            <p:cNvPr id="67" name="矩形 66"/>
            <p:cNvSpPr/>
            <p:nvPr/>
          </p:nvSpPr>
          <p:spPr>
            <a:xfrm>
              <a:off x="2338347" y="3677812"/>
              <a:ext cx="2010874" cy="6093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a:t>
              </a:r>
            </a:p>
          </p:txBody>
        </p:sp>
        <p:sp>
          <p:nvSpPr>
            <p:cNvPr id="68" name="矩形 67"/>
            <p:cNvSpPr/>
            <p:nvPr/>
          </p:nvSpPr>
          <p:spPr>
            <a:xfrm>
              <a:off x="2222797" y="3336911"/>
              <a:ext cx="2241974" cy="40126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文字添加</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ppt_w</p:attrName>
                                        </p:attrNameLst>
                                      </p:cBhvr>
                                      <p:tavLst>
                                        <p:tav tm="0">
                                          <p:val>
                                            <p:fltVal val="0"/>
                                          </p:val>
                                        </p:tav>
                                        <p:tav tm="100000">
                                          <p:val>
                                            <p:strVal val="#ppt_w"/>
                                          </p:val>
                                        </p:tav>
                                      </p:tavLst>
                                    </p:anim>
                                    <p:anim calcmode="lin" valueType="num">
                                      <p:cBhvr>
                                        <p:cTn id="30" dur="500" fill="hold"/>
                                        <p:tgtEl>
                                          <p:spTgt spid="63"/>
                                        </p:tgtEl>
                                        <p:attrNameLst>
                                          <p:attrName>ppt_h</p:attrName>
                                        </p:attrNameLst>
                                      </p:cBhvr>
                                      <p:tavLst>
                                        <p:tav tm="0">
                                          <p:val>
                                            <p:fltVal val="0"/>
                                          </p:val>
                                        </p:tav>
                                        <p:tav tm="100000">
                                          <p:val>
                                            <p:strVal val="#ppt_h"/>
                                          </p:val>
                                        </p:tav>
                                      </p:tavLst>
                                    </p:anim>
                                    <p:animEffect transition="in" filter="fade">
                                      <p:cBhvr>
                                        <p:cTn id="31" dur="500"/>
                                        <p:tgtEl>
                                          <p:spTgt spid="6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05</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7" name="Freeform 9"/>
          <p:cNvSpPr/>
          <p:nvPr/>
        </p:nvSpPr>
        <p:spPr bwMode="auto">
          <a:xfrm>
            <a:off x="1675185" y="1418355"/>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rgbClr val="0070C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9" name="椭圆 18"/>
          <p:cNvSpPr/>
          <p:nvPr/>
        </p:nvSpPr>
        <p:spPr>
          <a:xfrm>
            <a:off x="4659690" y="5118157"/>
            <a:ext cx="239151" cy="239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rgbClr val="44546A"/>
                </a:solidFill>
                <a:effectLst/>
                <a:uLnTx/>
                <a:uFillTx/>
                <a:latin typeface="Arial" panose="020B0604020202020204"/>
                <a:ea typeface="微软雅黑" panose="020B0503020204020204" charset="-122"/>
                <a:cs typeface="+mn-cs"/>
              </a:rPr>
              <a:t>1</a:t>
            </a:r>
            <a:endParaRPr kumimoji="0" lang="zh-CN" altLang="en-US" sz="1350" b="0" i="0" u="none" strike="noStrike" kern="1200" cap="none" spc="0" normalizeH="0" baseline="0" noProof="0" dirty="0">
              <a:ln>
                <a:noFill/>
              </a:ln>
              <a:solidFill>
                <a:srgbClr val="44546A"/>
              </a:solidFill>
              <a:effectLst/>
              <a:uLnTx/>
              <a:uFillTx/>
              <a:latin typeface="Arial" panose="020B0604020202020204"/>
              <a:ea typeface="微软雅黑" panose="020B0503020204020204" charset="-122"/>
              <a:cs typeface="+mn-cs"/>
            </a:endParaRPr>
          </a:p>
        </p:txBody>
      </p:sp>
      <p:sp>
        <p:nvSpPr>
          <p:cNvPr id="20" name="椭圆 19"/>
          <p:cNvSpPr/>
          <p:nvPr/>
        </p:nvSpPr>
        <p:spPr>
          <a:xfrm>
            <a:off x="7068485" y="4038546"/>
            <a:ext cx="309489" cy="309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rPr>
              <a:t>2</a:t>
            </a:r>
            <a:endParaRPr kumimoji="0" lang="zh-CN" altLang="en-US" sz="135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21" name="椭圆 20"/>
          <p:cNvSpPr/>
          <p:nvPr/>
        </p:nvSpPr>
        <p:spPr>
          <a:xfrm>
            <a:off x="8891189" y="2567158"/>
            <a:ext cx="393895" cy="39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rgbClr val="554C51"/>
                </a:solidFill>
                <a:effectLst/>
                <a:uLnTx/>
                <a:uFillTx/>
                <a:latin typeface="Arial" panose="020B0604020202020204"/>
                <a:ea typeface="微软雅黑" panose="020B0503020204020204" charset="-122"/>
                <a:cs typeface="+mn-cs"/>
              </a:rPr>
              <a:t>3</a:t>
            </a:r>
            <a:endParaRPr kumimoji="0" lang="zh-CN" altLang="en-US" sz="1350" b="0" i="0" u="none" strike="noStrike" kern="1200" cap="none" spc="0" normalizeH="0" baseline="0" noProof="0" dirty="0">
              <a:ln>
                <a:noFill/>
              </a:ln>
              <a:solidFill>
                <a:srgbClr val="554C51"/>
              </a:solidFill>
              <a:effectLst/>
              <a:uLnTx/>
              <a:uFillTx/>
              <a:latin typeface="Arial" panose="020B0604020202020204"/>
              <a:ea typeface="微软雅黑" panose="020B0503020204020204" charset="-122"/>
              <a:cs typeface="+mn-cs"/>
            </a:endParaRPr>
          </a:p>
        </p:txBody>
      </p:sp>
      <p:sp>
        <p:nvSpPr>
          <p:cNvPr id="22" name="文本框 21"/>
          <p:cNvSpPr txBox="1"/>
          <p:nvPr/>
        </p:nvSpPr>
        <p:spPr>
          <a:xfrm>
            <a:off x="1149752" y="4418083"/>
            <a:ext cx="3754982" cy="89037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3" name="文本框 22"/>
          <p:cNvSpPr txBox="1"/>
          <p:nvPr/>
        </p:nvSpPr>
        <p:spPr>
          <a:xfrm>
            <a:off x="1149752" y="4006310"/>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554C51"/>
                </a:solidFill>
                <a:effectLst/>
                <a:uLnTx/>
                <a:uFillTx/>
                <a:latin typeface="微软雅黑" panose="020B0503020204020204" charset="-122"/>
                <a:ea typeface="微软雅黑" panose="020B0503020204020204" charset="-122"/>
                <a:cs typeface="Aharoni" panose="02010803020104030203" pitchFamily="2" charset="-79"/>
              </a:rPr>
              <a:t>添加您的标题</a:t>
            </a:r>
          </a:p>
        </p:txBody>
      </p:sp>
      <p:sp>
        <p:nvSpPr>
          <p:cNvPr id="24" name="文本框 23"/>
          <p:cNvSpPr txBox="1"/>
          <p:nvPr/>
        </p:nvSpPr>
        <p:spPr>
          <a:xfrm>
            <a:off x="4572001" y="2151615"/>
            <a:ext cx="3799876" cy="89037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4572000" y="1739843"/>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Aharoni" panose="02010803020104030203" pitchFamily="2" charset="-79"/>
              </a:rPr>
              <a:t>添加您的标题</a:t>
            </a:r>
          </a:p>
        </p:txBody>
      </p:sp>
      <p:sp>
        <p:nvSpPr>
          <p:cNvPr id="26" name="文本框 25"/>
          <p:cNvSpPr txBox="1"/>
          <p:nvPr/>
        </p:nvSpPr>
        <p:spPr>
          <a:xfrm>
            <a:off x="7470177" y="4827236"/>
            <a:ext cx="3959823" cy="89037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在这里输入您的文字内容，或者将您的文字内容复制在这里，在这里输入您的文字内容，或者将您的文字内容复制在这里</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7454939" y="4419663"/>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haroni" panose="02010803020104030203" pitchFamily="2" charset="-79"/>
              </a:rPr>
              <a:t>添加您的标题</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35" presetClass="path" presetSubtype="0" accel="50000" decel="50000" fill="hold" grpId="1" nodeType="withEffect">
                                  <p:stCondLst>
                                    <p:cond delay="0"/>
                                  </p:stCondLst>
                                  <p:childTnLst>
                                    <p:animMotion origin="layout" path="M 0 1.11111E-6 L -0.35482 0.28542 " pathEditMode="relative" rAng="0" ptsTypes="AA">
                                      <p:cBhvr>
                                        <p:cTn id="11" dur="1000" spd="-100000" fill="hold"/>
                                        <p:tgtEl>
                                          <p:spTgt spid="17"/>
                                        </p:tgtEl>
                                        <p:attrNameLst>
                                          <p:attrName>ppt_x</p:attrName>
                                          <p:attrName>ppt_y</p:attrName>
                                        </p:attrNameLst>
                                      </p:cBhvr>
                                      <p:rCtr x="-17747" y="14259"/>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53" presetClass="entr" presetSubtype="16" fill="hold" grpId="0" nodeType="withEffect">
                                  <p:stCondLst>
                                    <p:cond delay="1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3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15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p:cTn id="37" dur="250" fill="hold"/>
                                        <p:tgtEl>
                                          <p:spTgt spid="22"/>
                                        </p:tgtEl>
                                        <p:attrNameLst>
                                          <p:attrName>ppt_w</p:attrName>
                                        </p:attrNameLst>
                                      </p:cBhvr>
                                      <p:tavLst>
                                        <p:tav tm="0">
                                          <p:val>
                                            <p:fltVal val="0"/>
                                          </p:val>
                                        </p:tav>
                                        <p:tav tm="100000">
                                          <p:val>
                                            <p:strVal val="#ppt_w"/>
                                          </p:val>
                                        </p:tav>
                                      </p:tavLst>
                                    </p:anim>
                                    <p:anim calcmode="lin" valueType="num">
                                      <p:cBhvr>
                                        <p:cTn id="38" dur="250" fill="hold"/>
                                        <p:tgtEl>
                                          <p:spTgt spid="22"/>
                                        </p:tgtEl>
                                        <p:attrNameLst>
                                          <p:attrName>ppt_h</p:attrName>
                                        </p:attrNameLst>
                                      </p:cBhvr>
                                      <p:tavLst>
                                        <p:tav tm="0">
                                          <p:val>
                                            <p:fltVal val="0"/>
                                          </p:val>
                                        </p:tav>
                                        <p:tav tm="100000">
                                          <p:val>
                                            <p:strVal val="#ppt_h"/>
                                          </p:val>
                                        </p:tav>
                                      </p:tavLst>
                                    </p:anim>
                                    <p:animEffect transition="in" filter="fade">
                                      <p:cBhvr>
                                        <p:cTn id="39" dur="250"/>
                                        <p:tgtEl>
                                          <p:spTgt spid="22"/>
                                        </p:tgtEl>
                                      </p:cBhvr>
                                    </p:animEffect>
                                  </p:childTnLst>
                                </p:cTn>
                              </p:par>
                            </p:childTnLst>
                          </p:cTn>
                        </p:par>
                        <p:par>
                          <p:cTn id="40" fill="hold">
                            <p:stCondLst>
                              <p:cond delay="3849"/>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34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6"/>
                                        </p:tgtEl>
                                        <p:attrNameLst>
                                          <p:attrName>style.visibility</p:attrName>
                                        </p:attrNameLst>
                                      </p:cBhvr>
                                      <p:to>
                                        <p:strVal val="visible"/>
                                      </p:to>
                                    </p:set>
                                    <p:anim calcmode="lin" valueType="num">
                                      <p:cBhvr>
                                        <p:cTn id="49" dur="250" fill="hold"/>
                                        <p:tgtEl>
                                          <p:spTgt spid="26"/>
                                        </p:tgtEl>
                                        <p:attrNameLst>
                                          <p:attrName>ppt_w</p:attrName>
                                        </p:attrNameLst>
                                      </p:cBhvr>
                                      <p:tavLst>
                                        <p:tav tm="0">
                                          <p:val>
                                            <p:fltVal val="0"/>
                                          </p:val>
                                        </p:tav>
                                        <p:tav tm="100000">
                                          <p:val>
                                            <p:strVal val="#ppt_w"/>
                                          </p:val>
                                        </p:tav>
                                      </p:tavLst>
                                    </p:anim>
                                    <p:anim calcmode="lin" valueType="num">
                                      <p:cBhvr>
                                        <p:cTn id="50" dur="250" fill="hold"/>
                                        <p:tgtEl>
                                          <p:spTgt spid="26"/>
                                        </p:tgtEl>
                                        <p:attrNameLst>
                                          <p:attrName>ppt_h</p:attrName>
                                        </p:attrNameLst>
                                      </p:cBhvr>
                                      <p:tavLst>
                                        <p:tav tm="0">
                                          <p:val>
                                            <p:fltVal val="0"/>
                                          </p:val>
                                        </p:tav>
                                        <p:tav tm="100000">
                                          <p:val>
                                            <p:strVal val="#ppt_h"/>
                                          </p:val>
                                        </p:tav>
                                      </p:tavLst>
                                    </p:anim>
                                    <p:animEffect transition="in" filter="fade">
                                      <p:cBhvr>
                                        <p:cTn id="51" dur="250"/>
                                        <p:tgtEl>
                                          <p:spTgt spid="26"/>
                                        </p:tgtEl>
                                      </p:cBhvr>
                                    </p:animEffect>
                                  </p:childTnLst>
                                </p:cTn>
                              </p:par>
                            </p:childTnLst>
                          </p:cTn>
                        </p:par>
                        <p:par>
                          <p:cTn id="52" fill="hold">
                            <p:stCondLst>
                              <p:cond delay="59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64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250" fill="hold"/>
                                        <p:tgtEl>
                                          <p:spTgt spid="24"/>
                                        </p:tgtEl>
                                        <p:attrNameLst>
                                          <p:attrName>ppt_w</p:attrName>
                                        </p:attrNameLst>
                                      </p:cBhvr>
                                      <p:tavLst>
                                        <p:tav tm="0">
                                          <p:val>
                                            <p:fltVal val="0"/>
                                          </p:val>
                                        </p:tav>
                                        <p:tav tm="100000">
                                          <p:val>
                                            <p:strVal val="#ppt_w"/>
                                          </p:val>
                                        </p:tav>
                                      </p:tavLst>
                                    </p:anim>
                                    <p:anim calcmode="lin" valueType="num">
                                      <p:cBhvr>
                                        <p:cTn id="62" dur="250" fill="hold"/>
                                        <p:tgtEl>
                                          <p:spTgt spid="24"/>
                                        </p:tgtEl>
                                        <p:attrNameLst>
                                          <p:attrName>ppt_h</p:attrName>
                                        </p:attrNameLst>
                                      </p:cBhvr>
                                      <p:tavLst>
                                        <p:tav tm="0">
                                          <p:val>
                                            <p:fltVal val="0"/>
                                          </p:val>
                                        </p:tav>
                                        <p:tav tm="100000">
                                          <p:val>
                                            <p:strVal val="#ppt_h"/>
                                          </p:val>
                                        </p:tav>
                                      </p:tavLst>
                                    </p:anim>
                                    <p:animEffect transition="in" filter="fade">
                                      <p:cBhvr>
                                        <p:cTn id="6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1" grpId="0" animBg="1"/>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05</a:t>
            </a:r>
          </a:p>
        </p:txBody>
      </p:sp>
      <p:grpSp>
        <p:nvGrpSpPr>
          <p:cNvPr id="4" name="组合 3"/>
          <p:cNvGrpSpPr/>
          <p:nvPr/>
        </p:nvGrpSpPr>
        <p:grpSpPr>
          <a:xfrm>
            <a:off x="0" y="6629400"/>
            <a:ext cx="12192000" cy="228600"/>
            <a:chOff x="0" y="6629400"/>
            <a:chExt cx="12192000" cy="228600"/>
          </a:xfrm>
        </p:grpSpPr>
        <p:grpSp>
          <p:nvGrpSpPr>
            <p:cNvPr id="5" name="组合 4"/>
            <p:cNvGrpSpPr/>
            <p:nvPr/>
          </p:nvGrpSpPr>
          <p:grpSpPr>
            <a:xfrm>
              <a:off x="0" y="6629400"/>
              <a:ext cx="6096000" cy="228600"/>
              <a:chOff x="0" y="6629400"/>
              <a:chExt cx="6822268" cy="228600"/>
            </a:xfrm>
          </p:grpSpPr>
          <p:sp>
            <p:nvSpPr>
              <p:cNvPr id="11" name="矩形 10"/>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3" name="矩形 12"/>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6" name="组合 5"/>
            <p:cNvGrpSpPr/>
            <p:nvPr/>
          </p:nvGrpSpPr>
          <p:grpSpPr>
            <a:xfrm>
              <a:off x="6096000" y="6629400"/>
              <a:ext cx="6096000" cy="228600"/>
              <a:chOff x="0" y="6629400"/>
              <a:chExt cx="6822268" cy="228600"/>
            </a:xfrm>
          </p:grpSpPr>
          <p:sp>
            <p:nvSpPr>
              <p:cNvPr id="7" name="矩形 6"/>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8" name="矩形 7"/>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9" name="矩形 8"/>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5" name="矩形 14"/>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6" name="组合 15"/>
          <p:cNvGrpSpPr/>
          <p:nvPr/>
        </p:nvGrpSpPr>
        <p:grpSpPr>
          <a:xfrm>
            <a:off x="1933574" y="2013286"/>
            <a:ext cx="7988300" cy="693789"/>
            <a:chOff x="1933574" y="2013286"/>
            <a:chExt cx="7988300" cy="693789"/>
          </a:xfrm>
        </p:grpSpPr>
        <p:sp>
          <p:nvSpPr>
            <p:cNvPr id="17" name="任意多边形: 形状 13"/>
            <p:cNvSpPr/>
            <p:nvPr/>
          </p:nvSpPr>
          <p:spPr>
            <a:xfrm>
              <a:off x="8257931" y="2013286"/>
              <a:ext cx="1663943" cy="693789"/>
            </a:xfrm>
            <a:custGeom>
              <a:avLst/>
              <a:gdLst>
                <a:gd name="connsiteX0" fmla="*/ 0 w 2271962"/>
                <a:gd name="connsiteY0" fmla="*/ 0 h 974557"/>
                <a:gd name="connsiteX1" fmla="*/ 1784684 w 2271962"/>
                <a:gd name="connsiteY1" fmla="*/ 0 h 974557"/>
                <a:gd name="connsiteX2" fmla="*/ 2271962 w 2271962"/>
                <a:gd name="connsiteY2" fmla="*/ 487279 h 974557"/>
                <a:gd name="connsiteX3" fmla="*/ 1784684 w 2271962"/>
                <a:gd name="connsiteY3" fmla="*/ 974557 h 974557"/>
                <a:gd name="connsiteX4" fmla="*/ 0 w 2271962"/>
                <a:gd name="connsiteY4" fmla="*/ 974557 h 974557"/>
                <a:gd name="connsiteX5" fmla="*/ 487278 w 2271962"/>
                <a:gd name="connsiteY5" fmla="*/ 487279 h 9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62" h="974557">
                  <a:moveTo>
                    <a:pt x="0" y="0"/>
                  </a:moveTo>
                  <a:lnTo>
                    <a:pt x="1784684" y="0"/>
                  </a:lnTo>
                  <a:lnTo>
                    <a:pt x="2271962" y="487279"/>
                  </a:lnTo>
                  <a:lnTo>
                    <a:pt x="1784684" y="974557"/>
                  </a:lnTo>
                  <a:lnTo>
                    <a:pt x="0" y="974557"/>
                  </a:lnTo>
                  <a:lnTo>
                    <a:pt x="487278" y="487279"/>
                  </a:lnTo>
                  <a:close/>
                </a:path>
              </a:pathLst>
            </a:cu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cene3d>
                <a:camera prst="orthographicFront"/>
                <a:lightRig rig="threePt" dir="t"/>
              </a:scene3d>
              <a:sp3d contourW="12700"/>
            </a:bodyPr>
            <a:lstStyle/>
            <a:p>
              <a:pPr marL="225425" marR="0" lvl="0" indent="-225425"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rPr>
                <a:t>关键词</a:t>
              </a:r>
              <a:endParaRPr kumimoji="0" 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18" name="矩形 17"/>
            <p:cNvSpPr/>
            <p:nvPr/>
          </p:nvSpPr>
          <p:spPr>
            <a:xfrm>
              <a:off x="1933574" y="2055482"/>
              <a:ext cx="6324355"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19" name="组合 18"/>
          <p:cNvGrpSpPr/>
          <p:nvPr/>
        </p:nvGrpSpPr>
        <p:grpSpPr>
          <a:xfrm>
            <a:off x="1933574" y="2958154"/>
            <a:ext cx="7988298" cy="693789"/>
            <a:chOff x="1933574" y="2958154"/>
            <a:chExt cx="7988298" cy="693789"/>
          </a:xfrm>
        </p:grpSpPr>
        <p:sp>
          <p:nvSpPr>
            <p:cNvPr id="20" name="任意多边形: 形状 11"/>
            <p:cNvSpPr/>
            <p:nvPr/>
          </p:nvSpPr>
          <p:spPr>
            <a:xfrm>
              <a:off x="8257929" y="2958154"/>
              <a:ext cx="1663943" cy="693789"/>
            </a:xfrm>
            <a:custGeom>
              <a:avLst/>
              <a:gdLst>
                <a:gd name="connsiteX0" fmla="*/ 0 w 2271962"/>
                <a:gd name="connsiteY0" fmla="*/ 0 h 974557"/>
                <a:gd name="connsiteX1" fmla="*/ 1784684 w 2271962"/>
                <a:gd name="connsiteY1" fmla="*/ 0 h 974557"/>
                <a:gd name="connsiteX2" fmla="*/ 2271962 w 2271962"/>
                <a:gd name="connsiteY2" fmla="*/ 487279 h 974557"/>
                <a:gd name="connsiteX3" fmla="*/ 1784684 w 2271962"/>
                <a:gd name="connsiteY3" fmla="*/ 974557 h 974557"/>
                <a:gd name="connsiteX4" fmla="*/ 0 w 2271962"/>
                <a:gd name="connsiteY4" fmla="*/ 974557 h 974557"/>
                <a:gd name="connsiteX5" fmla="*/ 487278 w 2271962"/>
                <a:gd name="connsiteY5" fmla="*/ 487279 h 9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62" h="974557">
                  <a:moveTo>
                    <a:pt x="0" y="0"/>
                  </a:moveTo>
                  <a:lnTo>
                    <a:pt x="1784684" y="0"/>
                  </a:lnTo>
                  <a:lnTo>
                    <a:pt x="2271962" y="487279"/>
                  </a:lnTo>
                  <a:lnTo>
                    <a:pt x="1784684" y="974557"/>
                  </a:lnTo>
                  <a:lnTo>
                    <a:pt x="0" y="974557"/>
                  </a:lnTo>
                  <a:lnTo>
                    <a:pt x="487278" y="487279"/>
                  </a:lnTo>
                  <a:close/>
                </a:path>
              </a:pathLst>
            </a:custGeom>
            <a:solidFill>
              <a:schemeClr val="accent4"/>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cene3d>
                <a:camera prst="orthographicFront"/>
                <a:lightRig rig="threePt" dir="t"/>
              </a:scene3d>
              <a:sp3d contourW="12700"/>
            </a:bodyPr>
            <a:lstStyle/>
            <a:p>
              <a:pPr marL="225425" marR="0" lvl="0" indent="-225425"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rPr>
                <a:t>关键词</a:t>
              </a:r>
              <a:endParaRPr kumimoji="0" 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21" name="矩形 20"/>
            <p:cNvSpPr/>
            <p:nvPr/>
          </p:nvSpPr>
          <p:spPr>
            <a:xfrm>
              <a:off x="1933574" y="3000349"/>
              <a:ext cx="6324355"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22" name="组合 21"/>
          <p:cNvGrpSpPr/>
          <p:nvPr/>
        </p:nvGrpSpPr>
        <p:grpSpPr>
          <a:xfrm>
            <a:off x="1933574" y="3903022"/>
            <a:ext cx="7988300" cy="693789"/>
            <a:chOff x="1933574" y="3903022"/>
            <a:chExt cx="7988300" cy="693789"/>
          </a:xfrm>
        </p:grpSpPr>
        <p:sp>
          <p:nvSpPr>
            <p:cNvPr id="23" name="任意多边形: 形状 9"/>
            <p:cNvSpPr/>
            <p:nvPr/>
          </p:nvSpPr>
          <p:spPr>
            <a:xfrm>
              <a:off x="8257931" y="3903022"/>
              <a:ext cx="1663943" cy="693789"/>
            </a:xfrm>
            <a:custGeom>
              <a:avLst/>
              <a:gdLst>
                <a:gd name="connsiteX0" fmla="*/ 0 w 2271962"/>
                <a:gd name="connsiteY0" fmla="*/ 0 h 974557"/>
                <a:gd name="connsiteX1" fmla="*/ 1784684 w 2271962"/>
                <a:gd name="connsiteY1" fmla="*/ 0 h 974557"/>
                <a:gd name="connsiteX2" fmla="*/ 2271962 w 2271962"/>
                <a:gd name="connsiteY2" fmla="*/ 487279 h 974557"/>
                <a:gd name="connsiteX3" fmla="*/ 1784684 w 2271962"/>
                <a:gd name="connsiteY3" fmla="*/ 974557 h 974557"/>
                <a:gd name="connsiteX4" fmla="*/ 0 w 2271962"/>
                <a:gd name="connsiteY4" fmla="*/ 974557 h 974557"/>
                <a:gd name="connsiteX5" fmla="*/ 487278 w 2271962"/>
                <a:gd name="connsiteY5" fmla="*/ 487279 h 9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62" h="974557">
                  <a:moveTo>
                    <a:pt x="0" y="0"/>
                  </a:moveTo>
                  <a:lnTo>
                    <a:pt x="1784684" y="0"/>
                  </a:lnTo>
                  <a:lnTo>
                    <a:pt x="2271962" y="487279"/>
                  </a:lnTo>
                  <a:lnTo>
                    <a:pt x="1784684" y="974557"/>
                  </a:lnTo>
                  <a:lnTo>
                    <a:pt x="0" y="974557"/>
                  </a:lnTo>
                  <a:lnTo>
                    <a:pt x="487278" y="487279"/>
                  </a:lnTo>
                  <a:close/>
                </a:path>
              </a:pathLst>
            </a:custGeom>
            <a:solidFill>
              <a:schemeClr val="accent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cene3d>
                <a:camera prst="orthographicFront"/>
                <a:lightRig rig="threePt" dir="t"/>
              </a:scene3d>
              <a:sp3d contourW="12700"/>
            </a:bodyPr>
            <a:lstStyle/>
            <a:p>
              <a:pPr marL="225425" marR="0" lvl="0" indent="-225425"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rPr>
                <a:t>关键词</a:t>
              </a:r>
              <a:endParaRPr kumimoji="0" 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24" name="矩形 23"/>
            <p:cNvSpPr/>
            <p:nvPr/>
          </p:nvSpPr>
          <p:spPr>
            <a:xfrm>
              <a:off x="1933574" y="3944169"/>
              <a:ext cx="6324355"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grpSp>
        <p:nvGrpSpPr>
          <p:cNvPr id="25" name="组合 24"/>
          <p:cNvGrpSpPr/>
          <p:nvPr/>
        </p:nvGrpSpPr>
        <p:grpSpPr>
          <a:xfrm>
            <a:off x="1933574" y="4847890"/>
            <a:ext cx="7988300" cy="693789"/>
            <a:chOff x="1933574" y="4847890"/>
            <a:chExt cx="7988300" cy="693789"/>
          </a:xfrm>
        </p:grpSpPr>
        <p:sp>
          <p:nvSpPr>
            <p:cNvPr id="26" name="任意多边形: 形状 7"/>
            <p:cNvSpPr/>
            <p:nvPr/>
          </p:nvSpPr>
          <p:spPr>
            <a:xfrm>
              <a:off x="8257931" y="4847890"/>
              <a:ext cx="1663943" cy="693789"/>
            </a:xfrm>
            <a:custGeom>
              <a:avLst/>
              <a:gdLst>
                <a:gd name="connsiteX0" fmla="*/ 0 w 2271962"/>
                <a:gd name="connsiteY0" fmla="*/ 0 h 974557"/>
                <a:gd name="connsiteX1" fmla="*/ 1784684 w 2271962"/>
                <a:gd name="connsiteY1" fmla="*/ 0 h 974557"/>
                <a:gd name="connsiteX2" fmla="*/ 2271962 w 2271962"/>
                <a:gd name="connsiteY2" fmla="*/ 487279 h 974557"/>
                <a:gd name="connsiteX3" fmla="*/ 1784684 w 2271962"/>
                <a:gd name="connsiteY3" fmla="*/ 974557 h 974557"/>
                <a:gd name="connsiteX4" fmla="*/ 0 w 2271962"/>
                <a:gd name="connsiteY4" fmla="*/ 974557 h 974557"/>
                <a:gd name="connsiteX5" fmla="*/ 487278 w 2271962"/>
                <a:gd name="connsiteY5" fmla="*/ 487279 h 9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62" h="974557">
                  <a:moveTo>
                    <a:pt x="0" y="0"/>
                  </a:moveTo>
                  <a:lnTo>
                    <a:pt x="1784684" y="0"/>
                  </a:lnTo>
                  <a:lnTo>
                    <a:pt x="2271962" y="487279"/>
                  </a:lnTo>
                  <a:lnTo>
                    <a:pt x="1784684" y="974557"/>
                  </a:lnTo>
                  <a:lnTo>
                    <a:pt x="0" y="974557"/>
                  </a:lnTo>
                  <a:lnTo>
                    <a:pt x="487278" y="487279"/>
                  </a:lnTo>
                  <a:close/>
                </a:path>
              </a:pathLst>
            </a:custGeom>
            <a:solidFill>
              <a:schemeClr val="accent5"/>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cene3d>
                <a:camera prst="orthographicFront"/>
                <a:lightRig rig="threePt" dir="t"/>
              </a:scene3d>
              <a:sp3d contourW="12700"/>
            </a:bodyPr>
            <a:lstStyle/>
            <a:p>
              <a:pPr marL="225425" marR="0" lvl="0" indent="-225425"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rPr>
                <a:t>关键词</a:t>
              </a:r>
              <a:endParaRPr kumimoji="0" lang="en-US" sz="1600" b="1"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Arial" panose="020B0604020202020204" pitchFamily="34" charset="0"/>
                <a:sym typeface="+mn-lt"/>
              </a:endParaRPr>
            </a:p>
          </p:txBody>
        </p:sp>
        <p:sp>
          <p:nvSpPr>
            <p:cNvPr id="27" name="矩形 26"/>
            <p:cNvSpPr/>
            <p:nvPr/>
          </p:nvSpPr>
          <p:spPr>
            <a:xfrm>
              <a:off x="1933574" y="4890085"/>
              <a:ext cx="6324355" cy="609398"/>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等腰三角形 54"/>
          <p:cNvSpPr/>
          <p:nvPr/>
        </p:nvSpPr>
        <p:spPr>
          <a:xfrm rot="10800000">
            <a:off x="5445661" y="-3329"/>
            <a:ext cx="1300678" cy="571808"/>
          </a:xfrm>
          <a:prstGeom prst="triangle">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7927" r="31184" b="21840"/>
          <a:stretch>
            <a:fillRect/>
          </a:stretch>
        </p:blipFill>
        <p:spPr>
          <a:xfrm>
            <a:off x="373599" y="1637140"/>
            <a:ext cx="4393603" cy="3207201"/>
          </a:xfrm>
          <a:prstGeom prst="rect">
            <a:avLst/>
          </a:prstGeom>
        </p:spPr>
      </p:pic>
      <p:sp>
        <p:nvSpPr>
          <p:cNvPr id="15" name="文本框 14"/>
          <p:cNvSpPr txBox="1"/>
          <p:nvPr/>
        </p:nvSpPr>
        <p:spPr>
          <a:xfrm>
            <a:off x="1705567" y="2640575"/>
            <a:ext cx="1325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企业</a:t>
            </a:r>
            <a:endParaRPr kumimoji="0" lang="en-US" altLang="zh-CN"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logo</a:t>
            </a:r>
            <a:endParaRPr kumimoji="0" lang="zh-CN" altLang="en-US" sz="1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endParaRPr>
          </a:p>
        </p:txBody>
      </p:sp>
      <p:sp>
        <p:nvSpPr>
          <p:cNvPr id="24" name="文本框 23"/>
          <p:cNvSpPr txBox="1"/>
          <p:nvPr/>
        </p:nvSpPr>
        <p:spPr>
          <a:xfrm>
            <a:off x="5250647" y="2135713"/>
            <a:ext cx="6384614" cy="120032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THANK   YOU</a:t>
            </a:r>
            <a:endPar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endParaRPr>
          </a:p>
        </p:txBody>
      </p:sp>
      <p:sp>
        <p:nvSpPr>
          <p:cNvPr id="25" name="文本框 24"/>
          <p:cNvSpPr txBox="1"/>
          <p:nvPr/>
        </p:nvSpPr>
        <p:spPr>
          <a:xfrm>
            <a:off x="5352803" y="3290102"/>
            <a:ext cx="4393603" cy="30777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工作总结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工作计划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工作汇报</a:t>
            </a:r>
          </a:p>
        </p:txBody>
      </p:sp>
      <p:grpSp>
        <p:nvGrpSpPr>
          <p:cNvPr id="27" name="组合 26"/>
          <p:cNvGrpSpPr/>
          <p:nvPr/>
        </p:nvGrpSpPr>
        <p:grpSpPr>
          <a:xfrm>
            <a:off x="5352803" y="3759579"/>
            <a:ext cx="1765300" cy="316802"/>
            <a:chOff x="1244534" y="3522134"/>
            <a:chExt cx="1765300" cy="316802"/>
          </a:xfrm>
          <a:solidFill>
            <a:srgbClr val="7F0303"/>
          </a:solidFill>
        </p:grpSpPr>
        <p:sp>
          <p:nvSpPr>
            <p:cNvPr id="28" name="矩形 27"/>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29" name="文本框 28"/>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部门：</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grpSp>
        <p:nvGrpSpPr>
          <p:cNvPr id="30" name="组合 29"/>
          <p:cNvGrpSpPr/>
          <p:nvPr/>
        </p:nvGrpSpPr>
        <p:grpSpPr>
          <a:xfrm>
            <a:off x="7356970" y="3755067"/>
            <a:ext cx="1765300" cy="316802"/>
            <a:chOff x="1244534" y="3522134"/>
            <a:chExt cx="1765300" cy="316802"/>
          </a:xfrm>
          <a:solidFill>
            <a:srgbClr val="7F0303"/>
          </a:solidFill>
        </p:grpSpPr>
        <p:sp>
          <p:nvSpPr>
            <p:cNvPr id="31" name="矩形 30"/>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32" name="文本框 31"/>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岗位：</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grpSp>
        <p:nvGrpSpPr>
          <p:cNvPr id="33" name="组合 32"/>
          <p:cNvGrpSpPr/>
          <p:nvPr/>
        </p:nvGrpSpPr>
        <p:grpSpPr>
          <a:xfrm>
            <a:off x="9361137" y="3755067"/>
            <a:ext cx="1765300" cy="316802"/>
            <a:chOff x="1244534" y="3522134"/>
            <a:chExt cx="1765300" cy="316802"/>
          </a:xfrm>
          <a:solidFill>
            <a:srgbClr val="7F0303"/>
          </a:solidFill>
        </p:grpSpPr>
        <p:sp>
          <p:nvSpPr>
            <p:cNvPr id="34" name="矩形 33"/>
            <p:cNvSpPr/>
            <p:nvPr/>
          </p:nvSpPr>
          <p:spPr>
            <a:xfrm>
              <a:off x="1244534" y="3522134"/>
              <a:ext cx="1765300" cy="316802"/>
            </a:xfrm>
            <a:prstGeom prst="rect">
              <a:avLst/>
            </a:prstGeom>
            <a:solidFill>
              <a:srgbClr val="115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15687"/>
                </a:solidFill>
                <a:effectLst/>
                <a:uLnTx/>
                <a:uFillTx/>
                <a:latin typeface="Arial" panose="020B0604020202020204"/>
                <a:ea typeface="微软雅黑" panose="020B0503020204020204" charset="-122"/>
                <a:cs typeface="+mn-cs"/>
              </a:endParaRPr>
            </a:p>
          </p:txBody>
        </p:sp>
        <p:sp>
          <p:nvSpPr>
            <p:cNvPr id="35" name="文本框 34"/>
            <p:cNvSpPr txBox="1"/>
            <p:nvPr/>
          </p:nvSpPr>
          <p:spPr>
            <a:xfrm>
              <a:off x="1391641" y="3526647"/>
              <a:ext cx="1471087" cy="307777"/>
            </a:xfrm>
            <a:prstGeom prst="rect">
              <a:avLst/>
            </a:prstGeom>
            <a:solidFill>
              <a:srgbClr val="115687"/>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汇报人：</a:t>
              </a:r>
              <a:r>
                <a:rPr lang="en-US" altLang="zh-CN" sz="1400" b="1" dirty="0">
                  <a:solidFill>
                    <a:prstClr val="white"/>
                  </a:solidFill>
                  <a:latin typeface="Century Gothic" panose="020B0502020202020204" pitchFamily="34" charset="0"/>
                  <a:ea typeface="微软雅黑" panose="020B0503020204020204" charset="-122"/>
                </a:rPr>
                <a:t>XXX</a:t>
              </a:r>
              <a:endParaRPr kumimoji="0" lang="zh-CN"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sp>
        <p:nvSpPr>
          <p:cNvPr id="4" name="矩形 3"/>
          <p:cNvSpPr/>
          <p:nvPr/>
        </p:nvSpPr>
        <p:spPr>
          <a:xfrm>
            <a:off x="5250647" y="4168136"/>
            <a:ext cx="725346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0" y="6629400"/>
            <a:ext cx="12192000" cy="228600"/>
            <a:chOff x="0" y="6629400"/>
            <a:chExt cx="12192000" cy="228600"/>
          </a:xfrm>
        </p:grpSpPr>
        <p:grpSp>
          <p:nvGrpSpPr>
            <p:cNvPr id="6" name="组合 5"/>
            <p:cNvGrpSpPr/>
            <p:nvPr/>
          </p:nvGrpSpPr>
          <p:grpSpPr>
            <a:xfrm>
              <a:off x="0" y="6629400"/>
              <a:ext cx="6096000" cy="228600"/>
              <a:chOff x="0" y="6629400"/>
              <a:chExt cx="6822268" cy="228600"/>
            </a:xfrm>
          </p:grpSpPr>
          <p:sp>
            <p:nvSpPr>
              <p:cNvPr id="5" name="矩形 4"/>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6" name="矩形 35"/>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7" name="矩形 36"/>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8" name="矩形 37"/>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6096000" y="6629400"/>
              <a:ext cx="6096000" cy="228600"/>
              <a:chOff x="0" y="6629400"/>
              <a:chExt cx="6822268" cy="228600"/>
            </a:xfrm>
          </p:grpSpPr>
          <p:sp>
            <p:nvSpPr>
              <p:cNvPr id="40" name="矩形 39"/>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1" name="矩形 40"/>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2" name="矩形 41"/>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3" name="矩形 42"/>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56" name="等腰三角形 55"/>
          <p:cNvSpPr/>
          <p:nvPr/>
        </p:nvSpPr>
        <p:spPr>
          <a:xfrm rot="10800000">
            <a:off x="5558083" y="-3328"/>
            <a:ext cx="1070656" cy="470687"/>
          </a:xfrm>
          <a:prstGeom prst="triangle">
            <a:avLst/>
          </a:prstGeom>
          <a:solidFill>
            <a:srgbClr val="0E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15"/>
          <p:cNvSpPr/>
          <p:nvPr/>
        </p:nvSpPr>
        <p:spPr>
          <a:xfrm>
            <a:off x="6913221" y="1637140"/>
            <a:ext cx="3470410" cy="428075"/>
          </a:xfrm>
          <a:prstGeom prst="roundRect">
            <a:avLst>
              <a:gd name="adj" fmla="val 50000"/>
            </a:avLst>
          </a:prstGeom>
          <a:solidFill>
            <a:srgbClr val="00B0F0"/>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圆角矩形 116"/>
          <p:cNvSpPr/>
          <p:nvPr/>
        </p:nvSpPr>
        <p:spPr>
          <a:xfrm>
            <a:off x="6913221" y="2436130"/>
            <a:ext cx="3470410" cy="428075"/>
          </a:xfrm>
          <a:prstGeom prst="roundRect">
            <a:avLst>
              <a:gd name="adj" fmla="val 50000"/>
            </a:avLst>
          </a:prstGeom>
          <a:solidFill>
            <a:schemeClr val="accent2"/>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圆角矩形 117"/>
          <p:cNvSpPr/>
          <p:nvPr/>
        </p:nvSpPr>
        <p:spPr>
          <a:xfrm>
            <a:off x="6913221" y="3236694"/>
            <a:ext cx="3470410" cy="428075"/>
          </a:xfrm>
          <a:prstGeom prst="roundRect">
            <a:avLst>
              <a:gd name="adj" fmla="val 50000"/>
            </a:avLst>
          </a:prstGeom>
          <a:solidFill>
            <a:schemeClr val="accent3"/>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圆角矩形 118"/>
          <p:cNvSpPr/>
          <p:nvPr/>
        </p:nvSpPr>
        <p:spPr>
          <a:xfrm>
            <a:off x="6913221" y="4034146"/>
            <a:ext cx="3470410" cy="428075"/>
          </a:xfrm>
          <a:prstGeom prst="roundRect">
            <a:avLst>
              <a:gd name="adj" fmla="val 50000"/>
            </a:avLst>
          </a:prstGeom>
          <a:solidFill>
            <a:schemeClr val="accent4"/>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圆角矩形 119"/>
          <p:cNvSpPr/>
          <p:nvPr/>
        </p:nvSpPr>
        <p:spPr>
          <a:xfrm>
            <a:off x="6913221" y="4802225"/>
            <a:ext cx="3470410" cy="428075"/>
          </a:xfrm>
          <a:prstGeom prst="roundRect">
            <a:avLst>
              <a:gd name="adj" fmla="val 50000"/>
            </a:avLst>
          </a:prstGeom>
          <a:solidFill>
            <a:srgbClr val="0070C0"/>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7113742" y="1666512"/>
            <a:ext cx="306936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PART 01   </a:t>
            </a:r>
            <a:r>
              <a:rPr kumimoji="0" lang="zh-CN" altLang="en-US" sz="19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年度工作概述</a:t>
            </a:r>
          </a:p>
        </p:txBody>
      </p:sp>
      <p:sp>
        <p:nvSpPr>
          <p:cNvPr id="8" name="文本框 7"/>
          <p:cNvSpPr txBox="1"/>
          <p:nvPr/>
        </p:nvSpPr>
        <p:spPr>
          <a:xfrm>
            <a:off x="7113742" y="2465502"/>
            <a:ext cx="306936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PART 02   </a:t>
            </a:r>
            <a:r>
              <a:rPr kumimoji="0" lang="zh-CN" altLang="en-US" sz="19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工作完成情况</a:t>
            </a:r>
          </a:p>
        </p:txBody>
      </p:sp>
      <p:sp>
        <p:nvSpPr>
          <p:cNvPr id="9" name="文本框 8"/>
          <p:cNvSpPr txBox="1"/>
          <p:nvPr/>
        </p:nvSpPr>
        <p:spPr>
          <a:xfrm>
            <a:off x="7113742" y="3266067"/>
            <a:ext cx="306936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PART 03   </a:t>
            </a:r>
            <a:r>
              <a:rPr kumimoji="0" lang="zh-CN" altLang="en-US" sz="19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项目成果展示</a:t>
            </a:r>
          </a:p>
        </p:txBody>
      </p:sp>
      <p:sp>
        <p:nvSpPr>
          <p:cNvPr id="10" name="文本框 9"/>
          <p:cNvSpPr txBox="1"/>
          <p:nvPr/>
        </p:nvSpPr>
        <p:spPr>
          <a:xfrm>
            <a:off x="7113742" y="4063519"/>
            <a:ext cx="306936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PART 04   </a:t>
            </a:r>
            <a:r>
              <a:rPr kumimoji="0" lang="zh-CN" altLang="en-US" sz="19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工作不足之处</a:t>
            </a:r>
          </a:p>
        </p:txBody>
      </p:sp>
      <p:sp>
        <p:nvSpPr>
          <p:cNvPr id="11" name="文本框 10"/>
          <p:cNvSpPr txBox="1"/>
          <p:nvPr/>
        </p:nvSpPr>
        <p:spPr>
          <a:xfrm>
            <a:off x="7113742" y="4831598"/>
            <a:ext cx="3069366"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PART 05   </a:t>
            </a:r>
            <a:r>
              <a:rPr kumimoji="0" lang="zh-CN" altLang="en-US" sz="19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haroni" panose="02010803020104030203" pitchFamily="2" charset="-79"/>
              </a:rPr>
              <a:t>明年工作计划</a:t>
            </a: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27927" r="9796" b="21840"/>
          <a:stretch>
            <a:fillRect/>
          </a:stretch>
        </p:blipFill>
        <p:spPr>
          <a:xfrm>
            <a:off x="149295" y="1637140"/>
            <a:ext cx="6267425" cy="3490247"/>
          </a:xfrm>
          <a:prstGeom prst="rect">
            <a:avLst/>
          </a:prstGeom>
        </p:spPr>
      </p:pic>
      <p:sp>
        <p:nvSpPr>
          <p:cNvPr id="13" name="文本框 12"/>
          <p:cNvSpPr txBox="1"/>
          <p:nvPr/>
        </p:nvSpPr>
        <p:spPr>
          <a:xfrm>
            <a:off x="1534033" y="2997542"/>
            <a:ext cx="134115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目录</a:t>
            </a:r>
            <a:endPar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0" y="6629400"/>
            <a:ext cx="12192000" cy="228600"/>
            <a:chOff x="0" y="6629400"/>
            <a:chExt cx="12192000" cy="228600"/>
          </a:xfrm>
        </p:grpSpPr>
        <p:grpSp>
          <p:nvGrpSpPr>
            <p:cNvPr id="15" name="组合 14"/>
            <p:cNvGrpSpPr/>
            <p:nvPr/>
          </p:nvGrpSpPr>
          <p:grpSpPr>
            <a:xfrm>
              <a:off x="0" y="6629400"/>
              <a:ext cx="6096000" cy="228600"/>
              <a:chOff x="0" y="6629400"/>
              <a:chExt cx="6822268" cy="228600"/>
            </a:xfrm>
          </p:grpSpPr>
          <p:sp>
            <p:nvSpPr>
              <p:cNvPr id="21" name="矩形 20"/>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22" name="矩形 21"/>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23" name="矩形 22"/>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24" name="矩形 23"/>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16" name="组合 15"/>
            <p:cNvGrpSpPr/>
            <p:nvPr/>
          </p:nvGrpSpPr>
          <p:grpSpPr>
            <a:xfrm>
              <a:off x="6096000" y="6629400"/>
              <a:ext cx="6096000" cy="228600"/>
              <a:chOff x="0" y="6629400"/>
              <a:chExt cx="6822268" cy="228600"/>
            </a:xfrm>
          </p:grpSpPr>
          <p:sp>
            <p:nvSpPr>
              <p:cNvPr id="17" name="矩形 16"/>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8" name="矩形 17"/>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9" name="矩形 18"/>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20" name="矩形 19"/>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80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t="27927" r="23069" b="21840"/>
          <a:stretch>
            <a:fillRect/>
          </a:stretch>
        </p:blipFill>
        <p:spPr>
          <a:xfrm>
            <a:off x="255976" y="1683876"/>
            <a:ext cx="5345192" cy="3490247"/>
          </a:xfrm>
          <a:prstGeom prst="rect">
            <a:avLst/>
          </a:prstGeom>
        </p:spPr>
      </p:pic>
      <p:sp>
        <p:nvSpPr>
          <p:cNvPr id="3" name="文本框 2"/>
          <p:cNvSpPr txBox="1"/>
          <p:nvPr/>
        </p:nvSpPr>
        <p:spPr>
          <a:xfrm>
            <a:off x="1473072" y="2845142"/>
            <a:ext cx="18644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PART 01</a:t>
            </a:r>
          </a:p>
        </p:txBody>
      </p:sp>
      <p:sp>
        <p:nvSpPr>
          <p:cNvPr id="4" name="文本框 3"/>
          <p:cNvSpPr txBox="1"/>
          <p:nvPr/>
        </p:nvSpPr>
        <p:spPr>
          <a:xfrm>
            <a:off x="6078815" y="2598003"/>
            <a:ext cx="4640113"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rPr>
              <a:t>年度工作概述</a:t>
            </a:r>
          </a:p>
        </p:txBody>
      </p:sp>
      <p:sp>
        <p:nvSpPr>
          <p:cNvPr id="5" name="矩形 4"/>
          <p:cNvSpPr/>
          <p:nvPr/>
        </p:nvSpPr>
        <p:spPr>
          <a:xfrm>
            <a:off x="6096000" y="3568417"/>
            <a:ext cx="52695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7" name="等腰三角形 16"/>
          <p:cNvSpPr/>
          <p:nvPr/>
        </p:nvSpPr>
        <p:spPr>
          <a:xfrm rot="7200000">
            <a:off x="10666075" y="3041517"/>
            <a:ext cx="488804" cy="4213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01</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99" name="五边形 8"/>
          <p:cNvSpPr/>
          <p:nvPr/>
        </p:nvSpPr>
        <p:spPr>
          <a:xfrm rot="16200000">
            <a:off x="867726" y="4621482"/>
            <a:ext cx="887984" cy="756089"/>
          </a:xfrm>
          <a:prstGeom prst="homePlate">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0" name="五边形 9"/>
          <p:cNvSpPr/>
          <p:nvPr/>
        </p:nvSpPr>
        <p:spPr>
          <a:xfrm rot="16200000">
            <a:off x="1623889" y="4522653"/>
            <a:ext cx="1085644" cy="756089"/>
          </a:xfrm>
          <a:prstGeom prst="homePlate">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1" name="五边形 10"/>
          <p:cNvSpPr/>
          <p:nvPr/>
        </p:nvSpPr>
        <p:spPr>
          <a:xfrm rot="16200000">
            <a:off x="2368465" y="4415127"/>
            <a:ext cx="1300692" cy="756089"/>
          </a:xfrm>
          <a:prstGeom prst="homePlate">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2" name="五边形 11"/>
          <p:cNvSpPr/>
          <p:nvPr/>
        </p:nvSpPr>
        <p:spPr>
          <a:xfrm rot="16200000">
            <a:off x="2911263" y="4105827"/>
            <a:ext cx="1919296" cy="756089"/>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3" name="五边形 12"/>
          <p:cNvSpPr/>
          <p:nvPr/>
        </p:nvSpPr>
        <p:spPr>
          <a:xfrm rot="16200000">
            <a:off x="3967133" y="4293799"/>
            <a:ext cx="1543355" cy="756089"/>
          </a:xfrm>
          <a:prstGeom prst="homePlate">
            <a:avLst/>
          </a:prstGeom>
          <a:solidFill>
            <a:schemeClr val="accent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4" name="五边形 13"/>
          <p:cNvSpPr/>
          <p:nvPr/>
        </p:nvSpPr>
        <p:spPr>
          <a:xfrm rot="16200000">
            <a:off x="4213354" y="3696219"/>
            <a:ext cx="2738509" cy="756089"/>
          </a:xfrm>
          <a:prstGeom prst="homePlate">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49" tIns="61575" rIns="123149" bIns="61575"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4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6" name="TextBox 5"/>
          <p:cNvSpPr txBox="1"/>
          <p:nvPr/>
        </p:nvSpPr>
        <p:spPr>
          <a:xfrm>
            <a:off x="959239" y="4234887"/>
            <a:ext cx="801523"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07" name="TextBox 118"/>
          <p:cNvSpPr txBox="1"/>
          <p:nvPr/>
        </p:nvSpPr>
        <p:spPr>
          <a:xfrm>
            <a:off x="1827197" y="3856021"/>
            <a:ext cx="801523"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08" name="TextBox 119"/>
          <p:cNvSpPr txBox="1"/>
          <p:nvPr/>
        </p:nvSpPr>
        <p:spPr>
          <a:xfrm>
            <a:off x="2640765" y="3468783"/>
            <a:ext cx="801523"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3</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09" name="TextBox 125"/>
          <p:cNvSpPr txBox="1"/>
          <p:nvPr/>
        </p:nvSpPr>
        <p:spPr>
          <a:xfrm>
            <a:off x="3521355" y="3003071"/>
            <a:ext cx="801523"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4</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10" name="TextBox 126"/>
          <p:cNvSpPr txBox="1"/>
          <p:nvPr/>
        </p:nvSpPr>
        <p:spPr>
          <a:xfrm>
            <a:off x="4360765" y="3418367"/>
            <a:ext cx="954344"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5</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11" name="TextBox 127"/>
          <p:cNvSpPr txBox="1"/>
          <p:nvPr/>
        </p:nvSpPr>
        <p:spPr>
          <a:xfrm>
            <a:off x="5243007" y="2158238"/>
            <a:ext cx="876863" cy="426102"/>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6</a:t>
            </a:r>
            <a:r>
              <a:rPr kumimoji="0" lang="zh-CN" altLang="en-US" sz="196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a:t>
            </a:r>
          </a:p>
        </p:txBody>
      </p:sp>
      <p:sp>
        <p:nvSpPr>
          <p:cNvPr id="113" name="矩形 30"/>
          <p:cNvSpPr>
            <a:spLocks noChangeArrowheads="1"/>
          </p:cNvSpPr>
          <p:nvPr/>
        </p:nvSpPr>
        <p:spPr bwMode="auto">
          <a:xfrm>
            <a:off x="6842339" y="2552130"/>
            <a:ext cx="4104203" cy="614707"/>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114" name="组合 113"/>
          <p:cNvGrpSpPr/>
          <p:nvPr/>
        </p:nvGrpSpPr>
        <p:grpSpPr>
          <a:xfrm>
            <a:off x="6901269" y="1833229"/>
            <a:ext cx="4485463" cy="580660"/>
            <a:chOff x="1153765" y="1386937"/>
            <a:chExt cx="2495116" cy="423075"/>
          </a:xfrm>
        </p:grpSpPr>
        <p:cxnSp>
          <p:nvCxnSpPr>
            <p:cNvPr id="115" name="Straight Connector 38"/>
            <p:cNvCxnSpPr/>
            <p:nvPr/>
          </p:nvCxnSpPr>
          <p:spPr bwMode="auto">
            <a:xfrm flipV="1">
              <a:off x="1190045" y="1810010"/>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35"/>
            <p:cNvSpPr txBox="1"/>
            <p:nvPr/>
          </p:nvSpPr>
          <p:spPr>
            <a:xfrm>
              <a:off x="1153765" y="1386937"/>
              <a:ext cx="2495116" cy="3363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添加标题文字  </a:t>
              </a:r>
              <a:r>
                <a:rPr kumimoji="0" lang="en-US" altLang="zh-CN"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Add Content</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120" name="TextBox 6"/>
          <p:cNvSpPr txBox="1"/>
          <p:nvPr/>
        </p:nvSpPr>
        <p:spPr>
          <a:xfrm>
            <a:off x="933681"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20%</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1" name="TextBox 136"/>
          <p:cNvSpPr txBox="1"/>
          <p:nvPr/>
        </p:nvSpPr>
        <p:spPr>
          <a:xfrm>
            <a:off x="1797213"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30%</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2" name="TextBox 137"/>
          <p:cNvSpPr txBox="1"/>
          <p:nvPr/>
        </p:nvSpPr>
        <p:spPr>
          <a:xfrm>
            <a:off x="2664257"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40%</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3" name="TextBox 138"/>
          <p:cNvSpPr txBox="1"/>
          <p:nvPr/>
        </p:nvSpPr>
        <p:spPr>
          <a:xfrm>
            <a:off x="3541635"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65%</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4" name="TextBox 139"/>
          <p:cNvSpPr txBox="1"/>
          <p:nvPr/>
        </p:nvSpPr>
        <p:spPr>
          <a:xfrm>
            <a:off x="4408785"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50%</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5" name="TextBox 140"/>
          <p:cNvSpPr txBox="1"/>
          <p:nvPr/>
        </p:nvSpPr>
        <p:spPr>
          <a:xfrm>
            <a:off x="5243007" y="4906926"/>
            <a:ext cx="936596" cy="453545"/>
          </a:xfrm>
          <a:prstGeom prst="rect">
            <a:avLst/>
          </a:prstGeom>
          <a:noFill/>
        </p:spPr>
        <p:txBody>
          <a:bodyPr wrap="square" lIns="123149" tIns="61575" rIns="123149" bIns="6157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80%</a:t>
            </a:r>
            <a:endParaRPr kumimoji="0" lang="zh-CN" altLang="en-US" sz="214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27" name="矩形 30"/>
          <p:cNvSpPr>
            <a:spLocks noChangeArrowheads="1"/>
          </p:cNvSpPr>
          <p:nvPr/>
        </p:nvSpPr>
        <p:spPr bwMode="auto">
          <a:xfrm>
            <a:off x="6854011" y="3345478"/>
            <a:ext cx="4104203" cy="614707"/>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28" name="矩形 30"/>
          <p:cNvSpPr>
            <a:spLocks noChangeArrowheads="1"/>
          </p:cNvSpPr>
          <p:nvPr/>
        </p:nvSpPr>
        <p:spPr bwMode="auto">
          <a:xfrm>
            <a:off x="6854011" y="4095110"/>
            <a:ext cx="4104203" cy="614707"/>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29" name="矩形 30"/>
          <p:cNvSpPr>
            <a:spLocks noChangeArrowheads="1"/>
          </p:cNvSpPr>
          <p:nvPr/>
        </p:nvSpPr>
        <p:spPr bwMode="auto">
          <a:xfrm>
            <a:off x="6854011" y="4828811"/>
            <a:ext cx="4104203" cy="614707"/>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4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300"/>
                                        <p:tgtEl>
                                          <p:spTgt spid="99"/>
                                        </p:tgtEl>
                                        <p:attrNameLst>
                                          <p:attrName>ppt_y</p:attrName>
                                        </p:attrNameLst>
                                      </p:cBhvr>
                                      <p:tavLst>
                                        <p:tav tm="0">
                                          <p:val>
                                            <p:strVal val="#ppt_y+#ppt_h*1.125000"/>
                                          </p:val>
                                        </p:tav>
                                        <p:tav tm="100000">
                                          <p:val>
                                            <p:strVal val="#ppt_y"/>
                                          </p:val>
                                        </p:tav>
                                      </p:tavLst>
                                    </p:anim>
                                    <p:animEffect transition="in" filter="wipe(up)">
                                      <p:cBhvr>
                                        <p:cTn id="8" dur="300"/>
                                        <p:tgtEl>
                                          <p:spTgt spid="99"/>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300"/>
                                        <p:tgtEl>
                                          <p:spTgt spid="100"/>
                                        </p:tgtEl>
                                        <p:attrNameLst>
                                          <p:attrName>ppt_y</p:attrName>
                                        </p:attrNameLst>
                                      </p:cBhvr>
                                      <p:tavLst>
                                        <p:tav tm="0">
                                          <p:val>
                                            <p:strVal val="#ppt_y+#ppt_h*1.125000"/>
                                          </p:val>
                                        </p:tav>
                                        <p:tav tm="100000">
                                          <p:val>
                                            <p:strVal val="#ppt_y"/>
                                          </p:val>
                                        </p:tav>
                                      </p:tavLst>
                                    </p:anim>
                                    <p:animEffect transition="in" filter="wipe(up)">
                                      <p:cBhvr>
                                        <p:cTn id="16" dur="3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300"/>
                                        <p:tgtEl>
                                          <p:spTgt spid="101"/>
                                        </p:tgtEl>
                                        <p:attrNameLst>
                                          <p:attrName>ppt_y</p:attrName>
                                        </p:attrNameLst>
                                      </p:cBhvr>
                                      <p:tavLst>
                                        <p:tav tm="0">
                                          <p:val>
                                            <p:strVal val="#ppt_y+#ppt_h*1.125000"/>
                                          </p:val>
                                        </p:tav>
                                        <p:tav tm="100000">
                                          <p:val>
                                            <p:strVal val="#ppt_y"/>
                                          </p:val>
                                        </p:tav>
                                      </p:tavLst>
                                    </p:anim>
                                    <p:animEffect transition="in" filter="wipe(up)">
                                      <p:cBhvr>
                                        <p:cTn id="24" dur="300"/>
                                        <p:tgtEl>
                                          <p:spTgt spid="10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300"/>
                                        <p:tgtEl>
                                          <p:spTgt spid="102"/>
                                        </p:tgtEl>
                                        <p:attrNameLst>
                                          <p:attrName>ppt_y</p:attrName>
                                        </p:attrNameLst>
                                      </p:cBhvr>
                                      <p:tavLst>
                                        <p:tav tm="0">
                                          <p:val>
                                            <p:strVal val="#ppt_y+#ppt_h*1.125000"/>
                                          </p:val>
                                        </p:tav>
                                        <p:tav tm="100000">
                                          <p:val>
                                            <p:strVal val="#ppt_y"/>
                                          </p:val>
                                        </p:tav>
                                      </p:tavLst>
                                    </p:anim>
                                    <p:animEffect transition="in" filter="wipe(up)">
                                      <p:cBhvr>
                                        <p:cTn id="32" dur="300"/>
                                        <p:tgtEl>
                                          <p:spTgt spid="10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300"/>
                                        <p:tgtEl>
                                          <p:spTgt spid="103"/>
                                        </p:tgtEl>
                                        <p:attrNameLst>
                                          <p:attrName>ppt_y</p:attrName>
                                        </p:attrNameLst>
                                      </p:cBhvr>
                                      <p:tavLst>
                                        <p:tav tm="0">
                                          <p:val>
                                            <p:strVal val="#ppt_y+#ppt_h*1.125000"/>
                                          </p:val>
                                        </p:tav>
                                        <p:tav tm="100000">
                                          <p:val>
                                            <p:strVal val="#ppt_y"/>
                                          </p:val>
                                        </p:tav>
                                      </p:tavLst>
                                    </p:anim>
                                    <p:animEffect transition="in" filter="wipe(up)">
                                      <p:cBhvr>
                                        <p:cTn id="40" dur="300"/>
                                        <p:tgtEl>
                                          <p:spTgt spid="1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104"/>
                                        </p:tgtEl>
                                        <p:attrNameLst>
                                          <p:attrName>style.visibility</p:attrName>
                                        </p:attrNameLst>
                                      </p:cBhvr>
                                      <p:to>
                                        <p:strVal val="visible"/>
                                      </p:to>
                                    </p:set>
                                    <p:anim calcmode="lin" valueType="num">
                                      <p:cBhvr additive="base">
                                        <p:cTn id="47" dur="300"/>
                                        <p:tgtEl>
                                          <p:spTgt spid="104"/>
                                        </p:tgtEl>
                                        <p:attrNameLst>
                                          <p:attrName>ppt_y</p:attrName>
                                        </p:attrNameLst>
                                      </p:cBhvr>
                                      <p:tavLst>
                                        <p:tav tm="0">
                                          <p:val>
                                            <p:strVal val="#ppt_y+#ppt_h*1.125000"/>
                                          </p:val>
                                        </p:tav>
                                        <p:tav tm="100000">
                                          <p:val>
                                            <p:strVal val="#ppt_y"/>
                                          </p:val>
                                        </p:tav>
                                      </p:tavLst>
                                    </p:anim>
                                    <p:animEffect transition="in" filter="wipe(up)">
                                      <p:cBhvr>
                                        <p:cTn id="48" dur="3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fade">
                                      <p:cBhvr>
                                        <p:cTn id="61" dur="500"/>
                                        <p:tgtEl>
                                          <p:spTgt spid="1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fade">
                                      <p:cBhvr>
                                        <p:cTn id="64" dur="500"/>
                                        <p:tgtEl>
                                          <p:spTgt spid="10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500"/>
                                        <p:tgtEl>
                                          <p:spTgt spid="1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500"/>
                                        <p:tgtEl>
                                          <p:spTgt spid="111"/>
                                        </p:tgtEl>
                                      </p:cBhvr>
                                    </p:animEffect>
                                  </p:childTnLst>
                                </p:cTn>
                              </p:par>
                            </p:childTnLst>
                          </p:cTn>
                        </p:par>
                        <p:par>
                          <p:cTn id="71" fill="hold">
                            <p:stCondLst>
                              <p:cond delay="3500"/>
                            </p:stCondLst>
                            <p:childTnLst>
                              <p:par>
                                <p:cTn id="72" presetID="14" presetClass="entr" presetSubtype="10" fill="hold" nodeType="after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randombar(horizontal)">
                                      <p:cBhvr>
                                        <p:cTn id="74" dur="500"/>
                                        <p:tgtEl>
                                          <p:spTgt spid="114"/>
                                        </p:tgtEl>
                                      </p:cBhvr>
                                    </p:animEffect>
                                  </p:childTnLst>
                                </p:cTn>
                              </p:par>
                            </p:childTnLst>
                          </p:cTn>
                        </p:par>
                        <p:par>
                          <p:cTn id="75" fill="hold">
                            <p:stCondLst>
                              <p:cond delay="4000"/>
                            </p:stCondLst>
                            <p:childTnLst>
                              <p:par>
                                <p:cTn id="76" presetID="12" presetClass="entr" presetSubtype="1" fill="hold" grpId="0" nodeType="afterEffect">
                                  <p:stCondLst>
                                    <p:cond delay="0"/>
                                  </p:stCondLst>
                                  <p:childTnLst>
                                    <p:set>
                                      <p:cBhvr>
                                        <p:cTn id="77" dur="1" fill="hold">
                                          <p:stCondLst>
                                            <p:cond delay="0"/>
                                          </p:stCondLst>
                                        </p:cTn>
                                        <p:tgtEl>
                                          <p:spTgt spid="113"/>
                                        </p:tgtEl>
                                        <p:attrNameLst>
                                          <p:attrName>style.visibility</p:attrName>
                                        </p:attrNameLst>
                                      </p:cBhvr>
                                      <p:to>
                                        <p:strVal val="visible"/>
                                      </p:to>
                                    </p:set>
                                    <p:anim calcmode="lin" valueType="num">
                                      <p:cBhvr additive="base">
                                        <p:cTn id="78" dur="1000"/>
                                        <p:tgtEl>
                                          <p:spTgt spid="113"/>
                                        </p:tgtEl>
                                        <p:attrNameLst>
                                          <p:attrName>ppt_y</p:attrName>
                                        </p:attrNameLst>
                                      </p:cBhvr>
                                      <p:tavLst>
                                        <p:tav tm="0">
                                          <p:val>
                                            <p:strVal val="#ppt_y-#ppt_h*1.125000"/>
                                          </p:val>
                                        </p:tav>
                                        <p:tav tm="100000">
                                          <p:val>
                                            <p:strVal val="#ppt_y"/>
                                          </p:val>
                                        </p:tav>
                                      </p:tavLst>
                                    </p:anim>
                                    <p:animEffect transition="in" filter="wipe(down)">
                                      <p:cBhvr>
                                        <p:cTn id="79" dur="1000"/>
                                        <p:tgtEl>
                                          <p:spTgt spid="113"/>
                                        </p:tgtEl>
                                      </p:cBhvr>
                                    </p:animEffect>
                                  </p:childTnLst>
                                </p:cTn>
                              </p:par>
                            </p:childTnLst>
                          </p:cTn>
                        </p:par>
                        <p:par>
                          <p:cTn id="80" fill="hold">
                            <p:stCondLst>
                              <p:cond delay="5000"/>
                            </p:stCondLst>
                            <p:childTnLst>
                              <p:par>
                                <p:cTn id="81" presetID="12" presetClass="entr" presetSubtype="1" fill="hold" grpId="0" nodeType="afterEffect">
                                  <p:stCondLst>
                                    <p:cond delay="0"/>
                                  </p:stCondLst>
                                  <p:childTnLst>
                                    <p:set>
                                      <p:cBhvr>
                                        <p:cTn id="82" dur="1" fill="hold">
                                          <p:stCondLst>
                                            <p:cond delay="0"/>
                                          </p:stCondLst>
                                        </p:cTn>
                                        <p:tgtEl>
                                          <p:spTgt spid="127"/>
                                        </p:tgtEl>
                                        <p:attrNameLst>
                                          <p:attrName>style.visibility</p:attrName>
                                        </p:attrNameLst>
                                      </p:cBhvr>
                                      <p:to>
                                        <p:strVal val="visible"/>
                                      </p:to>
                                    </p:set>
                                    <p:anim calcmode="lin" valueType="num">
                                      <p:cBhvr additive="base">
                                        <p:cTn id="83" dur="1000"/>
                                        <p:tgtEl>
                                          <p:spTgt spid="127"/>
                                        </p:tgtEl>
                                        <p:attrNameLst>
                                          <p:attrName>ppt_y</p:attrName>
                                        </p:attrNameLst>
                                      </p:cBhvr>
                                      <p:tavLst>
                                        <p:tav tm="0">
                                          <p:val>
                                            <p:strVal val="#ppt_y-#ppt_h*1.125000"/>
                                          </p:val>
                                        </p:tav>
                                        <p:tav tm="100000">
                                          <p:val>
                                            <p:strVal val="#ppt_y"/>
                                          </p:val>
                                        </p:tav>
                                      </p:tavLst>
                                    </p:anim>
                                    <p:animEffect transition="in" filter="wipe(down)">
                                      <p:cBhvr>
                                        <p:cTn id="84" dur="1000"/>
                                        <p:tgtEl>
                                          <p:spTgt spid="127"/>
                                        </p:tgtEl>
                                      </p:cBhvr>
                                    </p:animEffect>
                                  </p:childTnLst>
                                </p:cTn>
                              </p:par>
                            </p:childTnLst>
                          </p:cTn>
                        </p:par>
                        <p:par>
                          <p:cTn id="85" fill="hold">
                            <p:stCondLst>
                              <p:cond delay="6000"/>
                            </p:stCondLst>
                            <p:childTnLst>
                              <p:par>
                                <p:cTn id="86" presetID="12" presetClass="entr" presetSubtype="1" fill="hold" grpId="0" nodeType="afterEffect">
                                  <p:stCondLst>
                                    <p:cond delay="0"/>
                                  </p:stCondLst>
                                  <p:childTnLst>
                                    <p:set>
                                      <p:cBhvr>
                                        <p:cTn id="87" dur="1" fill="hold">
                                          <p:stCondLst>
                                            <p:cond delay="0"/>
                                          </p:stCondLst>
                                        </p:cTn>
                                        <p:tgtEl>
                                          <p:spTgt spid="128"/>
                                        </p:tgtEl>
                                        <p:attrNameLst>
                                          <p:attrName>style.visibility</p:attrName>
                                        </p:attrNameLst>
                                      </p:cBhvr>
                                      <p:to>
                                        <p:strVal val="visible"/>
                                      </p:to>
                                    </p:set>
                                    <p:anim calcmode="lin" valueType="num">
                                      <p:cBhvr additive="base">
                                        <p:cTn id="88" dur="1000"/>
                                        <p:tgtEl>
                                          <p:spTgt spid="128"/>
                                        </p:tgtEl>
                                        <p:attrNameLst>
                                          <p:attrName>ppt_y</p:attrName>
                                        </p:attrNameLst>
                                      </p:cBhvr>
                                      <p:tavLst>
                                        <p:tav tm="0">
                                          <p:val>
                                            <p:strVal val="#ppt_y-#ppt_h*1.125000"/>
                                          </p:val>
                                        </p:tav>
                                        <p:tav tm="100000">
                                          <p:val>
                                            <p:strVal val="#ppt_y"/>
                                          </p:val>
                                        </p:tav>
                                      </p:tavLst>
                                    </p:anim>
                                    <p:animEffect transition="in" filter="wipe(down)">
                                      <p:cBhvr>
                                        <p:cTn id="89" dur="1000"/>
                                        <p:tgtEl>
                                          <p:spTgt spid="128"/>
                                        </p:tgtEl>
                                      </p:cBhvr>
                                    </p:animEffect>
                                  </p:childTnLst>
                                </p:cTn>
                              </p:par>
                            </p:childTnLst>
                          </p:cTn>
                        </p:par>
                        <p:par>
                          <p:cTn id="90" fill="hold">
                            <p:stCondLst>
                              <p:cond delay="7000"/>
                            </p:stCondLst>
                            <p:childTnLst>
                              <p:par>
                                <p:cTn id="91" presetID="12" presetClass="entr" presetSubtype="1" fill="hold" grpId="0" nodeType="afterEffect">
                                  <p:stCondLst>
                                    <p:cond delay="0"/>
                                  </p:stCondLst>
                                  <p:childTnLst>
                                    <p:set>
                                      <p:cBhvr>
                                        <p:cTn id="92" dur="1" fill="hold">
                                          <p:stCondLst>
                                            <p:cond delay="0"/>
                                          </p:stCondLst>
                                        </p:cTn>
                                        <p:tgtEl>
                                          <p:spTgt spid="129"/>
                                        </p:tgtEl>
                                        <p:attrNameLst>
                                          <p:attrName>style.visibility</p:attrName>
                                        </p:attrNameLst>
                                      </p:cBhvr>
                                      <p:to>
                                        <p:strVal val="visible"/>
                                      </p:to>
                                    </p:set>
                                    <p:anim calcmode="lin" valueType="num">
                                      <p:cBhvr additive="base">
                                        <p:cTn id="93" dur="1000"/>
                                        <p:tgtEl>
                                          <p:spTgt spid="129"/>
                                        </p:tgtEl>
                                        <p:attrNameLst>
                                          <p:attrName>ppt_y</p:attrName>
                                        </p:attrNameLst>
                                      </p:cBhvr>
                                      <p:tavLst>
                                        <p:tav tm="0">
                                          <p:val>
                                            <p:strVal val="#ppt_y-#ppt_h*1.125000"/>
                                          </p:val>
                                        </p:tav>
                                        <p:tav tm="100000">
                                          <p:val>
                                            <p:strVal val="#ppt_y"/>
                                          </p:val>
                                        </p:tav>
                                      </p:tavLst>
                                    </p:anim>
                                    <p:animEffect transition="in" filter="wipe(down)">
                                      <p:cBhvr>
                                        <p:cTn id="94"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03" grpId="0" animBg="1"/>
      <p:bldP spid="104" grpId="0" animBg="1"/>
      <p:bldP spid="106" grpId="0"/>
      <p:bldP spid="107" grpId="0"/>
      <p:bldP spid="108" grpId="0"/>
      <p:bldP spid="109" grpId="0"/>
      <p:bldP spid="110" grpId="0"/>
      <p:bldP spid="111" grpId="0"/>
      <p:bldP spid="113" grpId="0"/>
      <p:bldP spid="120" grpId="0"/>
      <p:bldP spid="121" grpId="0"/>
      <p:bldP spid="122" grpId="0"/>
      <p:bldP spid="123" grpId="0"/>
      <p:bldP spid="124" grpId="0"/>
      <p:bldP spid="125" grpId="0"/>
      <p:bldP spid="127" grpId="0"/>
      <p:bldP spid="128" grpId="0"/>
      <p:bldP spid="1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01</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aphicFrame>
        <p:nvGraphicFramePr>
          <p:cNvPr id="17" name="原创设计师QQ598969553      _4"/>
          <p:cNvGraphicFramePr/>
          <p:nvPr/>
        </p:nvGraphicFramePr>
        <p:xfrm>
          <a:off x="457071" y="1372659"/>
          <a:ext cx="4527148"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原创设计师QQ598969553      _5"/>
          <p:cNvGraphicFramePr/>
          <p:nvPr/>
        </p:nvGraphicFramePr>
        <p:xfrm>
          <a:off x="7173291" y="1371600"/>
          <a:ext cx="4527148" cy="39624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原创设计师QQ598969553      _6"/>
          <p:cNvCxnSpPr/>
          <p:nvPr/>
        </p:nvCxnSpPr>
        <p:spPr>
          <a:xfrm rot="5400000">
            <a:off x="4330700" y="3556000"/>
            <a:ext cx="3556000" cy="211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原创设计师QQ598969553      _7"/>
          <p:cNvSpPr/>
          <p:nvPr/>
        </p:nvSpPr>
        <p:spPr>
          <a:xfrm>
            <a:off x="5346700" y="2794000"/>
            <a:ext cx="1524000" cy="1524000"/>
          </a:xfrm>
          <a:prstGeom prst="ellipse">
            <a:avLst/>
          </a:prstGeom>
          <a:gradFill>
            <a:gsLst>
              <a:gs pos="0">
                <a:schemeClr val="bg1">
                  <a:lumMod val="95000"/>
                </a:schemeClr>
              </a:gs>
              <a:gs pos="100000">
                <a:schemeClr val="bg1">
                  <a:lumMod val="85000"/>
                </a:schemeClr>
              </a:gs>
            </a:gsLst>
          </a:gradFill>
          <a:ln>
            <a:noFill/>
          </a:ln>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en-US" sz="266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2018</a:t>
            </a:r>
          </a:p>
        </p:txBody>
      </p:sp>
      <p:sp>
        <p:nvSpPr>
          <p:cNvPr id="22" name="原创设计师QQ598969553      _8"/>
          <p:cNvSpPr txBox="1"/>
          <p:nvPr/>
        </p:nvSpPr>
        <p:spPr>
          <a:xfrm>
            <a:off x="491561" y="5307665"/>
            <a:ext cx="1505220"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865" b="1" i="0" u="none" strike="noStrike" kern="1200" cap="none" spc="0" normalizeH="0" baseline="0" noProof="0" dirty="0">
                <a:ln>
                  <a:noFill/>
                </a:ln>
                <a:solidFill>
                  <a:srgbClr val="115686"/>
                </a:solidFill>
                <a:effectLst/>
                <a:uLnTx/>
                <a:uFillTx/>
                <a:latin typeface="Arial" panose="020B0604020202020204"/>
                <a:ea typeface="微软雅黑" panose="020B0503020204020204" charset="-122"/>
                <a:cs typeface="+mn-cs"/>
              </a:rPr>
              <a:t>35%</a:t>
            </a:r>
          </a:p>
        </p:txBody>
      </p:sp>
      <p:sp>
        <p:nvSpPr>
          <p:cNvPr id="23" name="原创设计师QQ598969553      _9"/>
          <p:cNvSpPr txBox="1"/>
          <p:nvPr/>
        </p:nvSpPr>
        <p:spPr>
          <a:xfrm>
            <a:off x="1996781" y="5487499"/>
            <a:ext cx="3825781" cy="532838"/>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24" name="原创设计师QQ598969553      _10"/>
          <p:cNvSpPr txBox="1"/>
          <p:nvPr/>
        </p:nvSpPr>
        <p:spPr>
          <a:xfrm>
            <a:off x="10183989" y="5296570"/>
            <a:ext cx="1505220"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865" b="1" i="0" u="none" strike="noStrike" kern="1200" cap="none" spc="0" normalizeH="0" baseline="0" noProof="0" dirty="0">
                <a:ln>
                  <a:noFill/>
                </a:ln>
                <a:solidFill>
                  <a:srgbClr val="115686"/>
                </a:solidFill>
                <a:effectLst/>
                <a:uLnTx/>
                <a:uFillTx/>
                <a:latin typeface="Arial" panose="020B0604020202020204"/>
                <a:ea typeface="微软雅黑" panose="020B0503020204020204" charset="-122"/>
                <a:cs typeface="+mn-cs"/>
              </a:rPr>
              <a:t>65%</a:t>
            </a:r>
          </a:p>
        </p:txBody>
      </p:sp>
      <p:sp>
        <p:nvSpPr>
          <p:cNvPr id="25" name="原创设计师QQ598969553      _11"/>
          <p:cNvSpPr txBox="1"/>
          <p:nvPr/>
        </p:nvSpPr>
        <p:spPr>
          <a:xfrm>
            <a:off x="6369440" y="5500304"/>
            <a:ext cx="3694311" cy="532838"/>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fade">
                                      <p:cBhvr>
                                        <p:cTn id="17" dur="1000"/>
                                        <p:tgtEl>
                                          <p:spTgt spid="17">
                                            <p:graphicEl>
                                              <a:chart seriesIdx="-3" categoryIdx="-3" bldStep="gridLegend"/>
                                            </p:graphicEl>
                                          </p:spTgt>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slide(fromBottom)">
                                      <p:cBhvr>
                                        <p:cTn id="21" dur="500"/>
                                        <p:tgtEl>
                                          <p:spTgt spid="17">
                                            <p:graphicEl>
                                              <a:chart seriesIdx="0" categoryIdx="-4" bldStep="series"/>
                                            </p:graphicEl>
                                          </p:spTgt>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slide(fromBottom)">
                                      <p:cBhvr>
                                        <p:cTn id="25" dur="500"/>
                                        <p:tgtEl>
                                          <p:spTgt spid="17">
                                            <p:graphicEl>
                                              <a:chart seriesIdx="1" categoryIdx="-4" bldStep="series"/>
                                            </p:graphicEl>
                                          </p:spTgt>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slide(fromBottom)">
                                      <p:cBhvr>
                                        <p:cTn id="29" dur="500"/>
                                        <p:tgtEl>
                                          <p:spTgt spid="17">
                                            <p:graphicEl>
                                              <a:chart seriesIdx="2" categoryIdx="-4" bldStep="series"/>
                                            </p:graphicEl>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17">
                                            <p:graphicEl>
                                              <a:chart seriesIdx="3" categoryIdx="-4" bldStep="series"/>
                                            </p:graphicEl>
                                          </p:spTgt>
                                        </p:tgtEl>
                                        <p:attrNameLst>
                                          <p:attrName>style.visibility</p:attrName>
                                        </p:attrNameLst>
                                      </p:cBhvr>
                                      <p:to>
                                        <p:strVal val="visible"/>
                                      </p:to>
                                    </p:set>
                                    <p:animEffect transition="in" filter="slide(fromBottom)">
                                      <p:cBhvr>
                                        <p:cTn id="33" dur="500"/>
                                        <p:tgtEl>
                                          <p:spTgt spid="17">
                                            <p:graphicEl>
                                              <a:chart seriesIdx="3" categoryIdx="-4" bldStep="series"/>
                                            </p:graphicEl>
                                          </p:spTgt>
                                        </p:tgtEl>
                                      </p:cBhvr>
                                    </p:animEffect>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17">
                                            <p:graphicEl>
                                              <a:chart seriesIdx="4" categoryIdx="-4" bldStep="series"/>
                                            </p:graphicEl>
                                          </p:spTgt>
                                        </p:tgtEl>
                                        <p:attrNameLst>
                                          <p:attrName>style.visibility</p:attrName>
                                        </p:attrNameLst>
                                      </p:cBhvr>
                                      <p:to>
                                        <p:strVal val="visible"/>
                                      </p:to>
                                    </p:set>
                                    <p:animEffect transition="in" filter="slide(fromBottom)">
                                      <p:cBhvr>
                                        <p:cTn id="37" dur="500"/>
                                        <p:tgtEl>
                                          <p:spTgt spid="17">
                                            <p:graphicEl>
                                              <a:chart seriesIdx="4" categoryIdx="-4" bldStep="series"/>
                                            </p:graphic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51" dur="1000"/>
                                        <p:tgtEl>
                                          <p:spTgt spid="19">
                                            <p:graphicEl>
                                              <a:chart seriesIdx="-3" categoryIdx="-3" bldStep="gridLegend"/>
                                            </p:graphicEl>
                                          </p:spTgt>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slide(fromBottom)">
                                      <p:cBhvr>
                                        <p:cTn id="55" dur="500"/>
                                        <p:tgtEl>
                                          <p:spTgt spid="19">
                                            <p:graphicEl>
                                              <a:chart seriesIdx="0" categoryIdx="-4" bldStep="series"/>
                                            </p:graphicEl>
                                          </p:spTgt>
                                        </p:tgtEl>
                                      </p:cBhvr>
                                    </p:animEffect>
                                  </p:childTnLst>
                                </p:cTn>
                              </p:par>
                            </p:childTnLst>
                          </p:cTn>
                        </p:par>
                        <p:par>
                          <p:cTn id="56" fill="hold">
                            <p:stCondLst>
                              <p:cond delay="7000"/>
                            </p:stCondLst>
                            <p:childTnLst>
                              <p:par>
                                <p:cTn id="57" presetID="12" presetClass="entr" presetSubtype="4" fill="hold" grpId="0" nodeType="afterEffect">
                                  <p:stCondLst>
                                    <p:cond delay="0"/>
                                  </p:stCondLst>
                                  <p:childTnLst>
                                    <p:set>
                                      <p:cBhvr>
                                        <p:cTn id="58"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slide(fromBottom)">
                                      <p:cBhvr>
                                        <p:cTn id="59" dur="500"/>
                                        <p:tgtEl>
                                          <p:spTgt spid="19">
                                            <p:graphicEl>
                                              <a:chart seriesIdx="1" categoryIdx="-4" bldStep="series"/>
                                            </p:graphicEl>
                                          </p:spTgt>
                                        </p:tgtEl>
                                      </p:cBhvr>
                                    </p:animEffect>
                                  </p:childTnLst>
                                </p:cTn>
                              </p:par>
                            </p:childTnLst>
                          </p:cTn>
                        </p:par>
                        <p:par>
                          <p:cTn id="60" fill="hold">
                            <p:stCondLst>
                              <p:cond delay="7500"/>
                            </p:stCondLst>
                            <p:childTnLst>
                              <p:par>
                                <p:cTn id="61" presetID="12" presetClass="entr" presetSubtype="4" fill="hold" grpId="0" nodeType="afterEffect">
                                  <p:stCondLst>
                                    <p:cond delay="0"/>
                                  </p:stCondLst>
                                  <p:childTnLst>
                                    <p:set>
                                      <p:cBhvr>
                                        <p:cTn id="62"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slide(fromBottom)">
                                      <p:cBhvr>
                                        <p:cTn id="63" dur="500"/>
                                        <p:tgtEl>
                                          <p:spTgt spid="19">
                                            <p:graphicEl>
                                              <a:chart seriesIdx="2" categoryIdx="-4" bldStep="series"/>
                                            </p:graphicEl>
                                          </p:spTgt>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19">
                                            <p:graphicEl>
                                              <a:chart seriesIdx="3" categoryIdx="-4" bldStep="series"/>
                                            </p:graphicEl>
                                          </p:spTgt>
                                        </p:tgtEl>
                                        <p:attrNameLst>
                                          <p:attrName>style.visibility</p:attrName>
                                        </p:attrNameLst>
                                      </p:cBhvr>
                                      <p:to>
                                        <p:strVal val="visible"/>
                                      </p:to>
                                    </p:set>
                                    <p:animEffect transition="in" filter="slide(fromBottom)">
                                      <p:cBhvr>
                                        <p:cTn id="67" dur="500"/>
                                        <p:tgtEl>
                                          <p:spTgt spid="19">
                                            <p:graphicEl>
                                              <a:chart seriesIdx="3" categoryIdx="-4" bldStep="series"/>
                                            </p:graphicEl>
                                          </p:spTgt>
                                        </p:tgtEl>
                                      </p:cBhvr>
                                    </p:animEffect>
                                  </p:childTnLst>
                                </p:cTn>
                              </p:par>
                            </p:childTnLst>
                          </p:cTn>
                        </p:par>
                        <p:par>
                          <p:cTn id="68" fill="hold">
                            <p:stCondLst>
                              <p:cond delay="8500"/>
                            </p:stCondLst>
                            <p:childTnLst>
                              <p:par>
                                <p:cTn id="69" presetID="12" presetClass="entr" presetSubtype="4" fill="hold" grpId="0" nodeType="afterEffect">
                                  <p:stCondLst>
                                    <p:cond delay="0"/>
                                  </p:stCondLst>
                                  <p:childTnLst>
                                    <p:set>
                                      <p:cBhvr>
                                        <p:cTn id="70" dur="1" fill="hold">
                                          <p:stCondLst>
                                            <p:cond delay="0"/>
                                          </p:stCondLst>
                                        </p:cTn>
                                        <p:tgtEl>
                                          <p:spTgt spid="19">
                                            <p:graphicEl>
                                              <a:chart seriesIdx="4" categoryIdx="-4" bldStep="series"/>
                                            </p:graphicEl>
                                          </p:spTgt>
                                        </p:tgtEl>
                                        <p:attrNameLst>
                                          <p:attrName>style.visibility</p:attrName>
                                        </p:attrNameLst>
                                      </p:cBhvr>
                                      <p:to>
                                        <p:strVal val="visible"/>
                                      </p:to>
                                    </p:set>
                                    <p:animEffect transition="in" filter="slide(fromBottom)">
                                      <p:cBhvr>
                                        <p:cTn id="71" dur="500"/>
                                        <p:tgtEl>
                                          <p:spTgt spid="19">
                                            <p:graphicEl>
                                              <a:chart seriesIdx="4" categoryIdx="-4" bldStep="series"/>
                                            </p:graphicEl>
                                          </p:spTgt>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9500"/>
                            </p:stCondLst>
                            <p:childTnLst>
                              <p:par>
                                <p:cTn id="79" presetID="22" presetClass="entr" presetSubtype="2"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right)">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Graphic spid="19" grpId="0">
        <p:bldSub>
          <a:bldChart bld="series"/>
        </p:bldSub>
      </p:bldGraphic>
      <p:bldP spid="21" grpId="0" animBg="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01</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17" name="组合 16"/>
          <p:cNvGrpSpPr/>
          <p:nvPr/>
        </p:nvGrpSpPr>
        <p:grpSpPr>
          <a:xfrm>
            <a:off x="955041" y="1959391"/>
            <a:ext cx="2269333" cy="824940"/>
            <a:chOff x="7109327" y="3179834"/>
            <a:chExt cx="1935486" cy="824940"/>
          </a:xfrm>
        </p:grpSpPr>
        <p:sp>
          <p:nvSpPr>
            <p:cNvPr id="19" name="文本框 18"/>
            <p:cNvSpPr txBox="1"/>
            <p:nvPr/>
          </p:nvSpPr>
          <p:spPr>
            <a:xfrm>
              <a:off x="7109327" y="3179834"/>
              <a:ext cx="1923123"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在此添加标题</a:t>
              </a:r>
            </a:p>
          </p:txBody>
        </p:sp>
        <p:sp>
          <p:nvSpPr>
            <p:cNvPr id="20" name="文本框 19"/>
            <p:cNvSpPr txBox="1"/>
            <p:nvPr/>
          </p:nvSpPr>
          <p:spPr>
            <a:xfrm>
              <a:off x="7115588" y="3543109"/>
              <a:ext cx="192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grpSp>
      <p:sp>
        <p:nvSpPr>
          <p:cNvPr id="21" name="任意多边形 22"/>
          <p:cNvSpPr/>
          <p:nvPr/>
        </p:nvSpPr>
        <p:spPr>
          <a:xfrm>
            <a:off x="4483280"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554C51"/>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任意多边形 23"/>
          <p:cNvSpPr/>
          <p:nvPr/>
        </p:nvSpPr>
        <p:spPr>
          <a:xfrm flipH="1">
            <a:off x="6894968"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任意多边形 26"/>
          <p:cNvSpPr/>
          <p:nvPr/>
        </p:nvSpPr>
        <p:spPr>
          <a:xfrm rot="5400000">
            <a:off x="5652907" y="179362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任意多边形 27"/>
          <p:cNvSpPr/>
          <p:nvPr/>
        </p:nvSpPr>
        <p:spPr>
          <a:xfrm rot="5400000" flipH="1">
            <a:off x="5652907" y="4205312"/>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1"/>
          <p:cNvSpPr/>
          <p:nvPr/>
        </p:nvSpPr>
        <p:spPr>
          <a:xfrm>
            <a:off x="4296969" y="1579703"/>
            <a:ext cx="3679343" cy="3697415"/>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5469891" y="2802891"/>
            <a:ext cx="1252220"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5770456" y="1929686"/>
            <a:ext cx="651088" cy="52322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8" name="文本框 27"/>
          <p:cNvSpPr txBox="1"/>
          <p:nvPr/>
        </p:nvSpPr>
        <p:spPr>
          <a:xfrm>
            <a:off x="5770456" y="4373235"/>
            <a:ext cx="651088" cy="52322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9" name="文本框 28"/>
          <p:cNvSpPr txBox="1"/>
          <p:nvPr/>
        </p:nvSpPr>
        <p:spPr>
          <a:xfrm>
            <a:off x="7086108" y="3166799"/>
            <a:ext cx="651088" cy="52322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30" name="文本框 29"/>
          <p:cNvSpPr txBox="1"/>
          <p:nvPr/>
        </p:nvSpPr>
        <p:spPr>
          <a:xfrm>
            <a:off x="4545187" y="3166799"/>
            <a:ext cx="651088" cy="523220"/>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31" name="文本框 30"/>
          <p:cNvSpPr txBox="1"/>
          <p:nvPr/>
        </p:nvSpPr>
        <p:spPr>
          <a:xfrm>
            <a:off x="5570220" y="2998565"/>
            <a:ext cx="1051560" cy="830997"/>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65000"/>
                    <a:lumOff val="35000"/>
                  </a:prstClr>
                </a:solidFill>
                <a:effectLst/>
                <a:uLnTx/>
                <a:uFillTx/>
                <a:latin typeface="LiHei Pro" panose="020B0500000000000000" pitchFamily="34" charset="-122"/>
                <a:ea typeface="LiHei Pro" panose="020B0500000000000000" pitchFamily="34" charset="-122"/>
                <a:cs typeface="+mn-cs"/>
              </a:rPr>
              <a:t>TEXT HERE</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LiHei Pro" panose="020B0500000000000000" pitchFamily="34" charset="-122"/>
              <a:ea typeface="LiHei Pro" panose="020B0500000000000000" pitchFamily="34" charset="-122"/>
              <a:cs typeface="+mn-cs"/>
            </a:endParaRPr>
          </a:p>
        </p:txBody>
      </p:sp>
      <p:grpSp>
        <p:nvGrpSpPr>
          <p:cNvPr id="32" name="组合 31"/>
          <p:cNvGrpSpPr/>
          <p:nvPr/>
        </p:nvGrpSpPr>
        <p:grpSpPr>
          <a:xfrm>
            <a:off x="6927859" y="2160369"/>
            <a:ext cx="393685" cy="479865"/>
            <a:chOff x="3683997" y="856343"/>
            <a:chExt cx="576394" cy="702571"/>
          </a:xfrm>
          <a:solidFill>
            <a:srgbClr val="FCC540"/>
          </a:solidFill>
        </p:grpSpPr>
        <p:sp>
          <p:nvSpPr>
            <p:cNvPr id="3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887536" y="2186347"/>
            <a:ext cx="461131" cy="427907"/>
            <a:chOff x="7903081" y="894379"/>
            <a:chExt cx="675141" cy="626498"/>
          </a:xfrm>
          <a:solidFill>
            <a:srgbClr val="0E5788"/>
          </a:solidFill>
        </p:grpSpPr>
        <p:sp>
          <p:nvSpPr>
            <p:cNvPr id="3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880522" y="4192369"/>
            <a:ext cx="488359" cy="479865"/>
            <a:chOff x="5037571" y="856343"/>
            <a:chExt cx="715006" cy="702571"/>
          </a:xfrm>
          <a:solidFill>
            <a:srgbClr val="35D1F1"/>
          </a:solidFill>
        </p:grpSpPr>
        <p:sp>
          <p:nvSpPr>
            <p:cNvPr id="4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3" name="组合 42"/>
          <p:cNvGrpSpPr/>
          <p:nvPr/>
        </p:nvGrpSpPr>
        <p:grpSpPr>
          <a:xfrm>
            <a:off x="4875921" y="4203608"/>
            <a:ext cx="484361" cy="457384"/>
            <a:chOff x="6460269" y="872801"/>
            <a:chExt cx="709154" cy="669655"/>
          </a:xfrm>
          <a:solidFill>
            <a:srgbClr val="554C51"/>
          </a:solidFill>
        </p:grpSpPr>
        <p:sp>
          <p:nvSpPr>
            <p:cNvPr id="4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3169921" y="2040315"/>
            <a:ext cx="1621155" cy="740064"/>
            <a:chOff x="3169920" y="2040315"/>
            <a:chExt cx="1621155" cy="740064"/>
          </a:xfrm>
        </p:grpSpPr>
        <p:sp>
          <p:nvSpPr>
            <p:cNvPr id="47" name="椭圆 4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8" name="直接连接符 47"/>
            <p:cNvCxnSpPr>
              <a:stCxn id="4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955041" y="3961550"/>
            <a:ext cx="2594760" cy="857259"/>
            <a:chOff x="7109327" y="3179834"/>
            <a:chExt cx="1923123" cy="857259"/>
          </a:xfrm>
        </p:grpSpPr>
        <p:sp>
          <p:nvSpPr>
            <p:cNvPr id="51" name="文本框 50"/>
            <p:cNvSpPr txBox="1"/>
            <p:nvPr/>
          </p:nvSpPr>
          <p:spPr>
            <a:xfrm>
              <a:off x="7109327" y="3179834"/>
              <a:ext cx="1923123"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554C51"/>
                  </a:solidFill>
                  <a:effectLst/>
                  <a:uLnTx/>
                  <a:uFillTx/>
                  <a:latin typeface="微软雅黑" panose="020B0503020204020204" charset="-122"/>
                  <a:ea typeface="微软雅黑" panose="020B0503020204020204" charset="-122"/>
                  <a:cs typeface="+mn-cs"/>
                </a:rPr>
                <a:t>在此添加标题</a:t>
              </a:r>
            </a:p>
          </p:txBody>
        </p:sp>
        <p:sp>
          <p:nvSpPr>
            <p:cNvPr id="52" name="文本框 51"/>
            <p:cNvSpPr txBox="1"/>
            <p:nvPr/>
          </p:nvSpPr>
          <p:spPr>
            <a:xfrm>
              <a:off x="7115007" y="3575428"/>
              <a:ext cx="16760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grpSp>
      <p:grpSp>
        <p:nvGrpSpPr>
          <p:cNvPr id="53" name="组合 52"/>
          <p:cNvGrpSpPr/>
          <p:nvPr/>
        </p:nvGrpSpPr>
        <p:grpSpPr>
          <a:xfrm>
            <a:off x="3169921" y="4023115"/>
            <a:ext cx="1621155" cy="740064"/>
            <a:chOff x="3169920" y="2040315"/>
            <a:chExt cx="1621155" cy="740064"/>
          </a:xfrm>
        </p:grpSpPr>
        <p:sp>
          <p:nvSpPr>
            <p:cNvPr id="54" name="椭圆 53"/>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5" name="直接连接符 54"/>
            <p:cNvCxnSpPr>
              <a:stCxn id="5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flipH="1">
            <a:off x="7454201" y="2040315"/>
            <a:ext cx="1621155" cy="740064"/>
            <a:chOff x="3169920" y="2040315"/>
            <a:chExt cx="1621155" cy="740064"/>
          </a:xfrm>
        </p:grpSpPr>
        <p:sp>
          <p:nvSpPr>
            <p:cNvPr id="58" name="椭圆 57"/>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9" name="直接连接符 58"/>
            <p:cNvCxnSpPr>
              <a:stCxn id="5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flipH="1">
            <a:off x="7454201" y="4023115"/>
            <a:ext cx="1621155" cy="740064"/>
            <a:chOff x="3169920" y="2040315"/>
            <a:chExt cx="1621155" cy="740064"/>
          </a:xfrm>
        </p:grpSpPr>
        <p:sp>
          <p:nvSpPr>
            <p:cNvPr id="62" name="椭圆 6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63" name="直接连接符 62"/>
            <p:cNvCxnSpPr>
              <a:stCxn id="6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9103357" y="1939058"/>
            <a:ext cx="2727097" cy="841321"/>
            <a:chOff x="7124779" y="3140141"/>
            <a:chExt cx="1924565" cy="841321"/>
          </a:xfrm>
        </p:grpSpPr>
        <p:sp>
          <p:nvSpPr>
            <p:cNvPr id="66" name="文本框 65"/>
            <p:cNvSpPr txBox="1"/>
            <p:nvPr/>
          </p:nvSpPr>
          <p:spPr>
            <a:xfrm>
              <a:off x="7126221" y="3140141"/>
              <a:ext cx="1923123"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CC540"/>
                  </a:solidFill>
                  <a:effectLst/>
                  <a:uLnTx/>
                  <a:uFillTx/>
                  <a:latin typeface="微软雅黑" panose="020B0503020204020204" charset="-122"/>
                  <a:ea typeface="微软雅黑" panose="020B0503020204020204" charset="-122"/>
                  <a:cs typeface="+mn-cs"/>
                </a:rPr>
                <a:t>在此添加标题</a:t>
              </a:r>
            </a:p>
          </p:txBody>
        </p:sp>
        <p:sp>
          <p:nvSpPr>
            <p:cNvPr id="67" name="文本框 66"/>
            <p:cNvSpPr txBox="1"/>
            <p:nvPr/>
          </p:nvSpPr>
          <p:spPr>
            <a:xfrm>
              <a:off x="7124779" y="3519797"/>
              <a:ext cx="15593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grpSp>
      <p:grpSp>
        <p:nvGrpSpPr>
          <p:cNvPr id="68" name="组合 67"/>
          <p:cNvGrpSpPr/>
          <p:nvPr/>
        </p:nvGrpSpPr>
        <p:grpSpPr>
          <a:xfrm>
            <a:off x="9081463" y="3961550"/>
            <a:ext cx="2819184" cy="841083"/>
            <a:chOff x="7109327" y="3179834"/>
            <a:chExt cx="1923123" cy="841083"/>
          </a:xfrm>
        </p:grpSpPr>
        <p:sp>
          <p:nvSpPr>
            <p:cNvPr id="69" name="文本框 68"/>
            <p:cNvSpPr txBox="1"/>
            <p:nvPr/>
          </p:nvSpPr>
          <p:spPr>
            <a:xfrm>
              <a:off x="7109327" y="3179834"/>
              <a:ext cx="1923123"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35D1F1"/>
                  </a:solidFill>
                  <a:effectLst/>
                  <a:uLnTx/>
                  <a:uFillTx/>
                  <a:latin typeface="微软雅黑" panose="020B0503020204020204" charset="-122"/>
                  <a:ea typeface="微软雅黑" panose="020B0503020204020204" charset="-122"/>
                  <a:cs typeface="+mn-cs"/>
                </a:rPr>
                <a:t>在此添加标题</a:t>
              </a:r>
            </a:p>
          </p:txBody>
        </p:sp>
        <p:sp>
          <p:nvSpPr>
            <p:cNvPr id="70" name="文本框 69"/>
            <p:cNvSpPr txBox="1"/>
            <p:nvPr/>
          </p:nvSpPr>
          <p:spPr>
            <a:xfrm>
              <a:off x="7124262" y="3559252"/>
              <a:ext cx="15593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1000"/>
                                        <p:tgtEl>
                                          <p:spTgt spid="53"/>
                                        </p:tgtEl>
                                      </p:cBhvr>
                                    </p:animEffect>
                                    <p:anim calcmode="lin" valueType="num">
                                      <p:cBhvr>
                                        <p:cTn id="98" dur="1000" fill="hold"/>
                                        <p:tgtEl>
                                          <p:spTgt spid="53"/>
                                        </p:tgtEl>
                                        <p:attrNameLst>
                                          <p:attrName>ppt_x</p:attrName>
                                        </p:attrNameLst>
                                      </p:cBhvr>
                                      <p:tavLst>
                                        <p:tav tm="0">
                                          <p:val>
                                            <p:strVal val="#ppt_x"/>
                                          </p:val>
                                        </p:tav>
                                        <p:tav tm="100000">
                                          <p:val>
                                            <p:strVal val="#ppt_x"/>
                                          </p:val>
                                        </p:tav>
                                      </p:tavLst>
                                    </p:anim>
                                    <p:anim calcmode="lin" valueType="num">
                                      <p:cBhvr>
                                        <p:cTn id="99" dur="1000" fill="hold"/>
                                        <p:tgtEl>
                                          <p:spTgt spid="5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1000"/>
                                        <p:tgtEl>
                                          <p:spTgt spid="57"/>
                                        </p:tgtEl>
                                      </p:cBhvr>
                                    </p:animEffect>
                                    <p:anim calcmode="lin" valueType="num">
                                      <p:cBhvr>
                                        <p:cTn id="103" dur="1000" fill="hold"/>
                                        <p:tgtEl>
                                          <p:spTgt spid="57"/>
                                        </p:tgtEl>
                                        <p:attrNameLst>
                                          <p:attrName>ppt_x</p:attrName>
                                        </p:attrNameLst>
                                      </p:cBhvr>
                                      <p:tavLst>
                                        <p:tav tm="0">
                                          <p:val>
                                            <p:strVal val="#ppt_x"/>
                                          </p:val>
                                        </p:tav>
                                        <p:tav tm="100000">
                                          <p:val>
                                            <p:strVal val="#ppt_x"/>
                                          </p:val>
                                        </p:tav>
                                      </p:tavLst>
                                    </p:anim>
                                    <p:anim calcmode="lin" valueType="num">
                                      <p:cBhvr>
                                        <p:cTn id="104" dur="1000" fill="hold"/>
                                        <p:tgtEl>
                                          <p:spTgt spid="5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1000"/>
                                        <p:tgtEl>
                                          <p:spTgt spid="61"/>
                                        </p:tgtEl>
                                      </p:cBhvr>
                                    </p:animEffect>
                                    <p:anim calcmode="lin" valueType="num">
                                      <p:cBhvr>
                                        <p:cTn id="108" dur="1000" fill="hold"/>
                                        <p:tgtEl>
                                          <p:spTgt spid="61"/>
                                        </p:tgtEl>
                                        <p:attrNameLst>
                                          <p:attrName>ppt_x</p:attrName>
                                        </p:attrNameLst>
                                      </p:cBhvr>
                                      <p:tavLst>
                                        <p:tav tm="0">
                                          <p:val>
                                            <p:strVal val="#ppt_x"/>
                                          </p:val>
                                        </p:tav>
                                        <p:tav tm="100000">
                                          <p:val>
                                            <p:strVal val="#ppt_x"/>
                                          </p:val>
                                        </p:tav>
                                      </p:tavLst>
                                    </p:anim>
                                    <p:anim calcmode="lin" valueType="num">
                                      <p:cBhvr>
                                        <p:cTn id="109" dur="1000" fill="hold"/>
                                        <p:tgtEl>
                                          <p:spTgt spid="6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1000"/>
                                        <p:tgtEl>
                                          <p:spTgt spid="68"/>
                                        </p:tgtEl>
                                      </p:cBhvr>
                                    </p:animEffect>
                                    <p:anim calcmode="lin" valueType="num">
                                      <p:cBhvr>
                                        <p:cTn id="118" dur="1000" fill="hold"/>
                                        <p:tgtEl>
                                          <p:spTgt spid="68"/>
                                        </p:tgtEl>
                                        <p:attrNameLst>
                                          <p:attrName>ppt_x</p:attrName>
                                        </p:attrNameLst>
                                      </p:cBhvr>
                                      <p:tavLst>
                                        <p:tav tm="0">
                                          <p:val>
                                            <p:strVal val="#ppt_x"/>
                                          </p:val>
                                        </p:tav>
                                        <p:tav tm="100000">
                                          <p:val>
                                            <p:strVal val="#ppt_x"/>
                                          </p:val>
                                        </p:tav>
                                      </p:tavLst>
                                    </p:anim>
                                    <p:anim calcmode="lin" valueType="num">
                                      <p:cBhvr>
                                        <p:cTn id="1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 t="27927" r="23069" b="21840"/>
          <a:stretch>
            <a:fillRect/>
          </a:stretch>
        </p:blipFill>
        <p:spPr>
          <a:xfrm>
            <a:off x="255976" y="1683876"/>
            <a:ext cx="5345192" cy="3490247"/>
          </a:xfrm>
          <a:prstGeom prst="rect">
            <a:avLst/>
          </a:prstGeom>
        </p:spPr>
      </p:pic>
      <p:sp>
        <p:nvSpPr>
          <p:cNvPr id="3" name="文本框 2"/>
          <p:cNvSpPr txBox="1"/>
          <p:nvPr/>
        </p:nvSpPr>
        <p:spPr>
          <a:xfrm>
            <a:off x="1473072" y="2845142"/>
            <a:ext cx="186448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PART 02</a:t>
            </a:r>
          </a:p>
        </p:txBody>
      </p:sp>
      <p:sp>
        <p:nvSpPr>
          <p:cNvPr id="4" name="文本框 3"/>
          <p:cNvSpPr txBox="1"/>
          <p:nvPr/>
        </p:nvSpPr>
        <p:spPr>
          <a:xfrm>
            <a:off x="6078815" y="2598003"/>
            <a:ext cx="4640113"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rPr>
              <a:t>工作完成情况</a:t>
            </a:r>
          </a:p>
        </p:txBody>
      </p:sp>
      <p:sp>
        <p:nvSpPr>
          <p:cNvPr id="5" name="矩形 4"/>
          <p:cNvSpPr/>
          <p:nvPr/>
        </p:nvSpPr>
        <p:spPr>
          <a:xfrm>
            <a:off x="6096000" y="3568417"/>
            <a:ext cx="52695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The user can demonstrate on a projector or computer, or print the presentation </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7" name="等腰三角形 16"/>
          <p:cNvSpPr/>
          <p:nvPr/>
        </p:nvSpPr>
        <p:spPr>
          <a:xfrm rot="7200000">
            <a:off x="10169860" y="3040721"/>
            <a:ext cx="488804" cy="4213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 t="27927" r="23069" b="21840"/>
          <a:stretch>
            <a:fillRect/>
          </a:stretch>
        </p:blipFill>
        <p:spPr>
          <a:xfrm>
            <a:off x="0" y="138775"/>
            <a:ext cx="1864487" cy="1217453"/>
          </a:xfrm>
          <a:prstGeom prst="rect">
            <a:avLst/>
          </a:prstGeom>
        </p:spPr>
      </p:pic>
      <p:sp>
        <p:nvSpPr>
          <p:cNvPr id="3" name="文本框 2"/>
          <p:cNvSpPr txBox="1"/>
          <p:nvPr/>
        </p:nvSpPr>
        <p:spPr>
          <a:xfrm>
            <a:off x="40887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02</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748740" y="547446"/>
            <a:ext cx="19800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请输入标题文字</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7" name="任意多边形 126"/>
          <p:cNvSpPr/>
          <p:nvPr/>
        </p:nvSpPr>
        <p:spPr>
          <a:xfrm>
            <a:off x="4106783" y="5744821"/>
            <a:ext cx="2099160" cy="633064"/>
          </a:xfrm>
          <a:custGeom>
            <a:avLst/>
            <a:gdLst>
              <a:gd name="connsiteX0" fmla="*/ 0 w 1885950"/>
              <a:gd name="connsiteY0" fmla="*/ 323850 h 323850"/>
              <a:gd name="connsiteX1" fmla="*/ 962025 w 1885950"/>
              <a:gd name="connsiteY1" fmla="*/ 0 h 323850"/>
              <a:gd name="connsiteX2" fmla="*/ 1885950 w 1885950"/>
              <a:gd name="connsiteY2" fmla="*/ 304800 h 323850"/>
              <a:gd name="connsiteX3" fmla="*/ 0 w 1885950"/>
              <a:gd name="connsiteY3" fmla="*/ 323850 h 323850"/>
              <a:gd name="connsiteX0-1" fmla="*/ 0 w 1866900"/>
              <a:gd name="connsiteY0-2" fmla="*/ 305519 h 305519"/>
              <a:gd name="connsiteX1-3" fmla="*/ 942975 w 1866900"/>
              <a:gd name="connsiteY1-4" fmla="*/ 0 h 305519"/>
              <a:gd name="connsiteX2-5" fmla="*/ 1866900 w 1866900"/>
              <a:gd name="connsiteY2-6" fmla="*/ 304800 h 305519"/>
              <a:gd name="connsiteX3-7" fmla="*/ 0 w 1866900"/>
              <a:gd name="connsiteY3-8" fmla="*/ 305519 h 305519"/>
              <a:gd name="connsiteX0-9" fmla="*/ 0 w 1866900"/>
              <a:gd name="connsiteY0-10" fmla="*/ 305519 h 305519"/>
              <a:gd name="connsiteX1-11" fmla="*/ 942975 w 1866900"/>
              <a:gd name="connsiteY1-12" fmla="*/ 0 h 305519"/>
              <a:gd name="connsiteX2-13" fmla="*/ 1866900 w 1866900"/>
              <a:gd name="connsiteY2-14" fmla="*/ 304800 h 305519"/>
              <a:gd name="connsiteX3-15" fmla="*/ 939165 w 1866900"/>
              <a:gd name="connsiteY3-16" fmla="*/ 296964 h 305519"/>
              <a:gd name="connsiteX4" fmla="*/ 0 w 1866900"/>
              <a:gd name="connsiteY4" fmla="*/ 305519 h 305519"/>
              <a:gd name="connsiteX0-17" fmla="*/ 0 w 1866900"/>
              <a:gd name="connsiteY0-18" fmla="*/ 305519 h 509606"/>
              <a:gd name="connsiteX1-19" fmla="*/ 942975 w 1866900"/>
              <a:gd name="connsiteY1-20" fmla="*/ 0 h 509606"/>
              <a:gd name="connsiteX2-21" fmla="*/ 1866900 w 1866900"/>
              <a:gd name="connsiteY2-22" fmla="*/ 304800 h 509606"/>
              <a:gd name="connsiteX3-23" fmla="*/ 946785 w 1866900"/>
              <a:gd name="connsiteY3-24" fmla="*/ 509606 h 509606"/>
              <a:gd name="connsiteX4-25" fmla="*/ 0 w 1866900"/>
              <a:gd name="connsiteY4-26" fmla="*/ 305519 h 509606"/>
              <a:gd name="connsiteX0-27" fmla="*/ 0 w 1866900"/>
              <a:gd name="connsiteY0-28" fmla="*/ 305519 h 509606"/>
              <a:gd name="connsiteX1-29" fmla="*/ 942975 w 1866900"/>
              <a:gd name="connsiteY1-30" fmla="*/ 0 h 509606"/>
              <a:gd name="connsiteX2-31" fmla="*/ 1866900 w 1866900"/>
              <a:gd name="connsiteY2-32" fmla="*/ 304800 h 509606"/>
              <a:gd name="connsiteX3-33" fmla="*/ 946785 w 1866900"/>
              <a:gd name="connsiteY3-34" fmla="*/ 509606 h 509606"/>
              <a:gd name="connsiteX4-35" fmla="*/ 0 w 1866900"/>
              <a:gd name="connsiteY4-36" fmla="*/ 305519 h 509606"/>
              <a:gd name="connsiteX0-37" fmla="*/ 0 w 1866900"/>
              <a:gd name="connsiteY0-38" fmla="*/ 305519 h 509606"/>
              <a:gd name="connsiteX1-39" fmla="*/ 942975 w 1866900"/>
              <a:gd name="connsiteY1-40" fmla="*/ 0 h 509606"/>
              <a:gd name="connsiteX2-41" fmla="*/ 1866900 w 1866900"/>
              <a:gd name="connsiteY2-42" fmla="*/ 304800 h 509606"/>
              <a:gd name="connsiteX3-43" fmla="*/ 946785 w 1866900"/>
              <a:gd name="connsiteY3-44" fmla="*/ 509606 h 509606"/>
              <a:gd name="connsiteX4-45" fmla="*/ 0 w 1866900"/>
              <a:gd name="connsiteY4-46" fmla="*/ 305519 h 509606"/>
              <a:gd name="connsiteX0-47" fmla="*/ 0 w 1866900"/>
              <a:gd name="connsiteY0-48" fmla="*/ 305519 h 516938"/>
              <a:gd name="connsiteX1-49" fmla="*/ 942975 w 1866900"/>
              <a:gd name="connsiteY1-50" fmla="*/ 0 h 516938"/>
              <a:gd name="connsiteX2-51" fmla="*/ 1866900 w 1866900"/>
              <a:gd name="connsiteY2-52" fmla="*/ 304800 h 516938"/>
              <a:gd name="connsiteX3-53" fmla="*/ 992505 w 1866900"/>
              <a:gd name="connsiteY3-54" fmla="*/ 516938 h 516938"/>
              <a:gd name="connsiteX4-55" fmla="*/ 0 w 1866900"/>
              <a:gd name="connsiteY4-56" fmla="*/ 305519 h 516938"/>
              <a:gd name="connsiteX0-57" fmla="*/ 0 w 1866900"/>
              <a:gd name="connsiteY0-58" fmla="*/ 305519 h 516938"/>
              <a:gd name="connsiteX1-59" fmla="*/ 942975 w 1866900"/>
              <a:gd name="connsiteY1-60" fmla="*/ 0 h 516938"/>
              <a:gd name="connsiteX2-61" fmla="*/ 1866900 w 1866900"/>
              <a:gd name="connsiteY2-62" fmla="*/ 304800 h 516938"/>
              <a:gd name="connsiteX3-63" fmla="*/ 992505 w 1866900"/>
              <a:gd name="connsiteY3-64" fmla="*/ 516938 h 516938"/>
              <a:gd name="connsiteX4-65" fmla="*/ 0 w 1866900"/>
              <a:gd name="connsiteY4-66" fmla="*/ 305519 h 516938"/>
              <a:gd name="connsiteX0-67" fmla="*/ 0 w 1866900"/>
              <a:gd name="connsiteY0-68" fmla="*/ 305519 h 516938"/>
              <a:gd name="connsiteX1-69" fmla="*/ 942975 w 1866900"/>
              <a:gd name="connsiteY1-70" fmla="*/ 0 h 516938"/>
              <a:gd name="connsiteX2-71" fmla="*/ 1866900 w 1866900"/>
              <a:gd name="connsiteY2-72" fmla="*/ 304800 h 516938"/>
              <a:gd name="connsiteX3-73" fmla="*/ 992505 w 1866900"/>
              <a:gd name="connsiteY3-74" fmla="*/ 516938 h 516938"/>
              <a:gd name="connsiteX4-75" fmla="*/ 0 w 1866900"/>
              <a:gd name="connsiteY4-76" fmla="*/ 305519 h 516938"/>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866900" h="516938">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9" name="任意多边形 127"/>
          <p:cNvSpPr/>
          <p:nvPr/>
        </p:nvSpPr>
        <p:spPr>
          <a:xfrm>
            <a:off x="5821129" y="5744821"/>
            <a:ext cx="2099160" cy="633064"/>
          </a:xfrm>
          <a:custGeom>
            <a:avLst/>
            <a:gdLst>
              <a:gd name="connsiteX0" fmla="*/ 0 w 1885950"/>
              <a:gd name="connsiteY0" fmla="*/ 323850 h 323850"/>
              <a:gd name="connsiteX1" fmla="*/ 962025 w 1885950"/>
              <a:gd name="connsiteY1" fmla="*/ 0 h 323850"/>
              <a:gd name="connsiteX2" fmla="*/ 1885950 w 1885950"/>
              <a:gd name="connsiteY2" fmla="*/ 304800 h 323850"/>
              <a:gd name="connsiteX3" fmla="*/ 0 w 1885950"/>
              <a:gd name="connsiteY3" fmla="*/ 323850 h 323850"/>
              <a:gd name="connsiteX0-1" fmla="*/ 0 w 1866900"/>
              <a:gd name="connsiteY0-2" fmla="*/ 305519 h 305519"/>
              <a:gd name="connsiteX1-3" fmla="*/ 942975 w 1866900"/>
              <a:gd name="connsiteY1-4" fmla="*/ 0 h 305519"/>
              <a:gd name="connsiteX2-5" fmla="*/ 1866900 w 1866900"/>
              <a:gd name="connsiteY2-6" fmla="*/ 304800 h 305519"/>
              <a:gd name="connsiteX3-7" fmla="*/ 0 w 1866900"/>
              <a:gd name="connsiteY3-8" fmla="*/ 305519 h 305519"/>
              <a:gd name="connsiteX0-9" fmla="*/ 0 w 1866900"/>
              <a:gd name="connsiteY0-10" fmla="*/ 305519 h 305519"/>
              <a:gd name="connsiteX1-11" fmla="*/ 942975 w 1866900"/>
              <a:gd name="connsiteY1-12" fmla="*/ 0 h 305519"/>
              <a:gd name="connsiteX2-13" fmla="*/ 1866900 w 1866900"/>
              <a:gd name="connsiteY2-14" fmla="*/ 304800 h 305519"/>
              <a:gd name="connsiteX3-15" fmla="*/ 939165 w 1866900"/>
              <a:gd name="connsiteY3-16" fmla="*/ 296964 h 305519"/>
              <a:gd name="connsiteX4" fmla="*/ 0 w 1866900"/>
              <a:gd name="connsiteY4" fmla="*/ 305519 h 305519"/>
              <a:gd name="connsiteX0-17" fmla="*/ 0 w 1866900"/>
              <a:gd name="connsiteY0-18" fmla="*/ 305519 h 509606"/>
              <a:gd name="connsiteX1-19" fmla="*/ 942975 w 1866900"/>
              <a:gd name="connsiteY1-20" fmla="*/ 0 h 509606"/>
              <a:gd name="connsiteX2-21" fmla="*/ 1866900 w 1866900"/>
              <a:gd name="connsiteY2-22" fmla="*/ 304800 h 509606"/>
              <a:gd name="connsiteX3-23" fmla="*/ 946785 w 1866900"/>
              <a:gd name="connsiteY3-24" fmla="*/ 509606 h 509606"/>
              <a:gd name="connsiteX4-25" fmla="*/ 0 w 1866900"/>
              <a:gd name="connsiteY4-26" fmla="*/ 305519 h 509606"/>
              <a:gd name="connsiteX0-27" fmla="*/ 0 w 1866900"/>
              <a:gd name="connsiteY0-28" fmla="*/ 305519 h 509606"/>
              <a:gd name="connsiteX1-29" fmla="*/ 942975 w 1866900"/>
              <a:gd name="connsiteY1-30" fmla="*/ 0 h 509606"/>
              <a:gd name="connsiteX2-31" fmla="*/ 1866900 w 1866900"/>
              <a:gd name="connsiteY2-32" fmla="*/ 304800 h 509606"/>
              <a:gd name="connsiteX3-33" fmla="*/ 946785 w 1866900"/>
              <a:gd name="connsiteY3-34" fmla="*/ 509606 h 509606"/>
              <a:gd name="connsiteX4-35" fmla="*/ 0 w 1866900"/>
              <a:gd name="connsiteY4-36" fmla="*/ 305519 h 509606"/>
              <a:gd name="connsiteX0-37" fmla="*/ 0 w 1866900"/>
              <a:gd name="connsiteY0-38" fmla="*/ 305519 h 509606"/>
              <a:gd name="connsiteX1-39" fmla="*/ 942975 w 1866900"/>
              <a:gd name="connsiteY1-40" fmla="*/ 0 h 509606"/>
              <a:gd name="connsiteX2-41" fmla="*/ 1866900 w 1866900"/>
              <a:gd name="connsiteY2-42" fmla="*/ 304800 h 509606"/>
              <a:gd name="connsiteX3-43" fmla="*/ 946785 w 1866900"/>
              <a:gd name="connsiteY3-44" fmla="*/ 509606 h 509606"/>
              <a:gd name="connsiteX4-45" fmla="*/ 0 w 1866900"/>
              <a:gd name="connsiteY4-46" fmla="*/ 305519 h 509606"/>
              <a:gd name="connsiteX0-47" fmla="*/ 0 w 1866900"/>
              <a:gd name="connsiteY0-48" fmla="*/ 305519 h 516938"/>
              <a:gd name="connsiteX1-49" fmla="*/ 942975 w 1866900"/>
              <a:gd name="connsiteY1-50" fmla="*/ 0 h 516938"/>
              <a:gd name="connsiteX2-51" fmla="*/ 1866900 w 1866900"/>
              <a:gd name="connsiteY2-52" fmla="*/ 304800 h 516938"/>
              <a:gd name="connsiteX3-53" fmla="*/ 992505 w 1866900"/>
              <a:gd name="connsiteY3-54" fmla="*/ 516938 h 516938"/>
              <a:gd name="connsiteX4-55" fmla="*/ 0 w 1866900"/>
              <a:gd name="connsiteY4-56" fmla="*/ 305519 h 516938"/>
              <a:gd name="connsiteX0-57" fmla="*/ 0 w 1866900"/>
              <a:gd name="connsiteY0-58" fmla="*/ 305519 h 516938"/>
              <a:gd name="connsiteX1-59" fmla="*/ 942975 w 1866900"/>
              <a:gd name="connsiteY1-60" fmla="*/ 0 h 516938"/>
              <a:gd name="connsiteX2-61" fmla="*/ 1866900 w 1866900"/>
              <a:gd name="connsiteY2-62" fmla="*/ 304800 h 516938"/>
              <a:gd name="connsiteX3-63" fmla="*/ 992505 w 1866900"/>
              <a:gd name="connsiteY3-64" fmla="*/ 516938 h 516938"/>
              <a:gd name="connsiteX4-65" fmla="*/ 0 w 1866900"/>
              <a:gd name="connsiteY4-66" fmla="*/ 305519 h 516938"/>
              <a:gd name="connsiteX0-67" fmla="*/ 0 w 1866900"/>
              <a:gd name="connsiteY0-68" fmla="*/ 305519 h 516938"/>
              <a:gd name="connsiteX1-69" fmla="*/ 942975 w 1866900"/>
              <a:gd name="connsiteY1-70" fmla="*/ 0 h 516938"/>
              <a:gd name="connsiteX2-71" fmla="*/ 1866900 w 1866900"/>
              <a:gd name="connsiteY2-72" fmla="*/ 304800 h 516938"/>
              <a:gd name="connsiteX3-73" fmla="*/ 992505 w 1866900"/>
              <a:gd name="connsiteY3-74" fmla="*/ 516938 h 516938"/>
              <a:gd name="connsiteX4-75" fmla="*/ 0 w 1866900"/>
              <a:gd name="connsiteY4-76" fmla="*/ 305519 h 516938"/>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866900" h="516938">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0" name="任意多边形 128"/>
          <p:cNvSpPr/>
          <p:nvPr/>
        </p:nvSpPr>
        <p:spPr>
          <a:xfrm>
            <a:off x="7527359" y="5744821"/>
            <a:ext cx="2099160" cy="633064"/>
          </a:xfrm>
          <a:custGeom>
            <a:avLst/>
            <a:gdLst>
              <a:gd name="connsiteX0" fmla="*/ 0 w 1885950"/>
              <a:gd name="connsiteY0" fmla="*/ 323850 h 323850"/>
              <a:gd name="connsiteX1" fmla="*/ 962025 w 1885950"/>
              <a:gd name="connsiteY1" fmla="*/ 0 h 323850"/>
              <a:gd name="connsiteX2" fmla="*/ 1885950 w 1885950"/>
              <a:gd name="connsiteY2" fmla="*/ 304800 h 323850"/>
              <a:gd name="connsiteX3" fmla="*/ 0 w 1885950"/>
              <a:gd name="connsiteY3" fmla="*/ 323850 h 323850"/>
              <a:gd name="connsiteX0-1" fmla="*/ 0 w 1866900"/>
              <a:gd name="connsiteY0-2" fmla="*/ 305519 h 305519"/>
              <a:gd name="connsiteX1-3" fmla="*/ 942975 w 1866900"/>
              <a:gd name="connsiteY1-4" fmla="*/ 0 h 305519"/>
              <a:gd name="connsiteX2-5" fmla="*/ 1866900 w 1866900"/>
              <a:gd name="connsiteY2-6" fmla="*/ 304800 h 305519"/>
              <a:gd name="connsiteX3-7" fmla="*/ 0 w 1866900"/>
              <a:gd name="connsiteY3-8" fmla="*/ 305519 h 305519"/>
              <a:gd name="connsiteX0-9" fmla="*/ 0 w 1866900"/>
              <a:gd name="connsiteY0-10" fmla="*/ 305519 h 305519"/>
              <a:gd name="connsiteX1-11" fmla="*/ 942975 w 1866900"/>
              <a:gd name="connsiteY1-12" fmla="*/ 0 h 305519"/>
              <a:gd name="connsiteX2-13" fmla="*/ 1866900 w 1866900"/>
              <a:gd name="connsiteY2-14" fmla="*/ 304800 h 305519"/>
              <a:gd name="connsiteX3-15" fmla="*/ 939165 w 1866900"/>
              <a:gd name="connsiteY3-16" fmla="*/ 296964 h 305519"/>
              <a:gd name="connsiteX4" fmla="*/ 0 w 1866900"/>
              <a:gd name="connsiteY4" fmla="*/ 305519 h 305519"/>
              <a:gd name="connsiteX0-17" fmla="*/ 0 w 1866900"/>
              <a:gd name="connsiteY0-18" fmla="*/ 305519 h 509606"/>
              <a:gd name="connsiteX1-19" fmla="*/ 942975 w 1866900"/>
              <a:gd name="connsiteY1-20" fmla="*/ 0 h 509606"/>
              <a:gd name="connsiteX2-21" fmla="*/ 1866900 w 1866900"/>
              <a:gd name="connsiteY2-22" fmla="*/ 304800 h 509606"/>
              <a:gd name="connsiteX3-23" fmla="*/ 946785 w 1866900"/>
              <a:gd name="connsiteY3-24" fmla="*/ 509606 h 509606"/>
              <a:gd name="connsiteX4-25" fmla="*/ 0 w 1866900"/>
              <a:gd name="connsiteY4-26" fmla="*/ 305519 h 509606"/>
              <a:gd name="connsiteX0-27" fmla="*/ 0 w 1866900"/>
              <a:gd name="connsiteY0-28" fmla="*/ 305519 h 509606"/>
              <a:gd name="connsiteX1-29" fmla="*/ 942975 w 1866900"/>
              <a:gd name="connsiteY1-30" fmla="*/ 0 h 509606"/>
              <a:gd name="connsiteX2-31" fmla="*/ 1866900 w 1866900"/>
              <a:gd name="connsiteY2-32" fmla="*/ 304800 h 509606"/>
              <a:gd name="connsiteX3-33" fmla="*/ 946785 w 1866900"/>
              <a:gd name="connsiteY3-34" fmla="*/ 509606 h 509606"/>
              <a:gd name="connsiteX4-35" fmla="*/ 0 w 1866900"/>
              <a:gd name="connsiteY4-36" fmla="*/ 305519 h 509606"/>
              <a:gd name="connsiteX0-37" fmla="*/ 0 w 1866900"/>
              <a:gd name="connsiteY0-38" fmla="*/ 305519 h 509606"/>
              <a:gd name="connsiteX1-39" fmla="*/ 942975 w 1866900"/>
              <a:gd name="connsiteY1-40" fmla="*/ 0 h 509606"/>
              <a:gd name="connsiteX2-41" fmla="*/ 1866900 w 1866900"/>
              <a:gd name="connsiteY2-42" fmla="*/ 304800 h 509606"/>
              <a:gd name="connsiteX3-43" fmla="*/ 946785 w 1866900"/>
              <a:gd name="connsiteY3-44" fmla="*/ 509606 h 509606"/>
              <a:gd name="connsiteX4-45" fmla="*/ 0 w 1866900"/>
              <a:gd name="connsiteY4-46" fmla="*/ 305519 h 509606"/>
              <a:gd name="connsiteX0-47" fmla="*/ 0 w 1866900"/>
              <a:gd name="connsiteY0-48" fmla="*/ 305519 h 516938"/>
              <a:gd name="connsiteX1-49" fmla="*/ 942975 w 1866900"/>
              <a:gd name="connsiteY1-50" fmla="*/ 0 h 516938"/>
              <a:gd name="connsiteX2-51" fmla="*/ 1866900 w 1866900"/>
              <a:gd name="connsiteY2-52" fmla="*/ 304800 h 516938"/>
              <a:gd name="connsiteX3-53" fmla="*/ 992505 w 1866900"/>
              <a:gd name="connsiteY3-54" fmla="*/ 516938 h 516938"/>
              <a:gd name="connsiteX4-55" fmla="*/ 0 w 1866900"/>
              <a:gd name="connsiteY4-56" fmla="*/ 305519 h 516938"/>
              <a:gd name="connsiteX0-57" fmla="*/ 0 w 1866900"/>
              <a:gd name="connsiteY0-58" fmla="*/ 305519 h 516938"/>
              <a:gd name="connsiteX1-59" fmla="*/ 942975 w 1866900"/>
              <a:gd name="connsiteY1-60" fmla="*/ 0 h 516938"/>
              <a:gd name="connsiteX2-61" fmla="*/ 1866900 w 1866900"/>
              <a:gd name="connsiteY2-62" fmla="*/ 304800 h 516938"/>
              <a:gd name="connsiteX3-63" fmla="*/ 992505 w 1866900"/>
              <a:gd name="connsiteY3-64" fmla="*/ 516938 h 516938"/>
              <a:gd name="connsiteX4-65" fmla="*/ 0 w 1866900"/>
              <a:gd name="connsiteY4-66" fmla="*/ 305519 h 516938"/>
              <a:gd name="connsiteX0-67" fmla="*/ 0 w 1866900"/>
              <a:gd name="connsiteY0-68" fmla="*/ 305519 h 516938"/>
              <a:gd name="connsiteX1-69" fmla="*/ 942975 w 1866900"/>
              <a:gd name="connsiteY1-70" fmla="*/ 0 h 516938"/>
              <a:gd name="connsiteX2-71" fmla="*/ 1866900 w 1866900"/>
              <a:gd name="connsiteY2-72" fmla="*/ 304800 h 516938"/>
              <a:gd name="connsiteX3-73" fmla="*/ 992505 w 1866900"/>
              <a:gd name="connsiteY3-74" fmla="*/ 516938 h 516938"/>
              <a:gd name="connsiteX4-75" fmla="*/ 0 w 1866900"/>
              <a:gd name="connsiteY4-76" fmla="*/ 305519 h 516938"/>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866900" h="516938">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1" name="任意多边形 129"/>
          <p:cNvSpPr/>
          <p:nvPr/>
        </p:nvSpPr>
        <p:spPr>
          <a:xfrm>
            <a:off x="9196503" y="5775252"/>
            <a:ext cx="1909648" cy="528557"/>
          </a:xfrm>
          <a:custGeom>
            <a:avLst/>
            <a:gdLst>
              <a:gd name="connsiteX0" fmla="*/ 0 w 1885950"/>
              <a:gd name="connsiteY0" fmla="*/ 323850 h 323850"/>
              <a:gd name="connsiteX1" fmla="*/ 962025 w 1885950"/>
              <a:gd name="connsiteY1" fmla="*/ 0 h 323850"/>
              <a:gd name="connsiteX2" fmla="*/ 1885950 w 1885950"/>
              <a:gd name="connsiteY2" fmla="*/ 304800 h 323850"/>
              <a:gd name="connsiteX3" fmla="*/ 0 w 1885950"/>
              <a:gd name="connsiteY3" fmla="*/ 323850 h 323850"/>
              <a:gd name="connsiteX0-1" fmla="*/ 0 w 1866900"/>
              <a:gd name="connsiteY0-2" fmla="*/ 305519 h 305519"/>
              <a:gd name="connsiteX1-3" fmla="*/ 942975 w 1866900"/>
              <a:gd name="connsiteY1-4" fmla="*/ 0 h 305519"/>
              <a:gd name="connsiteX2-5" fmla="*/ 1866900 w 1866900"/>
              <a:gd name="connsiteY2-6" fmla="*/ 304800 h 305519"/>
              <a:gd name="connsiteX3-7" fmla="*/ 0 w 1866900"/>
              <a:gd name="connsiteY3-8" fmla="*/ 305519 h 305519"/>
              <a:gd name="connsiteX0-9" fmla="*/ 0 w 1866900"/>
              <a:gd name="connsiteY0-10" fmla="*/ 305519 h 305519"/>
              <a:gd name="connsiteX1-11" fmla="*/ 942975 w 1866900"/>
              <a:gd name="connsiteY1-12" fmla="*/ 0 h 305519"/>
              <a:gd name="connsiteX2-13" fmla="*/ 1866900 w 1866900"/>
              <a:gd name="connsiteY2-14" fmla="*/ 304800 h 305519"/>
              <a:gd name="connsiteX3-15" fmla="*/ 939165 w 1866900"/>
              <a:gd name="connsiteY3-16" fmla="*/ 296964 h 305519"/>
              <a:gd name="connsiteX4" fmla="*/ 0 w 1866900"/>
              <a:gd name="connsiteY4" fmla="*/ 305519 h 305519"/>
              <a:gd name="connsiteX0-17" fmla="*/ 0 w 1866900"/>
              <a:gd name="connsiteY0-18" fmla="*/ 305519 h 509606"/>
              <a:gd name="connsiteX1-19" fmla="*/ 942975 w 1866900"/>
              <a:gd name="connsiteY1-20" fmla="*/ 0 h 509606"/>
              <a:gd name="connsiteX2-21" fmla="*/ 1866900 w 1866900"/>
              <a:gd name="connsiteY2-22" fmla="*/ 304800 h 509606"/>
              <a:gd name="connsiteX3-23" fmla="*/ 946785 w 1866900"/>
              <a:gd name="connsiteY3-24" fmla="*/ 509606 h 509606"/>
              <a:gd name="connsiteX4-25" fmla="*/ 0 w 1866900"/>
              <a:gd name="connsiteY4-26" fmla="*/ 305519 h 509606"/>
              <a:gd name="connsiteX0-27" fmla="*/ 0 w 1866900"/>
              <a:gd name="connsiteY0-28" fmla="*/ 305519 h 509606"/>
              <a:gd name="connsiteX1-29" fmla="*/ 942975 w 1866900"/>
              <a:gd name="connsiteY1-30" fmla="*/ 0 h 509606"/>
              <a:gd name="connsiteX2-31" fmla="*/ 1866900 w 1866900"/>
              <a:gd name="connsiteY2-32" fmla="*/ 304800 h 509606"/>
              <a:gd name="connsiteX3-33" fmla="*/ 946785 w 1866900"/>
              <a:gd name="connsiteY3-34" fmla="*/ 509606 h 509606"/>
              <a:gd name="connsiteX4-35" fmla="*/ 0 w 1866900"/>
              <a:gd name="connsiteY4-36" fmla="*/ 305519 h 509606"/>
              <a:gd name="connsiteX0-37" fmla="*/ 0 w 1866900"/>
              <a:gd name="connsiteY0-38" fmla="*/ 305519 h 509606"/>
              <a:gd name="connsiteX1-39" fmla="*/ 942975 w 1866900"/>
              <a:gd name="connsiteY1-40" fmla="*/ 0 h 509606"/>
              <a:gd name="connsiteX2-41" fmla="*/ 1866900 w 1866900"/>
              <a:gd name="connsiteY2-42" fmla="*/ 304800 h 509606"/>
              <a:gd name="connsiteX3-43" fmla="*/ 946785 w 1866900"/>
              <a:gd name="connsiteY3-44" fmla="*/ 509606 h 509606"/>
              <a:gd name="connsiteX4-45" fmla="*/ 0 w 1866900"/>
              <a:gd name="connsiteY4-46" fmla="*/ 305519 h 509606"/>
              <a:gd name="connsiteX0-47" fmla="*/ 0 w 1866900"/>
              <a:gd name="connsiteY0-48" fmla="*/ 305519 h 516938"/>
              <a:gd name="connsiteX1-49" fmla="*/ 942975 w 1866900"/>
              <a:gd name="connsiteY1-50" fmla="*/ 0 h 516938"/>
              <a:gd name="connsiteX2-51" fmla="*/ 1866900 w 1866900"/>
              <a:gd name="connsiteY2-52" fmla="*/ 304800 h 516938"/>
              <a:gd name="connsiteX3-53" fmla="*/ 992505 w 1866900"/>
              <a:gd name="connsiteY3-54" fmla="*/ 516938 h 516938"/>
              <a:gd name="connsiteX4-55" fmla="*/ 0 w 1866900"/>
              <a:gd name="connsiteY4-56" fmla="*/ 305519 h 516938"/>
              <a:gd name="connsiteX0-57" fmla="*/ 0 w 1866900"/>
              <a:gd name="connsiteY0-58" fmla="*/ 305519 h 516938"/>
              <a:gd name="connsiteX1-59" fmla="*/ 942975 w 1866900"/>
              <a:gd name="connsiteY1-60" fmla="*/ 0 h 516938"/>
              <a:gd name="connsiteX2-61" fmla="*/ 1866900 w 1866900"/>
              <a:gd name="connsiteY2-62" fmla="*/ 304800 h 516938"/>
              <a:gd name="connsiteX3-63" fmla="*/ 992505 w 1866900"/>
              <a:gd name="connsiteY3-64" fmla="*/ 516938 h 516938"/>
              <a:gd name="connsiteX4-65" fmla="*/ 0 w 1866900"/>
              <a:gd name="connsiteY4-66" fmla="*/ 305519 h 516938"/>
              <a:gd name="connsiteX0-67" fmla="*/ 0 w 1866900"/>
              <a:gd name="connsiteY0-68" fmla="*/ 305519 h 516938"/>
              <a:gd name="connsiteX1-69" fmla="*/ 942975 w 1866900"/>
              <a:gd name="connsiteY1-70" fmla="*/ 0 h 516938"/>
              <a:gd name="connsiteX2-71" fmla="*/ 1866900 w 1866900"/>
              <a:gd name="connsiteY2-72" fmla="*/ 304800 h 516938"/>
              <a:gd name="connsiteX3-73" fmla="*/ 992505 w 1866900"/>
              <a:gd name="connsiteY3-74" fmla="*/ 516938 h 516938"/>
              <a:gd name="connsiteX4-75" fmla="*/ 0 w 1866900"/>
              <a:gd name="connsiteY4-76" fmla="*/ 305519 h 516938"/>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866900" h="516938">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2" name="任意多边形 125"/>
          <p:cNvSpPr/>
          <p:nvPr/>
        </p:nvSpPr>
        <p:spPr>
          <a:xfrm>
            <a:off x="2421420" y="5744821"/>
            <a:ext cx="2099160" cy="633064"/>
          </a:xfrm>
          <a:custGeom>
            <a:avLst/>
            <a:gdLst>
              <a:gd name="connsiteX0" fmla="*/ 0 w 1885950"/>
              <a:gd name="connsiteY0" fmla="*/ 323850 h 323850"/>
              <a:gd name="connsiteX1" fmla="*/ 962025 w 1885950"/>
              <a:gd name="connsiteY1" fmla="*/ 0 h 323850"/>
              <a:gd name="connsiteX2" fmla="*/ 1885950 w 1885950"/>
              <a:gd name="connsiteY2" fmla="*/ 304800 h 323850"/>
              <a:gd name="connsiteX3" fmla="*/ 0 w 1885950"/>
              <a:gd name="connsiteY3" fmla="*/ 323850 h 323850"/>
              <a:gd name="connsiteX0-1" fmla="*/ 0 w 1866900"/>
              <a:gd name="connsiteY0-2" fmla="*/ 305519 h 305519"/>
              <a:gd name="connsiteX1-3" fmla="*/ 942975 w 1866900"/>
              <a:gd name="connsiteY1-4" fmla="*/ 0 h 305519"/>
              <a:gd name="connsiteX2-5" fmla="*/ 1866900 w 1866900"/>
              <a:gd name="connsiteY2-6" fmla="*/ 304800 h 305519"/>
              <a:gd name="connsiteX3-7" fmla="*/ 0 w 1866900"/>
              <a:gd name="connsiteY3-8" fmla="*/ 305519 h 305519"/>
              <a:gd name="connsiteX0-9" fmla="*/ 0 w 1866900"/>
              <a:gd name="connsiteY0-10" fmla="*/ 305519 h 305519"/>
              <a:gd name="connsiteX1-11" fmla="*/ 942975 w 1866900"/>
              <a:gd name="connsiteY1-12" fmla="*/ 0 h 305519"/>
              <a:gd name="connsiteX2-13" fmla="*/ 1866900 w 1866900"/>
              <a:gd name="connsiteY2-14" fmla="*/ 304800 h 305519"/>
              <a:gd name="connsiteX3-15" fmla="*/ 939165 w 1866900"/>
              <a:gd name="connsiteY3-16" fmla="*/ 296964 h 305519"/>
              <a:gd name="connsiteX4" fmla="*/ 0 w 1866900"/>
              <a:gd name="connsiteY4" fmla="*/ 305519 h 305519"/>
              <a:gd name="connsiteX0-17" fmla="*/ 0 w 1866900"/>
              <a:gd name="connsiteY0-18" fmla="*/ 305519 h 509606"/>
              <a:gd name="connsiteX1-19" fmla="*/ 942975 w 1866900"/>
              <a:gd name="connsiteY1-20" fmla="*/ 0 h 509606"/>
              <a:gd name="connsiteX2-21" fmla="*/ 1866900 w 1866900"/>
              <a:gd name="connsiteY2-22" fmla="*/ 304800 h 509606"/>
              <a:gd name="connsiteX3-23" fmla="*/ 946785 w 1866900"/>
              <a:gd name="connsiteY3-24" fmla="*/ 509606 h 509606"/>
              <a:gd name="connsiteX4-25" fmla="*/ 0 w 1866900"/>
              <a:gd name="connsiteY4-26" fmla="*/ 305519 h 509606"/>
              <a:gd name="connsiteX0-27" fmla="*/ 0 w 1866900"/>
              <a:gd name="connsiteY0-28" fmla="*/ 305519 h 509606"/>
              <a:gd name="connsiteX1-29" fmla="*/ 942975 w 1866900"/>
              <a:gd name="connsiteY1-30" fmla="*/ 0 h 509606"/>
              <a:gd name="connsiteX2-31" fmla="*/ 1866900 w 1866900"/>
              <a:gd name="connsiteY2-32" fmla="*/ 304800 h 509606"/>
              <a:gd name="connsiteX3-33" fmla="*/ 946785 w 1866900"/>
              <a:gd name="connsiteY3-34" fmla="*/ 509606 h 509606"/>
              <a:gd name="connsiteX4-35" fmla="*/ 0 w 1866900"/>
              <a:gd name="connsiteY4-36" fmla="*/ 305519 h 509606"/>
              <a:gd name="connsiteX0-37" fmla="*/ 0 w 1866900"/>
              <a:gd name="connsiteY0-38" fmla="*/ 305519 h 509606"/>
              <a:gd name="connsiteX1-39" fmla="*/ 942975 w 1866900"/>
              <a:gd name="connsiteY1-40" fmla="*/ 0 h 509606"/>
              <a:gd name="connsiteX2-41" fmla="*/ 1866900 w 1866900"/>
              <a:gd name="connsiteY2-42" fmla="*/ 304800 h 509606"/>
              <a:gd name="connsiteX3-43" fmla="*/ 946785 w 1866900"/>
              <a:gd name="connsiteY3-44" fmla="*/ 509606 h 509606"/>
              <a:gd name="connsiteX4-45" fmla="*/ 0 w 1866900"/>
              <a:gd name="connsiteY4-46" fmla="*/ 305519 h 509606"/>
              <a:gd name="connsiteX0-47" fmla="*/ 0 w 1866900"/>
              <a:gd name="connsiteY0-48" fmla="*/ 305519 h 516938"/>
              <a:gd name="connsiteX1-49" fmla="*/ 942975 w 1866900"/>
              <a:gd name="connsiteY1-50" fmla="*/ 0 h 516938"/>
              <a:gd name="connsiteX2-51" fmla="*/ 1866900 w 1866900"/>
              <a:gd name="connsiteY2-52" fmla="*/ 304800 h 516938"/>
              <a:gd name="connsiteX3-53" fmla="*/ 992505 w 1866900"/>
              <a:gd name="connsiteY3-54" fmla="*/ 516938 h 516938"/>
              <a:gd name="connsiteX4-55" fmla="*/ 0 w 1866900"/>
              <a:gd name="connsiteY4-56" fmla="*/ 305519 h 516938"/>
              <a:gd name="connsiteX0-57" fmla="*/ 0 w 1866900"/>
              <a:gd name="connsiteY0-58" fmla="*/ 305519 h 516938"/>
              <a:gd name="connsiteX1-59" fmla="*/ 942975 w 1866900"/>
              <a:gd name="connsiteY1-60" fmla="*/ 0 h 516938"/>
              <a:gd name="connsiteX2-61" fmla="*/ 1866900 w 1866900"/>
              <a:gd name="connsiteY2-62" fmla="*/ 304800 h 516938"/>
              <a:gd name="connsiteX3-63" fmla="*/ 992505 w 1866900"/>
              <a:gd name="connsiteY3-64" fmla="*/ 516938 h 516938"/>
              <a:gd name="connsiteX4-65" fmla="*/ 0 w 1866900"/>
              <a:gd name="connsiteY4-66" fmla="*/ 305519 h 516938"/>
              <a:gd name="connsiteX0-67" fmla="*/ 0 w 1866900"/>
              <a:gd name="connsiteY0-68" fmla="*/ 305519 h 516938"/>
              <a:gd name="connsiteX1-69" fmla="*/ 942975 w 1866900"/>
              <a:gd name="connsiteY1-70" fmla="*/ 0 h 516938"/>
              <a:gd name="connsiteX2-71" fmla="*/ 1866900 w 1866900"/>
              <a:gd name="connsiteY2-72" fmla="*/ 304800 h 516938"/>
              <a:gd name="connsiteX3-73" fmla="*/ 992505 w 1866900"/>
              <a:gd name="connsiteY3-74" fmla="*/ 516938 h 516938"/>
              <a:gd name="connsiteX4-75" fmla="*/ 0 w 1866900"/>
              <a:gd name="connsiteY4-76" fmla="*/ 305519 h 516938"/>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866900" h="516938">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8576946" y="3901525"/>
            <a:ext cx="1718115" cy="2164668"/>
            <a:chOff x="3957953" y="3354387"/>
            <a:chExt cx="1882460" cy="2371728"/>
          </a:xfrm>
          <a:effectLst>
            <a:outerShdw blurRad="50800" dist="25400" dir="5400000" algn="t" rotWithShape="0">
              <a:prstClr val="black">
                <a:alpha val="50000"/>
              </a:prstClr>
            </a:outerShdw>
          </a:effectLst>
        </p:grpSpPr>
        <p:grpSp>
          <p:nvGrpSpPr>
            <p:cNvPr id="24" name="组合 23"/>
            <p:cNvGrpSpPr/>
            <p:nvPr/>
          </p:nvGrpSpPr>
          <p:grpSpPr>
            <a:xfrm>
              <a:off x="3961130" y="3354387"/>
              <a:ext cx="1879283" cy="2371728"/>
              <a:chOff x="1337945" y="3488054"/>
              <a:chExt cx="1879283" cy="2371728"/>
            </a:xfrm>
          </p:grpSpPr>
          <p:sp>
            <p:nvSpPr>
              <p:cNvPr id="27" name="任意多边形 112"/>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任意多边形 113"/>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平行四边形 8"/>
              <p:cNvSpPr/>
              <p:nvPr/>
            </p:nvSpPr>
            <p:spPr>
              <a:xfrm rot="5400000">
                <a:off x="2302410" y="3462436"/>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5" name="任意多边形 110"/>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任意多边形 111"/>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31" name="任意多边形 99"/>
          <p:cNvSpPr/>
          <p:nvPr/>
        </p:nvSpPr>
        <p:spPr>
          <a:xfrm rot="16200000" flipH="1">
            <a:off x="7644083" y="4824308"/>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2" name="组合 31"/>
          <p:cNvGrpSpPr/>
          <p:nvPr/>
        </p:nvGrpSpPr>
        <p:grpSpPr>
          <a:xfrm>
            <a:off x="1745929" y="3901525"/>
            <a:ext cx="1718115" cy="2164667"/>
            <a:chOff x="3957953" y="3354388"/>
            <a:chExt cx="1882461" cy="2371727"/>
          </a:xfrm>
          <a:effectLst>
            <a:outerShdw blurRad="50800" dist="25400" dir="5400000" algn="t" rotWithShape="0">
              <a:prstClr val="black">
                <a:alpha val="50000"/>
              </a:prstClr>
            </a:outerShdw>
          </a:effectLst>
        </p:grpSpPr>
        <p:grpSp>
          <p:nvGrpSpPr>
            <p:cNvPr id="33" name="组合 32"/>
            <p:cNvGrpSpPr/>
            <p:nvPr/>
          </p:nvGrpSpPr>
          <p:grpSpPr>
            <a:xfrm>
              <a:off x="3961130" y="3354388"/>
              <a:ext cx="1879284" cy="2371727"/>
              <a:chOff x="1337945" y="3488055"/>
              <a:chExt cx="1879284" cy="2371727"/>
            </a:xfrm>
          </p:grpSpPr>
          <p:sp>
            <p:nvSpPr>
              <p:cNvPr id="36" name="任意多边形 7"/>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任意多边形 10"/>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FFC6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gradFill>
                <a:gsLst>
                  <a:gs pos="100000">
                    <a:srgbClr val="FFA829"/>
                  </a:gs>
                  <a:gs pos="0">
                    <a:srgbClr val="FFB1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34" name="任意多边形 18"/>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任意多边形 20"/>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0" name="任意多边形 96"/>
          <p:cNvSpPr/>
          <p:nvPr/>
        </p:nvSpPr>
        <p:spPr>
          <a:xfrm rot="5400000">
            <a:off x="2400477" y="4825635"/>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1" name="组合 40"/>
          <p:cNvGrpSpPr/>
          <p:nvPr/>
        </p:nvGrpSpPr>
        <p:grpSpPr>
          <a:xfrm>
            <a:off x="6866075" y="2927861"/>
            <a:ext cx="1722460" cy="3138331"/>
            <a:chOff x="3894614" y="2001838"/>
            <a:chExt cx="1887223" cy="3438527"/>
          </a:xfrm>
          <a:effectLst>
            <a:outerShdw blurRad="50800" dist="25400" dir="5400000" algn="t" rotWithShape="0">
              <a:prstClr val="black">
                <a:alpha val="40000"/>
              </a:prstClr>
            </a:outerShdw>
          </a:effectLst>
        </p:grpSpPr>
        <p:sp>
          <p:nvSpPr>
            <p:cNvPr id="42" name="任意多边形 101"/>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任意多边形 102"/>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平行四边形 8"/>
            <p:cNvSpPr/>
            <p:nvPr/>
          </p:nvSpPr>
          <p:spPr>
            <a:xfrm rot="16200000" flipH="1">
              <a:off x="3932139" y="1978602"/>
              <a:ext cx="889200" cy="935672"/>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6" name="组合 45"/>
            <p:cNvGrpSpPr/>
            <p:nvPr/>
          </p:nvGrpSpPr>
          <p:grpSpPr>
            <a:xfrm>
              <a:off x="3894614" y="2552700"/>
              <a:ext cx="1885635" cy="338338"/>
              <a:chOff x="3896201" y="3619501"/>
              <a:chExt cx="1885635" cy="338338"/>
            </a:xfrm>
          </p:grpSpPr>
          <p:sp>
            <p:nvSpPr>
              <p:cNvPr id="47" name="任意多边形 106"/>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任意多边形 107"/>
              <p:cNvSpPr/>
              <p:nvPr/>
            </p:nvSpPr>
            <p:spPr>
              <a:xfrm rot="16200000" flipH="1">
                <a:off x="4197250"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grpSp>
        <p:nvGrpSpPr>
          <p:cNvPr id="49" name="组合 48"/>
          <p:cNvGrpSpPr/>
          <p:nvPr/>
        </p:nvGrpSpPr>
        <p:grpSpPr>
          <a:xfrm>
            <a:off x="3455640" y="2927861"/>
            <a:ext cx="1719563" cy="3138331"/>
            <a:chOff x="3897789" y="2001838"/>
            <a:chExt cx="1884048" cy="3438527"/>
          </a:xfrm>
          <a:effectLst>
            <a:outerShdw blurRad="50800" dist="25400" dir="5400000" algn="t" rotWithShape="0">
              <a:prstClr val="black">
                <a:alpha val="40000"/>
              </a:prstClr>
            </a:outerShdw>
          </a:effectLst>
        </p:grpSpPr>
        <p:sp>
          <p:nvSpPr>
            <p:cNvPr id="50" name="任意多边形 65"/>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1" name="任意多边形 66"/>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2" name="平行四边形 8"/>
            <p:cNvSpPr/>
            <p:nvPr/>
          </p:nvSpPr>
          <p:spPr>
            <a:xfrm rot="16200000" flipH="1">
              <a:off x="3928171"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CC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3"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54" name="组合 53"/>
            <p:cNvGrpSpPr/>
            <p:nvPr/>
          </p:nvGrpSpPr>
          <p:grpSpPr>
            <a:xfrm>
              <a:off x="3897789" y="2552700"/>
              <a:ext cx="1882460" cy="338338"/>
              <a:chOff x="3899376" y="3619501"/>
              <a:chExt cx="1882460" cy="338338"/>
            </a:xfrm>
          </p:grpSpPr>
          <p:sp>
            <p:nvSpPr>
              <p:cNvPr id="55" name="任意多边形 48"/>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6" name="任意多边形 49"/>
              <p:cNvSpPr/>
              <p:nvPr/>
            </p:nvSpPr>
            <p:spPr>
              <a:xfrm rot="16200000" flipH="1">
                <a:off x="4200425"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sp>
        <p:nvSpPr>
          <p:cNvPr id="57" name="任意多边形 97"/>
          <p:cNvSpPr/>
          <p:nvPr/>
        </p:nvSpPr>
        <p:spPr>
          <a:xfrm rot="5400000">
            <a:off x="3591805" y="4348772"/>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8" name="任意多边形 98"/>
          <p:cNvSpPr/>
          <p:nvPr/>
        </p:nvSpPr>
        <p:spPr>
          <a:xfrm rot="16200000" flipH="1">
            <a:off x="5446151" y="4364012"/>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9" name="任意多边形 78"/>
          <p:cNvSpPr/>
          <p:nvPr/>
        </p:nvSpPr>
        <p:spPr>
          <a:xfrm rot="16200000" flipH="1">
            <a:off x="3492298" y="3543211"/>
            <a:ext cx="4204433" cy="855435"/>
          </a:xfrm>
          <a:custGeom>
            <a:avLst/>
            <a:gdLst>
              <a:gd name="connsiteX0" fmla="*/ 0 w 4606609"/>
              <a:gd name="connsiteY0" fmla="*/ 937262 h 937262"/>
              <a:gd name="connsiteX1" fmla="*/ 576261 w 4606609"/>
              <a:gd name="connsiteY1" fmla="*/ 937262 h 937262"/>
              <a:gd name="connsiteX2" fmla="*/ 1066800 w 4606609"/>
              <a:gd name="connsiteY2" fmla="*/ 937262 h 937262"/>
              <a:gd name="connsiteX3" fmla="*/ 1643061 w 4606609"/>
              <a:gd name="connsiteY3" fmla="*/ 937262 h 937262"/>
              <a:gd name="connsiteX4" fmla="*/ 2371726 w 4606609"/>
              <a:gd name="connsiteY4" fmla="*/ 937262 h 937262"/>
              <a:gd name="connsiteX5" fmla="*/ 3438526 w 4606609"/>
              <a:gd name="connsiteY5" fmla="*/ 937262 h 937262"/>
              <a:gd name="connsiteX6" fmla="*/ 3438526 w 4606609"/>
              <a:gd name="connsiteY6" fmla="*/ 937261 h 937262"/>
              <a:gd name="connsiteX7" fmla="*/ 3539809 w 4606609"/>
              <a:gd name="connsiteY7" fmla="*/ 937261 h 937262"/>
              <a:gd name="connsiteX8" fmla="*/ 4606609 w 4606609"/>
              <a:gd name="connsiteY8" fmla="*/ 937261 h 937262"/>
              <a:gd name="connsiteX9" fmla="*/ 4386011 w 4606609"/>
              <a:gd name="connsiteY9" fmla="*/ 4 h 937262"/>
              <a:gd name="connsiteX10" fmla="*/ 2844483 w 4606609"/>
              <a:gd name="connsiteY10" fmla="*/ 1 h 937262"/>
              <a:gd name="connsiteX11" fmla="*/ 2844483 w 4606609"/>
              <a:gd name="connsiteY11" fmla="*/ 0 h 937262"/>
              <a:gd name="connsiteX12" fmla="*/ 2268222 w 4606609"/>
              <a:gd name="connsiteY12" fmla="*/ 0 h 937262"/>
              <a:gd name="connsiteX13" fmla="*/ 2268222 w 4606609"/>
              <a:gd name="connsiteY13" fmla="*/ 2 h 937262"/>
              <a:gd name="connsiteX14" fmla="*/ 1777683 w 4606609"/>
              <a:gd name="connsiteY14" fmla="*/ 1 h 937262"/>
              <a:gd name="connsiteX15" fmla="*/ 1777683 w 4606609"/>
              <a:gd name="connsiteY15" fmla="*/ 0 h 937262"/>
              <a:gd name="connsiteX16" fmla="*/ 1201422 w 4606609"/>
              <a:gd name="connsiteY16" fmla="*/ 0 h 937262"/>
              <a:gd name="connsiteX17" fmla="*/ 1201422 w 4606609"/>
              <a:gd name="connsiteY17" fmla="*/ 1 h 937262"/>
              <a:gd name="connsiteX18" fmla="*/ 1100139 w 4606609"/>
              <a:gd name="connsiteY18" fmla="*/ 1 h 937262"/>
              <a:gd name="connsiteX19" fmla="*/ 1100139 w 4606609"/>
              <a:gd name="connsiteY19" fmla="*/ 3 h 937262"/>
              <a:gd name="connsiteX20" fmla="*/ 609600 w 4606609"/>
              <a:gd name="connsiteY20" fmla="*/ 2 h 937262"/>
              <a:gd name="connsiteX21" fmla="*/ 609600 w 4606609"/>
              <a:gd name="connsiteY21" fmla="*/ 1 h 937262"/>
              <a:gd name="connsiteX22" fmla="*/ 33339 w 4606609"/>
              <a:gd name="connsiteY22" fmla="*/ 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609" h="937262">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0" name="任意多边形 79"/>
          <p:cNvSpPr/>
          <p:nvPr/>
        </p:nvSpPr>
        <p:spPr>
          <a:xfrm rot="5400000">
            <a:off x="4347733" y="3536256"/>
            <a:ext cx="4204433" cy="855435"/>
          </a:xfrm>
          <a:custGeom>
            <a:avLst/>
            <a:gdLst>
              <a:gd name="connsiteX0" fmla="*/ 0 w 4606609"/>
              <a:gd name="connsiteY0" fmla="*/ 937261 h 937262"/>
              <a:gd name="connsiteX1" fmla="*/ 33339 w 4606609"/>
              <a:gd name="connsiteY1" fmla="*/ 0 h 937262"/>
              <a:gd name="connsiteX2" fmla="*/ 609600 w 4606609"/>
              <a:gd name="connsiteY2" fmla="*/ 0 h 937262"/>
              <a:gd name="connsiteX3" fmla="*/ 609600 w 4606609"/>
              <a:gd name="connsiteY3" fmla="*/ 1 h 937262"/>
              <a:gd name="connsiteX4" fmla="*/ 1100139 w 4606609"/>
              <a:gd name="connsiteY4" fmla="*/ 2 h 937262"/>
              <a:gd name="connsiteX5" fmla="*/ 1100139 w 4606609"/>
              <a:gd name="connsiteY5" fmla="*/ 0 h 937262"/>
              <a:gd name="connsiteX6" fmla="*/ 1676400 w 4606609"/>
              <a:gd name="connsiteY6" fmla="*/ 0 h 937262"/>
              <a:gd name="connsiteX7" fmla="*/ 1676400 w 4606609"/>
              <a:gd name="connsiteY7" fmla="*/ 1 h 937262"/>
              <a:gd name="connsiteX8" fmla="*/ 1777683 w 4606609"/>
              <a:gd name="connsiteY8" fmla="*/ 1 h 937262"/>
              <a:gd name="connsiteX9" fmla="*/ 1777683 w 4606609"/>
              <a:gd name="connsiteY9" fmla="*/ 1 h 937262"/>
              <a:gd name="connsiteX10" fmla="*/ 2268222 w 4606609"/>
              <a:gd name="connsiteY10" fmla="*/ 2 h 937262"/>
              <a:gd name="connsiteX11" fmla="*/ 2268222 w 4606609"/>
              <a:gd name="connsiteY11" fmla="*/ 1 h 937262"/>
              <a:gd name="connsiteX12" fmla="*/ 2844483 w 4606609"/>
              <a:gd name="connsiteY12" fmla="*/ 1 h 937262"/>
              <a:gd name="connsiteX13" fmla="*/ 2844483 w 4606609"/>
              <a:gd name="connsiteY13" fmla="*/ 2 h 937262"/>
              <a:gd name="connsiteX14" fmla="*/ 4386011 w 4606609"/>
              <a:gd name="connsiteY14" fmla="*/ 5 h 937262"/>
              <a:gd name="connsiteX15" fmla="*/ 4606609 w 4606609"/>
              <a:gd name="connsiteY15" fmla="*/ 937262 h 937262"/>
              <a:gd name="connsiteX16" fmla="*/ 3539809 w 4606609"/>
              <a:gd name="connsiteY16" fmla="*/ 937262 h 937262"/>
              <a:gd name="connsiteX17" fmla="*/ 2811144 w 4606609"/>
              <a:gd name="connsiteY17" fmla="*/ 937262 h 937262"/>
              <a:gd name="connsiteX18" fmla="*/ 2234883 w 4606609"/>
              <a:gd name="connsiteY18" fmla="*/ 937262 h 937262"/>
              <a:gd name="connsiteX19" fmla="*/ 1744344 w 4606609"/>
              <a:gd name="connsiteY19" fmla="*/ 937262 h 937262"/>
              <a:gd name="connsiteX20" fmla="*/ 1168083 w 4606609"/>
              <a:gd name="connsiteY20" fmla="*/ 937262 h 937262"/>
              <a:gd name="connsiteX21" fmla="*/ 1168083 w 4606609"/>
              <a:gd name="connsiteY21" fmla="*/ 937261 h 937262"/>
              <a:gd name="connsiteX22" fmla="*/ 1066800 w 4606609"/>
              <a:gd name="connsiteY22" fmla="*/ 937261 h 937262"/>
              <a:gd name="connsiteX23" fmla="*/ 576261 w 4606609"/>
              <a:gd name="connsiteY23" fmla="*/ 93726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6609" h="937262">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61" name="组合 60"/>
          <p:cNvGrpSpPr/>
          <p:nvPr/>
        </p:nvGrpSpPr>
        <p:grpSpPr>
          <a:xfrm>
            <a:off x="5166799" y="1864909"/>
            <a:ext cx="1713472" cy="811569"/>
            <a:chOff x="5788188" y="837207"/>
            <a:chExt cx="1877375" cy="889200"/>
          </a:xfrm>
        </p:grpSpPr>
        <p:sp>
          <p:nvSpPr>
            <p:cNvPr id="62" name="平行四边形 8"/>
            <p:cNvSpPr/>
            <p:nvPr/>
          </p:nvSpPr>
          <p:spPr>
            <a:xfrm rot="16200000" flipH="1">
              <a:off x="5812218" y="813177"/>
              <a:ext cx="889200" cy="937260"/>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3" name="平行四边形 8"/>
            <p:cNvSpPr/>
            <p:nvPr/>
          </p:nvSpPr>
          <p:spPr>
            <a:xfrm rot="5400000">
              <a:off x="6749475" y="810319"/>
              <a:ext cx="889200" cy="94297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4" name="任意多边形 116"/>
          <p:cNvSpPr/>
          <p:nvPr/>
        </p:nvSpPr>
        <p:spPr>
          <a:xfrm rot="5400000">
            <a:off x="6290909" y="2093181"/>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5" name="任意多边形 117"/>
          <p:cNvSpPr/>
          <p:nvPr/>
        </p:nvSpPr>
        <p:spPr>
          <a:xfrm rot="16200000" flipH="1">
            <a:off x="5431128" y="2093181"/>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6" name="任意多边形 120"/>
          <p:cNvSpPr/>
          <p:nvPr/>
        </p:nvSpPr>
        <p:spPr>
          <a:xfrm>
            <a:off x="2601079" y="5566317"/>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7" name="任意多边形 121"/>
          <p:cNvSpPr/>
          <p:nvPr/>
        </p:nvSpPr>
        <p:spPr>
          <a:xfrm>
            <a:off x="4314845" y="5566317"/>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8" name="任意多边形 122"/>
          <p:cNvSpPr/>
          <p:nvPr/>
        </p:nvSpPr>
        <p:spPr>
          <a:xfrm>
            <a:off x="6020487" y="5566317"/>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9" name="任意多边形 123"/>
          <p:cNvSpPr/>
          <p:nvPr/>
        </p:nvSpPr>
        <p:spPr>
          <a:xfrm>
            <a:off x="7709913" y="5566317"/>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0" name="任意多边形 124"/>
          <p:cNvSpPr/>
          <p:nvPr/>
        </p:nvSpPr>
        <p:spPr>
          <a:xfrm>
            <a:off x="9409776" y="5566317"/>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1" name="Freeform 987"/>
          <p:cNvSpPr>
            <a:spLocks noEditPoints="1"/>
          </p:cNvSpPr>
          <p:nvPr/>
        </p:nvSpPr>
        <p:spPr bwMode="auto">
          <a:xfrm>
            <a:off x="3666319" y="4509648"/>
            <a:ext cx="448564" cy="72154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2" name="Freeform 975"/>
          <p:cNvSpPr>
            <a:spLocks noEditPoints="1"/>
          </p:cNvSpPr>
          <p:nvPr/>
        </p:nvSpPr>
        <p:spPr bwMode="auto">
          <a:xfrm>
            <a:off x="5371724" y="3855792"/>
            <a:ext cx="426747" cy="527013"/>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3" name="Freeform 979"/>
          <p:cNvSpPr>
            <a:spLocks noEditPoints="1"/>
          </p:cNvSpPr>
          <p:nvPr/>
        </p:nvSpPr>
        <p:spPr bwMode="auto">
          <a:xfrm>
            <a:off x="7001869" y="4720421"/>
            <a:ext cx="586747" cy="524699"/>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4" name="Freeform 983"/>
          <p:cNvSpPr>
            <a:spLocks noEditPoints="1"/>
          </p:cNvSpPr>
          <p:nvPr/>
        </p:nvSpPr>
        <p:spPr bwMode="auto">
          <a:xfrm>
            <a:off x="1877007" y="4952649"/>
            <a:ext cx="542895" cy="55701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75" name="Group 17"/>
          <p:cNvGrpSpPr>
            <a:grpSpLocks noChangeAspect="1"/>
          </p:cNvGrpSpPr>
          <p:nvPr/>
        </p:nvGrpSpPr>
        <p:grpSpPr bwMode="auto">
          <a:xfrm>
            <a:off x="8840056" y="5045810"/>
            <a:ext cx="417275" cy="447919"/>
            <a:chOff x="231" y="1205"/>
            <a:chExt cx="640" cy="687"/>
          </a:xfrm>
          <a:solidFill>
            <a:schemeClr val="tx1">
              <a:lumMod val="50000"/>
              <a:lumOff val="50000"/>
            </a:schemeClr>
          </a:solidFill>
          <a:effectLst>
            <a:reflection blurRad="25400" stA="52000" endPos="51000" dir="5400000" sy="-100000" algn="bl" rotWithShape="0"/>
          </a:effectLst>
        </p:grpSpPr>
        <p:sp>
          <p:nvSpPr>
            <p:cNvPr id="7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78" name="组合 77"/>
          <p:cNvGrpSpPr/>
          <p:nvPr/>
        </p:nvGrpSpPr>
        <p:grpSpPr>
          <a:xfrm>
            <a:off x="2638981" y="4805090"/>
            <a:ext cx="794803" cy="703000"/>
            <a:chOff x="2391028" y="4677759"/>
            <a:chExt cx="870829" cy="770245"/>
          </a:xfrm>
          <a:scene3d>
            <a:camera prst="orthographicFront">
              <a:rot lat="20820000" lon="1800000" rev="0"/>
            </a:camera>
            <a:lightRig rig="threePt" dir="t"/>
          </a:scene3d>
        </p:grpSpPr>
        <p:sp>
          <p:nvSpPr>
            <p:cNvPr id="79" name="文本框 78"/>
            <p:cNvSpPr txBox="1"/>
            <p:nvPr/>
          </p:nvSpPr>
          <p:spPr>
            <a:xfrm>
              <a:off x="2587311" y="4807293"/>
              <a:ext cx="529316" cy="640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B850"/>
                  </a:solidFill>
                  <a:effectLst/>
                  <a:uLnTx/>
                  <a:uFillTx/>
                  <a:latin typeface="Hiragino Sans GB W6" panose="020B0600000000000000" pitchFamily="34" charset="-122"/>
                  <a:ea typeface="Hiragino Sans GB W6" panose="020B0600000000000000" pitchFamily="34" charset="-122"/>
                  <a:cs typeface="+mn-cs"/>
                </a:rPr>
                <a:t>A</a:t>
              </a:r>
              <a:endParaRPr kumimoji="0" lang="zh-CN" altLang="en-US" sz="3200" b="0" i="0" u="none" strike="noStrike" kern="1200" cap="none" spc="0" normalizeH="0" baseline="0" noProof="0" dirty="0">
                <a:ln>
                  <a:noFill/>
                </a:ln>
                <a:solidFill>
                  <a:srgbClr val="FFB850"/>
                </a:solidFill>
                <a:effectLst/>
                <a:uLnTx/>
                <a:uFillTx/>
                <a:latin typeface="Hiragino Sans GB W6" panose="020B0600000000000000" pitchFamily="34" charset="-122"/>
                <a:ea typeface="Hiragino Sans GB W6" panose="020B0600000000000000" pitchFamily="34" charset="-122"/>
                <a:cs typeface="+mn-cs"/>
              </a:endParaRPr>
            </a:p>
          </p:txBody>
        </p:sp>
        <p:sp>
          <p:nvSpPr>
            <p:cNvPr id="80" name="文本框 79"/>
            <p:cNvSpPr txBox="1"/>
            <p:nvPr/>
          </p:nvSpPr>
          <p:spPr>
            <a:xfrm>
              <a:off x="2391028" y="4677759"/>
              <a:ext cx="870829" cy="269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FB850"/>
                  </a:solidFill>
                  <a:effectLst/>
                  <a:uLnTx/>
                  <a:uFillTx/>
                  <a:latin typeface="Hiragino Sans GB W6" panose="020B0600000000000000" pitchFamily="34" charset="-122"/>
                  <a:ea typeface="Hiragino Sans GB W6" panose="020B0600000000000000" pitchFamily="34" charset="-122"/>
                  <a:cs typeface="+mn-cs"/>
                </a:rPr>
                <a:t>OPTION</a:t>
              </a:r>
              <a:endParaRPr kumimoji="0" lang="zh-CN" altLang="en-US" sz="1000" b="0" i="0" u="none" strike="noStrike" kern="1200" cap="none" spc="0" normalizeH="0" baseline="0" noProof="0" dirty="0">
                <a:ln>
                  <a:noFill/>
                </a:ln>
                <a:solidFill>
                  <a:srgbClr val="FFB850"/>
                </a:solidFill>
                <a:effectLst/>
                <a:uLnTx/>
                <a:uFillTx/>
                <a:latin typeface="Hiragino Sans GB W6" panose="020B0600000000000000" pitchFamily="34" charset="-122"/>
                <a:ea typeface="Hiragino Sans GB W6" panose="020B0600000000000000" pitchFamily="34" charset="-122"/>
                <a:cs typeface="+mn-cs"/>
              </a:endParaRPr>
            </a:p>
          </p:txBody>
        </p:sp>
      </p:grpSp>
      <p:grpSp>
        <p:nvGrpSpPr>
          <p:cNvPr id="81" name="组合 80"/>
          <p:cNvGrpSpPr/>
          <p:nvPr/>
        </p:nvGrpSpPr>
        <p:grpSpPr>
          <a:xfrm>
            <a:off x="4353161" y="3879302"/>
            <a:ext cx="794803" cy="703000"/>
            <a:chOff x="2391028" y="4677759"/>
            <a:chExt cx="870829" cy="770245"/>
          </a:xfrm>
          <a:scene3d>
            <a:camera prst="orthographicFront">
              <a:rot lat="20820000" lon="1800000" rev="0"/>
            </a:camera>
            <a:lightRig rig="threePt" dir="t"/>
          </a:scene3d>
        </p:grpSpPr>
        <p:sp>
          <p:nvSpPr>
            <p:cNvPr id="82" name="文本框 81"/>
            <p:cNvSpPr txBox="1"/>
            <p:nvPr/>
          </p:nvSpPr>
          <p:spPr>
            <a:xfrm>
              <a:off x="2587311" y="4807293"/>
              <a:ext cx="529316" cy="640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AF92"/>
                  </a:solidFill>
                  <a:effectLst/>
                  <a:uLnTx/>
                  <a:uFillTx/>
                  <a:latin typeface="Hiragino Sans GB W6" panose="020B0600000000000000" pitchFamily="34" charset="-122"/>
                  <a:ea typeface="Hiragino Sans GB W6" panose="020B0600000000000000" pitchFamily="34" charset="-122"/>
                  <a:cs typeface="+mn-cs"/>
                </a:rPr>
                <a:t>B</a:t>
              </a:r>
              <a:endParaRPr kumimoji="0" lang="zh-CN" altLang="en-US" sz="3200" b="0" i="0" u="none" strike="noStrike" kern="1200" cap="none" spc="0" normalizeH="0" baseline="0" noProof="0" dirty="0">
                <a:ln>
                  <a:noFill/>
                </a:ln>
                <a:solidFill>
                  <a:srgbClr val="00AF92"/>
                </a:solidFill>
                <a:effectLst/>
                <a:uLnTx/>
                <a:uFillTx/>
                <a:latin typeface="Hiragino Sans GB W6" panose="020B0600000000000000" pitchFamily="34" charset="-122"/>
                <a:ea typeface="Hiragino Sans GB W6" panose="020B0600000000000000" pitchFamily="34" charset="-122"/>
                <a:cs typeface="+mn-cs"/>
              </a:endParaRPr>
            </a:p>
          </p:txBody>
        </p:sp>
        <p:sp>
          <p:nvSpPr>
            <p:cNvPr id="83" name="文本框 82"/>
            <p:cNvSpPr txBox="1"/>
            <p:nvPr/>
          </p:nvSpPr>
          <p:spPr>
            <a:xfrm>
              <a:off x="2391028" y="4677759"/>
              <a:ext cx="870829" cy="269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AF92"/>
                  </a:solidFill>
                  <a:effectLst/>
                  <a:uLnTx/>
                  <a:uFillTx/>
                  <a:latin typeface="Hiragino Sans GB W6" panose="020B0600000000000000" pitchFamily="34" charset="-122"/>
                  <a:ea typeface="Hiragino Sans GB W6" panose="020B0600000000000000" pitchFamily="34" charset="-122"/>
                  <a:cs typeface="+mn-cs"/>
                </a:rPr>
                <a:t>OPTION</a:t>
              </a:r>
              <a:endParaRPr kumimoji="0" lang="zh-CN" altLang="en-US" sz="1000" b="0" i="0" u="none" strike="noStrike" kern="1200" cap="none" spc="0" normalizeH="0" baseline="0" noProof="0" dirty="0">
                <a:ln>
                  <a:noFill/>
                </a:ln>
                <a:solidFill>
                  <a:srgbClr val="00AF92"/>
                </a:solidFill>
                <a:effectLst/>
                <a:uLnTx/>
                <a:uFillTx/>
                <a:latin typeface="Hiragino Sans GB W6" panose="020B0600000000000000" pitchFamily="34" charset="-122"/>
                <a:ea typeface="Hiragino Sans GB W6" panose="020B0600000000000000" pitchFamily="34" charset="-122"/>
                <a:cs typeface="+mn-cs"/>
              </a:endParaRPr>
            </a:p>
          </p:txBody>
        </p:sp>
      </p:grpSp>
      <p:grpSp>
        <p:nvGrpSpPr>
          <p:cNvPr id="84" name="组合 83"/>
          <p:cNvGrpSpPr/>
          <p:nvPr/>
        </p:nvGrpSpPr>
        <p:grpSpPr>
          <a:xfrm>
            <a:off x="6057813" y="2857854"/>
            <a:ext cx="794803" cy="703000"/>
            <a:chOff x="2391028" y="4677759"/>
            <a:chExt cx="870829" cy="770245"/>
          </a:xfrm>
          <a:scene3d>
            <a:camera prst="orthographicFront">
              <a:rot lat="20820000" lon="1800000" rev="0"/>
            </a:camera>
            <a:lightRig rig="threePt" dir="t"/>
          </a:scene3d>
        </p:grpSpPr>
        <p:sp>
          <p:nvSpPr>
            <p:cNvPr id="85" name="文本框 84"/>
            <p:cNvSpPr txBox="1"/>
            <p:nvPr/>
          </p:nvSpPr>
          <p:spPr>
            <a:xfrm>
              <a:off x="2587311" y="4807293"/>
              <a:ext cx="529316" cy="640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663A77"/>
                  </a:solidFill>
                  <a:effectLst/>
                  <a:uLnTx/>
                  <a:uFillTx/>
                  <a:latin typeface="Hiragino Sans GB W6" panose="020B0600000000000000" pitchFamily="34" charset="-122"/>
                  <a:ea typeface="Hiragino Sans GB W6" panose="020B0600000000000000" pitchFamily="34" charset="-122"/>
                  <a:cs typeface="+mn-cs"/>
                </a:rPr>
                <a:t>C</a:t>
              </a:r>
              <a:endParaRPr kumimoji="0" lang="zh-CN" altLang="en-US" sz="3200" b="0" i="0" u="none" strike="noStrike" kern="1200" cap="none" spc="0" normalizeH="0" baseline="0" noProof="0" dirty="0">
                <a:ln>
                  <a:noFill/>
                </a:ln>
                <a:solidFill>
                  <a:srgbClr val="663A77"/>
                </a:solidFill>
                <a:effectLst/>
                <a:uLnTx/>
                <a:uFillTx/>
                <a:latin typeface="Hiragino Sans GB W6" panose="020B0600000000000000" pitchFamily="34" charset="-122"/>
                <a:ea typeface="Hiragino Sans GB W6" panose="020B0600000000000000" pitchFamily="34" charset="-122"/>
                <a:cs typeface="+mn-cs"/>
              </a:endParaRPr>
            </a:p>
          </p:txBody>
        </p:sp>
        <p:sp>
          <p:nvSpPr>
            <p:cNvPr id="86" name="文本框 85"/>
            <p:cNvSpPr txBox="1"/>
            <p:nvPr/>
          </p:nvSpPr>
          <p:spPr>
            <a:xfrm>
              <a:off x="2391028" y="4677759"/>
              <a:ext cx="870829" cy="269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663A77"/>
                  </a:solidFill>
                  <a:effectLst/>
                  <a:uLnTx/>
                  <a:uFillTx/>
                  <a:latin typeface="Hiragino Sans GB W6" panose="020B0600000000000000" pitchFamily="34" charset="-122"/>
                  <a:ea typeface="Hiragino Sans GB W6" panose="020B0600000000000000" pitchFamily="34" charset="-122"/>
                  <a:cs typeface="+mn-cs"/>
                </a:rPr>
                <a:t>OPTION</a:t>
              </a:r>
              <a:endParaRPr kumimoji="0" lang="zh-CN" altLang="en-US" sz="1000" b="0" i="0" u="none" strike="noStrike" kern="1200" cap="none" spc="0" normalizeH="0" baseline="0" noProof="0" dirty="0">
                <a:ln>
                  <a:noFill/>
                </a:ln>
                <a:solidFill>
                  <a:srgbClr val="663A77"/>
                </a:solidFill>
                <a:effectLst/>
                <a:uLnTx/>
                <a:uFillTx/>
                <a:latin typeface="Hiragino Sans GB W6" panose="020B0600000000000000" pitchFamily="34" charset="-122"/>
                <a:ea typeface="Hiragino Sans GB W6" panose="020B0600000000000000" pitchFamily="34" charset="-122"/>
                <a:cs typeface="+mn-cs"/>
              </a:endParaRPr>
            </a:p>
          </p:txBody>
        </p:sp>
      </p:grpSp>
      <p:grpSp>
        <p:nvGrpSpPr>
          <p:cNvPr id="87" name="组合 86"/>
          <p:cNvGrpSpPr/>
          <p:nvPr/>
        </p:nvGrpSpPr>
        <p:grpSpPr>
          <a:xfrm>
            <a:off x="7758345" y="3867964"/>
            <a:ext cx="794803" cy="703000"/>
            <a:chOff x="2391028" y="4677759"/>
            <a:chExt cx="870829" cy="770245"/>
          </a:xfrm>
          <a:scene3d>
            <a:camera prst="orthographicFront">
              <a:rot lat="20820000" lon="1800000" rev="0"/>
            </a:camera>
            <a:lightRig rig="threePt" dir="t"/>
          </a:scene3d>
        </p:grpSpPr>
        <p:sp>
          <p:nvSpPr>
            <p:cNvPr id="88" name="文本框 87"/>
            <p:cNvSpPr txBox="1"/>
            <p:nvPr/>
          </p:nvSpPr>
          <p:spPr>
            <a:xfrm>
              <a:off x="2587311" y="4807293"/>
              <a:ext cx="529316" cy="640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E76F70"/>
                  </a:solidFill>
                  <a:effectLst/>
                  <a:uLnTx/>
                  <a:uFillTx/>
                  <a:latin typeface="Hiragino Sans GB W6" panose="020B0600000000000000" pitchFamily="34" charset="-122"/>
                  <a:ea typeface="Hiragino Sans GB W6" panose="020B0600000000000000" pitchFamily="34" charset="-122"/>
                  <a:cs typeface="+mn-cs"/>
                </a:rPr>
                <a:t>D</a:t>
              </a:r>
              <a:endParaRPr kumimoji="0" lang="zh-CN" altLang="en-US" sz="3200" b="0" i="0" u="none" strike="noStrike" kern="1200" cap="none" spc="0" normalizeH="0" baseline="0" noProof="0" dirty="0">
                <a:ln>
                  <a:noFill/>
                </a:ln>
                <a:solidFill>
                  <a:srgbClr val="E76F70"/>
                </a:solidFill>
                <a:effectLst/>
                <a:uLnTx/>
                <a:uFillTx/>
                <a:latin typeface="Hiragino Sans GB W6" panose="020B0600000000000000" pitchFamily="34" charset="-122"/>
                <a:ea typeface="Hiragino Sans GB W6" panose="020B0600000000000000" pitchFamily="34" charset="-122"/>
                <a:cs typeface="+mn-cs"/>
              </a:endParaRPr>
            </a:p>
          </p:txBody>
        </p:sp>
        <p:sp>
          <p:nvSpPr>
            <p:cNvPr id="89" name="文本框 88"/>
            <p:cNvSpPr txBox="1"/>
            <p:nvPr/>
          </p:nvSpPr>
          <p:spPr>
            <a:xfrm>
              <a:off x="2391028" y="4677759"/>
              <a:ext cx="870829" cy="269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E76F70"/>
                  </a:solidFill>
                  <a:effectLst/>
                  <a:uLnTx/>
                  <a:uFillTx/>
                  <a:latin typeface="Hiragino Sans GB W6" panose="020B0600000000000000" pitchFamily="34" charset="-122"/>
                  <a:ea typeface="Hiragino Sans GB W6" panose="020B0600000000000000" pitchFamily="34" charset="-122"/>
                  <a:cs typeface="+mn-cs"/>
                </a:rPr>
                <a:t>OPTION</a:t>
              </a:r>
              <a:endParaRPr kumimoji="0" lang="zh-CN" altLang="en-US" sz="1000" b="0" i="0" u="none" strike="noStrike" kern="1200" cap="none" spc="0" normalizeH="0" baseline="0" noProof="0" dirty="0">
                <a:ln>
                  <a:noFill/>
                </a:ln>
                <a:solidFill>
                  <a:srgbClr val="E76F70"/>
                </a:solidFill>
                <a:effectLst/>
                <a:uLnTx/>
                <a:uFillTx/>
                <a:latin typeface="Hiragino Sans GB W6" panose="020B0600000000000000" pitchFamily="34" charset="-122"/>
                <a:ea typeface="Hiragino Sans GB W6" panose="020B0600000000000000" pitchFamily="34" charset="-122"/>
                <a:cs typeface="+mn-cs"/>
              </a:endParaRPr>
            </a:p>
          </p:txBody>
        </p:sp>
      </p:grpSp>
      <p:grpSp>
        <p:nvGrpSpPr>
          <p:cNvPr id="90" name="组合 89"/>
          <p:cNvGrpSpPr/>
          <p:nvPr/>
        </p:nvGrpSpPr>
        <p:grpSpPr>
          <a:xfrm>
            <a:off x="9505153" y="4805090"/>
            <a:ext cx="794803" cy="703000"/>
            <a:chOff x="2391028" y="4677759"/>
            <a:chExt cx="870829" cy="770245"/>
          </a:xfrm>
          <a:scene3d>
            <a:camera prst="orthographicFront">
              <a:rot lat="20820000" lon="1800000" rev="0"/>
            </a:camera>
            <a:lightRig rig="threePt" dir="t"/>
          </a:scene3d>
        </p:grpSpPr>
        <p:sp>
          <p:nvSpPr>
            <p:cNvPr id="91" name="文本框 90"/>
            <p:cNvSpPr txBox="1"/>
            <p:nvPr/>
          </p:nvSpPr>
          <p:spPr>
            <a:xfrm>
              <a:off x="2587311" y="4807293"/>
              <a:ext cx="529316" cy="640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1ACBE"/>
                  </a:solidFill>
                  <a:effectLst/>
                  <a:uLnTx/>
                  <a:uFillTx/>
                  <a:latin typeface="Hiragino Sans GB W6" panose="020B0600000000000000" pitchFamily="34" charset="-122"/>
                  <a:ea typeface="Hiragino Sans GB W6" panose="020B0600000000000000" pitchFamily="34" charset="-122"/>
                  <a:cs typeface="+mn-cs"/>
                </a:rPr>
                <a:t>E</a:t>
              </a:r>
              <a:endParaRPr kumimoji="0" lang="zh-CN" altLang="en-US" sz="3200" b="0" i="0" u="none" strike="noStrike" kern="1200" cap="none" spc="0" normalizeH="0" baseline="0" noProof="0" dirty="0">
                <a:ln>
                  <a:noFill/>
                </a:ln>
                <a:solidFill>
                  <a:srgbClr val="01ACBE"/>
                </a:solidFill>
                <a:effectLst/>
                <a:uLnTx/>
                <a:uFillTx/>
                <a:latin typeface="Hiragino Sans GB W6" panose="020B0600000000000000" pitchFamily="34" charset="-122"/>
                <a:ea typeface="Hiragino Sans GB W6" panose="020B0600000000000000" pitchFamily="34" charset="-122"/>
                <a:cs typeface="+mn-cs"/>
              </a:endParaRPr>
            </a:p>
          </p:txBody>
        </p:sp>
        <p:sp>
          <p:nvSpPr>
            <p:cNvPr id="92" name="文本框 91"/>
            <p:cNvSpPr txBox="1"/>
            <p:nvPr/>
          </p:nvSpPr>
          <p:spPr>
            <a:xfrm>
              <a:off x="2391028" y="4677759"/>
              <a:ext cx="870829" cy="269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1ACBE"/>
                  </a:solidFill>
                  <a:effectLst/>
                  <a:uLnTx/>
                  <a:uFillTx/>
                  <a:latin typeface="Hiragino Sans GB W6" panose="020B0600000000000000" pitchFamily="34" charset="-122"/>
                  <a:ea typeface="Hiragino Sans GB W6" panose="020B0600000000000000" pitchFamily="34" charset="-122"/>
                  <a:cs typeface="+mn-cs"/>
                </a:rPr>
                <a:t>OPTION</a:t>
              </a:r>
              <a:endParaRPr kumimoji="0" lang="zh-CN" altLang="en-US" sz="1000" b="0" i="0" u="none" strike="noStrike" kern="1200" cap="none" spc="0" normalizeH="0" baseline="0" noProof="0" dirty="0">
                <a:ln>
                  <a:noFill/>
                </a:ln>
                <a:solidFill>
                  <a:srgbClr val="01ACBE"/>
                </a:solidFill>
                <a:effectLst/>
                <a:uLnTx/>
                <a:uFillTx/>
                <a:latin typeface="Hiragino Sans GB W6" panose="020B0600000000000000" pitchFamily="34" charset="-122"/>
                <a:ea typeface="Hiragino Sans GB W6" panose="020B0600000000000000" pitchFamily="34" charset="-122"/>
                <a:cs typeface="+mn-cs"/>
              </a:endParaRPr>
            </a:p>
          </p:txBody>
        </p:sp>
      </p:grpSp>
      <p:sp>
        <p:nvSpPr>
          <p:cNvPr id="93" name="文本框 92"/>
          <p:cNvSpPr txBox="1"/>
          <p:nvPr/>
        </p:nvSpPr>
        <p:spPr>
          <a:xfrm>
            <a:off x="1723693" y="2880548"/>
            <a:ext cx="220395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B850"/>
                </a:solidFill>
                <a:effectLst/>
                <a:uLnTx/>
                <a:uFillTx/>
                <a:latin typeface="微软雅黑" panose="020B0503020204020204" charset="-122"/>
                <a:ea typeface="微软雅黑" panose="020B0503020204020204" charset="-122"/>
                <a:cs typeface="+mn-cs"/>
              </a:rPr>
              <a:t>在此添加标题</a:t>
            </a:r>
          </a:p>
        </p:txBody>
      </p:sp>
      <p:sp>
        <p:nvSpPr>
          <p:cNvPr id="94" name="文本框 93"/>
          <p:cNvSpPr txBox="1"/>
          <p:nvPr/>
        </p:nvSpPr>
        <p:spPr>
          <a:xfrm>
            <a:off x="1723693" y="3172509"/>
            <a:ext cx="1740795" cy="79092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sp>
        <p:nvSpPr>
          <p:cNvPr id="95" name="文本框 94"/>
          <p:cNvSpPr txBox="1"/>
          <p:nvPr/>
        </p:nvSpPr>
        <p:spPr>
          <a:xfrm>
            <a:off x="8570724" y="2880548"/>
            <a:ext cx="220395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554C51"/>
                </a:solidFill>
                <a:effectLst/>
                <a:uLnTx/>
                <a:uFillTx/>
                <a:latin typeface="微软雅黑" panose="020B0503020204020204" charset="-122"/>
                <a:ea typeface="微软雅黑" panose="020B0503020204020204" charset="-122"/>
                <a:cs typeface="+mn-cs"/>
              </a:rPr>
              <a:t>在此添加标题</a:t>
            </a:r>
          </a:p>
        </p:txBody>
      </p:sp>
      <p:sp>
        <p:nvSpPr>
          <p:cNvPr id="96" name="文本框 95"/>
          <p:cNvSpPr txBox="1"/>
          <p:nvPr/>
        </p:nvSpPr>
        <p:spPr>
          <a:xfrm>
            <a:off x="8570724" y="3172509"/>
            <a:ext cx="1740795" cy="79092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sp>
        <p:nvSpPr>
          <p:cNvPr id="97" name="文本框 96"/>
          <p:cNvSpPr txBox="1"/>
          <p:nvPr/>
        </p:nvSpPr>
        <p:spPr>
          <a:xfrm>
            <a:off x="6846700" y="1869105"/>
            <a:ext cx="220395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35D1F1"/>
                </a:solidFill>
                <a:effectLst/>
                <a:uLnTx/>
                <a:uFillTx/>
                <a:latin typeface="微软雅黑" panose="020B0503020204020204" charset="-122"/>
                <a:ea typeface="微软雅黑" panose="020B0503020204020204" charset="-122"/>
                <a:cs typeface="+mn-cs"/>
              </a:rPr>
              <a:t>在此添加标题</a:t>
            </a:r>
          </a:p>
        </p:txBody>
      </p:sp>
      <p:sp>
        <p:nvSpPr>
          <p:cNvPr id="98" name="文本框 97"/>
          <p:cNvSpPr txBox="1"/>
          <p:nvPr/>
        </p:nvSpPr>
        <p:spPr>
          <a:xfrm>
            <a:off x="6846699" y="2161067"/>
            <a:ext cx="1740795" cy="79092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sp>
        <p:nvSpPr>
          <p:cNvPr id="99" name="文本框 98"/>
          <p:cNvSpPr txBox="1"/>
          <p:nvPr/>
        </p:nvSpPr>
        <p:spPr>
          <a:xfrm>
            <a:off x="3456967" y="1869105"/>
            <a:ext cx="220395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AF92"/>
                </a:solidFill>
                <a:effectLst/>
                <a:uLnTx/>
                <a:uFillTx/>
                <a:latin typeface="微软雅黑" panose="020B0503020204020204" charset="-122"/>
                <a:ea typeface="微软雅黑" panose="020B0503020204020204" charset="-122"/>
                <a:cs typeface="+mn-cs"/>
              </a:rPr>
              <a:t>在此添加标题</a:t>
            </a:r>
          </a:p>
        </p:txBody>
      </p:sp>
      <p:sp>
        <p:nvSpPr>
          <p:cNvPr id="100" name="文本框 99"/>
          <p:cNvSpPr txBox="1"/>
          <p:nvPr/>
        </p:nvSpPr>
        <p:spPr>
          <a:xfrm>
            <a:off x="3456965" y="2161067"/>
            <a:ext cx="1740795" cy="79092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sp>
        <p:nvSpPr>
          <p:cNvPr id="101" name="文本框 100"/>
          <p:cNvSpPr txBox="1"/>
          <p:nvPr/>
        </p:nvSpPr>
        <p:spPr>
          <a:xfrm>
            <a:off x="5150406" y="823017"/>
            <a:ext cx="2073354"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在此添加标题</a:t>
            </a:r>
          </a:p>
        </p:txBody>
      </p:sp>
      <p:sp>
        <p:nvSpPr>
          <p:cNvPr id="102" name="文本框 101"/>
          <p:cNvSpPr txBox="1"/>
          <p:nvPr/>
        </p:nvSpPr>
        <p:spPr>
          <a:xfrm>
            <a:off x="5150405" y="1114979"/>
            <a:ext cx="1740795" cy="79092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在这里输入您的文字内容，或者将您的文字内容复制在这里。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1000"/>
                                        <p:tgtEl>
                                          <p:spTgt spid="65"/>
                                        </p:tgtEl>
                                      </p:cBhvr>
                                    </p:animEffect>
                                    <p:anim calcmode="lin" valueType="num">
                                      <p:cBhvr>
                                        <p:cTn id="93" dur="1000" fill="hold"/>
                                        <p:tgtEl>
                                          <p:spTgt spid="65"/>
                                        </p:tgtEl>
                                        <p:attrNameLst>
                                          <p:attrName>ppt_x</p:attrName>
                                        </p:attrNameLst>
                                      </p:cBhvr>
                                      <p:tavLst>
                                        <p:tav tm="0">
                                          <p:val>
                                            <p:strVal val="#ppt_x"/>
                                          </p:val>
                                        </p:tav>
                                        <p:tav tm="100000">
                                          <p:val>
                                            <p:strVal val="#ppt_x"/>
                                          </p:val>
                                        </p:tav>
                                      </p:tavLst>
                                    </p:anim>
                                    <p:anim calcmode="lin" valueType="num">
                                      <p:cBhvr>
                                        <p:cTn id="94" dur="1000" fill="hold"/>
                                        <p:tgtEl>
                                          <p:spTgt spid="6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1000"/>
                                        <p:tgtEl>
                                          <p:spTgt spid="66"/>
                                        </p:tgtEl>
                                      </p:cBhvr>
                                    </p:animEffect>
                                    <p:anim calcmode="lin" valueType="num">
                                      <p:cBhvr>
                                        <p:cTn id="98" dur="1000" fill="hold"/>
                                        <p:tgtEl>
                                          <p:spTgt spid="66"/>
                                        </p:tgtEl>
                                        <p:attrNameLst>
                                          <p:attrName>ppt_x</p:attrName>
                                        </p:attrNameLst>
                                      </p:cBhvr>
                                      <p:tavLst>
                                        <p:tav tm="0">
                                          <p:val>
                                            <p:strVal val="#ppt_x"/>
                                          </p:val>
                                        </p:tav>
                                        <p:tav tm="100000">
                                          <p:val>
                                            <p:strVal val="#ppt_x"/>
                                          </p:val>
                                        </p:tav>
                                      </p:tavLst>
                                    </p:anim>
                                    <p:anim calcmode="lin" valueType="num">
                                      <p:cBhvr>
                                        <p:cTn id="99" dur="1000" fill="hold"/>
                                        <p:tgtEl>
                                          <p:spTgt spid="6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1000"/>
                                        <p:tgtEl>
                                          <p:spTgt spid="67"/>
                                        </p:tgtEl>
                                      </p:cBhvr>
                                    </p:animEffect>
                                    <p:anim calcmode="lin" valueType="num">
                                      <p:cBhvr>
                                        <p:cTn id="103" dur="1000" fill="hold"/>
                                        <p:tgtEl>
                                          <p:spTgt spid="67"/>
                                        </p:tgtEl>
                                        <p:attrNameLst>
                                          <p:attrName>ppt_x</p:attrName>
                                        </p:attrNameLst>
                                      </p:cBhvr>
                                      <p:tavLst>
                                        <p:tav tm="0">
                                          <p:val>
                                            <p:strVal val="#ppt_x"/>
                                          </p:val>
                                        </p:tav>
                                        <p:tav tm="100000">
                                          <p:val>
                                            <p:strVal val="#ppt_x"/>
                                          </p:val>
                                        </p:tav>
                                      </p:tavLst>
                                    </p:anim>
                                    <p:anim calcmode="lin" valueType="num">
                                      <p:cBhvr>
                                        <p:cTn id="104" dur="1000" fill="hold"/>
                                        <p:tgtEl>
                                          <p:spTgt spid="6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1000"/>
                                        <p:tgtEl>
                                          <p:spTgt spid="68"/>
                                        </p:tgtEl>
                                      </p:cBhvr>
                                    </p:animEffect>
                                    <p:anim calcmode="lin" valueType="num">
                                      <p:cBhvr>
                                        <p:cTn id="108" dur="1000" fill="hold"/>
                                        <p:tgtEl>
                                          <p:spTgt spid="68"/>
                                        </p:tgtEl>
                                        <p:attrNameLst>
                                          <p:attrName>ppt_x</p:attrName>
                                        </p:attrNameLst>
                                      </p:cBhvr>
                                      <p:tavLst>
                                        <p:tav tm="0">
                                          <p:val>
                                            <p:strVal val="#ppt_x"/>
                                          </p:val>
                                        </p:tav>
                                        <p:tav tm="100000">
                                          <p:val>
                                            <p:strVal val="#ppt_x"/>
                                          </p:val>
                                        </p:tav>
                                      </p:tavLst>
                                    </p:anim>
                                    <p:anim calcmode="lin" valueType="num">
                                      <p:cBhvr>
                                        <p:cTn id="109" dur="1000" fill="hold"/>
                                        <p:tgtEl>
                                          <p:spTgt spid="6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1000"/>
                                        <p:tgtEl>
                                          <p:spTgt spid="69"/>
                                        </p:tgtEl>
                                      </p:cBhvr>
                                    </p:animEffect>
                                    <p:anim calcmode="lin" valueType="num">
                                      <p:cBhvr>
                                        <p:cTn id="113" dur="1000" fill="hold"/>
                                        <p:tgtEl>
                                          <p:spTgt spid="69"/>
                                        </p:tgtEl>
                                        <p:attrNameLst>
                                          <p:attrName>ppt_x</p:attrName>
                                        </p:attrNameLst>
                                      </p:cBhvr>
                                      <p:tavLst>
                                        <p:tav tm="0">
                                          <p:val>
                                            <p:strVal val="#ppt_x"/>
                                          </p:val>
                                        </p:tav>
                                        <p:tav tm="100000">
                                          <p:val>
                                            <p:strVal val="#ppt_x"/>
                                          </p:val>
                                        </p:tav>
                                      </p:tavLst>
                                    </p:anim>
                                    <p:anim calcmode="lin" valueType="num">
                                      <p:cBhvr>
                                        <p:cTn id="114" dur="1000" fill="hold"/>
                                        <p:tgtEl>
                                          <p:spTgt spid="6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1000"/>
                                        <p:tgtEl>
                                          <p:spTgt spid="70"/>
                                        </p:tgtEl>
                                      </p:cBhvr>
                                    </p:animEffect>
                                    <p:anim calcmode="lin" valueType="num">
                                      <p:cBhvr>
                                        <p:cTn id="118" dur="1000" fill="hold"/>
                                        <p:tgtEl>
                                          <p:spTgt spid="70"/>
                                        </p:tgtEl>
                                        <p:attrNameLst>
                                          <p:attrName>ppt_x</p:attrName>
                                        </p:attrNameLst>
                                      </p:cBhvr>
                                      <p:tavLst>
                                        <p:tav tm="0">
                                          <p:val>
                                            <p:strVal val="#ppt_x"/>
                                          </p:val>
                                        </p:tav>
                                        <p:tav tm="100000">
                                          <p:val>
                                            <p:strVal val="#ppt_x"/>
                                          </p:val>
                                        </p:tav>
                                      </p:tavLst>
                                    </p:anim>
                                    <p:anim calcmode="lin" valueType="num">
                                      <p:cBhvr>
                                        <p:cTn id="119" dur="1000" fill="hold"/>
                                        <p:tgtEl>
                                          <p:spTgt spid="7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1000"/>
                                        <p:tgtEl>
                                          <p:spTgt spid="71"/>
                                        </p:tgtEl>
                                      </p:cBhvr>
                                    </p:animEffect>
                                    <p:anim calcmode="lin" valueType="num">
                                      <p:cBhvr>
                                        <p:cTn id="123" dur="1000" fill="hold"/>
                                        <p:tgtEl>
                                          <p:spTgt spid="71"/>
                                        </p:tgtEl>
                                        <p:attrNameLst>
                                          <p:attrName>ppt_x</p:attrName>
                                        </p:attrNameLst>
                                      </p:cBhvr>
                                      <p:tavLst>
                                        <p:tav tm="0">
                                          <p:val>
                                            <p:strVal val="#ppt_x"/>
                                          </p:val>
                                        </p:tav>
                                        <p:tav tm="100000">
                                          <p:val>
                                            <p:strVal val="#ppt_x"/>
                                          </p:val>
                                        </p:tav>
                                      </p:tavLst>
                                    </p:anim>
                                    <p:anim calcmode="lin" valueType="num">
                                      <p:cBhvr>
                                        <p:cTn id="124" dur="1000" fill="hold"/>
                                        <p:tgtEl>
                                          <p:spTgt spid="7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1000"/>
                                        <p:tgtEl>
                                          <p:spTgt spid="72"/>
                                        </p:tgtEl>
                                      </p:cBhvr>
                                    </p:animEffect>
                                    <p:anim calcmode="lin" valueType="num">
                                      <p:cBhvr>
                                        <p:cTn id="128" dur="1000" fill="hold"/>
                                        <p:tgtEl>
                                          <p:spTgt spid="72"/>
                                        </p:tgtEl>
                                        <p:attrNameLst>
                                          <p:attrName>ppt_x</p:attrName>
                                        </p:attrNameLst>
                                      </p:cBhvr>
                                      <p:tavLst>
                                        <p:tav tm="0">
                                          <p:val>
                                            <p:strVal val="#ppt_x"/>
                                          </p:val>
                                        </p:tav>
                                        <p:tav tm="100000">
                                          <p:val>
                                            <p:strVal val="#ppt_x"/>
                                          </p:val>
                                        </p:tav>
                                      </p:tavLst>
                                    </p:anim>
                                    <p:anim calcmode="lin" valueType="num">
                                      <p:cBhvr>
                                        <p:cTn id="129" dur="1000" fill="hold"/>
                                        <p:tgtEl>
                                          <p:spTgt spid="7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1000"/>
                                        <p:tgtEl>
                                          <p:spTgt spid="73"/>
                                        </p:tgtEl>
                                      </p:cBhvr>
                                    </p:animEffect>
                                    <p:anim calcmode="lin" valueType="num">
                                      <p:cBhvr>
                                        <p:cTn id="133" dur="1000" fill="hold"/>
                                        <p:tgtEl>
                                          <p:spTgt spid="73"/>
                                        </p:tgtEl>
                                        <p:attrNameLst>
                                          <p:attrName>ppt_x</p:attrName>
                                        </p:attrNameLst>
                                      </p:cBhvr>
                                      <p:tavLst>
                                        <p:tav tm="0">
                                          <p:val>
                                            <p:strVal val="#ppt_x"/>
                                          </p:val>
                                        </p:tav>
                                        <p:tav tm="100000">
                                          <p:val>
                                            <p:strVal val="#ppt_x"/>
                                          </p:val>
                                        </p:tav>
                                      </p:tavLst>
                                    </p:anim>
                                    <p:anim calcmode="lin" valueType="num">
                                      <p:cBhvr>
                                        <p:cTn id="134" dur="1000" fill="hold"/>
                                        <p:tgtEl>
                                          <p:spTgt spid="7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1000"/>
                                        <p:tgtEl>
                                          <p:spTgt spid="74"/>
                                        </p:tgtEl>
                                      </p:cBhvr>
                                    </p:animEffect>
                                    <p:anim calcmode="lin" valueType="num">
                                      <p:cBhvr>
                                        <p:cTn id="138" dur="1000" fill="hold"/>
                                        <p:tgtEl>
                                          <p:spTgt spid="74"/>
                                        </p:tgtEl>
                                        <p:attrNameLst>
                                          <p:attrName>ppt_x</p:attrName>
                                        </p:attrNameLst>
                                      </p:cBhvr>
                                      <p:tavLst>
                                        <p:tav tm="0">
                                          <p:val>
                                            <p:strVal val="#ppt_x"/>
                                          </p:val>
                                        </p:tav>
                                        <p:tav tm="100000">
                                          <p:val>
                                            <p:strVal val="#ppt_x"/>
                                          </p:val>
                                        </p:tav>
                                      </p:tavLst>
                                    </p:anim>
                                    <p:anim calcmode="lin" valueType="num">
                                      <p:cBhvr>
                                        <p:cTn id="139" dur="1000" fill="hold"/>
                                        <p:tgtEl>
                                          <p:spTgt spid="74"/>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1000"/>
                                        <p:tgtEl>
                                          <p:spTgt spid="75"/>
                                        </p:tgtEl>
                                      </p:cBhvr>
                                    </p:animEffect>
                                    <p:anim calcmode="lin" valueType="num">
                                      <p:cBhvr>
                                        <p:cTn id="143" dur="1000" fill="hold"/>
                                        <p:tgtEl>
                                          <p:spTgt spid="75"/>
                                        </p:tgtEl>
                                        <p:attrNameLst>
                                          <p:attrName>ppt_x</p:attrName>
                                        </p:attrNameLst>
                                      </p:cBhvr>
                                      <p:tavLst>
                                        <p:tav tm="0">
                                          <p:val>
                                            <p:strVal val="#ppt_x"/>
                                          </p:val>
                                        </p:tav>
                                        <p:tav tm="100000">
                                          <p:val>
                                            <p:strVal val="#ppt_x"/>
                                          </p:val>
                                        </p:tav>
                                      </p:tavLst>
                                    </p:anim>
                                    <p:anim calcmode="lin" valueType="num">
                                      <p:cBhvr>
                                        <p:cTn id="144" dur="1000" fill="hold"/>
                                        <p:tgtEl>
                                          <p:spTgt spid="7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fade">
                                      <p:cBhvr>
                                        <p:cTn id="147" dur="1000"/>
                                        <p:tgtEl>
                                          <p:spTgt spid="78"/>
                                        </p:tgtEl>
                                      </p:cBhvr>
                                    </p:animEffect>
                                    <p:anim calcmode="lin" valueType="num">
                                      <p:cBhvr>
                                        <p:cTn id="148" dur="1000" fill="hold"/>
                                        <p:tgtEl>
                                          <p:spTgt spid="78"/>
                                        </p:tgtEl>
                                        <p:attrNameLst>
                                          <p:attrName>ppt_x</p:attrName>
                                        </p:attrNameLst>
                                      </p:cBhvr>
                                      <p:tavLst>
                                        <p:tav tm="0">
                                          <p:val>
                                            <p:strVal val="#ppt_x"/>
                                          </p:val>
                                        </p:tav>
                                        <p:tav tm="100000">
                                          <p:val>
                                            <p:strVal val="#ppt_x"/>
                                          </p:val>
                                        </p:tav>
                                      </p:tavLst>
                                    </p:anim>
                                    <p:anim calcmode="lin" valueType="num">
                                      <p:cBhvr>
                                        <p:cTn id="149" dur="1000" fill="hold"/>
                                        <p:tgtEl>
                                          <p:spTgt spid="78"/>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81"/>
                                        </p:tgtEl>
                                        <p:attrNameLst>
                                          <p:attrName>style.visibility</p:attrName>
                                        </p:attrNameLst>
                                      </p:cBhvr>
                                      <p:to>
                                        <p:strVal val="visible"/>
                                      </p:to>
                                    </p:set>
                                    <p:animEffect transition="in" filter="fade">
                                      <p:cBhvr>
                                        <p:cTn id="152" dur="1000"/>
                                        <p:tgtEl>
                                          <p:spTgt spid="81"/>
                                        </p:tgtEl>
                                      </p:cBhvr>
                                    </p:animEffect>
                                    <p:anim calcmode="lin" valueType="num">
                                      <p:cBhvr>
                                        <p:cTn id="153" dur="1000" fill="hold"/>
                                        <p:tgtEl>
                                          <p:spTgt spid="81"/>
                                        </p:tgtEl>
                                        <p:attrNameLst>
                                          <p:attrName>ppt_x</p:attrName>
                                        </p:attrNameLst>
                                      </p:cBhvr>
                                      <p:tavLst>
                                        <p:tav tm="0">
                                          <p:val>
                                            <p:strVal val="#ppt_x"/>
                                          </p:val>
                                        </p:tav>
                                        <p:tav tm="100000">
                                          <p:val>
                                            <p:strVal val="#ppt_x"/>
                                          </p:val>
                                        </p:tav>
                                      </p:tavLst>
                                    </p:anim>
                                    <p:anim calcmode="lin" valueType="num">
                                      <p:cBhvr>
                                        <p:cTn id="154" dur="1000" fill="hold"/>
                                        <p:tgtEl>
                                          <p:spTgt spid="81"/>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fade">
                                      <p:cBhvr>
                                        <p:cTn id="157" dur="1000"/>
                                        <p:tgtEl>
                                          <p:spTgt spid="84"/>
                                        </p:tgtEl>
                                      </p:cBhvr>
                                    </p:animEffect>
                                    <p:anim calcmode="lin" valueType="num">
                                      <p:cBhvr>
                                        <p:cTn id="158" dur="1000" fill="hold"/>
                                        <p:tgtEl>
                                          <p:spTgt spid="84"/>
                                        </p:tgtEl>
                                        <p:attrNameLst>
                                          <p:attrName>ppt_x</p:attrName>
                                        </p:attrNameLst>
                                      </p:cBhvr>
                                      <p:tavLst>
                                        <p:tav tm="0">
                                          <p:val>
                                            <p:strVal val="#ppt_x"/>
                                          </p:val>
                                        </p:tav>
                                        <p:tav tm="100000">
                                          <p:val>
                                            <p:strVal val="#ppt_x"/>
                                          </p:val>
                                        </p:tav>
                                      </p:tavLst>
                                    </p:anim>
                                    <p:anim calcmode="lin" valueType="num">
                                      <p:cBhvr>
                                        <p:cTn id="159" dur="1000" fill="hold"/>
                                        <p:tgtEl>
                                          <p:spTgt spid="84"/>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fade">
                                      <p:cBhvr>
                                        <p:cTn id="162" dur="1000"/>
                                        <p:tgtEl>
                                          <p:spTgt spid="87"/>
                                        </p:tgtEl>
                                      </p:cBhvr>
                                    </p:animEffect>
                                    <p:anim calcmode="lin" valueType="num">
                                      <p:cBhvr>
                                        <p:cTn id="163" dur="1000" fill="hold"/>
                                        <p:tgtEl>
                                          <p:spTgt spid="87"/>
                                        </p:tgtEl>
                                        <p:attrNameLst>
                                          <p:attrName>ppt_x</p:attrName>
                                        </p:attrNameLst>
                                      </p:cBhvr>
                                      <p:tavLst>
                                        <p:tav tm="0">
                                          <p:val>
                                            <p:strVal val="#ppt_x"/>
                                          </p:val>
                                        </p:tav>
                                        <p:tav tm="100000">
                                          <p:val>
                                            <p:strVal val="#ppt_x"/>
                                          </p:val>
                                        </p:tav>
                                      </p:tavLst>
                                    </p:anim>
                                    <p:anim calcmode="lin" valueType="num">
                                      <p:cBhvr>
                                        <p:cTn id="164" dur="1000" fill="hold"/>
                                        <p:tgtEl>
                                          <p:spTgt spid="87"/>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fade">
                                      <p:cBhvr>
                                        <p:cTn id="172" dur="1000"/>
                                        <p:tgtEl>
                                          <p:spTgt spid="93"/>
                                        </p:tgtEl>
                                      </p:cBhvr>
                                    </p:animEffect>
                                    <p:anim calcmode="lin" valueType="num">
                                      <p:cBhvr>
                                        <p:cTn id="173" dur="1000" fill="hold"/>
                                        <p:tgtEl>
                                          <p:spTgt spid="93"/>
                                        </p:tgtEl>
                                        <p:attrNameLst>
                                          <p:attrName>ppt_x</p:attrName>
                                        </p:attrNameLst>
                                      </p:cBhvr>
                                      <p:tavLst>
                                        <p:tav tm="0">
                                          <p:val>
                                            <p:strVal val="#ppt_x"/>
                                          </p:val>
                                        </p:tav>
                                        <p:tav tm="100000">
                                          <p:val>
                                            <p:strVal val="#ppt_x"/>
                                          </p:val>
                                        </p:tav>
                                      </p:tavLst>
                                    </p:anim>
                                    <p:anim calcmode="lin" valueType="num">
                                      <p:cBhvr>
                                        <p:cTn id="174" dur="1000" fill="hold"/>
                                        <p:tgtEl>
                                          <p:spTgt spid="93"/>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animEffect transition="in" filter="fade">
                                      <p:cBhvr>
                                        <p:cTn id="177" dur="1000"/>
                                        <p:tgtEl>
                                          <p:spTgt spid="94"/>
                                        </p:tgtEl>
                                      </p:cBhvr>
                                    </p:animEffect>
                                    <p:anim calcmode="lin" valueType="num">
                                      <p:cBhvr>
                                        <p:cTn id="178" dur="1000" fill="hold"/>
                                        <p:tgtEl>
                                          <p:spTgt spid="94"/>
                                        </p:tgtEl>
                                        <p:attrNameLst>
                                          <p:attrName>ppt_x</p:attrName>
                                        </p:attrNameLst>
                                      </p:cBhvr>
                                      <p:tavLst>
                                        <p:tav tm="0">
                                          <p:val>
                                            <p:strVal val="#ppt_x"/>
                                          </p:val>
                                        </p:tav>
                                        <p:tav tm="100000">
                                          <p:val>
                                            <p:strVal val="#ppt_x"/>
                                          </p:val>
                                        </p:tav>
                                      </p:tavLst>
                                    </p:anim>
                                    <p:anim calcmode="lin" valueType="num">
                                      <p:cBhvr>
                                        <p:cTn id="179" dur="1000" fill="hold"/>
                                        <p:tgtEl>
                                          <p:spTgt spid="9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Effect transition="in" filter="fade">
                                      <p:cBhvr>
                                        <p:cTn id="182" dur="1000"/>
                                        <p:tgtEl>
                                          <p:spTgt spid="95"/>
                                        </p:tgtEl>
                                      </p:cBhvr>
                                    </p:animEffect>
                                    <p:anim calcmode="lin" valueType="num">
                                      <p:cBhvr>
                                        <p:cTn id="183" dur="1000" fill="hold"/>
                                        <p:tgtEl>
                                          <p:spTgt spid="95"/>
                                        </p:tgtEl>
                                        <p:attrNameLst>
                                          <p:attrName>ppt_x</p:attrName>
                                        </p:attrNameLst>
                                      </p:cBhvr>
                                      <p:tavLst>
                                        <p:tav tm="0">
                                          <p:val>
                                            <p:strVal val="#ppt_x"/>
                                          </p:val>
                                        </p:tav>
                                        <p:tav tm="100000">
                                          <p:val>
                                            <p:strVal val="#ppt_x"/>
                                          </p:val>
                                        </p:tav>
                                      </p:tavLst>
                                    </p:anim>
                                    <p:anim calcmode="lin" valueType="num">
                                      <p:cBhvr>
                                        <p:cTn id="184" dur="1000" fill="hold"/>
                                        <p:tgtEl>
                                          <p:spTgt spid="95"/>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96"/>
                                        </p:tgtEl>
                                        <p:attrNameLst>
                                          <p:attrName>style.visibility</p:attrName>
                                        </p:attrNameLst>
                                      </p:cBhvr>
                                      <p:to>
                                        <p:strVal val="visible"/>
                                      </p:to>
                                    </p:set>
                                    <p:animEffect transition="in" filter="fade">
                                      <p:cBhvr>
                                        <p:cTn id="187" dur="1000"/>
                                        <p:tgtEl>
                                          <p:spTgt spid="96"/>
                                        </p:tgtEl>
                                      </p:cBhvr>
                                    </p:animEffect>
                                    <p:anim calcmode="lin" valueType="num">
                                      <p:cBhvr>
                                        <p:cTn id="188" dur="1000" fill="hold"/>
                                        <p:tgtEl>
                                          <p:spTgt spid="96"/>
                                        </p:tgtEl>
                                        <p:attrNameLst>
                                          <p:attrName>ppt_x</p:attrName>
                                        </p:attrNameLst>
                                      </p:cBhvr>
                                      <p:tavLst>
                                        <p:tav tm="0">
                                          <p:val>
                                            <p:strVal val="#ppt_x"/>
                                          </p:val>
                                        </p:tav>
                                        <p:tav tm="100000">
                                          <p:val>
                                            <p:strVal val="#ppt_x"/>
                                          </p:val>
                                        </p:tav>
                                      </p:tavLst>
                                    </p:anim>
                                    <p:anim calcmode="lin" valueType="num">
                                      <p:cBhvr>
                                        <p:cTn id="189" dur="1000" fill="hold"/>
                                        <p:tgtEl>
                                          <p:spTgt spid="9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1000"/>
                                        <p:tgtEl>
                                          <p:spTgt spid="97"/>
                                        </p:tgtEl>
                                      </p:cBhvr>
                                    </p:animEffect>
                                    <p:anim calcmode="lin" valueType="num">
                                      <p:cBhvr>
                                        <p:cTn id="193" dur="1000" fill="hold"/>
                                        <p:tgtEl>
                                          <p:spTgt spid="97"/>
                                        </p:tgtEl>
                                        <p:attrNameLst>
                                          <p:attrName>ppt_x</p:attrName>
                                        </p:attrNameLst>
                                      </p:cBhvr>
                                      <p:tavLst>
                                        <p:tav tm="0">
                                          <p:val>
                                            <p:strVal val="#ppt_x"/>
                                          </p:val>
                                        </p:tav>
                                        <p:tav tm="100000">
                                          <p:val>
                                            <p:strVal val="#ppt_x"/>
                                          </p:val>
                                        </p:tav>
                                      </p:tavLst>
                                    </p:anim>
                                    <p:anim calcmode="lin" valueType="num">
                                      <p:cBhvr>
                                        <p:cTn id="194" dur="1000" fill="hold"/>
                                        <p:tgtEl>
                                          <p:spTgt spid="9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1000"/>
                                        <p:tgtEl>
                                          <p:spTgt spid="98"/>
                                        </p:tgtEl>
                                      </p:cBhvr>
                                    </p:animEffect>
                                    <p:anim calcmode="lin" valueType="num">
                                      <p:cBhvr>
                                        <p:cTn id="198" dur="1000" fill="hold"/>
                                        <p:tgtEl>
                                          <p:spTgt spid="98"/>
                                        </p:tgtEl>
                                        <p:attrNameLst>
                                          <p:attrName>ppt_x</p:attrName>
                                        </p:attrNameLst>
                                      </p:cBhvr>
                                      <p:tavLst>
                                        <p:tav tm="0">
                                          <p:val>
                                            <p:strVal val="#ppt_x"/>
                                          </p:val>
                                        </p:tav>
                                        <p:tav tm="100000">
                                          <p:val>
                                            <p:strVal val="#ppt_x"/>
                                          </p:val>
                                        </p:tav>
                                      </p:tavLst>
                                    </p:anim>
                                    <p:anim calcmode="lin" valueType="num">
                                      <p:cBhvr>
                                        <p:cTn id="199" dur="1000" fill="hold"/>
                                        <p:tgtEl>
                                          <p:spTgt spid="9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99"/>
                                        </p:tgtEl>
                                        <p:attrNameLst>
                                          <p:attrName>style.visibility</p:attrName>
                                        </p:attrNameLst>
                                      </p:cBhvr>
                                      <p:to>
                                        <p:strVal val="visible"/>
                                      </p:to>
                                    </p:set>
                                    <p:animEffect transition="in" filter="fade">
                                      <p:cBhvr>
                                        <p:cTn id="202" dur="1000"/>
                                        <p:tgtEl>
                                          <p:spTgt spid="99"/>
                                        </p:tgtEl>
                                      </p:cBhvr>
                                    </p:animEffect>
                                    <p:anim calcmode="lin" valueType="num">
                                      <p:cBhvr>
                                        <p:cTn id="203" dur="1000" fill="hold"/>
                                        <p:tgtEl>
                                          <p:spTgt spid="99"/>
                                        </p:tgtEl>
                                        <p:attrNameLst>
                                          <p:attrName>ppt_x</p:attrName>
                                        </p:attrNameLst>
                                      </p:cBhvr>
                                      <p:tavLst>
                                        <p:tav tm="0">
                                          <p:val>
                                            <p:strVal val="#ppt_x"/>
                                          </p:val>
                                        </p:tav>
                                        <p:tav tm="100000">
                                          <p:val>
                                            <p:strVal val="#ppt_x"/>
                                          </p:val>
                                        </p:tav>
                                      </p:tavLst>
                                    </p:anim>
                                    <p:anim calcmode="lin" valueType="num">
                                      <p:cBhvr>
                                        <p:cTn id="204" dur="1000" fill="hold"/>
                                        <p:tgtEl>
                                          <p:spTgt spid="99"/>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00"/>
                                        </p:tgtEl>
                                        <p:attrNameLst>
                                          <p:attrName>style.visibility</p:attrName>
                                        </p:attrNameLst>
                                      </p:cBhvr>
                                      <p:to>
                                        <p:strVal val="visible"/>
                                      </p:to>
                                    </p:set>
                                    <p:animEffect transition="in" filter="fade">
                                      <p:cBhvr>
                                        <p:cTn id="207" dur="1000"/>
                                        <p:tgtEl>
                                          <p:spTgt spid="100"/>
                                        </p:tgtEl>
                                      </p:cBhvr>
                                    </p:animEffect>
                                    <p:anim calcmode="lin" valueType="num">
                                      <p:cBhvr>
                                        <p:cTn id="208" dur="1000" fill="hold"/>
                                        <p:tgtEl>
                                          <p:spTgt spid="100"/>
                                        </p:tgtEl>
                                        <p:attrNameLst>
                                          <p:attrName>ppt_x</p:attrName>
                                        </p:attrNameLst>
                                      </p:cBhvr>
                                      <p:tavLst>
                                        <p:tav tm="0">
                                          <p:val>
                                            <p:strVal val="#ppt_x"/>
                                          </p:val>
                                        </p:tav>
                                        <p:tav tm="100000">
                                          <p:val>
                                            <p:strVal val="#ppt_x"/>
                                          </p:val>
                                        </p:tav>
                                      </p:tavLst>
                                    </p:anim>
                                    <p:anim calcmode="lin" valueType="num">
                                      <p:cBhvr>
                                        <p:cTn id="209" dur="1000" fill="hold"/>
                                        <p:tgtEl>
                                          <p:spTgt spid="100"/>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01"/>
                                        </p:tgtEl>
                                        <p:attrNameLst>
                                          <p:attrName>style.visibility</p:attrName>
                                        </p:attrNameLst>
                                      </p:cBhvr>
                                      <p:to>
                                        <p:strVal val="visible"/>
                                      </p:to>
                                    </p:set>
                                    <p:animEffect transition="in" filter="fade">
                                      <p:cBhvr>
                                        <p:cTn id="212" dur="1000"/>
                                        <p:tgtEl>
                                          <p:spTgt spid="101"/>
                                        </p:tgtEl>
                                      </p:cBhvr>
                                    </p:animEffect>
                                    <p:anim calcmode="lin" valueType="num">
                                      <p:cBhvr>
                                        <p:cTn id="213" dur="1000" fill="hold"/>
                                        <p:tgtEl>
                                          <p:spTgt spid="101"/>
                                        </p:tgtEl>
                                        <p:attrNameLst>
                                          <p:attrName>ppt_x</p:attrName>
                                        </p:attrNameLst>
                                      </p:cBhvr>
                                      <p:tavLst>
                                        <p:tav tm="0">
                                          <p:val>
                                            <p:strVal val="#ppt_x"/>
                                          </p:val>
                                        </p:tav>
                                        <p:tav tm="100000">
                                          <p:val>
                                            <p:strVal val="#ppt_x"/>
                                          </p:val>
                                        </p:tav>
                                      </p:tavLst>
                                    </p:anim>
                                    <p:anim calcmode="lin" valueType="num">
                                      <p:cBhvr>
                                        <p:cTn id="214" dur="1000" fill="hold"/>
                                        <p:tgtEl>
                                          <p:spTgt spid="101"/>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02"/>
                                        </p:tgtEl>
                                        <p:attrNameLst>
                                          <p:attrName>style.visibility</p:attrName>
                                        </p:attrNameLst>
                                      </p:cBhvr>
                                      <p:to>
                                        <p:strVal val="visible"/>
                                      </p:to>
                                    </p:set>
                                    <p:animEffect transition="in" filter="fade">
                                      <p:cBhvr>
                                        <p:cTn id="217" dur="1000"/>
                                        <p:tgtEl>
                                          <p:spTgt spid="102"/>
                                        </p:tgtEl>
                                      </p:cBhvr>
                                    </p:animEffect>
                                    <p:anim calcmode="lin" valueType="num">
                                      <p:cBhvr>
                                        <p:cTn id="218" dur="1000" fill="hold"/>
                                        <p:tgtEl>
                                          <p:spTgt spid="102"/>
                                        </p:tgtEl>
                                        <p:attrNameLst>
                                          <p:attrName>ppt_x</p:attrName>
                                        </p:attrNameLst>
                                      </p:cBhvr>
                                      <p:tavLst>
                                        <p:tav tm="0">
                                          <p:val>
                                            <p:strVal val="#ppt_x"/>
                                          </p:val>
                                        </p:tav>
                                        <p:tav tm="100000">
                                          <p:val>
                                            <p:strVal val="#ppt_x"/>
                                          </p:val>
                                        </p:tav>
                                      </p:tavLst>
                                    </p:anim>
                                    <p:anim calcmode="lin" valueType="num">
                                      <p:cBhvr>
                                        <p:cTn id="21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31" grpId="0" animBg="1"/>
      <p:bldP spid="40" grpId="0" animBg="1"/>
      <p:bldP spid="57" grpId="0" animBg="1"/>
      <p:bldP spid="58" grpId="0" animBg="1"/>
      <p:bldP spid="59" grpId="0" animBg="1"/>
      <p:bldP spid="60"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3" grpId="0"/>
      <p:bldP spid="94" grpId="0"/>
      <p:bldP spid="95" grpId="0"/>
      <p:bldP spid="96" grpId="0"/>
      <p:bldP spid="97" grpId="0"/>
      <p:bldP spid="98" grpId="0"/>
      <p:bldP spid="99" grpId="0"/>
      <p:bldP spid="100" grpId="0"/>
      <p:bldP spid="101" grpId="0"/>
      <p:bldP spid="10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1">
      <a:dk1>
        <a:sysClr val="windowText" lastClr="000000"/>
      </a:dk1>
      <a:lt1>
        <a:sysClr val="window" lastClr="FFFFFF"/>
      </a:lt1>
      <a:dk2>
        <a:srgbClr val="44546A"/>
      </a:dk2>
      <a:lt2>
        <a:srgbClr val="E7E6E6"/>
      </a:lt2>
      <a:accent1>
        <a:srgbClr val="115686"/>
      </a:accent1>
      <a:accent2>
        <a:srgbClr val="FCC540"/>
      </a:accent2>
      <a:accent3>
        <a:srgbClr val="554C51"/>
      </a:accent3>
      <a:accent4>
        <a:srgbClr val="35D1F1"/>
      </a:accent4>
      <a:accent5>
        <a:srgbClr val="7F7F7F"/>
      </a:accent5>
      <a:accent6>
        <a:srgbClr val="ED7D31"/>
      </a:accent6>
      <a:hlink>
        <a:srgbClr val="034A90"/>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2122</Words>
  <Application>Microsoft Office PowerPoint</Application>
  <PresentationFormat>宽屏</PresentationFormat>
  <Paragraphs>270</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Hiragino Sans GB W6</vt:lpstr>
      <vt:lpstr>Impact MT Std</vt:lpstr>
      <vt:lpstr>LiHei Pro</vt:lpstr>
      <vt:lpstr>等线</vt:lpstr>
      <vt:lpstr>经典综艺体简</vt:lpstr>
      <vt:lpstr>微软雅黑</vt:lpstr>
      <vt:lpstr>Agency FB</vt:lpstr>
      <vt:lpstr>Arial</vt:lpstr>
      <vt:lpstr>Calibri</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26</cp:revision>
  <dcterms:created xsi:type="dcterms:W3CDTF">2017-08-18T03:02:00Z</dcterms:created>
  <dcterms:modified xsi:type="dcterms:W3CDTF">2021-01-05T16:37:55Z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