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43"/>
    <a:srgbClr val="8B121A"/>
    <a:srgbClr val="E9EAEB"/>
    <a:srgbClr val="FAFAFA"/>
    <a:srgbClr val="8A121A"/>
    <a:srgbClr val="E82837"/>
    <a:srgbClr val="BE1D2C"/>
    <a:srgbClr val="F95E70"/>
    <a:srgbClr val="851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78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438"/>
    </p:cViewPr>
  </p:sorterViewPr>
  <p:notesViewPr>
    <p:cSldViewPr>
      <p:cViewPr>
        <p:scale>
          <a:sx n="1" d="1"/>
          <a:sy n="1" d="1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5213F-0A43-496F-8D6D-7753622EA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2D46-352C-4B6C-B9C5-DD37B30BE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8888@888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620966" y="3725494"/>
            <a:ext cx="6920484" cy="76944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sz="4400" b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大气商务竞聘汇报</a:t>
            </a:r>
            <a:r>
              <a:rPr lang="en-US" altLang="zh-CN" sz="4400" b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48894" y="2253238"/>
            <a:ext cx="1206778" cy="1206778"/>
            <a:chOff x="3234594" y="2253238"/>
            <a:chExt cx="1206778" cy="1206778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3234594" y="2253238"/>
              <a:ext cx="1206778" cy="1206778"/>
            </a:xfrm>
            <a:prstGeom prst="ellipse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3357058" y="2363148"/>
              <a:ext cx="974403" cy="974403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513701" y="2414221"/>
            <a:ext cx="877163" cy="923330"/>
          </a:xfrm>
          <a:prstGeom prst="rect">
            <a:avLst/>
          </a:prstGeom>
          <a:noFill/>
          <a:effectLst>
            <a:outerShdw blurRad="63500" sx="90000" sy="90000" algn="ctr" rotWithShape="0">
              <a:prstClr val="black">
                <a:alpha val="44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663344" y="2253238"/>
            <a:ext cx="1206778" cy="1206778"/>
            <a:chOff x="3234594" y="2253238"/>
            <a:chExt cx="1206778" cy="1206778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234594" y="2253238"/>
              <a:ext cx="1206778" cy="1206778"/>
            </a:xfrm>
            <a:prstGeom prst="ellipse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3357058" y="2363148"/>
              <a:ext cx="974403" cy="974403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828151" y="2414221"/>
            <a:ext cx="877163" cy="923330"/>
          </a:xfrm>
          <a:prstGeom prst="rect">
            <a:avLst/>
          </a:prstGeom>
          <a:noFill/>
          <a:effectLst>
            <a:outerShdw blurRad="63500" sx="90000" sy="90000" algn="ctr" rotWithShape="0">
              <a:prstClr val="black">
                <a:alpha val="44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58744" y="2253238"/>
            <a:ext cx="1206778" cy="1206778"/>
            <a:chOff x="3234594" y="2253238"/>
            <a:chExt cx="1206778" cy="1206778"/>
          </a:xfrm>
        </p:grpSpPr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3234594" y="2253238"/>
              <a:ext cx="1206778" cy="1206778"/>
            </a:xfrm>
            <a:prstGeom prst="ellipse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3357058" y="2363148"/>
              <a:ext cx="974403" cy="974403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123551" y="2414221"/>
            <a:ext cx="877163" cy="923330"/>
          </a:xfrm>
          <a:prstGeom prst="rect">
            <a:avLst/>
          </a:prstGeom>
          <a:noFill/>
          <a:effectLst>
            <a:outerShdw blurRad="63500" sx="90000" sy="90000" algn="ctr" rotWithShape="0">
              <a:prstClr val="black">
                <a:alpha val="44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235094" y="2253238"/>
            <a:ext cx="1206778" cy="1206778"/>
            <a:chOff x="3234594" y="2253238"/>
            <a:chExt cx="1206778" cy="1206778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3234594" y="2253238"/>
              <a:ext cx="1206778" cy="1206778"/>
            </a:xfrm>
            <a:prstGeom prst="ellipse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3357058" y="2363148"/>
              <a:ext cx="974403" cy="974403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399901" y="2414221"/>
            <a:ext cx="877163" cy="923330"/>
          </a:xfrm>
          <a:prstGeom prst="rect">
            <a:avLst/>
          </a:prstGeom>
          <a:noFill/>
          <a:effectLst>
            <a:outerShdw blurRad="63500" sx="90000" sy="90000" algn="ctr" rotWithShape="0">
              <a:prstClr val="black">
                <a:alpha val="44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</a:t>
            </a:r>
          </a:p>
        </p:txBody>
      </p:sp>
      <p:sp>
        <p:nvSpPr>
          <p:cNvPr id="23" name="文本框 15"/>
          <p:cNvSpPr txBox="1"/>
          <p:nvPr/>
        </p:nvSpPr>
        <p:spPr>
          <a:xfrm>
            <a:off x="3310794" y="4613847"/>
            <a:ext cx="540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适用于述职报告 </a:t>
            </a:r>
            <a:r>
              <a:rPr lang="en-US" altLang="zh-CN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个人简介 </a:t>
            </a:r>
            <a:r>
              <a:rPr lang="en-US" altLang="zh-CN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</a:t>
            </a:r>
            <a:r>
              <a:rPr lang="en-US" altLang="zh-CN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会议报告等</a:t>
            </a:r>
          </a:p>
        </p:txBody>
      </p:sp>
      <p:pic>
        <p:nvPicPr>
          <p:cNvPr id="24" name="media1_纯音频文件_纯音频输出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00986" y="-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childTnLst>
                                    <p:animMotion origin="layout" path="M 1.25E-06 -0.25047 L 1.25E-06 -0.00047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1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childTnLst>
                                    <p:animMotion origin="layout" path="M -1.25E-06 -0.25047 L -1.25E-06 -0.00047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2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childTnLst>
                                    <p:animMotion origin="layout" path="M -1.25E-06 -0.25047 L -1.25E-06 -0.00047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childTnLst>
                                    <p:animMotion origin="layout" path="M 1.25E-06 -0.25047 L 1.25E-06 -0.00047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4" nodeType="with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grpId="5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/>
      <p:bldP spid="7" grpId="1"/>
      <p:bldP spid="14" grpId="2"/>
      <p:bldP spid="18" grpId="3"/>
      <p:bldP spid="22" grpId="4"/>
      <p:bldP spid="23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8252991" y="2584415"/>
            <a:ext cx="3024606" cy="776982"/>
            <a:chOff x="4310743" y="986972"/>
            <a:chExt cx="4470400" cy="537028"/>
          </a:xfrm>
        </p:grpSpPr>
        <p:sp>
          <p:nvSpPr>
            <p:cNvPr id="75" name="圆角矩形 74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4479005" y="1044439"/>
              <a:ext cx="4126784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89307" y="919737"/>
            <a:ext cx="2036269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24394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39615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工作介绍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44241" y="9915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工作态度</a:t>
            </a:r>
          </a:p>
        </p:txBody>
      </p:sp>
      <p:sp>
        <p:nvSpPr>
          <p:cNvPr id="36" name="Freeform 9"/>
          <p:cNvSpPr/>
          <p:nvPr/>
        </p:nvSpPr>
        <p:spPr bwMode="auto">
          <a:xfrm>
            <a:off x="4412665" y="3647473"/>
            <a:ext cx="3166523" cy="1696064"/>
          </a:xfrm>
          <a:custGeom>
            <a:avLst/>
            <a:gdLst>
              <a:gd name="T0" fmla="*/ 327 w 331"/>
              <a:gd name="T1" fmla="*/ 0 h 177"/>
              <a:gd name="T2" fmla="*/ 58 w 331"/>
              <a:gd name="T3" fmla="*/ 71 h 177"/>
              <a:gd name="T4" fmla="*/ 77 w 331"/>
              <a:gd name="T5" fmla="*/ 59 h 177"/>
              <a:gd name="T6" fmla="*/ 20 w 331"/>
              <a:gd name="T7" fmla="*/ 0 h 177"/>
              <a:gd name="T8" fmla="*/ 4 w 331"/>
              <a:gd name="T9" fmla="*/ 104 h 177"/>
              <a:gd name="T10" fmla="*/ 23 w 331"/>
              <a:gd name="T11" fmla="*/ 92 h 177"/>
              <a:gd name="T12" fmla="*/ 204 w 331"/>
              <a:gd name="T13" fmla="*/ 162 h 177"/>
              <a:gd name="T14" fmla="*/ 327 w 331"/>
              <a:gd name="T15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1" h="177">
                <a:moveTo>
                  <a:pt x="327" y="0"/>
                </a:moveTo>
                <a:cubicBezTo>
                  <a:pt x="317" y="171"/>
                  <a:pt x="110" y="177"/>
                  <a:pt x="58" y="71"/>
                </a:cubicBezTo>
                <a:cubicBezTo>
                  <a:pt x="65" y="67"/>
                  <a:pt x="71" y="63"/>
                  <a:pt x="77" y="59"/>
                </a:cubicBezTo>
                <a:cubicBezTo>
                  <a:pt x="56" y="50"/>
                  <a:pt x="34" y="32"/>
                  <a:pt x="20" y="0"/>
                </a:cubicBezTo>
                <a:cubicBezTo>
                  <a:pt x="6" y="32"/>
                  <a:pt x="0" y="68"/>
                  <a:pt x="4" y="104"/>
                </a:cubicBezTo>
                <a:cubicBezTo>
                  <a:pt x="10" y="100"/>
                  <a:pt x="16" y="96"/>
                  <a:pt x="23" y="92"/>
                </a:cubicBezTo>
                <a:cubicBezTo>
                  <a:pt x="63" y="155"/>
                  <a:pt x="140" y="176"/>
                  <a:pt x="204" y="162"/>
                </a:cubicBezTo>
                <a:cubicBezTo>
                  <a:pt x="275" y="146"/>
                  <a:pt x="331" y="89"/>
                  <a:pt x="327" y="0"/>
                </a:cubicBezTo>
                <a:close/>
              </a:path>
            </a:pathLst>
          </a:cu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0"/>
          <p:cNvSpPr/>
          <p:nvPr/>
        </p:nvSpPr>
        <p:spPr bwMode="auto">
          <a:xfrm>
            <a:off x="4525468" y="1800204"/>
            <a:ext cx="3178609" cy="1704121"/>
          </a:xfrm>
          <a:custGeom>
            <a:avLst/>
            <a:gdLst>
              <a:gd name="T0" fmla="*/ 5 w 332"/>
              <a:gd name="T1" fmla="*/ 178 h 178"/>
              <a:gd name="T2" fmla="*/ 274 w 332"/>
              <a:gd name="T3" fmla="*/ 107 h 178"/>
              <a:gd name="T4" fmla="*/ 254 w 332"/>
              <a:gd name="T5" fmla="*/ 118 h 178"/>
              <a:gd name="T6" fmla="*/ 312 w 332"/>
              <a:gd name="T7" fmla="*/ 178 h 178"/>
              <a:gd name="T8" fmla="*/ 328 w 332"/>
              <a:gd name="T9" fmla="*/ 73 h 178"/>
              <a:gd name="T10" fmla="*/ 309 w 332"/>
              <a:gd name="T11" fmla="*/ 85 h 178"/>
              <a:gd name="T12" fmla="*/ 127 w 332"/>
              <a:gd name="T13" fmla="*/ 16 h 178"/>
              <a:gd name="T14" fmla="*/ 5 w 332"/>
              <a:gd name="T15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178">
                <a:moveTo>
                  <a:pt x="5" y="178"/>
                </a:moveTo>
                <a:cubicBezTo>
                  <a:pt x="15" y="7"/>
                  <a:pt x="221" y="0"/>
                  <a:pt x="274" y="107"/>
                </a:cubicBezTo>
                <a:cubicBezTo>
                  <a:pt x="267" y="111"/>
                  <a:pt x="261" y="114"/>
                  <a:pt x="254" y="118"/>
                </a:cubicBezTo>
                <a:cubicBezTo>
                  <a:pt x="276" y="127"/>
                  <a:pt x="297" y="145"/>
                  <a:pt x="312" y="178"/>
                </a:cubicBezTo>
                <a:cubicBezTo>
                  <a:pt x="326" y="145"/>
                  <a:pt x="332" y="109"/>
                  <a:pt x="328" y="73"/>
                </a:cubicBezTo>
                <a:cubicBezTo>
                  <a:pt x="322" y="77"/>
                  <a:pt x="315" y="81"/>
                  <a:pt x="309" y="85"/>
                </a:cubicBezTo>
                <a:cubicBezTo>
                  <a:pt x="268" y="22"/>
                  <a:pt x="192" y="1"/>
                  <a:pt x="127" y="16"/>
                </a:cubicBezTo>
                <a:cubicBezTo>
                  <a:pt x="57" y="31"/>
                  <a:pt x="0" y="88"/>
                  <a:pt x="5" y="178"/>
                </a:cubicBezTo>
                <a:close/>
              </a:path>
            </a:pathLst>
          </a:cu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024607" y="2527376"/>
            <a:ext cx="2066700" cy="2090872"/>
            <a:chOff x="5024607" y="2527376"/>
            <a:chExt cx="2066700" cy="2090872"/>
          </a:xfrm>
        </p:grpSpPr>
        <p:sp>
          <p:nvSpPr>
            <p:cNvPr id="58" name="Oval 24"/>
            <p:cNvSpPr>
              <a:spLocks noChangeArrowheads="1"/>
            </p:cNvSpPr>
            <p:nvPr/>
          </p:nvSpPr>
          <p:spPr bwMode="auto">
            <a:xfrm>
              <a:off x="5024607" y="2527376"/>
              <a:ext cx="2066700" cy="20908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"/>
            <p:cNvSpPr>
              <a:spLocks noChangeArrowheads="1"/>
            </p:cNvSpPr>
            <p:nvPr/>
          </p:nvSpPr>
          <p:spPr bwMode="auto">
            <a:xfrm>
              <a:off x="5277767" y="2797338"/>
              <a:ext cx="1549102" cy="1549102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5461772" y="3160401"/>
            <a:ext cx="1268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认真学习国家有关教育的方针政策</a:t>
            </a:r>
          </a:p>
        </p:txBody>
      </p:sp>
      <p:sp>
        <p:nvSpPr>
          <p:cNvPr id="71" name="文本框 4"/>
          <p:cNvSpPr txBox="1"/>
          <p:nvPr/>
        </p:nvSpPr>
        <p:spPr>
          <a:xfrm>
            <a:off x="8499085" y="278642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不忘人民教师根本职责</a:t>
            </a:r>
          </a:p>
        </p:txBody>
      </p:sp>
      <p:sp>
        <p:nvSpPr>
          <p:cNvPr id="72" name="文本框 4"/>
          <p:cNvSpPr txBox="1"/>
          <p:nvPr/>
        </p:nvSpPr>
        <p:spPr>
          <a:xfrm>
            <a:off x="8237831" y="3564698"/>
            <a:ext cx="3155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认真学习国家有关教育的方针政策，热爱教育事业，不忘人民教师根本职责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796251" y="2626026"/>
            <a:ext cx="3024606" cy="776982"/>
            <a:chOff x="4310743" y="986972"/>
            <a:chExt cx="4470400" cy="537028"/>
          </a:xfrm>
        </p:grpSpPr>
        <p:sp>
          <p:nvSpPr>
            <p:cNvPr id="78" name="圆角矩形 77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圆角矩形 78"/>
            <p:cNvSpPr/>
            <p:nvPr/>
          </p:nvSpPr>
          <p:spPr>
            <a:xfrm>
              <a:off x="4479005" y="1044439"/>
              <a:ext cx="4126784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文本框 4"/>
          <p:cNvSpPr txBox="1"/>
          <p:nvPr/>
        </p:nvSpPr>
        <p:spPr>
          <a:xfrm>
            <a:off x="1201999" y="282804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严于律己，宽以待人</a:t>
            </a:r>
          </a:p>
        </p:txBody>
      </p:sp>
      <p:sp>
        <p:nvSpPr>
          <p:cNvPr id="81" name="文本框 4"/>
          <p:cNvSpPr txBox="1"/>
          <p:nvPr/>
        </p:nvSpPr>
        <p:spPr>
          <a:xfrm>
            <a:off x="781091" y="3606309"/>
            <a:ext cx="334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以真挚的事业心，务实求真的态度，履行本职工作，并通过政治思想，学识水平，教育教学能力等方面的不断提高来塑造自己的行为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99"/>
                            </p:stCondLst>
                            <p:childTnLst>
                              <p:par>
                                <p:cTn id="30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99"/>
                            </p:stCondLst>
                            <p:childTnLst>
                              <p:par>
                                <p:cTn id="34" presetID="22" presetClass="entr" presetSubtype="2" fill="hold" grpId="2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99"/>
                            </p:stCondLst>
                            <p:childTnLst>
                              <p:par>
                                <p:cTn id="38" presetID="9" presetClass="entr" presetSubtype="0" fill="hold" grpId="4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9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99"/>
                            </p:stCondLst>
                            <p:childTnLst>
                              <p:par>
                                <p:cTn id="46" presetID="41" presetClass="entr" presetSubtype="0" fill="hold" grpId="7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56" presetClass="entr" presetSubtype="0" fill="hold" grpId="8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899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399"/>
                            </p:stCondLst>
                            <p:childTnLst>
                              <p:par>
                                <p:cTn id="65" presetID="41" presetClass="entr" presetSubtype="0" fill="hold" grpId="5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350"/>
                            </p:stCondLst>
                            <p:childTnLst>
                              <p:par>
                                <p:cTn id="73" presetID="56" presetClass="entr" presetSubtype="0" fill="hold" grpId="6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36" grpId="2" animBg="1"/>
      <p:bldP spid="37" grpId="3" animBg="1"/>
      <p:bldP spid="70" grpId="4"/>
      <p:bldP spid="71" grpId="5"/>
      <p:bldP spid="72" grpId="6"/>
      <p:bldP spid="80" grpId="7"/>
      <p:bldP spid="81" grpId="8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89307" y="919737"/>
            <a:ext cx="2036269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24394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39615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工作介绍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44241" y="9915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塑造行为</a:t>
            </a:r>
          </a:p>
        </p:txBody>
      </p:sp>
      <p:sp>
        <p:nvSpPr>
          <p:cNvPr id="27" name="Freeform 2501"/>
          <p:cNvSpPr>
            <a:spLocks noEditPoints="1"/>
          </p:cNvSpPr>
          <p:nvPr/>
        </p:nvSpPr>
        <p:spPr bwMode="auto">
          <a:xfrm>
            <a:off x="4066255" y="2962748"/>
            <a:ext cx="1536700" cy="1535113"/>
          </a:xfrm>
          <a:custGeom>
            <a:avLst/>
            <a:gdLst>
              <a:gd name="T0" fmla="*/ 680 w 748"/>
              <a:gd name="T1" fmla="*/ 312 h 748"/>
              <a:gd name="T2" fmla="*/ 627 w 748"/>
              <a:gd name="T3" fmla="*/ 250 h 748"/>
              <a:gd name="T4" fmla="*/ 661 w 748"/>
              <a:gd name="T5" fmla="*/ 175 h 748"/>
              <a:gd name="T6" fmla="*/ 616 w 748"/>
              <a:gd name="T7" fmla="*/ 87 h 748"/>
              <a:gd name="T8" fmla="*/ 546 w 748"/>
              <a:gd name="T9" fmla="*/ 113 h 748"/>
              <a:gd name="T10" fmla="*/ 465 w 748"/>
              <a:gd name="T11" fmla="*/ 108 h 748"/>
              <a:gd name="T12" fmla="*/ 436 w 748"/>
              <a:gd name="T13" fmla="*/ 30 h 748"/>
              <a:gd name="T14" fmla="*/ 342 w 748"/>
              <a:gd name="T15" fmla="*/ 0 h 748"/>
              <a:gd name="T16" fmla="*/ 311 w 748"/>
              <a:gd name="T17" fmla="*/ 68 h 748"/>
              <a:gd name="T18" fmla="*/ 250 w 748"/>
              <a:gd name="T19" fmla="*/ 121 h 748"/>
              <a:gd name="T20" fmla="*/ 175 w 748"/>
              <a:gd name="T21" fmla="*/ 87 h 748"/>
              <a:gd name="T22" fmla="*/ 87 w 748"/>
              <a:gd name="T23" fmla="*/ 132 h 748"/>
              <a:gd name="T24" fmla="*/ 113 w 748"/>
              <a:gd name="T25" fmla="*/ 202 h 748"/>
              <a:gd name="T26" fmla="*/ 107 w 748"/>
              <a:gd name="T27" fmla="*/ 283 h 748"/>
              <a:gd name="T28" fmla="*/ 30 w 748"/>
              <a:gd name="T29" fmla="*/ 312 h 748"/>
              <a:gd name="T30" fmla="*/ 0 w 748"/>
              <a:gd name="T31" fmla="*/ 406 h 748"/>
              <a:gd name="T32" fmla="*/ 68 w 748"/>
              <a:gd name="T33" fmla="*/ 436 h 748"/>
              <a:gd name="T34" fmla="*/ 121 w 748"/>
              <a:gd name="T35" fmla="*/ 498 h 748"/>
              <a:gd name="T36" fmla="*/ 87 w 748"/>
              <a:gd name="T37" fmla="*/ 573 h 748"/>
              <a:gd name="T38" fmla="*/ 132 w 748"/>
              <a:gd name="T39" fmla="*/ 661 h 748"/>
              <a:gd name="T40" fmla="*/ 201 w 748"/>
              <a:gd name="T41" fmla="*/ 635 h 748"/>
              <a:gd name="T42" fmla="*/ 282 w 748"/>
              <a:gd name="T43" fmla="*/ 640 h 748"/>
              <a:gd name="T44" fmla="*/ 311 w 748"/>
              <a:gd name="T45" fmla="*/ 718 h 748"/>
              <a:gd name="T46" fmla="*/ 406 w 748"/>
              <a:gd name="T47" fmla="*/ 748 h 748"/>
              <a:gd name="T48" fmla="*/ 436 w 748"/>
              <a:gd name="T49" fmla="*/ 680 h 748"/>
              <a:gd name="T50" fmla="*/ 497 w 748"/>
              <a:gd name="T51" fmla="*/ 627 h 748"/>
              <a:gd name="T52" fmla="*/ 573 w 748"/>
              <a:gd name="T53" fmla="*/ 661 h 748"/>
              <a:gd name="T54" fmla="*/ 661 w 748"/>
              <a:gd name="T55" fmla="*/ 616 h 748"/>
              <a:gd name="T56" fmla="*/ 634 w 748"/>
              <a:gd name="T57" fmla="*/ 546 h 748"/>
              <a:gd name="T58" fmla="*/ 640 w 748"/>
              <a:gd name="T59" fmla="*/ 465 h 748"/>
              <a:gd name="T60" fmla="*/ 717 w 748"/>
              <a:gd name="T61" fmla="*/ 436 h 748"/>
              <a:gd name="T62" fmla="*/ 748 w 748"/>
              <a:gd name="T63" fmla="*/ 342 h 748"/>
              <a:gd name="T64" fmla="*/ 374 w 748"/>
              <a:gd name="T65" fmla="*/ 558 h 748"/>
              <a:gd name="T66" fmla="*/ 374 w 748"/>
              <a:gd name="T67" fmla="*/ 190 h 748"/>
              <a:gd name="T68" fmla="*/ 374 w 748"/>
              <a:gd name="T69" fmla="*/ 558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48" h="748">
                <a:moveTo>
                  <a:pt x="717" y="312"/>
                </a:moveTo>
                <a:cubicBezTo>
                  <a:pt x="680" y="312"/>
                  <a:pt x="680" y="312"/>
                  <a:pt x="680" y="312"/>
                </a:cubicBezTo>
                <a:cubicBezTo>
                  <a:pt x="663" y="312"/>
                  <a:pt x="645" y="299"/>
                  <a:pt x="640" y="283"/>
                </a:cubicBezTo>
                <a:cubicBezTo>
                  <a:pt x="627" y="250"/>
                  <a:pt x="627" y="250"/>
                  <a:pt x="627" y="250"/>
                </a:cubicBezTo>
                <a:cubicBezTo>
                  <a:pt x="619" y="235"/>
                  <a:pt x="622" y="213"/>
                  <a:pt x="634" y="202"/>
                </a:cubicBezTo>
                <a:cubicBezTo>
                  <a:pt x="661" y="175"/>
                  <a:pt x="661" y="175"/>
                  <a:pt x="661" y="175"/>
                </a:cubicBezTo>
                <a:cubicBezTo>
                  <a:pt x="673" y="163"/>
                  <a:pt x="673" y="144"/>
                  <a:pt x="661" y="132"/>
                </a:cubicBezTo>
                <a:cubicBezTo>
                  <a:pt x="616" y="87"/>
                  <a:pt x="616" y="87"/>
                  <a:pt x="616" y="87"/>
                </a:cubicBezTo>
                <a:cubicBezTo>
                  <a:pt x="604" y="75"/>
                  <a:pt x="584" y="75"/>
                  <a:pt x="573" y="87"/>
                </a:cubicBezTo>
                <a:cubicBezTo>
                  <a:pt x="546" y="113"/>
                  <a:pt x="546" y="113"/>
                  <a:pt x="546" y="113"/>
                </a:cubicBezTo>
                <a:cubicBezTo>
                  <a:pt x="534" y="125"/>
                  <a:pt x="512" y="129"/>
                  <a:pt x="497" y="121"/>
                </a:cubicBezTo>
                <a:cubicBezTo>
                  <a:pt x="465" y="108"/>
                  <a:pt x="465" y="108"/>
                  <a:pt x="465" y="108"/>
                </a:cubicBezTo>
                <a:cubicBezTo>
                  <a:pt x="449" y="103"/>
                  <a:pt x="436" y="85"/>
                  <a:pt x="436" y="68"/>
                </a:cubicBezTo>
                <a:cubicBezTo>
                  <a:pt x="436" y="30"/>
                  <a:pt x="436" y="30"/>
                  <a:pt x="436" y="30"/>
                </a:cubicBezTo>
                <a:cubicBezTo>
                  <a:pt x="436" y="14"/>
                  <a:pt x="422" y="0"/>
                  <a:pt x="406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25" y="0"/>
                  <a:pt x="311" y="14"/>
                  <a:pt x="311" y="30"/>
                </a:cubicBezTo>
                <a:cubicBezTo>
                  <a:pt x="311" y="68"/>
                  <a:pt x="311" y="68"/>
                  <a:pt x="311" y="68"/>
                </a:cubicBezTo>
                <a:cubicBezTo>
                  <a:pt x="311" y="85"/>
                  <a:pt x="298" y="103"/>
                  <a:pt x="282" y="108"/>
                </a:cubicBezTo>
                <a:cubicBezTo>
                  <a:pt x="250" y="121"/>
                  <a:pt x="250" y="121"/>
                  <a:pt x="250" y="121"/>
                </a:cubicBezTo>
                <a:cubicBezTo>
                  <a:pt x="235" y="129"/>
                  <a:pt x="213" y="125"/>
                  <a:pt x="201" y="113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3" y="75"/>
                  <a:pt x="144" y="75"/>
                  <a:pt x="132" y="87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75" y="144"/>
                  <a:pt x="75" y="163"/>
                  <a:pt x="87" y="175"/>
                </a:cubicBezTo>
                <a:cubicBezTo>
                  <a:pt x="113" y="202"/>
                  <a:pt x="113" y="202"/>
                  <a:pt x="113" y="202"/>
                </a:cubicBezTo>
                <a:cubicBezTo>
                  <a:pt x="125" y="213"/>
                  <a:pt x="128" y="235"/>
                  <a:pt x="121" y="250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2" y="299"/>
                  <a:pt x="84" y="312"/>
                  <a:pt x="68" y="312"/>
                </a:cubicBezTo>
                <a:cubicBezTo>
                  <a:pt x="30" y="312"/>
                  <a:pt x="30" y="312"/>
                  <a:pt x="30" y="312"/>
                </a:cubicBezTo>
                <a:cubicBezTo>
                  <a:pt x="13" y="312"/>
                  <a:pt x="0" y="325"/>
                  <a:pt x="0" y="342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423"/>
                  <a:pt x="13" y="436"/>
                  <a:pt x="30" y="436"/>
                </a:cubicBezTo>
                <a:cubicBezTo>
                  <a:pt x="68" y="436"/>
                  <a:pt x="68" y="436"/>
                  <a:pt x="68" y="436"/>
                </a:cubicBezTo>
                <a:cubicBezTo>
                  <a:pt x="84" y="436"/>
                  <a:pt x="102" y="449"/>
                  <a:pt x="107" y="465"/>
                </a:cubicBezTo>
                <a:cubicBezTo>
                  <a:pt x="121" y="498"/>
                  <a:pt x="121" y="498"/>
                  <a:pt x="121" y="498"/>
                </a:cubicBezTo>
                <a:cubicBezTo>
                  <a:pt x="128" y="513"/>
                  <a:pt x="125" y="535"/>
                  <a:pt x="113" y="546"/>
                </a:cubicBezTo>
                <a:cubicBezTo>
                  <a:pt x="87" y="573"/>
                  <a:pt x="87" y="573"/>
                  <a:pt x="87" y="573"/>
                </a:cubicBezTo>
                <a:cubicBezTo>
                  <a:pt x="75" y="585"/>
                  <a:pt x="75" y="604"/>
                  <a:pt x="87" y="616"/>
                </a:cubicBezTo>
                <a:cubicBezTo>
                  <a:pt x="132" y="661"/>
                  <a:pt x="132" y="661"/>
                  <a:pt x="132" y="661"/>
                </a:cubicBezTo>
                <a:cubicBezTo>
                  <a:pt x="144" y="673"/>
                  <a:pt x="163" y="673"/>
                  <a:pt x="175" y="661"/>
                </a:cubicBezTo>
                <a:cubicBezTo>
                  <a:pt x="201" y="635"/>
                  <a:pt x="201" y="635"/>
                  <a:pt x="201" y="635"/>
                </a:cubicBezTo>
                <a:cubicBezTo>
                  <a:pt x="213" y="623"/>
                  <a:pt x="235" y="619"/>
                  <a:pt x="250" y="627"/>
                </a:cubicBezTo>
                <a:cubicBezTo>
                  <a:pt x="282" y="640"/>
                  <a:pt x="282" y="640"/>
                  <a:pt x="282" y="640"/>
                </a:cubicBezTo>
                <a:cubicBezTo>
                  <a:pt x="298" y="645"/>
                  <a:pt x="311" y="663"/>
                  <a:pt x="311" y="680"/>
                </a:cubicBezTo>
                <a:cubicBezTo>
                  <a:pt x="311" y="718"/>
                  <a:pt x="311" y="718"/>
                  <a:pt x="311" y="718"/>
                </a:cubicBezTo>
                <a:cubicBezTo>
                  <a:pt x="311" y="734"/>
                  <a:pt x="325" y="748"/>
                  <a:pt x="342" y="748"/>
                </a:cubicBezTo>
                <a:cubicBezTo>
                  <a:pt x="406" y="748"/>
                  <a:pt x="406" y="748"/>
                  <a:pt x="406" y="748"/>
                </a:cubicBezTo>
                <a:cubicBezTo>
                  <a:pt x="422" y="748"/>
                  <a:pt x="436" y="734"/>
                  <a:pt x="436" y="718"/>
                </a:cubicBezTo>
                <a:cubicBezTo>
                  <a:pt x="436" y="680"/>
                  <a:pt x="436" y="680"/>
                  <a:pt x="436" y="680"/>
                </a:cubicBezTo>
                <a:cubicBezTo>
                  <a:pt x="436" y="663"/>
                  <a:pt x="449" y="645"/>
                  <a:pt x="465" y="640"/>
                </a:cubicBezTo>
                <a:cubicBezTo>
                  <a:pt x="497" y="627"/>
                  <a:pt x="497" y="627"/>
                  <a:pt x="497" y="627"/>
                </a:cubicBezTo>
                <a:cubicBezTo>
                  <a:pt x="512" y="619"/>
                  <a:pt x="534" y="623"/>
                  <a:pt x="546" y="635"/>
                </a:cubicBezTo>
                <a:cubicBezTo>
                  <a:pt x="573" y="661"/>
                  <a:pt x="573" y="661"/>
                  <a:pt x="573" y="661"/>
                </a:cubicBezTo>
                <a:cubicBezTo>
                  <a:pt x="584" y="673"/>
                  <a:pt x="604" y="673"/>
                  <a:pt x="616" y="661"/>
                </a:cubicBezTo>
                <a:cubicBezTo>
                  <a:pt x="661" y="616"/>
                  <a:pt x="661" y="616"/>
                  <a:pt x="661" y="616"/>
                </a:cubicBezTo>
                <a:cubicBezTo>
                  <a:pt x="673" y="604"/>
                  <a:pt x="673" y="585"/>
                  <a:pt x="661" y="573"/>
                </a:cubicBezTo>
                <a:cubicBezTo>
                  <a:pt x="634" y="546"/>
                  <a:pt x="634" y="546"/>
                  <a:pt x="634" y="546"/>
                </a:cubicBezTo>
                <a:cubicBezTo>
                  <a:pt x="622" y="535"/>
                  <a:pt x="619" y="513"/>
                  <a:pt x="627" y="498"/>
                </a:cubicBezTo>
                <a:cubicBezTo>
                  <a:pt x="640" y="465"/>
                  <a:pt x="640" y="465"/>
                  <a:pt x="640" y="465"/>
                </a:cubicBezTo>
                <a:cubicBezTo>
                  <a:pt x="645" y="449"/>
                  <a:pt x="663" y="436"/>
                  <a:pt x="680" y="436"/>
                </a:cubicBezTo>
                <a:cubicBezTo>
                  <a:pt x="717" y="436"/>
                  <a:pt x="717" y="436"/>
                  <a:pt x="717" y="436"/>
                </a:cubicBezTo>
                <a:cubicBezTo>
                  <a:pt x="734" y="436"/>
                  <a:pt x="748" y="423"/>
                  <a:pt x="748" y="406"/>
                </a:cubicBezTo>
                <a:cubicBezTo>
                  <a:pt x="748" y="342"/>
                  <a:pt x="748" y="342"/>
                  <a:pt x="748" y="342"/>
                </a:cubicBezTo>
                <a:cubicBezTo>
                  <a:pt x="748" y="325"/>
                  <a:pt x="734" y="312"/>
                  <a:pt x="717" y="312"/>
                </a:cubicBezTo>
                <a:close/>
                <a:moveTo>
                  <a:pt x="374" y="558"/>
                </a:moveTo>
                <a:cubicBezTo>
                  <a:pt x="272" y="558"/>
                  <a:pt x="190" y="475"/>
                  <a:pt x="190" y="374"/>
                </a:cubicBezTo>
                <a:cubicBezTo>
                  <a:pt x="190" y="273"/>
                  <a:pt x="272" y="190"/>
                  <a:pt x="374" y="190"/>
                </a:cubicBezTo>
                <a:cubicBezTo>
                  <a:pt x="475" y="190"/>
                  <a:pt x="557" y="273"/>
                  <a:pt x="557" y="374"/>
                </a:cubicBezTo>
                <a:cubicBezTo>
                  <a:pt x="557" y="475"/>
                  <a:pt x="475" y="558"/>
                  <a:pt x="374" y="55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Freeform 2502"/>
          <p:cNvSpPr>
            <a:spLocks noEditPoints="1"/>
          </p:cNvSpPr>
          <p:nvPr/>
        </p:nvSpPr>
        <p:spPr bwMode="auto">
          <a:xfrm>
            <a:off x="5294980" y="1314923"/>
            <a:ext cx="1971675" cy="1971675"/>
          </a:xfrm>
          <a:custGeom>
            <a:avLst/>
            <a:gdLst>
              <a:gd name="T0" fmla="*/ 873 w 960"/>
              <a:gd name="T1" fmla="*/ 400 h 960"/>
              <a:gd name="T2" fmla="*/ 804 w 960"/>
              <a:gd name="T3" fmla="*/ 321 h 960"/>
              <a:gd name="T4" fmla="*/ 848 w 960"/>
              <a:gd name="T5" fmla="*/ 225 h 960"/>
              <a:gd name="T6" fmla="*/ 790 w 960"/>
              <a:gd name="T7" fmla="*/ 111 h 960"/>
              <a:gd name="T8" fmla="*/ 701 w 960"/>
              <a:gd name="T9" fmla="*/ 145 h 960"/>
              <a:gd name="T10" fmla="*/ 597 w 960"/>
              <a:gd name="T11" fmla="*/ 138 h 960"/>
              <a:gd name="T12" fmla="*/ 560 w 960"/>
              <a:gd name="T13" fmla="*/ 39 h 960"/>
              <a:gd name="T14" fmla="*/ 439 w 960"/>
              <a:gd name="T15" fmla="*/ 0 h 960"/>
              <a:gd name="T16" fmla="*/ 400 w 960"/>
              <a:gd name="T17" fmla="*/ 87 h 960"/>
              <a:gd name="T18" fmla="*/ 321 w 960"/>
              <a:gd name="T19" fmla="*/ 155 h 960"/>
              <a:gd name="T20" fmla="*/ 224 w 960"/>
              <a:gd name="T21" fmla="*/ 111 h 960"/>
              <a:gd name="T22" fmla="*/ 111 w 960"/>
              <a:gd name="T23" fmla="*/ 169 h 960"/>
              <a:gd name="T24" fmla="*/ 145 w 960"/>
              <a:gd name="T25" fmla="*/ 259 h 960"/>
              <a:gd name="T26" fmla="*/ 138 w 960"/>
              <a:gd name="T27" fmla="*/ 362 h 960"/>
              <a:gd name="T28" fmla="*/ 39 w 960"/>
              <a:gd name="T29" fmla="*/ 400 h 960"/>
              <a:gd name="T30" fmla="*/ 0 w 960"/>
              <a:gd name="T31" fmla="*/ 521 h 960"/>
              <a:gd name="T32" fmla="*/ 87 w 960"/>
              <a:gd name="T33" fmla="*/ 560 h 960"/>
              <a:gd name="T34" fmla="*/ 155 w 960"/>
              <a:gd name="T35" fmla="*/ 638 h 960"/>
              <a:gd name="T36" fmla="*/ 111 w 960"/>
              <a:gd name="T37" fmla="*/ 735 h 960"/>
              <a:gd name="T38" fmla="*/ 169 w 960"/>
              <a:gd name="T39" fmla="*/ 848 h 960"/>
              <a:gd name="T40" fmla="*/ 259 w 960"/>
              <a:gd name="T41" fmla="*/ 814 h 960"/>
              <a:gd name="T42" fmla="*/ 362 w 960"/>
              <a:gd name="T43" fmla="*/ 821 h 960"/>
              <a:gd name="T44" fmla="*/ 400 w 960"/>
              <a:gd name="T45" fmla="*/ 921 h 960"/>
              <a:gd name="T46" fmla="*/ 521 w 960"/>
              <a:gd name="T47" fmla="*/ 960 h 960"/>
              <a:gd name="T48" fmla="*/ 560 w 960"/>
              <a:gd name="T49" fmla="*/ 873 h 960"/>
              <a:gd name="T50" fmla="*/ 638 w 960"/>
              <a:gd name="T51" fmla="*/ 804 h 960"/>
              <a:gd name="T52" fmla="*/ 735 w 960"/>
              <a:gd name="T53" fmla="*/ 848 h 960"/>
              <a:gd name="T54" fmla="*/ 848 w 960"/>
              <a:gd name="T55" fmla="*/ 790 h 960"/>
              <a:gd name="T56" fmla="*/ 814 w 960"/>
              <a:gd name="T57" fmla="*/ 701 h 960"/>
              <a:gd name="T58" fmla="*/ 821 w 960"/>
              <a:gd name="T59" fmla="*/ 597 h 960"/>
              <a:gd name="T60" fmla="*/ 921 w 960"/>
              <a:gd name="T61" fmla="*/ 560 h 960"/>
              <a:gd name="T62" fmla="*/ 960 w 960"/>
              <a:gd name="T63" fmla="*/ 439 h 960"/>
              <a:gd name="T64" fmla="*/ 480 w 960"/>
              <a:gd name="T65" fmla="*/ 715 h 960"/>
              <a:gd name="T66" fmla="*/ 480 w 960"/>
              <a:gd name="T67" fmla="*/ 244 h 960"/>
              <a:gd name="T68" fmla="*/ 480 w 960"/>
              <a:gd name="T69" fmla="*/ 715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0" h="960">
                <a:moveTo>
                  <a:pt x="921" y="400"/>
                </a:moveTo>
                <a:cubicBezTo>
                  <a:pt x="873" y="400"/>
                  <a:pt x="873" y="400"/>
                  <a:pt x="873" y="400"/>
                </a:cubicBezTo>
                <a:cubicBezTo>
                  <a:pt x="851" y="400"/>
                  <a:pt x="828" y="383"/>
                  <a:pt x="821" y="362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794" y="302"/>
                  <a:pt x="799" y="274"/>
                  <a:pt x="814" y="259"/>
                </a:cubicBezTo>
                <a:cubicBezTo>
                  <a:pt x="848" y="225"/>
                  <a:pt x="848" y="225"/>
                  <a:pt x="848" y="225"/>
                </a:cubicBezTo>
                <a:cubicBezTo>
                  <a:pt x="863" y="209"/>
                  <a:pt x="863" y="184"/>
                  <a:pt x="848" y="169"/>
                </a:cubicBezTo>
                <a:cubicBezTo>
                  <a:pt x="790" y="111"/>
                  <a:pt x="790" y="111"/>
                  <a:pt x="790" y="111"/>
                </a:cubicBezTo>
                <a:cubicBezTo>
                  <a:pt x="775" y="96"/>
                  <a:pt x="750" y="96"/>
                  <a:pt x="735" y="111"/>
                </a:cubicBezTo>
                <a:cubicBezTo>
                  <a:pt x="701" y="145"/>
                  <a:pt x="701" y="145"/>
                  <a:pt x="701" y="145"/>
                </a:cubicBezTo>
                <a:cubicBezTo>
                  <a:pt x="686" y="161"/>
                  <a:pt x="658" y="165"/>
                  <a:pt x="638" y="155"/>
                </a:cubicBezTo>
                <a:cubicBezTo>
                  <a:pt x="597" y="138"/>
                  <a:pt x="597" y="138"/>
                  <a:pt x="597" y="138"/>
                </a:cubicBezTo>
                <a:cubicBezTo>
                  <a:pt x="576" y="131"/>
                  <a:pt x="560" y="108"/>
                  <a:pt x="560" y="87"/>
                </a:cubicBezTo>
                <a:cubicBezTo>
                  <a:pt x="560" y="39"/>
                  <a:pt x="560" y="39"/>
                  <a:pt x="560" y="39"/>
                </a:cubicBezTo>
                <a:cubicBezTo>
                  <a:pt x="560" y="17"/>
                  <a:pt x="542" y="0"/>
                  <a:pt x="521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417" y="0"/>
                  <a:pt x="400" y="17"/>
                  <a:pt x="400" y="39"/>
                </a:cubicBezTo>
                <a:cubicBezTo>
                  <a:pt x="400" y="87"/>
                  <a:pt x="400" y="87"/>
                  <a:pt x="400" y="87"/>
                </a:cubicBezTo>
                <a:cubicBezTo>
                  <a:pt x="400" y="108"/>
                  <a:pt x="383" y="131"/>
                  <a:pt x="362" y="138"/>
                </a:cubicBezTo>
                <a:cubicBezTo>
                  <a:pt x="321" y="155"/>
                  <a:pt x="321" y="155"/>
                  <a:pt x="321" y="155"/>
                </a:cubicBezTo>
                <a:cubicBezTo>
                  <a:pt x="302" y="165"/>
                  <a:pt x="274" y="161"/>
                  <a:pt x="259" y="145"/>
                </a:cubicBezTo>
                <a:cubicBezTo>
                  <a:pt x="224" y="111"/>
                  <a:pt x="224" y="111"/>
                  <a:pt x="224" y="111"/>
                </a:cubicBezTo>
                <a:cubicBezTo>
                  <a:pt x="209" y="96"/>
                  <a:pt x="184" y="96"/>
                  <a:pt x="169" y="111"/>
                </a:cubicBezTo>
                <a:cubicBezTo>
                  <a:pt x="111" y="169"/>
                  <a:pt x="111" y="169"/>
                  <a:pt x="111" y="169"/>
                </a:cubicBezTo>
                <a:cubicBezTo>
                  <a:pt x="96" y="184"/>
                  <a:pt x="96" y="209"/>
                  <a:pt x="111" y="225"/>
                </a:cubicBezTo>
                <a:cubicBezTo>
                  <a:pt x="145" y="259"/>
                  <a:pt x="145" y="259"/>
                  <a:pt x="145" y="259"/>
                </a:cubicBezTo>
                <a:cubicBezTo>
                  <a:pt x="161" y="274"/>
                  <a:pt x="165" y="302"/>
                  <a:pt x="155" y="321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1" y="383"/>
                  <a:pt x="108" y="400"/>
                  <a:pt x="87" y="400"/>
                </a:cubicBezTo>
                <a:cubicBezTo>
                  <a:pt x="39" y="400"/>
                  <a:pt x="39" y="400"/>
                  <a:pt x="39" y="400"/>
                </a:cubicBezTo>
                <a:cubicBezTo>
                  <a:pt x="17" y="400"/>
                  <a:pt x="0" y="417"/>
                  <a:pt x="0" y="439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42"/>
                  <a:pt x="17" y="560"/>
                  <a:pt x="39" y="560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108" y="560"/>
                  <a:pt x="131" y="577"/>
                  <a:pt x="138" y="597"/>
                </a:cubicBezTo>
                <a:cubicBezTo>
                  <a:pt x="155" y="638"/>
                  <a:pt x="155" y="638"/>
                  <a:pt x="155" y="638"/>
                </a:cubicBezTo>
                <a:cubicBezTo>
                  <a:pt x="165" y="658"/>
                  <a:pt x="161" y="686"/>
                  <a:pt x="145" y="701"/>
                </a:cubicBezTo>
                <a:cubicBezTo>
                  <a:pt x="111" y="735"/>
                  <a:pt x="111" y="735"/>
                  <a:pt x="111" y="735"/>
                </a:cubicBezTo>
                <a:cubicBezTo>
                  <a:pt x="96" y="750"/>
                  <a:pt x="96" y="775"/>
                  <a:pt x="111" y="790"/>
                </a:cubicBezTo>
                <a:cubicBezTo>
                  <a:pt x="169" y="848"/>
                  <a:pt x="169" y="848"/>
                  <a:pt x="169" y="848"/>
                </a:cubicBezTo>
                <a:cubicBezTo>
                  <a:pt x="184" y="863"/>
                  <a:pt x="209" y="863"/>
                  <a:pt x="224" y="848"/>
                </a:cubicBezTo>
                <a:cubicBezTo>
                  <a:pt x="259" y="814"/>
                  <a:pt x="259" y="814"/>
                  <a:pt x="259" y="814"/>
                </a:cubicBezTo>
                <a:cubicBezTo>
                  <a:pt x="274" y="799"/>
                  <a:pt x="302" y="794"/>
                  <a:pt x="321" y="804"/>
                </a:cubicBezTo>
                <a:cubicBezTo>
                  <a:pt x="362" y="821"/>
                  <a:pt x="362" y="821"/>
                  <a:pt x="362" y="821"/>
                </a:cubicBezTo>
                <a:cubicBezTo>
                  <a:pt x="383" y="828"/>
                  <a:pt x="400" y="851"/>
                  <a:pt x="400" y="873"/>
                </a:cubicBezTo>
                <a:cubicBezTo>
                  <a:pt x="400" y="921"/>
                  <a:pt x="400" y="921"/>
                  <a:pt x="400" y="921"/>
                </a:cubicBezTo>
                <a:cubicBezTo>
                  <a:pt x="400" y="942"/>
                  <a:pt x="417" y="960"/>
                  <a:pt x="439" y="960"/>
                </a:cubicBezTo>
                <a:cubicBezTo>
                  <a:pt x="521" y="960"/>
                  <a:pt x="521" y="960"/>
                  <a:pt x="521" y="960"/>
                </a:cubicBezTo>
                <a:cubicBezTo>
                  <a:pt x="542" y="960"/>
                  <a:pt x="560" y="942"/>
                  <a:pt x="560" y="921"/>
                </a:cubicBezTo>
                <a:cubicBezTo>
                  <a:pt x="560" y="873"/>
                  <a:pt x="560" y="873"/>
                  <a:pt x="560" y="873"/>
                </a:cubicBezTo>
                <a:cubicBezTo>
                  <a:pt x="560" y="851"/>
                  <a:pt x="576" y="828"/>
                  <a:pt x="597" y="821"/>
                </a:cubicBezTo>
                <a:cubicBezTo>
                  <a:pt x="638" y="804"/>
                  <a:pt x="638" y="804"/>
                  <a:pt x="638" y="804"/>
                </a:cubicBezTo>
                <a:cubicBezTo>
                  <a:pt x="658" y="794"/>
                  <a:pt x="686" y="799"/>
                  <a:pt x="701" y="814"/>
                </a:cubicBezTo>
                <a:cubicBezTo>
                  <a:pt x="735" y="848"/>
                  <a:pt x="735" y="848"/>
                  <a:pt x="735" y="848"/>
                </a:cubicBezTo>
                <a:cubicBezTo>
                  <a:pt x="750" y="863"/>
                  <a:pt x="775" y="863"/>
                  <a:pt x="790" y="848"/>
                </a:cubicBezTo>
                <a:cubicBezTo>
                  <a:pt x="848" y="790"/>
                  <a:pt x="848" y="790"/>
                  <a:pt x="848" y="790"/>
                </a:cubicBezTo>
                <a:cubicBezTo>
                  <a:pt x="863" y="775"/>
                  <a:pt x="863" y="750"/>
                  <a:pt x="848" y="735"/>
                </a:cubicBezTo>
                <a:cubicBezTo>
                  <a:pt x="814" y="701"/>
                  <a:pt x="814" y="701"/>
                  <a:pt x="814" y="701"/>
                </a:cubicBezTo>
                <a:cubicBezTo>
                  <a:pt x="799" y="686"/>
                  <a:pt x="794" y="658"/>
                  <a:pt x="804" y="638"/>
                </a:cubicBezTo>
                <a:cubicBezTo>
                  <a:pt x="821" y="597"/>
                  <a:pt x="821" y="597"/>
                  <a:pt x="821" y="597"/>
                </a:cubicBezTo>
                <a:cubicBezTo>
                  <a:pt x="828" y="577"/>
                  <a:pt x="851" y="560"/>
                  <a:pt x="873" y="560"/>
                </a:cubicBezTo>
                <a:cubicBezTo>
                  <a:pt x="921" y="560"/>
                  <a:pt x="921" y="560"/>
                  <a:pt x="921" y="560"/>
                </a:cubicBezTo>
                <a:cubicBezTo>
                  <a:pt x="942" y="560"/>
                  <a:pt x="960" y="542"/>
                  <a:pt x="960" y="521"/>
                </a:cubicBezTo>
                <a:cubicBezTo>
                  <a:pt x="960" y="439"/>
                  <a:pt x="960" y="439"/>
                  <a:pt x="960" y="439"/>
                </a:cubicBezTo>
                <a:cubicBezTo>
                  <a:pt x="960" y="417"/>
                  <a:pt x="942" y="400"/>
                  <a:pt x="921" y="400"/>
                </a:cubicBezTo>
                <a:close/>
                <a:moveTo>
                  <a:pt x="480" y="715"/>
                </a:moveTo>
                <a:cubicBezTo>
                  <a:pt x="350" y="715"/>
                  <a:pt x="244" y="610"/>
                  <a:pt x="244" y="480"/>
                </a:cubicBezTo>
                <a:cubicBezTo>
                  <a:pt x="244" y="350"/>
                  <a:pt x="350" y="244"/>
                  <a:pt x="480" y="244"/>
                </a:cubicBezTo>
                <a:cubicBezTo>
                  <a:pt x="610" y="244"/>
                  <a:pt x="715" y="350"/>
                  <a:pt x="715" y="480"/>
                </a:cubicBezTo>
                <a:cubicBezTo>
                  <a:pt x="715" y="610"/>
                  <a:pt x="610" y="715"/>
                  <a:pt x="480" y="715"/>
                </a:cubicBezTo>
                <a:close/>
              </a:path>
            </a:pathLst>
          </a:cu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Freeform 2503"/>
          <p:cNvSpPr>
            <a:spLocks noEditPoints="1"/>
          </p:cNvSpPr>
          <p:nvPr/>
        </p:nvSpPr>
        <p:spPr bwMode="auto">
          <a:xfrm>
            <a:off x="5601368" y="3389786"/>
            <a:ext cx="2465388" cy="2463800"/>
          </a:xfrm>
          <a:custGeom>
            <a:avLst/>
            <a:gdLst>
              <a:gd name="T0" fmla="*/ 1092 w 1201"/>
              <a:gd name="T1" fmla="*/ 500 h 1200"/>
              <a:gd name="T2" fmla="*/ 1006 w 1201"/>
              <a:gd name="T3" fmla="*/ 401 h 1200"/>
              <a:gd name="T4" fmla="*/ 1061 w 1201"/>
              <a:gd name="T5" fmla="*/ 281 h 1200"/>
              <a:gd name="T6" fmla="*/ 989 w 1201"/>
              <a:gd name="T7" fmla="*/ 139 h 1200"/>
              <a:gd name="T8" fmla="*/ 877 w 1201"/>
              <a:gd name="T9" fmla="*/ 182 h 1200"/>
              <a:gd name="T10" fmla="*/ 747 w 1201"/>
              <a:gd name="T11" fmla="*/ 173 h 1200"/>
              <a:gd name="T12" fmla="*/ 701 w 1201"/>
              <a:gd name="T13" fmla="*/ 49 h 1200"/>
              <a:gd name="T14" fmla="*/ 549 w 1201"/>
              <a:gd name="T15" fmla="*/ 0 h 1200"/>
              <a:gd name="T16" fmla="*/ 500 w 1201"/>
              <a:gd name="T17" fmla="*/ 109 h 1200"/>
              <a:gd name="T18" fmla="*/ 402 w 1201"/>
              <a:gd name="T19" fmla="*/ 194 h 1200"/>
              <a:gd name="T20" fmla="*/ 282 w 1201"/>
              <a:gd name="T21" fmla="*/ 139 h 1200"/>
              <a:gd name="T22" fmla="*/ 140 w 1201"/>
              <a:gd name="T23" fmla="*/ 211 h 1200"/>
              <a:gd name="T24" fmla="*/ 183 w 1201"/>
              <a:gd name="T25" fmla="*/ 323 h 1200"/>
              <a:gd name="T26" fmla="*/ 173 w 1201"/>
              <a:gd name="T27" fmla="*/ 453 h 1200"/>
              <a:gd name="T28" fmla="*/ 49 w 1201"/>
              <a:gd name="T29" fmla="*/ 500 h 1200"/>
              <a:gd name="T30" fmla="*/ 0 w 1201"/>
              <a:gd name="T31" fmla="*/ 651 h 1200"/>
              <a:gd name="T32" fmla="*/ 109 w 1201"/>
              <a:gd name="T33" fmla="*/ 700 h 1200"/>
              <a:gd name="T34" fmla="*/ 195 w 1201"/>
              <a:gd name="T35" fmla="*/ 798 h 1200"/>
              <a:gd name="T36" fmla="*/ 140 w 1201"/>
              <a:gd name="T37" fmla="*/ 919 h 1200"/>
              <a:gd name="T38" fmla="*/ 212 w 1201"/>
              <a:gd name="T39" fmla="*/ 1060 h 1200"/>
              <a:gd name="T40" fmla="*/ 324 w 1201"/>
              <a:gd name="T41" fmla="*/ 1018 h 1200"/>
              <a:gd name="T42" fmla="*/ 454 w 1201"/>
              <a:gd name="T43" fmla="*/ 1027 h 1200"/>
              <a:gd name="T44" fmla="*/ 500 w 1201"/>
              <a:gd name="T45" fmla="*/ 1151 h 1200"/>
              <a:gd name="T46" fmla="*/ 652 w 1201"/>
              <a:gd name="T47" fmla="*/ 1200 h 1200"/>
              <a:gd name="T48" fmla="*/ 701 w 1201"/>
              <a:gd name="T49" fmla="*/ 1091 h 1200"/>
              <a:gd name="T50" fmla="*/ 799 w 1201"/>
              <a:gd name="T51" fmla="*/ 1006 h 1200"/>
              <a:gd name="T52" fmla="*/ 919 w 1201"/>
              <a:gd name="T53" fmla="*/ 1060 h 1200"/>
              <a:gd name="T54" fmla="*/ 1061 w 1201"/>
              <a:gd name="T55" fmla="*/ 988 h 1200"/>
              <a:gd name="T56" fmla="*/ 1018 w 1201"/>
              <a:gd name="T57" fmla="*/ 876 h 1200"/>
              <a:gd name="T58" fmla="*/ 1028 w 1201"/>
              <a:gd name="T59" fmla="*/ 746 h 1200"/>
              <a:gd name="T60" fmla="*/ 1152 w 1201"/>
              <a:gd name="T61" fmla="*/ 700 h 1200"/>
              <a:gd name="T62" fmla="*/ 1201 w 1201"/>
              <a:gd name="T63" fmla="*/ 549 h 1200"/>
              <a:gd name="T64" fmla="*/ 601 w 1201"/>
              <a:gd name="T65" fmla="*/ 894 h 1200"/>
              <a:gd name="T66" fmla="*/ 601 w 1201"/>
              <a:gd name="T67" fmla="*/ 305 h 1200"/>
              <a:gd name="T68" fmla="*/ 601 w 1201"/>
              <a:gd name="T69" fmla="*/ 894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01" h="1200">
                <a:moveTo>
                  <a:pt x="1152" y="500"/>
                </a:moveTo>
                <a:cubicBezTo>
                  <a:pt x="1092" y="500"/>
                  <a:pt x="1092" y="500"/>
                  <a:pt x="1092" y="500"/>
                </a:cubicBezTo>
                <a:cubicBezTo>
                  <a:pt x="1065" y="500"/>
                  <a:pt x="1036" y="479"/>
                  <a:pt x="1028" y="453"/>
                </a:cubicBezTo>
                <a:cubicBezTo>
                  <a:pt x="1006" y="401"/>
                  <a:pt x="1006" y="401"/>
                  <a:pt x="1006" y="401"/>
                </a:cubicBezTo>
                <a:cubicBezTo>
                  <a:pt x="994" y="377"/>
                  <a:pt x="999" y="342"/>
                  <a:pt x="1018" y="323"/>
                </a:cubicBezTo>
                <a:cubicBezTo>
                  <a:pt x="1061" y="281"/>
                  <a:pt x="1061" y="281"/>
                  <a:pt x="1061" y="281"/>
                </a:cubicBezTo>
                <a:cubicBezTo>
                  <a:pt x="1080" y="262"/>
                  <a:pt x="1080" y="231"/>
                  <a:pt x="1061" y="211"/>
                </a:cubicBezTo>
                <a:cubicBezTo>
                  <a:pt x="989" y="139"/>
                  <a:pt x="989" y="139"/>
                  <a:pt x="989" y="139"/>
                </a:cubicBezTo>
                <a:cubicBezTo>
                  <a:pt x="970" y="120"/>
                  <a:pt x="939" y="120"/>
                  <a:pt x="919" y="139"/>
                </a:cubicBezTo>
                <a:cubicBezTo>
                  <a:pt x="877" y="182"/>
                  <a:pt x="877" y="182"/>
                  <a:pt x="877" y="182"/>
                </a:cubicBezTo>
                <a:cubicBezTo>
                  <a:pt x="858" y="201"/>
                  <a:pt x="823" y="206"/>
                  <a:pt x="799" y="194"/>
                </a:cubicBezTo>
                <a:cubicBezTo>
                  <a:pt x="747" y="173"/>
                  <a:pt x="747" y="173"/>
                  <a:pt x="747" y="173"/>
                </a:cubicBezTo>
                <a:cubicBezTo>
                  <a:pt x="722" y="164"/>
                  <a:pt x="701" y="136"/>
                  <a:pt x="701" y="109"/>
                </a:cubicBezTo>
                <a:cubicBezTo>
                  <a:pt x="701" y="49"/>
                  <a:pt x="701" y="49"/>
                  <a:pt x="701" y="49"/>
                </a:cubicBezTo>
                <a:cubicBezTo>
                  <a:pt x="701" y="22"/>
                  <a:pt x="679" y="0"/>
                  <a:pt x="652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523" y="0"/>
                  <a:pt x="500" y="22"/>
                  <a:pt x="500" y="49"/>
                </a:cubicBezTo>
                <a:cubicBezTo>
                  <a:pt x="500" y="109"/>
                  <a:pt x="500" y="109"/>
                  <a:pt x="500" y="109"/>
                </a:cubicBezTo>
                <a:cubicBezTo>
                  <a:pt x="500" y="136"/>
                  <a:pt x="480" y="164"/>
                  <a:pt x="454" y="173"/>
                </a:cubicBezTo>
                <a:cubicBezTo>
                  <a:pt x="402" y="194"/>
                  <a:pt x="402" y="194"/>
                  <a:pt x="402" y="194"/>
                </a:cubicBezTo>
                <a:cubicBezTo>
                  <a:pt x="378" y="206"/>
                  <a:pt x="343" y="201"/>
                  <a:pt x="324" y="182"/>
                </a:cubicBezTo>
                <a:cubicBezTo>
                  <a:pt x="282" y="139"/>
                  <a:pt x="282" y="139"/>
                  <a:pt x="282" y="139"/>
                </a:cubicBezTo>
                <a:cubicBezTo>
                  <a:pt x="262" y="120"/>
                  <a:pt x="231" y="120"/>
                  <a:pt x="212" y="139"/>
                </a:cubicBezTo>
                <a:cubicBezTo>
                  <a:pt x="140" y="211"/>
                  <a:pt x="140" y="211"/>
                  <a:pt x="140" y="211"/>
                </a:cubicBezTo>
                <a:cubicBezTo>
                  <a:pt x="121" y="231"/>
                  <a:pt x="121" y="262"/>
                  <a:pt x="140" y="281"/>
                </a:cubicBezTo>
                <a:cubicBezTo>
                  <a:pt x="183" y="323"/>
                  <a:pt x="183" y="323"/>
                  <a:pt x="183" y="323"/>
                </a:cubicBezTo>
                <a:cubicBezTo>
                  <a:pt x="202" y="342"/>
                  <a:pt x="207" y="377"/>
                  <a:pt x="195" y="401"/>
                </a:cubicBezTo>
                <a:cubicBezTo>
                  <a:pt x="173" y="453"/>
                  <a:pt x="173" y="453"/>
                  <a:pt x="173" y="453"/>
                </a:cubicBezTo>
                <a:cubicBezTo>
                  <a:pt x="165" y="479"/>
                  <a:pt x="136" y="500"/>
                  <a:pt x="109" y="500"/>
                </a:cubicBezTo>
                <a:cubicBezTo>
                  <a:pt x="49" y="500"/>
                  <a:pt x="49" y="500"/>
                  <a:pt x="49" y="500"/>
                </a:cubicBezTo>
                <a:cubicBezTo>
                  <a:pt x="22" y="500"/>
                  <a:pt x="0" y="522"/>
                  <a:pt x="0" y="549"/>
                </a:cubicBezTo>
                <a:cubicBezTo>
                  <a:pt x="0" y="651"/>
                  <a:pt x="0" y="651"/>
                  <a:pt x="0" y="651"/>
                </a:cubicBezTo>
                <a:cubicBezTo>
                  <a:pt x="0" y="678"/>
                  <a:pt x="22" y="700"/>
                  <a:pt x="49" y="700"/>
                </a:cubicBezTo>
                <a:cubicBezTo>
                  <a:pt x="109" y="700"/>
                  <a:pt x="109" y="700"/>
                  <a:pt x="109" y="700"/>
                </a:cubicBezTo>
                <a:cubicBezTo>
                  <a:pt x="136" y="700"/>
                  <a:pt x="165" y="721"/>
                  <a:pt x="173" y="746"/>
                </a:cubicBezTo>
                <a:cubicBezTo>
                  <a:pt x="195" y="798"/>
                  <a:pt x="195" y="798"/>
                  <a:pt x="195" y="798"/>
                </a:cubicBezTo>
                <a:cubicBezTo>
                  <a:pt x="207" y="822"/>
                  <a:pt x="202" y="857"/>
                  <a:pt x="183" y="876"/>
                </a:cubicBezTo>
                <a:cubicBezTo>
                  <a:pt x="140" y="919"/>
                  <a:pt x="140" y="919"/>
                  <a:pt x="140" y="919"/>
                </a:cubicBezTo>
                <a:cubicBezTo>
                  <a:pt x="121" y="938"/>
                  <a:pt x="121" y="969"/>
                  <a:pt x="140" y="988"/>
                </a:cubicBezTo>
                <a:cubicBezTo>
                  <a:pt x="212" y="1060"/>
                  <a:pt x="212" y="1060"/>
                  <a:pt x="212" y="1060"/>
                </a:cubicBezTo>
                <a:cubicBezTo>
                  <a:pt x="231" y="1079"/>
                  <a:pt x="262" y="1079"/>
                  <a:pt x="282" y="1060"/>
                </a:cubicBezTo>
                <a:cubicBezTo>
                  <a:pt x="324" y="1018"/>
                  <a:pt x="324" y="1018"/>
                  <a:pt x="324" y="1018"/>
                </a:cubicBezTo>
                <a:cubicBezTo>
                  <a:pt x="343" y="999"/>
                  <a:pt x="378" y="993"/>
                  <a:pt x="402" y="1006"/>
                </a:cubicBezTo>
                <a:cubicBezTo>
                  <a:pt x="454" y="1027"/>
                  <a:pt x="454" y="1027"/>
                  <a:pt x="454" y="1027"/>
                </a:cubicBezTo>
                <a:cubicBezTo>
                  <a:pt x="480" y="1035"/>
                  <a:pt x="500" y="1064"/>
                  <a:pt x="500" y="1091"/>
                </a:cubicBezTo>
                <a:cubicBezTo>
                  <a:pt x="500" y="1151"/>
                  <a:pt x="500" y="1151"/>
                  <a:pt x="500" y="1151"/>
                </a:cubicBezTo>
                <a:cubicBezTo>
                  <a:pt x="500" y="1178"/>
                  <a:pt x="523" y="1200"/>
                  <a:pt x="549" y="1200"/>
                </a:cubicBezTo>
                <a:cubicBezTo>
                  <a:pt x="652" y="1200"/>
                  <a:pt x="652" y="1200"/>
                  <a:pt x="652" y="1200"/>
                </a:cubicBezTo>
                <a:cubicBezTo>
                  <a:pt x="679" y="1200"/>
                  <a:pt x="701" y="1178"/>
                  <a:pt x="701" y="1151"/>
                </a:cubicBezTo>
                <a:cubicBezTo>
                  <a:pt x="701" y="1091"/>
                  <a:pt x="701" y="1091"/>
                  <a:pt x="701" y="1091"/>
                </a:cubicBezTo>
                <a:cubicBezTo>
                  <a:pt x="701" y="1064"/>
                  <a:pt x="722" y="1035"/>
                  <a:pt x="747" y="1027"/>
                </a:cubicBezTo>
                <a:cubicBezTo>
                  <a:pt x="799" y="1006"/>
                  <a:pt x="799" y="1006"/>
                  <a:pt x="799" y="1006"/>
                </a:cubicBezTo>
                <a:cubicBezTo>
                  <a:pt x="823" y="993"/>
                  <a:pt x="858" y="999"/>
                  <a:pt x="877" y="1018"/>
                </a:cubicBezTo>
                <a:cubicBezTo>
                  <a:pt x="919" y="1060"/>
                  <a:pt x="919" y="1060"/>
                  <a:pt x="919" y="1060"/>
                </a:cubicBezTo>
                <a:cubicBezTo>
                  <a:pt x="939" y="1079"/>
                  <a:pt x="970" y="1079"/>
                  <a:pt x="989" y="1060"/>
                </a:cubicBezTo>
                <a:cubicBezTo>
                  <a:pt x="1061" y="988"/>
                  <a:pt x="1061" y="988"/>
                  <a:pt x="1061" y="988"/>
                </a:cubicBezTo>
                <a:cubicBezTo>
                  <a:pt x="1080" y="969"/>
                  <a:pt x="1080" y="938"/>
                  <a:pt x="1061" y="919"/>
                </a:cubicBezTo>
                <a:cubicBezTo>
                  <a:pt x="1018" y="876"/>
                  <a:pt x="1018" y="876"/>
                  <a:pt x="1018" y="876"/>
                </a:cubicBezTo>
                <a:cubicBezTo>
                  <a:pt x="999" y="857"/>
                  <a:pt x="994" y="822"/>
                  <a:pt x="1006" y="798"/>
                </a:cubicBezTo>
                <a:cubicBezTo>
                  <a:pt x="1028" y="746"/>
                  <a:pt x="1028" y="746"/>
                  <a:pt x="1028" y="746"/>
                </a:cubicBezTo>
                <a:cubicBezTo>
                  <a:pt x="1036" y="721"/>
                  <a:pt x="1065" y="700"/>
                  <a:pt x="1092" y="700"/>
                </a:cubicBezTo>
                <a:cubicBezTo>
                  <a:pt x="1152" y="700"/>
                  <a:pt x="1152" y="700"/>
                  <a:pt x="1152" y="700"/>
                </a:cubicBezTo>
                <a:cubicBezTo>
                  <a:pt x="1179" y="700"/>
                  <a:pt x="1201" y="678"/>
                  <a:pt x="1201" y="651"/>
                </a:cubicBezTo>
                <a:cubicBezTo>
                  <a:pt x="1201" y="549"/>
                  <a:pt x="1201" y="549"/>
                  <a:pt x="1201" y="549"/>
                </a:cubicBezTo>
                <a:cubicBezTo>
                  <a:pt x="1201" y="522"/>
                  <a:pt x="1179" y="500"/>
                  <a:pt x="1152" y="500"/>
                </a:cubicBezTo>
                <a:close/>
                <a:moveTo>
                  <a:pt x="601" y="894"/>
                </a:moveTo>
                <a:cubicBezTo>
                  <a:pt x="438" y="894"/>
                  <a:pt x="306" y="762"/>
                  <a:pt x="306" y="600"/>
                </a:cubicBezTo>
                <a:cubicBezTo>
                  <a:pt x="306" y="437"/>
                  <a:pt x="438" y="305"/>
                  <a:pt x="601" y="305"/>
                </a:cubicBezTo>
                <a:cubicBezTo>
                  <a:pt x="763" y="305"/>
                  <a:pt x="895" y="437"/>
                  <a:pt x="895" y="600"/>
                </a:cubicBezTo>
                <a:cubicBezTo>
                  <a:pt x="895" y="762"/>
                  <a:pt x="763" y="894"/>
                  <a:pt x="601" y="894"/>
                </a:cubicBezTo>
                <a:close/>
              </a:path>
            </a:pathLst>
          </a:cu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23727" y="1967375"/>
            <a:ext cx="864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政治思想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474111" y="3412245"/>
            <a:ext cx="864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学识水平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373622" y="4267743"/>
            <a:ext cx="108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教育教学能力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460345" y="1988609"/>
            <a:ext cx="422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任期内我能认真贯彻党的教育方针，热爱教育事业，把教书育人作为自己的天职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87532" y="3545163"/>
            <a:ext cx="330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自觉遵守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教师法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，结合当前的社会发展，教育改革的形势以及学生的实际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260155" y="4360076"/>
            <a:ext cx="3302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提高自己的  教研、教育、教学的能力。始终做到忠诚于党的教育事业，遵纪守法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26" presetClass="entr" presetSubtype="0" fill="hold" grpId="3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99"/>
                            </p:stCondLst>
                            <p:childTnLst>
                              <p:par>
                                <p:cTn id="43" presetID="22" presetClass="entr" presetSubtype="8" fill="hold" grpId="5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99"/>
                            </p:stCondLst>
                            <p:childTnLst>
                              <p:par>
                                <p:cTn id="47" presetID="2" presetClass="entr" presetSubtype="2" fill="hold" grpId="8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99"/>
                            </p:stCondLst>
                            <p:childTnLst>
                              <p:par>
                                <p:cTn id="52" presetID="26" presetClass="entr" presetSubtype="0" fill="hold" grpId="2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99"/>
                            </p:stCondLst>
                            <p:childTnLst>
                              <p:par>
                                <p:cTn id="69" presetID="22" presetClass="entr" presetSubtype="8" fill="hold" grpId="6" nodeType="after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99"/>
                            </p:stCondLst>
                            <p:childTnLst>
                              <p:par>
                                <p:cTn id="73" presetID="2" presetClass="entr" presetSubtype="8" fill="hold" grpId="9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899"/>
                            </p:stCondLst>
                            <p:childTnLst>
                              <p:par>
                                <p:cTn id="78" presetID="26" presetClass="entr" presetSubtype="0" fill="hold" grpId="4" nodeType="after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899"/>
                            </p:stCondLst>
                            <p:childTnLst>
                              <p:par>
                                <p:cTn id="95" presetID="22" presetClass="entr" presetSubtype="8" fill="hold" grpId="7" nodeType="afterEffect"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399"/>
                            </p:stCondLst>
                            <p:childTnLst>
                              <p:par>
                                <p:cTn id="99" presetID="2" presetClass="entr" presetSubtype="2" fill="hold" grpId="10" nodeType="afterEffect"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27" grpId="2" animBg="1"/>
      <p:bldP spid="28" grpId="3" animBg="1"/>
      <p:bldP spid="29" grpId="4" animBg="1"/>
      <p:bldP spid="30" grpId="5"/>
      <p:bldP spid="44" grpId="6"/>
      <p:bldP spid="45" grpId="7"/>
      <p:bldP spid="46" grpId="8"/>
      <p:bldP spid="47" grpId="9"/>
      <p:bldP spid="48" grpId="1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4128421" y="2017483"/>
            <a:ext cx="3629136" cy="3146091"/>
          </a:xfrm>
          <a:custGeom>
            <a:avLst/>
            <a:gdLst>
              <a:gd name="T0" fmla="*/ 730 w 1460"/>
              <a:gd name="T1" fmla="*/ 0 h 1266"/>
              <a:gd name="T2" fmla="*/ 0 w 1460"/>
              <a:gd name="T3" fmla="*/ 731 h 1266"/>
              <a:gd name="T4" fmla="*/ 126 w 1460"/>
              <a:gd name="T5" fmla="*/ 1141 h 1266"/>
              <a:gd name="T6" fmla="*/ 137 w 1460"/>
              <a:gd name="T7" fmla="*/ 1135 h 1266"/>
              <a:gd name="T8" fmla="*/ 12 w 1460"/>
              <a:gd name="T9" fmla="*/ 731 h 1266"/>
              <a:gd name="T10" fmla="*/ 730 w 1460"/>
              <a:gd name="T11" fmla="*/ 13 h 1266"/>
              <a:gd name="T12" fmla="*/ 1448 w 1460"/>
              <a:gd name="T13" fmla="*/ 731 h 1266"/>
              <a:gd name="T14" fmla="*/ 1221 w 1460"/>
              <a:gd name="T15" fmla="*/ 1255 h 1266"/>
              <a:gd name="T16" fmla="*/ 1227 w 1460"/>
              <a:gd name="T17" fmla="*/ 1266 h 1266"/>
              <a:gd name="T18" fmla="*/ 1460 w 1460"/>
              <a:gd name="T19" fmla="*/ 731 h 1266"/>
              <a:gd name="T20" fmla="*/ 730 w 1460"/>
              <a:gd name="T21" fmla="*/ 0 h 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60" h="1266">
                <a:moveTo>
                  <a:pt x="730" y="0"/>
                </a:moveTo>
                <a:cubicBezTo>
                  <a:pt x="327" y="0"/>
                  <a:pt x="0" y="328"/>
                  <a:pt x="0" y="731"/>
                </a:cubicBezTo>
                <a:cubicBezTo>
                  <a:pt x="0" y="883"/>
                  <a:pt x="46" y="1024"/>
                  <a:pt x="126" y="1141"/>
                </a:cubicBezTo>
                <a:cubicBezTo>
                  <a:pt x="129" y="1139"/>
                  <a:pt x="133" y="1137"/>
                  <a:pt x="137" y="1135"/>
                </a:cubicBezTo>
                <a:cubicBezTo>
                  <a:pt x="58" y="1020"/>
                  <a:pt x="12" y="881"/>
                  <a:pt x="12" y="731"/>
                </a:cubicBezTo>
                <a:cubicBezTo>
                  <a:pt x="12" y="335"/>
                  <a:pt x="334" y="13"/>
                  <a:pt x="730" y="13"/>
                </a:cubicBezTo>
                <a:cubicBezTo>
                  <a:pt x="1126" y="13"/>
                  <a:pt x="1448" y="335"/>
                  <a:pt x="1448" y="731"/>
                </a:cubicBezTo>
                <a:cubicBezTo>
                  <a:pt x="1448" y="937"/>
                  <a:pt x="1360" y="1124"/>
                  <a:pt x="1221" y="1255"/>
                </a:cubicBezTo>
                <a:cubicBezTo>
                  <a:pt x="1227" y="1266"/>
                  <a:pt x="1227" y="1266"/>
                  <a:pt x="1227" y="1266"/>
                </a:cubicBezTo>
                <a:cubicBezTo>
                  <a:pt x="1370" y="1132"/>
                  <a:pt x="1460" y="942"/>
                  <a:pt x="1460" y="731"/>
                </a:cubicBezTo>
                <a:cubicBezTo>
                  <a:pt x="1460" y="328"/>
                  <a:pt x="1133" y="0"/>
                  <a:pt x="730" y="0"/>
                </a:cubicBezTo>
              </a:path>
            </a:pathLst>
          </a:custGeom>
          <a:solidFill>
            <a:srgbClr val="D7D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434853" y="4101897"/>
            <a:ext cx="558652" cy="5586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155527" y="2501038"/>
            <a:ext cx="558652" cy="558652"/>
          </a:xfrm>
          <a:prstGeom prst="ellipse">
            <a:avLst/>
          </a:pr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077320" y="4379648"/>
            <a:ext cx="561802" cy="56180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611477" y="45424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新课程理念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21748" y="13640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深入学生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86155" y="42340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自我成就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111017" y="2858139"/>
            <a:ext cx="1689324" cy="1697900"/>
            <a:chOff x="4473006" y="2109001"/>
            <a:chExt cx="1689324" cy="1697900"/>
          </a:xfrm>
        </p:grpSpPr>
        <p:sp>
          <p:nvSpPr>
            <p:cNvPr id="32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370452" y="34989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教育教学</a:t>
            </a: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4099393" y="2649808"/>
            <a:ext cx="561802" cy="561802"/>
          </a:xfrm>
          <a:prstGeom prst="ellipse">
            <a:avLst/>
          </a:pr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662088" y="1797759"/>
            <a:ext cx="561802" cy="56180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45995" y="262599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精心设计教学过程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08658" y="2465142"/>
            <a:ext cx="119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自我提升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6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7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8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3" nodeType="with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9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4" nodeType="with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10" nodeType="with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5" nodeType="with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1" animBg="1"/>
      <p:bldP spid="9" grpId="2" animBg="1"/>
      <p:bldP spid="27" grpId="3"/>
      <p:bldP spid="28" grpId="4"/>
      <p:bldP spid="29" grpId="5"/>
      <p:bldP spid="34" grpId="6"/>
      <p:bldP spid="14" grpId="7" animBg="1"/>
      <p:bldP spid="15" grpId="8" animBg="1"/>
      <p:bldP spid="16" grpId="9"/>
      <p:bldP spid="17" grpId="1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89307" y="919737"/>
            <a:ext cx="2036269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24394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68643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教学教育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44241" y="9915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新课程概念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9550" y="2054515"/>
            <a:ext cx="5646057" cy="1140069"/>
            <a:chOff x="209550" y="2054515"/>
            <a:chExt cx="5646057" cy="1140069"/>
          </a:xfrm>
        </p:grpSpPr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209550" y="2054515"/>
              <a:ext cx="5646057" cy="1140069"/>
            </a:xfrm>
            <a:custGeom>
              <a:avLst/>
              <a:gdLst>
                <a:gd name="T0" fmla="*/ 4203 w 5115"/>
                <a:gd name="T1" fmla="*/ 847 h 1032"/>
                <a:gd name="T2" fmla="*/ 4354 w 5115"/>
                <a:gd name="T3" fmla="*/ 970 h 1032"/>
                <a:gd name="T4" fmla="*/ 4599 w 5115"/>
                <a:gd name="T5" fmla="*/ 1032 h 1032"/>
                <a:gd name="T6" fmla="*/ 4963 w 5115"/>
                <a:gd name="T7" fmla="*/ 881 h 1032"/>
                <a:gd name="T8" fmla="*/ 4995 w 5115"/>
                <a:gd name="T9" fmla="*/ 847 h 1032"/>
                <a:gd name="T10" fmla="*/ 5010 w 5115"/>
                <a:gd name="T11" fmla="*/ 827 h 1032"/>
                <a:gd name="T12" fmla="*/ 5025 w 5115"/>
                <a:gd name="T13" fmla="*/ 807 h 1032"/>
                <a:gd name="T14" fmla="*/ 5115 w 5115"/>
                <a:gd name="T15" fmla="*/ 516 h 1032"/>
                <a:gd name="T16" fmla="*/ 4963 w 5115"/>
                <a:gd name="T17" fmla="*/ 151 h 1032"/>
                <a:gd name="T18" fmla="*/ 4599 w 5115"/>
                <a:gd name="T19" fmla="*/ 0 h 1032"/>
                <a:gd name="T20" fmla="*/ 4354 w 5115"/>
                <a:gd name="T21" fmla="*/ 62 h 1032"/>
                <a:gd name="T22" fmla="*/ 4204 w 5115"/>
                <a:gd name="T23" fmla="*/ 184 h 1032"/>
                <a:gd name="T24" fmla="*/ 0 w 5115"/>
                <a:gd name="T25" fmla="*/ 184 h 1032"/>
                <a:gd name="T26" fmla="*/ 0 w 5115"/>
                <a:gd name="T27" fmla="*/ 807 h 1032"/>
                <a:gd name="T28" fmla="*/ 0 w 5115"/>
                <a:gd name="T29" fmla="*/ 827 h 1032"/>
                <a:gd name="T30" fmla="*/ 0 w 5115"/>
                <a:gd name="T31" fmla="*/ 847 h 1032"/>
                <a:gd name="T32" fmla="*/ 4203 w 5115"/>
                <a:gd name="T33" fmla="*/ 846 h 1032"/>
                <a:gd name="T34" fmla="*/ 4203 w 5115"/>
                <a:gd name="T35" fmla="*/ 847 h 1032"/>
                <a:gd name="T36" fmla="*/ 4311 w 5115"/>
                <a:gd name="T37" fmla="*/ 807 h 1032"/>
                <a:gd name="T38" fmla="*/ 4190 w 5115"/>
                <a:gd name="T39" fmla="*/ 516 h 1032"/>
                <a:gd name="T40" fmla="*/ 4359 w 5115"/>
                <a:gd name="T41" fmla="*/ 184 h 1032"/>
                <a:gd name="T42" fmla="*/ 4404 w 5115"/>
                <a:gd name="T43" fmla="*/ 156 h 1032"/>
                <a:gd name="T44" fmla="*/ 4599 w 5115"/>
                <a:gd name="T45" fmla="*/ 107 h 1032"/>
                <a:gd name="T46" fmla="*/ 5008 w 5115"/>
                <a:gd name="T47" fmla="*/ 516 h 1032"/>
                <a:gd name="T48" fmla="*/ 4887 w 5115"/>
                <a:gd name="T49" fmla="*/ 807 h 1032"/>
                <a:gd name="T50" fmla="*/ 4865 w 5115"/>
                <a:gd name="T51" fmla="*/ 827 h 1032"/>
                <a:gd name="T52" fmla="*/ 4840 w 5115"/>
                <a:gd name="T53" fmla="*/ 847 h 1032"/>
                <a:gd name="T54" fmla="*/ 4599 w 5115"/>
                <a:gd name="T55" fmla="*/ 925 h 1032"/>
                <a:gd name="T56" fmla="*/ 4404 w 5115"/>
                <a:gd name="T57" fmla="*/ 876 h 1032"/>
                <a:gd name="T58" fmla="*/ 4358 w 5115"/>
                <a:gd name="T59" fmla="*/ 847 h 1032"/>
                <a:gd name="T60" fmla="*/ 4358 w 5115"/>
                <a:gd name="T61" fmla="*/ 846 h 1032"/>
                <a:gd name="T62" fmla="*/ 4333 w 5115"/>
                <a:gd name="T63" fmla="*/ 827 h 1032"/>
                <a:gd name="T64" fmla="*/ 4311 w 5115"/>
                <a:gd name="T65" fmla="*/ 807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15" h="1032">
                  <a:moveTo>
                    <a:pt x="4203" y="847"/>
                  </a:moveTo>
                  <a:cubicBezTo>
                    <a:pt x="4244" y="896"/>
                    <a:pt x="4295" y="938"/>
                    <a:pt x="4354" y="970"/>
                  </a:cubicBezTo>
                  <a:cubicBezTo>
                    <a:pt x="4428" y="1010"/>
                    <a:pt x="4513" y="1032"/>
                    <a:pt x="4599" y="1032"/>
                  </a:cubicBezTo>
                  <a:cubicBezTo>
                    <a:pt x="4737" y="1032"/>
                    <a:pt x="4866" y="978"/>
                    <a:pt x="4963" y="881"/>
                  </a:cubicBezTo>
                  <a:cubicBezTo>
                    <a:pt x="4974" y="870"/>
                    <a:pt x="4985" y="858"/>
                    <a:pt x="4995" y="847"/>
                  </a:cubicBezTo>
                  <a:cubicBezTo>
                    <a:pt x="5000" y="840"/>
                    <a:pt x="5005" y="833"/>
                    <a:pt x="5010" y="827"/>
                  </a:cubicBezTo>
                  <a:cubicBezTo>
                    <a:pt x="5015" y="820"/>
                    <a:pt x="5020" y="813"/>
                    <a:pt x="5025" y="807"/>
                  </a:cubicBezTo>
                  <a:cubicBezTo>
                    <a:pt x="5083" y="722"/>
                    <a:pt x="5115" y="621"/>
                    <a:pt x="5115" y="516"/>
                  </a:cubicBezTo>
                  <a:cubicBezTo>
                    <a:pt x="5115" y="378"/>
                    <a:pt x="5061" y="249"/>
                    <a:pt x="4963" y="151"/>
                  </a:cubicBezTo>
                  <a:cubicBezTo>
                    <a:pt x="4866" y="54"/>
                    <a:pt x="4737" y="0"/>
                    <a:pt x="4599" y="0"/>
                  </a:cubicBezTo>
                  <a:cubicBezTo>
                    <a:pt x="4513" y="0"/>
                    <a:pt x="4428" y="22"/>
                    <a:pt x="4354" y="62"/>
                  </a:cubicBezTo>
                  <a:cubicBezTo>
                    <a:pt x="4295" y="94"/>
                    <a:pt x="4245" y="135"/>
                    <a:pt x="4204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0" y="847"/>
                    <a:pt x="0" y="847"/>
                    <a:pt x="0" y="847"/>
                  </a:cubicBezTo>
                  <a:cubicBezTo>
                    <a:pt x="4203" y="846"/>
                    <a:pt x="4203" y="846"/>
                    <a:pt x="4203" y="846"/>
                  </a:cubicBezTo>
                  <a:cubicBezTo>
                    <a:pt x="4203" y="846"/>
                    <a:pt x="4203" y="846"/>
                    <a:pt x="4203" y="847"/>
                  </a:cubicBezTo>
                  <a:close/>
                  <a:moveTo>
                    <a:pt x="4311" y="807"/>
                  </a:moveTo>
                  <a:cubicBezTo>
                    <a:pt x="4236" y="732"/>
                    <a:pt x="4190" y="630"/>
                    <a:pt x="4190" y="516"/>
                  </a:cubicBezTo>
                  <a:cubicBezTo>
                    <a:pt x="4190" y="379"/>
                    <a:pt x="4257" y="259"/>
                    <a:pt x="4359" y="184"/>
                  </a:cubicBezTo>
                  <a:cubicBezTo>
                    <a:pt x="4374" y="174"/>
                    <a:pt x="4389" y="164"/>
                    <a:pt x="4404" y="156"/>
                  </a:cubicBezTo>
                  <a:cubicBezTo>
                    <a:pt x="4462" y="125"/>
                    <a:pt x="4528" y="107"/>
                    <a:pt x="4599" y="107"/>
                  </a:cubicBezTo>
                  <a:cubicBezTo>
                    <a:pt x="4825" y="107"/>
                    <a:pt x="5008" y="290"/>
                    <a:pt x="5008" y="516"/>
                  </a:cubicBezTo>
                  <a:cubicBezTo>
                    <a:pt x="5008" y="630"/>
                    <a:pt x="4962" y="732"/>
                    <a:pt x="4887" y="807"/>
                  </a:cubicBezTo>
                  <a:cubicBezTo>
                    <a:pt x="4880" y="814"/>
                    <a:pt x="4872" y="820"/>
                    <a:pt x="4865" y="827"/>
                  </a:cubicBezTo>
                  <a:cubicBezTo>
                    <a:pt x="4857" y="834"/>
                    <a:pt x="4848" y="840"/>
                    <a:pt x="4840" y="847"/>
                  </a:cubicBezTo>
                  <a:cubicBezTo>
                    <a:pt x="4772" y="896"/>
                    <a:pt x="4689" y="925"/>
                    <a:pt x="4599" y="925"/>
                  </a:cubicBezTo>
                  <a:cubicBezTo>
                    <a:pt x="4528" y="925"/>
                    <a:pt x="4462" y="907"/>
                    <a:pt x="4404" y="876"/>
                  </a:cubicBezTo>
                  <a:cubicBezTo>
                    <a:pt x="4388" y="867"/>
                    <a:pt x="4373" y="857"/>
                    <a:pt x="4358" y="847"/>
                  </a:cubicBezTo>
                  <a:cubicBezTo>
                    <a:pt x="4358" y="846"/>
                    <a:pt x="4358" y="846"/>
                    <a:pt x="4358" y="846"/>
                  </a:cubicBezTo>
                  <a:cubicBezTo>
                    <a:pt x="4349" y="840"/>
                    <a:pt x="4341" y="833"/>
                    <a:pt x="4333" y="827"/>
                  </a:cubicBezTo>
                  <a:cubicBezTo>
                    <a:pt x="4325" y="820"/>
                    <a:pt x="4318" y="814"/>
                    <a:pt x="4311" y="807"/>
                  </a:cubicBezTo>
                  <a:close/>
                </a:path>
              </a:pathLst>
            </a:custGeom>
            <a:solidFill>
              <a:srgbClr val="EC344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963856" y="2314014"/>
              <a:ext cx="798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学生素质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9550" y="2933933"/>
            <a:ext cx="6903945" cy="1140069"/>
            <a:chOff x="209550" y="2933933"/>
            <a:chExt cx="6903945" cy="1140069"/>
          </a:xfrm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209550" y="2933933"/>
              <a:ext cx="6903945" cy="1140069"/>
            </a:xfrm>
            <a:custGeom>
              <a:avLst/>
              <a:gdLst>
                <a:gd name="T0" fmla="*/ 4334 w 6255"/>
                <a:gd name="T1" fmla="*/ 690 h 1032"/>
                <a:gd name="T2" fmla="*/ 4599 w 6255"/>
                <a:gd name="T3" fmla="*/ 623 h 1032"/>
                <a:gd name="T4" fmla="*/ 4992 w 6255"/>
                <a:gd name="T5" fmla="*/ 785 h 1032"/>
                <a:gd name="T6" fmla="*/ 5045 w 6255"/>
                <a:gd name="T7" fmla="*/ 847 h 1032"/>
                <a:gd name="T8" fmla="*/ 5344 w 6255"/>
                <a:gd name="T9" fmla="*/ 847 h 1032"/>
                <a:gd name="T10" fmla="*/ 5494 w 6255"/>
                <a:gd name="T11" fmla="*/ 970 h 1032"/>
                <a:gd name="T12" fmla="*/ 5740 w 6255"/>
                <a:gd name="T13" fmla="*/ 1032 h 1032"/>
                <a:gd name="T14" fmla="*/ 6104 w 6255"/>
                <a:gd name="T15" fmla="*/ 881 h 1032"/>
                <a:gd name="T16" fmla="*/ 6255 w 6255"/>
                <a:gd name="T17" fmla="*/ 516 h 1032"/>
                <a:gd name="T18" fmla="*/ 6104 w 6255"/>
                <a:gd name="T19" fmla="*/ 152 h 1032"/>
                <a:gd name="T20" fmla="*/ 5740 w 6255"/>
                <a:gd name="T21" fmla="*/ 0 h 1032"/>
                <a:gd name="T22" fmla="*/ 5494 w 6255"/>
                <a:gd name="T23" fmla="*/ 62 h 1032"/>
                <a:gd name="T24" fmla="*/ 5345 w 6255"/>
                <a:gd name="T25" fmla="*/ 185 h 1032"/>
                <a:gd name="T26" fmla="*/ 5046 w 6255"/>
                <a:gd name="T27" fmla="*/ 185 h 1032"/>
                <a:gd name="T28" fmla="*/ 4992 w 6255"/>
                <a:gd name="T29" fmla="*/ 247 h 1032"/>
                <a:gd name="T30" fmla="*/ 4599 w 6255"/>
                <a:gd name="T31" fmla="*/ 410 h 1032"/>
                <a:gd name="T32" fmla="*/ 4334 w 6255"/>
                <a:gd name="T33" fmla="*/ 343 h 1032"/>
                <a:gd name="T34" fmla="*/ 4185 w 6255"/>
                <a:gd name="T35" fmla="*/ 224 h 1032"/>
                <a:gd name="T36" fmla="*/ 0 w 6255"/>
                <a:gd name="T37" fmla="*/ 225 h 1032"/>
                <a:gd name="T38" fmla="*/ 0 w 6255"/>
                <a:gd name="T39" fmla="*/ 225 h 1032"/>
                <a:gd name="T40" fmla="*/ 0 w 6255"/>
                <a:gd name="T41" fmla="*/ 807 h 1032"/>
                <a:gd name="T42" fmla="*/ 4186 w 6255"/>
                <a:gd name="T43" fmla="*/ 807 h 1032"/>
                <a:gd name="T44" fmla="*/ 4334 w 6255"/>
                <a:gd name="T45" fmla="*/ 690 h 1032"/>
                <a:gd name="T46" fmla="*/ 5500 w 6255"/>
                <a:gd name="T47" fmla="*/ 185 h 1032"/>
                <a:gd name="T48" fmla="*/ 5545 w 6255"/>
                <a:gd name="T49" fmla="*/ 156 h 1032"/>
                <a:gd name="T50" fmla="*/ 5740 w 6255"/>
                <a:gd name="T51" fmla="*/ 107 h 1032"/>
                <a:gd name="T52" fmla="*/ 6149 w 6255"/>
                <a:gd name="T53" fmla="*/ 516 h 1032"/>
                <a:gd name="T54" fmla="*/ 5740 w 6255"/>
                <a:gd name="T55" fmla="*/ 925 h 1032"/>
                <a:gd name="T56" fmla="*/ 5545 w 6255"/>
                <a:gd name="T57" fmla="*/ 876 h 1032"/>
                <a:gd name="T58" fmla="*/ 5498 w 6255"/>
                <a:gd name="T59" fmla="*/ 846 h 1032"/>
                <a:gd name="T60" fmla="*/ 5331 w 6255"/>
                <a:gd name="T61" fmla="*/ 516 h 1032"/>
                <a:gd name="T62" fmla="*/ 5500 w 6255"/>
                <a:gd name="T63" fmla="*/ 185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55" h="1032">
                  <a:moveTo>
                    <a:pt x="4334" y="690"/>
                  </a:moveTo>
                  <a:cubicBezTo>
                    <a:pt x="4415" y="646"/>
                    <a:pt x="4507" y="623"/>
                    <a:pt x="4599" y="623"/>
                  </a:cubicBezTo>
                  <a:cubicBezTo>
                    <a:pt x="4747" y="623"/>
                    <a:pt x="4887" y="681"/>
                    <a:pt x="4992" y="785"/>
                  </a:cubicBezTo>
                  <a:cubicBezTo>
                    <a:pt x="5011" y="805"/>
                    <a:pt x="5029" y="825"/>
                    <a:pt x="5045" y="847"/>
                  </a:cubicBezTo>
                  <a:cubicBezTo>
                    <a:pt x="5344" y="847"/>
                    <a:pt x="5344" y="847"/>
                    <a:pt x="5344" y="847"/>
                  </a:cubicBezTo>
                  <a:cubicBezTo>
                    <a:pt x="5385" y="896"/>
                    <a:pt x="5436" y="938"/>
                    <a:pt x="5494" y="970"/>
                  </a:cubicBezTo>
                  <a:cubicBezTo>
                    <a:pt x="5569" y="1010"/>
                    <a:pt x="5654" y="1032"/>
                    <a:pt x="5740" y="1032"/>
                  </a:cubicBezTo>
                  <a:cubicBezTo>
                    <a:pt x="5877" y="1032"/>
                    <a:pt x="6007" y="978"/>
                    <a:pt x="6104" y="881"/>
                  </a:cubicBezTo>
                  <a:cubicBezTo>
                    <a:pt x="6202" y="783"/>
                    <a:pt x="6255" y="654"/>
                    <a:pt x="6255" y="516"/>
                  </a:cubicBezTo>
                  <a:cubicBezTo>
                    <a:pt x="6255" y="378"/>
                    <a:pt x="6202" y="249"/>
                    <a:pt x="6104" y="152"/>
                  </a:cubicBezTo>
                  <a:cubicBezTo>
                    <a:pt x="6007" y="54"/>
                    <a:pt x="5877" y="0"/>
                    <a:pt x="5740" y="0"/>
                  </a:cubicBezTo>
                  <a:cubicBezTo>
                    <a:pt x="5654" y="0"/>
                    <a:pt x="5569" y="22"/>
                    <a:pt x="5494" y="62"/>
                  </a:cubicBezTo>
                  <a:cubicBezTo>
                    <a:pt x="5436" y="94"/>
                    <a:pt x="5386" y="136"/>
                    <a:pt x="5345" y="185"/>
                  </a:cubicBezTo>
                  <a:cubicBezTo>
                    <a:pt x="5046" y="185"/>
                    <a:pt x="5046" y="185"/>
                    <a:pt x="5046" y="185"/>
                  </a:cubicBezTo>
                  <a:cubicBezTo>
                    <a:pt x="5029" y="206"/>
                    <a:pt x="5011" y="227"/>
                    <a:pt x="4992" y="247"/>
                  </a:cubicBezTo>
                  <a:cubicBezTo>
                    <a:pt x="4887" y="352"/>
                    <a:pt x="4747" y="410"/>
                    <a:pt x="4599" y="410"/>
                  </a:cubicBezTo>
                  <a:cubicBezTo>
                    <a:pt x="4507" y="410"/>
                    <a:pt x="4415" y="386"/>
                    <a:pt x="4334" y="343"/>
                  </a:cubicBezTo>
                  <a:cubicBezTo>
                    <a:pt x="4278" y="312"/>
                    <a:pt x="4227" y="272"/>
                    <a:pt x="4185" y="22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4186" y="807"/>
                    <a:pt x="4186" y="807"/>
                    <a:pt x="4186" y="807"/>
                  </a:cubicBezTo>
                  <a:cubicBezTo>
                    <a:pt x="4228" y="759"/>
                    <a:pt x="4278" y="720"/>
                    <a:pt x="4334" y="690"/>
                  </a:cubicBezTo>
                  <a:close/>
                  <a:moveTo>
                    <a:pt x="5500" y="185"/>
                  </a:moveTo>
                  <a:cubicBezTo>
                    <a:pt x="5514" y="174"/>
                    <a:pt x="5529" y="165"/>
                    <a:pt x="5545" y="156"/>
                  </a:cubicBezTo>
                  <a:cubicBezTo>
                    <a:pt x="5603" y="125"/>
                    <a:pt x="5669" y="107"/>
                    <a:pt x="5740" y="107"/>
                  </a:cubicBezTo>
                  <a:cubicBezTo>
                    <a:pt x="5966" y="107"/>
                    <a:pt x="6149" y="290"/>
                    <a:pt x="6149" y="516"/>
                  </a:cubicBezTo>
                  <a:cubicBezTo>
                    <a:pt x="6149" y="742"/>
                    <a:pt x="5966" y="925"/>
                    <a:pt x="5740" y="925"/>
                  </a:cubicBezTo>
                  <a:cubicBezTo>
                    <a:pt x="5669" y="925"/>
                    <a:pt x="5603" y="907"/>
                    <a:pt x="5545" y="876"/>
                  </a:cubicBezTo>
                  <a:cubicBezTo>
                    <a:pt x="5529" y="867"/>
                    <a:pt x="5513" y="857"/>
                    <a:pt x="5498" y="846"/>
                  </a:cubicBezTo>
                  <a:cubicBezTo>
                    <a:pt x="5397" y="772"/>
                    <a:pt x="5331" y="652"/>
                    <a:pt x="5331" y="516"/>
                  </a:cubicBezTo>
                  <a:cubicBezTo>
                    <a:pt x="5331" y="380"/>
                    <a:pt x="5397" y="259"/>
                    <a:pt x="5500" y="1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213583" y="3171798"/>
              <a:ext cx="798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主导思想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09550" y="3814504"/>
            <a:ext cx="5646057" cy="1138915"/>
            <a:chOff x="209550" y="3814504"/>
            <a:chExt cx="5646057" cy="1138915"/>
          </a:xfrm>
        </p:grpSpPr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209550" y="3814504"/>
              <a:ext cx="5646057" cy="1138915"/>
            </a:xfrm>
            <a:custGeom>
              <a:avLst/>
              <a:gdLst>
                <a:gd name="T0" fmla="*/ 5010 w 5115"/>
                <a:gd name="T1" fmla="*/ 204 h 1031"/>
                <a:gd name="T2" fmla="*/ 4994 w 5115"/>
                <a:gd name="T3" fmla="*/ 184 h 1031"/>
                <a:gd name="T4" fmla="*/ 4963 w 5115"/>
                <a:gd name="T5" fmla="*/ 151 h 1031"/>
                <a:gd name="T6" fmla="*/ 4599 w 5115"/>
                <a:gd name="T7" fmla="*/ 0 h 1031"/>
                <a:gd name="T8" fmla="*/ 4354 w 5115"/>
                <a:gd name="T9" fmla="*/ 62 h 1031"/>
                <a:gd name="T10" fmla="*/ 4204 w 5115"/>
                <a:gd name="T11" fmla="*/ 184 h 1031"/>
                <a:gd name="T12" fmla="*/ 4204 w 5115"/>
                <a:gd name="T13" fmla="*/ 184 h 1031"/>
                <a:gd name="T14" fmla="*/ 3731 w 5115"/>
                <a:gd name="T15" fmla="*/ 184 h 1031"/>
                <a:gd name="T16" fmla="*/ 0 w 5115"/>
                <a:gd name="T17" fmla="*/ 184 h 1031"/>
                <a:gd name="T18" fmla="*/ 0 w 5115"/>
                <a:gd name="T19" fmla="*/ 185 h 1031"/>
                <a:gd name="T20" fmla="*/ 0 w 5115"/>
                <a:gd name="T21" fmla="*/ 205 h 1031"/>
                <a:gd name="T22" fmla="*/ 0 w 5115"/>
                <a:gd name="T23" fmla="*/ 225 h 1031"/>
                <a:gd name="T24" fmla="*/ 0 w 5115"/>
                <a:gd name="T25" fmla="*/ 806 h 1031"/>
                <a:gd name="T26" fmla="*/ 0 w 5115"/>
                <a:gd name="T27" fmla="*/ 826 h 1031"/>
                <a:gd name="T28" fmla="*/ 0 w 5115"/>
                <a:gd name="T29" fmla="*/ 846 h 1031"/>
                <a:gd name="T30" fmla="*/ 4203 w 5115"/>
                <a:gd name="T31" fmla="*/ 846 h 1031"/>
                <a:gd name="T32" fmla="*/ 4203 w 5115"/>
                <a:gd name="T33" fmla="*/ 846 h 1031"/>
                <a:gd name="T34" fmla="*/ 4354 w 5115"/>
                <a:gd name="T35" fmla="*/ 969 h 1031"/>
                <a:gd name="T36" fmla="*/ 4599 w 5115"/>
                <a:gd name="T37" fmla="*/ 1031 h 1031"/>
                <a:gd name="T38" fmla="*/ 4963 w 5115"/>
                <a:gd name="T39" fmla="*/ 880 h 1031"/>
                <a:gd name="T40" fmla="*/ 4995 w 5115"/>
                <a:gd name="T41" fmla="*/ 846 h 1031"/>
                <a:gd name="T42" fmla="*/ 5011 w 5115"/>
                <a:gd name="T43" fmla="*/ 826 h 1031"/>
                <a:gd name="T44" fmla="*/ 5025 w 5115"/>
                <a:gd name="T45" fmla="*/ 806 h 1031"/>
                <a:gd name="T46" fmla="*/ 5115 w 5115"/>
                <a:gd name="T47" fmla="*/ 515 h 1031"/>
                <a:gd name="T48" fmla="*/ 5024 w 5115"/>
                <a:gd name="T49" fmla="*/ 224 h 1031"/>
                <a:gd name="T50" fmla="*/ 5010 w 5115"/>
                <a:gd name="T51" fmla="*/ 204 h 1031"/>
                <a:gd name="T52" fmla="*/ 4865 w 5115"/>
                <a:gd name="T53" fmla="*/ 826 h 1031"/>
                <a:gd name="T54" fmla="*/ 4840 w 5115"/>
                <a:gd name="T55" fmla="*/ 846 h 1031"/>
                <a:gd name="T56" fmla="*/ 4599 w 5115"/>
                <a:gd name="T57" fmla="*/ 924 h 1031"/>
                <a:gd name="T58" fmla="*/ 4404 w 5115"/>
                <a:gd name="T59" fmla="*/ 875 h 1031"/>
                <a:gd name="T60" fmla="*/ 4358 w 5115"/>
                <a:gd name="T61" fmla="*/ 846 h 1031"/>
                <a:gd name="T62" fmla="*/ 4358 w 5115"/>
                <a:gd name="T63" fmla="*/ 846 h 1031"/>
                <a:gd name="T64" fmla="*/ 4332 w 5115"/>
                <a:gd name="T65" fmla="*/ 826 h 1031"/>
                <a:gd name="T66" fmla="*/ 4311 w 5115"/>
                <a:gd name="T67" fmla="*/ 806 h 1031"/>
                <a:gd name="T68" fmla="*/ 4190 w 5115"/>
                <a:gd name="T69" fmla="*/ 515 h 1031"/>
                <a:gd name="T70" fmla="*/ 4312 w 5115"/>
                <a:gd name="T71" fmla="*/ 224 h 1031"/>
                <a:gd name="T72" fmla="*/ 4334 w 5115"/>
                <a:gd name="T73" fmla="*/ 204 h 1031"/>
                <a:gd name="T74" fmla="*/ 4359 w 5115"/>
                <a:gd name="T75" fmla="*/ 184 h 1031"/>
                <a:gd name="T76" fmla="*/ 4359 w 5115"/>
                <a:gd name="T77" fmla="*/ 184 h 1031"/>
                <a:gd name="T78" fmla="*/ 4404 w 5115"/>
                <a:gd name="T79" fmla="*/ 155 h 1031"/>
                <a:gd name="T80" fmla="*/ 4599 w 5115"/>
                <a:gd name="T81" fmla="*/ 106 h 1031"/>
                <a:gd name="T82" fmla="*/ 4838 w 5115"/>
                <a:gd name="T83" fmla="*/ 184 h 1031"/>
                <a:gd name="T84" fmla="*/ 4864 w 5115"/>
                <a:gd name="T85" fmla="*/ 204 h 1031"/>
                <a:gd name="T86" fmla="*/ 4886 w 5115"/>
                <a:gd name="T87" fmla="*/ 224 h 1031"/>
                <a:gd name="T88" fmla="*/ 5008 w 5115"/>
                <a:gd name="T89" fmla="*/ 515 h 1031"/>
                <a:gd name="T90" fmla="*/ 4887 w 5115"/>
                <a:gd name="T91" fmla="*/ 806 h 1031"/>
                <a:gd name="T92" fmla="*/ 4865 w 5115"/>
                <a:gd name="T93" fmla="*/ 826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15" h="1031">
                  <a:moveTo>
                    <a:pt x="5010" y="204"/>
                  </a:moveTo>
                  <a:cubicBezTo>
                    <a:pt x="5004" y="197"/>
                    <a:pt x="4999" y="190"/>
                    <a:pt x="4994" y="184"/>
                  </a:cubicBezTo>
                  <a:cubicBezTo>
                    <a:pt x="4984" y="172"/>
                    <a:pt x="4974" y="161"/>
                    <a:pt x="4963" y="151"/>
                  </a:cubicBezTo>
                  <a:cubicBezTo>
                    <a:pt x="4866" y="53"/>
                    <a:pt x="4737" y="0"/>
                    <a:pt x="4599" y="0"/>
                  </a:cubicBezTo>
                  <a:cubicBezTo>
                    <a:pt x="4513" y="0"/>
                    <a:pt x="4428" y="21"/>
                    <a:pt x="4354" y="62"/>
                  </a:cubicBezTo>
                  <a:cubicBezTo>
                    <a:pt x="4295" y="93"/>
                    <a:pt x="4245" y="135"/>
                    <a:pt x="4204" y="184"/>
                  </a:cubicBezTo>
                  <a:cubicBezTo>
                    <a:pt x="4204" y="184"/>
                    <a:pt x="4204" y="184"/>
                    <a:pt x="4204" y="184"/>
                  </a:cubicBezTo>
                  <a:cubicBezTo>
                    <a:pt x="3731" y="184"/>
                    <a:pt x="3731" y="184"/>
                    <a:pt x="3731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826"/>
                    <a:pt x="0" y="826"/>
                    <a:pt x="0" y="826"/>
                  </a:cubicBezTo>
                  <a:cubicBezTo>
                    <a:pt x="0" y="846"/>
                    <a:pt x="0" y="846"/>
                    <a:pt x="0" y="846"/>
                  </a:cubicBezTo>
                  <a:cubicBezTo>
                    <a:pt x="4203" y="846"/>
                    <a:pt x="4203" y="846"/>
                    <a:pt x="4203" y="846"/>
                  </a:cubicBezTo>
                  <a:cubicBezTo>
                    <a:pt x="4203" y="846"/>
                    <a:pt x="4203" y="846"/>
                    <a:pt x="4203" y="846"/>
                  </a:cubicBezTo>
                  <a:cubicBezTo>
                    <a:pt x="4244" y="895"/>
                    <a:pt x="4295" y="937"/>
                    <a:pt x="4354" y="969"/>
                  </a:cubicBezTo>
                  <a:cubicBezTo>
                    <a:pt x="4428" y="1010"/>
                    <a:pt x="4513" y="1031"/>
                    <a:pt x="4599" y="1031"/>
                  </a:cubicBezTo>
                  <a:cubicBezTo>
                    <a:pt x="4737" y="1031"/>
                    <a:pt x="4866" y="977"/>
                    <a:pt x="4963" y="880"/>
                  </a:cubicBezTo>
                  <a:cubicBezTo>
                    <a:pt x="4974" y="869"/>
                    <a:pt x="4985" y="858"/>
                    <a:pt x="4995" y="846"/>
                  </a:cubicBezTo>
                  <a:cubicBezTo>
                    <a:pt x="5000" y="839"/>
                    <a:pt x="5006" y="833"/>
                    <a:pt x="5011" y="826"/>
                  </a:cubicBezTo>
                  <a:cubicBezTo>
                    <a:pt x="5016" y="819"/>
                    <a:pt x="5020" y="813"/>
                    <a:pt x="5025" y="806"/>
                  </a:cubicBezTo>
                  <a:cubicBezTo>
                    <a:pt x="5083" y="721"/>
                    <a:pt x="5115" y="621"/>
                    <a:pt x="5115" y="515"/>
                  </a:cubicBezTo>
                  <a:cubicBezTo>
                    <a:pt x="5115" y="410"/>
                    <a:pt x="5083" y="309"/>
                    <a:pt x="5024" y="224"/>
                  </a:cubicBezTo>
                  <a:cubicBezTo>
                    <a:pt x="5019" y="217"/>
                    <a:pt x="5015" y="210"/>
                    <a:pt x="5010" y="204"/>
                  </a:cubicBezTo>
                  <a:close/>
                  <a:moveTo>
                    <a:pt x="4865" y="826"/>
                  </a:moveTo>
                  <a:cubicBezTo>
                    <a:pt x="4857" y="833"/>
                    <a:pt x="4849" y="839"/>
                    <a:pt x="4840" y="846"/>
                  </a:cubicBezTo>
                  <a:cubicBezTo>
                    <a:pt x="4772" y="895"/>
                    <a:pt x="4689" y="924"/>
                    <a:pt x="4599" y="924"/>
                  </a:cubicBezTo>
                  <a:cubicBezTo>
                    <a:pt x="4528" y="924"/>
                    <a:pt x="4462" y="907"/>
                    <a:pt x="4404" y="875"/>
                  </a:cubicBezTo>
                  <a:cubicBezTo>
                    <a:pt x="4388" y="867"/>
                    <a:pt x="4372" y="857"/>
                    <a:pt x="4358" y="846"/>
                  </a:cubicBezTo>
                  <a:cubicBezTo>
                    <a:pt x="4358" y="846"/>
                    <a:pt x="4358" y="846"/>
                    <a:pt x="4358" y="846"/>
                  </a:cubicBezTo>
                  <a:cubicBezTo>
                    <a:pt x="4349" y="839"/>
                    <a:pt x="4341" y="833"/>
                    <a:pt x="4332" y="826"/>
                  </a:cubicBezTo>
                  <a:cubicBezTo>
                    <a:pt x="4325" y="819"/>
                    <a:pt x="4318" y="813"/>
                    <a:pt x="4311" y="806"/>
                  </a:cubicBezTo>
                  <a:cubicBezTo>
                    <a:pt x="4236" y="732"/>
                    <a:pt x="4190" y="629"/>
                    <a:pt x="4190" y="515"/>
                  </a:cubicBezTo>
                  <a:cubicBezTo>
                    <a:pt x="4190" y="401"/>
                    <a:pt x="4237" y="298"/>
                    <a:pt x="4312" y="224"/>
                  </a:cubicBezTo>
                  <a:cubicBezTo>
                    <a:pt x="4319" y="217"/>
                    <a:pt x="4326" y="210"/>
                    <a:pt x="4334" y="204"/>
                  </a:cubicBezTo>
                  <a:cubicBezTo>
                    <a:pt x="4342" y="197"/>
                    <a:pt x="4351" y="190"/>
                    <a:pt x="4359" y="184"/>
                  </a:cubicBezTo>
                  <a:cubicBezTo>
                    <a:pt x="4359" y="184"/>
                    <a:pt x="4359" y="184"/>
                    <a:pt x="4359" y="184"/>
                  </a:cubicBezTo>
                  <a:cubicBezTo>
                    <a:pt x="4374" y="173"/>
                    <a:pt x="4389" y="164"/>
                    <a:pt x="4404" y="155"/>
                  </a:cubicBezTo>
                  <a:cubicBezTo>
                    <a:pt x="4462" y="124"/>
                    <a:pt x="4528" y="106"/>
                    <a:pt x="4599" y="106"/>
                  </a:cubicBezTo>
                  <a:cubicBezTo>
                    <a:pt x="4688" y="106"/>
                    <a:pt x="4771" y="135"/>
                    <a:pt x="4838" y="184"/>
                  </a:cubicBezTo>
                  <a:cubicBezTo>
                    <a:pt x="4847" y="190"/>
                    <a:pt x="4855" y="197"/>
                    <a:pt x="4864" y="204"/>
                  </a:cubicBezTo>
                  <a:cubicBezTo>
                    <a:pt x="4871" y="210"/>
                    <a:pt x="4879" y="217"/>
                    <a:pt x="4886" y="224"/>
                  </a:cubicBezTo>
                  <a:cubicBezTo>
                    <a:pt x="4961" y="298"/>
                    <a:pt x="5008" y="401"/>
                    <a:pt x="5008" y="515"/>
                  </a:cubicBezTo>
                  <a:cubicBezTo>
                    <a:pt x="5008" y="629"/>
                    <a:pt x="4962" y="732"/>
                    <a:pt x="4887" y="806"/>
                  </a:cubicBezTo>
                  <a:cubicBezTo>
                    <a:pt x="4880" y="813"/>
                    <a:pt x="4873" y="819"/>
                    <a:pt x="4865" y="826"/>
                  </a:cubicBezTo>
                  <a:close/>
                </a:path>
              </a:pathLst>
            </a:custGeom>
            <a:solidFill>
              <a:srgbClr val="EC344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963856" y="4047590"/>
              <a:ext cx="798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传授知识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9550" y="4693921"/>
            <a:ext cx="6903945" cy="1138915"/>
            <a:chOff x="209550" y="4693921"/>
            <a:chExt cx="6903945" cy="1138915"/>
          </a:xfrm>
        </p:grpSpPr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209550" y="4693921"/>
              <a:ext cx="6903945" cy="1138915"/>
            </a:xfrm>
            <a:custGeom>
              <a:avLst/>
              <a:gdLst>
                <a:gd name="T0" fmla="*/ 4599 w 6255"/>
                <a:gd name="T1" fmla="*/ 409 h 1031"/>
                <a:gd name="T2" fmla="*/ 4334 w 6255"/>
                <a:gd name="T3" fmla="*/ 342 h 1031"/>
                <a:gd name="T4" fmla="*/ 4185 w 6255"/>
                <a:gd name="T5" fmla="*/ 224 h 1031"/>
                <a:gd name="T6" fmla="*/ 0 w 6255"/>
                <a:gd name="T7" fmla="*/ 224 h 1031"/>
                <a:gd name="T8" fmla="*/ 0 w 6255"/>
                <a:gd name="T9" fmla="*/ 847 h 1031"/>
                <a:gd name="T10" fmla="*/ 5344 w 6255"/>
                <a:gd name="T11" fmla="*/ 846 h 1031"/>
                <a:gd name="T12" fmla="*/ 5494 w 6255"/>
                <a:gd name="T13" fmla="*/ 969 h 1031"/>
                <a:gd name="T14" fmla="*/ 5740 w 6255"/>
                <a:gd name="T15" fmla="*/ 1031 h 1031"/>
                <a:gd name="T16" fmla="*/ 6104 w 6255"/>
                <a:gd name="T17" fmla="*/ 880 h 1031"/>
                <a:gd name="T18" fmla="*/ 6255 w 6255"/>
                <a:gd name="T19" fmla="*/ 515 h 1031"/>
                <a:gd name="T20" fmla="*/ 6104 w 6255"/>
                <a:gd name="T21" fmla="*/ 151 h 1031"/>
                <a:gd name="T22" fmla="*/ 5740 w 6255"/>
                <a:gd name="T23" fmla="*/ 0 h 1031"/>
                <a:gd name="T24" fmla="*/ 5494 w 6255"/>
                <a:gd name="T25" fmla="*/ 62 h 1031"/>
                <a:gd name="T26" fmla="*/ 5345 w 6255"/>
                <a:gd name="T27" fmla="*/ 184 h 1031"/>
                <a:gd name="T28" fmla="*/ 5046 w 6255"/>
                <a:gd name="T29" fmla="*/ 184 h 1031"/>
                <a:gd name="T30" fmla="*/ 4992 w 6255"/>
                <a:gd name="T31" fmla="*/ 246 h 1031"/>
                <a:gd name="T32" fmla="*/ 4599 w 6255"/>
                <a:gd name="T33" fmla="*/ 409 h 1031"/>
                <a:gd name="T34" fmla="*/ 5500 w 6255"/>
                <a:gd name="T35" fmla="*/ 184 h 1031"/>
                <a:gd name="T36" fmla="*/ 5545 w 6255"/>
                <a:gd name="T37" fmla="*/ 155 h 1031"/>
                <a:gd name="T38" fmla="*/ 5740 w 6255"/>
                <a:gd name="T39" fmla="*/ 106 h 1031"/>
                <a:gd name="T40" fmla="*/ 6149 w 6255"/>
                <a:gd name="T41" fmla="*/ 515 h 1031"/>
                <a:gd name="T42" fmla="*/ 5740 w 6255"/>
                <a:gd name="T43" fmla="*/ 924 h 1031"/>
                <a:gd name="T44" fmla="*/ 5545 w 6255"/>
                <a:gd name="T45" fmla="*/ 875 h 1031"/>
                <a:gd name="T46" fmla="*/ 5498 w 6255"/>
                <a:gd name="T47" fmla="*/ 846 h 1031"/>
                <a:gd name="T48" fmla="*/ 5331 w 6255"/>
                <a:gd name="T49" fmla="*/ 515 h 1031"/>
                <a:gd name="T50" fmla="*/ 5500 w 6255"/>
                <a:gd name="T51" fmla="*/ 184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55" h="1031">
                  <a:moveTo>
                    <a:pt x="4599" y="409"/>
                  </a:moveTo>
                  <a:cubicBezTo>
                    <a:pt x="4507" y="409"/>
                    <a:pt x="4415" y="386"/>
                    <a:pt x="4334" y="342"/>
                  </a:cubicBezTo>
                  <a:cubicBezTo>
                    <a:pt x="4278" y="311"/>
                    <a:pt x="4227" y="272"/>
                    <a:pt x="4185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847"/>
                    <a:pt x="0" y="847"/>
                    <a:pt x="0" y="847"/>
                  </a:cubicBezTo>
                  <a:cubicBezTo>
                    <a:pt x="5344" y="846"/>
                    <a:pt x="5344" y="846"/>
                    <a:pt x="5344" y="846"/>
                  </a:cubicBezTo>
                  <a:cubicBezTo>
                    <a:pt x="5385" y="895"/>
                    <a:pt x="5436" y="937"/>
                    <a:pt x="5494" y="969"/>
                  </a:cubicBezTo>
                  <a:cubicBezTo>
                    <a:pt x="5569" y="1010"/>
                    <a:pt x="5654" y="1031"/>
                    <a:pt x="5740" y="1031"/>
                  </a:cubicBezTo>
                  <a:cubicBezTo>
                    <a:pt x="5877" y="1031"/>
                    <a:pt x="6007" y="977"/>
                    <a:pt x="6104" y="880"/>
                  </a:cubicBezTo>
                  <a:cubicBezTo>
                    <a:pt x="6202" y="783"/>
                    <a:pt x="6255" y="653"/>
                    <a:pt x="6255" y="515"/>
                  </a:cubicBezTo>
                  <a:cubicBezTo>
                    <a:pt x="6255" y="378"/>
                    <a:pt x="6202" y="248"/>
                    <a:pt x="6104" y="151"/>
                  </a:cubicBezTo>
                  <a:cubicBezTo>
                    <a:pt x="6007" y="53"/>
                    <a:pt x="5877" y="0"/>
                    <a:pt x="5740" y="0"/>
                  </a:cubicBezTo>
                  <a:cubicBezTo>
                    <a:pt x="5654" y="0"/>
                    <a:pt x="5569" y="21"/>
                    <a:pt x="5494" y="62"/>
                  </a:cubicBezTo>
                  <a:cubicBezTo>
                    <a:pt x="5436" y="93"/>
                    <a:pt x="5386" y="135"/>
                    <a:pt x="5345" y="184"/>
                  </a:cubicBezTo>
                  <a:cubicBezTo>
                    <a:pt x="5046" y="184"/>
                    <a:pt x="5046" y="184"/>
                    <a:pt x="5046" y="184"/>
                  </a:cubicBezTo>
                  <a:cubicBezTo>
                    <a:pt x="5029" y="206"/>
                    <a:pt x="5011" y="227"/>
                    <a:pt x="4992" y="246"/>
                  </a:cubicBezTo>
                  <a:cubicBezTo>
                    <a:pt x="4887" y="351"/>
                    <a:pt x="4747" y="409"/>
                    <a:pt x="4599" y="409"/>
                  </a:cubicBezTo>
                  <a:close/>
                  <a:moveTo>
                    <a:pt x="5500" y="184"/>
                  </a:moveTo>
                  <a:cubicBezTo>
                    <a:pt x="5514" y="173"/>
                    <a:pt x="5529" y="164"/>
                    <a:pt x="5545" y="155"/>
                  </a:cubicBezTo>
                  <a:cubicBezTo>
                    <a:pt x="5603" y="124"/>
                    <a:pt x="5669" y="106"/>
                    <a:pt x="5740" y="106"/>
                  </a:cubicBezTo>
                  <a:cubicBezTo>
                    <a:pt x="5966" y="106"/>
                    <a:pt x="6149" y="289"/>
                    <a:pt x="6149" y="515"/>
                  </a:cubicBezTo>
                  <a:cubicBezTo>
                    <a:pt x="6149" y="741"/>
                    <a:pt x="5966" y="924"/>
                    <a:pt x="5740" y="924"/>
                  </a:cubicBezTo>
                  <a:cubicBezTo>
                    <a:pt x="5669" y="924"/>
                    <a:pt x="5603" y="907"/>
                    <a:pt x="5545" y="875"/>
                  </a:cubicBezTo>
                  <a:cubicBezTo>
                    <a:pt x="5529" y="866"/>
                    <a:pt x="5513" y="857"/>
                    <a:pt x="5498" y="846"/>
                  </a:cubicBezTo>
                  <a:cubicBezTo>
                    <a:pt x="5397" y="771"/>
                    <a:pt x="5331" y="651"/>
                    <a:pt x="5331" y="515"/>
                  </a:cubicBezTo>
                  <a:cubicBezTo>
                    <a:pt x="5331" y="379"/>
                    <a:pt x="5397" y="258"/>
                    <a:pt x="5500" y="18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213583" y="4953419"/>
              <a:ext cx="798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发展智力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741027" y="2362939"/>
            <a:ext cx="422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任期内我能认真贯彻党的教育方针，热爱教育事业，把教书育人作为自己的天职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41027" y="3262825"/>
            <a:ext cx="422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自觉遵守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教师法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，结合当前的社会发展，教育改革的形势以及学生的实际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41028" y="4119168"/>
            <a:ext cx="401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经常和优秀教师、教学骨干进行面对面得交流，在教学过程中我能够将在培训中学到的新理念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41027" y="4990025"/>
            <a:ext cx="436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我还坚持进修学习，在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年参加继续教育培训，教育教学水平不断提高，也有教学技艺的增长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617608" y="1721027"/>
            <a:ext cx="39502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为了提高课堂教学的艺术，探索教学的新路子工作期间，我不辞劳苦，主动去听课学习，研讨教学方法，还常常在晚上，通过博客和有经验的同行交流，探索取经，逐步去掉自己陈旧的教学方法，认识到要激发学生的学习兴趣，要培养学生的学习能力，就必须讲究课堂教学的艺术，必须教会学生掌握学习的方法，使学生能在轻松愉快中学习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50"/>
                            </p:stCondLst>
                            <p:childTnLst>
                              <p:par>
                                <p:cTn id="46" presetID="2" presetClass="entr" presetSubtype="2" fill="hold" grpId="2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50"/>
                            </p:stCondLst>
                            <p:childTnLst>
                              <p:par>
                                <p:cTn id="51" presetID="2" presetClass="entr" presetSubtype="2" fill="hold" grpId="3" nodeType="after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50"/>
                            </p:stCondLst>
                            <p:childTnLst>
                              <p:par>
                                <p:cTn id="56" presetID="2" presetClass="entr" presetSubtype="2" fill="hold" grpId="4" nodeType="after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50"/>
                            </p:stCondLst>
                            <p:childTnLst>
                              <p:par>
                                <p:cTn id="61" presetID="2" presetClass="entr" presetSubtype="2" fill="hold" grpId="5" nodeType="afterEffect"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50"/>
                            </p:stCondLst>
                            <p:childTnLst>
                              <p:par>
                                <p:cTn id="66" presetID="5" presetClass="entr" presetSubtype="10" fill="hold" grpId="6" nodeType="after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64" grpId="2"/>
      <p:bldP spid="65" grpId="3"/>
      <p:bldP spid="66" grpId="4"/>
      <p:bldP spid="67" grpId="5"/>
      <p:bldP spid="68" grpId="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89307" y="919737"/>
            <a:ext cx="2784407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70999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68643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教学教育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44241" y="10060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精心设计教学过程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558452" y="2155297"/>
            <a:ext cx="1478151" cy="1479624"/>
            <a:chOff x="2558452" y="2155297"/>
            <a:chExt cx="1478151" cy="1479624"/>
          </a:xfrm>
        </p:grpSpPr>
        <p:sp>
          <p:nvSpPr>
            <p:cNvPr id="29" name="Freeform 5"/>
            <p:cNvSpPr/>
            <p:nvPr/>
          </p:nvSpPr>
          <p:spPr bwMode="auto">
            <a:xfrm>
              <a:off x="3297282" y="2155297"/>
              <a:ext cx="739321" cy="1435441"/>
            </a:xfrm>
            <a:custGeom>
              <a:avLst/>
              <a:gdLst>
                <a:gd name="T0" fmla="*/ 0 w 637"/>
                <a:gd name="T1" fmla="*/ 64 h 1235"/>
                <a:gd name="T2" fmla="*/ 0 w 637"/>
                <a:gd name="T3" fmla="*/ 0 h 1235"/>
                <a:gd name="T4" fmla="*/ 248 w 637"/>
                <a:gd name="T5" fmla="*/ 50 h 1235"/>
                <a:gd name="T6" fmla="*/ 450 w 637"/>
                <a:gd name="T7" fmla="*/ 186 h 1235"/>
                <a:gd name="T8" fmla="*/ 587 w 637"/>
                <a:gd name="T9" fmla="*/ 388 h 1235"/>
                <a:gd name="T10" fmla="*/ 637 w 637"/>
                <a:gd name="T11" fmla="*/ 636 h 1235"/>
                <a:gd name="T12" fmla="*/ 587 w 637"/>
                <a:gd name="T13" fmla="*/ 884 h 1235"/>
                <a:gd name="T14" fmla="*/ 450 w 637"/>
                <a:gd name="T15" fmla="*/ 1086 h 1235"/>
                <a:gd name="T16" fmla="*/ 248 w 637"/>
                <a:gd name="T17" fmla="*/ 1223 h 1235"/>
                <a:gd name="T18" fmla="*/ 216 w 637"/>
                <a:gd name="T19" fmla="*/ 1235 h 1235"/>
                <a:gd name="T20" fmla="*/ 196 w 637"/>
                <a:gd name="T21" fmla="*/ 1174 h 1235"/>
                <a:gd name="T22" fmla="*/ 404 w 637"/>
                <a:gd name="T23" fmla="*/ 1041 h 1235"/>
                <a:gd name="T24" fmla="*/ 572 w 637"/>
                <a:gd name="T25" fmla="*/ 636 h 1235"/>
                <a:gd name="T26" fmla="*/ 404 w 637"/>
                <a:gd name="T27" fmla="*/ 232 h 1235"/>
                <a:gd name="T28" fmla="*/ 0 w 637"/>
                <a:gd name="T29" fmla="*/ 64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7" h="1235">
                  <a:moveTo>
                    <a:pt x="0" y="6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" y="0"/>
                    <a:pt x="169" y="16"/>
                    <a:pt x="248" y="50"/>
                  </a:cubicBezTo>
                  <a:cubicBezTo>
                    <a:pt x="324" y="82"/>
                    <a:pt x="392" y="128"/>
                    <a:pt x="450" y="186"/>
                  </a:cubicBezTo>
                  <a:cubicBezTo>
                    <a:pt x="509" y="244"/>
                    <a:pt x="555" y="313"/>
                    <a:pt x="587" y="388"/>
                  </a:cubicBezTo>
                  <a:cubicBezTo>
                    <a:pt x="620" y="467"/>
                    <a:pt x="637" y="550"/>
                    <a:pt x="637" y="636"/>
                  </a:cubicBezTo>
                  <a:cubicBezTo>
                    <a:pt x="637" y="722"/>
                    <a:pt x="620" y="806"/>
                    <a:pt x="587" y="884"/>
                  </a:cubicBezTo>
                  <a:cubicBezTo>
                    <a:pt x="555" y="960"/>
                    <a:pt x="509" y="1028"/>
                    <a:pt x="450" y="1086"/>
                  </a:cubicBezTo>
                  <a:cubicBezTo>
                    <a:pt x="392" y="1145"/>
                    <a:pt x="324" y="1191"/>
                    <a:pt x="248" y="1223"/>
                  </a:cubicBezTo>
                  <a:cubicBezTo>
                    <a:pt x="237" y="1227"/>
                    <a:pt x="226" y="1232"/>
                    <a:pt x="216" y="1235"/>
                  </a:cubicBezTo>
                  <a:cubicBezTo>
                    <a:pt x="196" y="1174"/>
                    <a:pt x="196" y="1174"/>
                    <a:pt x="196" y="1174"/>
                  </a:cubicBezTo>
                  <a:cubicBezTo>
                    <a:pt x="275" y="1145"/>
                    <a:pt x="346" y="1099"/>
                    <a:pt x="404" y="1041"/>
                  </a:cubicBezTo>
                  <a:cubicBezTo>
                    <a:pt x="508" y="937"/>
                    <a:pt x="572" y="794"/>
                    <a:pt x="572" y="636"/>
                  </a:cubicBezTo>
                  <a:cubicBezTo>
                    <a:pt x="572" y="478"/>
                    <a:pt x="508" y="335"/>
                    <a:pt x="404" y="232"/>
                  </a:cubicBezTo>
                  <a:cubicBezTo>
                    <a:pt x="301" y="128"/>
                    <a:pt x="158" y="64"/>
                    <a:pt x="0" y="64"/>
                  </a:cubicBezTo>
                  <a:close/>
                </a:path>
              </a:pathLst>
            </a:cu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2558452" y="2155297"/>
              <a:ext cx="989689" cy="1479624"/>
            </a:xfrm>
            <a:custGeom>
              <a:avLst/>
              <a:gdLst>
                <a:gd name="T0" fmla="*/ 50 w 853"/>
                <a:gd name="T1" fmla="*/ 388 h 1273"/>
                <a:gd name="T2" fmla="*/ 187 w 853"/>
                <a:gd name="T3" fmla="*/ 186 h 1273"/>
                <a:gd name="T4" fmla="*/ 389 w 853"/>
                <a:gd name="T5" fmla="*/ 50 h 1273"/>
                <a:gd name="T6" fmla="*/ 637 w 853"/>
                <a:gd name="T7" fmla="*/ 0 h 1273"/>
                <a:gd name="T8" fmla="*/ 637 w 853"/>
                <a:gd name="T9" fmla="*/ 64 h 1273"/>
                <a:gd name="T10" fmla="*/ 232 w 853"/>
                <a:gd name="T11" fmla="*/ 232 h 1273"/>
                <a:gd name="T12" fmla="*/ 65 w 853"/>
                <a:gd name="T13" fmla="*/ 636 h 1273"/>
                <a:gd name="T14" fmla="*/ 232 w 853"/>
                <a:gd name="T15" fmla="*/ 1041 h 1273"/>
                <a:gd name="T16" fmla="*/ 637 w 853"/>
                <a:gd name="T17" fmla="*/ 1209 h 1273"/>
                <a:gd name="T18" fmla="*/ 833 w 853"/>
                <a:gd name="T19" fmla="*/ 1174 h 1273"/>
                <a:gd name="T20" fmla="*/ 853 w 853"/>
                <a:gd name="T21" fmla="*/ 1235 h 1273"/>
                <a:gd name="T22" fmla="*/ 637 w 853"/>
                <a:gd name="T23" fmla="*/ 1273 h 1273"/>
                <a:gd name="T24" fmla="*/ 389 w 853"/>
                <a:gd name="T25" fmla="*/ 1223 h 1273"/>
                <a:gd name="T26" fmla="*/ 187 w 853"/>
                <a:gd name="T27" fmla="*/ 1086 h 1273"/>
                <a:gd name="T28" fmla="*/ 50 w 853"/>
                <a:gd name="T29" fmla="*/ 884 h 1273"/>
                <a:gd name="T30" fmla="*/ 0 w 853"/>
                <a:gd name="T31" fmla="*/ 636 h 1273"/>
                <a:gd name="T32" fmla="*/ 50 w 853"/>
                <a:gd name="T33" fmla="*/ 388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3" h="1273">
                  <a:moveTo>
                    <a:pt x="50" y="388"/>
                  </a:moveTo>
                  <a:cubicBezTo>
                    <a:pt x="82" y="313"/>
                    <a:pt x="128" y="244"/>
                    <a:pt x="187" y="186"/>
                  </a:cubicBezTo>
                  <a:cubicBezTo>
                    <a:pt x="245" y="128"/>
                    <a:pt x="313" y="82"/>
                    <a:pt x="389" y="50"/>
                  </a:cubicBezTo>
                  <a:cubicBezTo>
                    <a:pt x="468" y="16"/>
                    <a:pt x="551" y="0"/>
                    <a:pt x="637" y="0"/>
                  </a:cubicBezTo>
                  <a:cubicBezTo>
                    <a:pt x="637" y="64"/>
                    <a:pt x="637" y="64"/>
                    <a:pt x="637" y="64"/>
                  </a:cubicBezTo>
                  <a:cubicBezTo>
                    <a:pt x="479" y="64"/>
                    <a:pt x="336" y="128"/>
                    <a:pt x="232" y="232"/>
                  </a:cubicBezTo>
                  <a:cubicBezTo>
                    <a:pt x="129" y="335"/>
                    <a:pt x="65" y="478"/>
                    <a:pt x="65" y="636"/>
                  </a:cubicBezTo>
                  <a:cubicBezTo>
                    <a:pt x="65" y="794"/>
                    <a:pt x="129" y="937"/>
                    <a:pt x="232" y="1041"/>
                  </a:cubicBezTo>
                  <a:cubicBezTo>
                    <a:pt x="336" y="1144"/>
                    <a:pt x="479" y="1209"/>
                    <a:pt x="637" y="1209"/>
                  </a:cubicBezTo>
                  <a:cubicBezTo>
                    <a:pt x="706" y="1209"/>
                    <a:pt x="772" y="1196"/>
                    <a:pt x="833" y="1174"/>
                  </a:cubicBezTo>
                  <a:cubicBezTo>
                    <a:pt x="853" y="1235"/>
                    <a:pt x="853" y="1235"/>
                    <a:pt x="853" y="1235"/>
                  </a:cubicBezTo>
                  <a:cubicBezTo>
                    <a:pt x="784" y="1260"/>
                    <a:pt x="711" y="1273"/>
                    <a:pt x="637" y="1273"/>
                  </a:cubicBezTo>
                  <a:cubicBezTo>
                    <a:pt x="551" y="1273"/>
                    <a:pt x="468" y="1256"/>
                    <a:pt x="389" y="1223"/>
                  </a:cubicBezTo>
                  <a:cubicBezTo>
                    <a:pt x="313" y="1191"/>
                    <a:pt x="245" y="1145"/>
                    <a:pt x="187" y="1086"/>
                  </a:cubicBezTo>
                  <a:cubicBezTo>
                    <a:pt x="128" y="1028"/>
                    <a:pt x="82" y="960"/>
                    <a:pt x="50" y="884"/>
                  </a:cubicBezTo>
                  <a:cubicBezTo>
                    <a:pt x="17" y="806"/>
                    <a:pt x="0" y="722"/>
                    <a:pt x="0" y="636"/>
                  </a:cubicBezTo>
                  <a:cubicBezTo>
                    <a:pt x="0" y="550"/>
                    <a:pt x="17" y="467"/>
                    <a:pt x="50" y="388"/>
                  </a:cubicBez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87457" y="2155297"/>
            <a:ext cx="1478151" cy="1479624"/>
            <a:chOff x="6287457" y="2155297"/>
            <a:chExt cx="1478151" cy="1479624"/>
          </a:xfrm>
        </p:grpSpPr>
        <p:sp>
          <p:nvSpPr>
            <p:cNvPr id="31" name="Freeform 7"/>
            <p:cNvSpPr/>
            <p:nvPr/>
          </p:nvSpPr>
          <p:spPr bwMode="auto">
            <a:xfrm>
              <a:off x="6287457" y="2155297"/>
              <a:ext cx="738830" cy="1262639"/>
            </a:xfrm>
            <a:custGeom>
              <a:avLst/>
              <a:gdLst>
                <a:gd name="T0" fmla="*/ 50 w 637"/>
                <a:gd name="T1" fmla="*/ 388 h 1086"/>
                <a:gd name="T2" fmla="*/ 187 w 637"/>
                <a:gd name="T3" fmla="*/ 186 h 1086"/>
                <a:gd name="T4" fmla="*/ 389 w 637"/>
                <a:gd name="T5" fmla="*/ 50 h 1086"/>
                <a:gd name="T6" fmla="*/ 637 w 637"/>
                <a:gd name="T7" fmla="*/ 0 h 1086"/>
                <a:gd name="T8" fmla="*/ 637 w 637"/>
                <a:gd name="T9" fmla="*/ 64 h 1086"/>
                <a:gd name="T10" fmla="*/ 232 w 637"/>
                <a:gd name="T11" fmla="*/ 232 h 1086"/>
                <a:gd name="T12" fmla="*/ 65 w 637"/>
                <a:gd name="T13" fmla="*/ 636 h 1086"/>
                <a:gd name="T14" fmla="*/ 232 w 637"/>
                <a:gd name="T15" fmla="*/ 1041 h 1086"/>
                <a:gd name="T16" fmla="*/ 187 w 637"/>
                <a:gd name="T17" fmla="*/ 1086 h 1086"/>
                <a:gd name="T18" fmla="*/ 50 w 637"/>
                <a:gd name="T19" fmla="*/ 884 h 1086"/>
                <a:gd name="T20" fmla="*/ 0 w 637"/>
                <a:gd name="T21" fmla="*/ 636 h 1086"/>
                <a:gd name="T22" fmla="*/ 50 w 637"/>
                <a:gd name="T23" fmla="*/ 388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7" h="1086">
                  <a:moveTo>
                    <a:pt x="50" y="388"/>
                  </a:moveTo>
                  <a:cubicBezTo>
                    <a:pt x="82" y="313"/>
                    <a:pt x="128" y="244"/>
                    <a:pt x="187" y="186"/>
                  </a:cubicBezTo>
                  <a:cubicBezTo>
                    <a:pt x="245" y="128"/>
                    <a:pt x="313" y="82"/>
                    <a:pt x="389" y="50"/>
                  </a:cubicBezTo>
                  <a:cubicBezTo>
                    <a:pt x="468" y="16"/>
                    <a:pt x="551" y="0"/>
                    <a:pt x="637" y="0"/>
                  </a:cubicBezTo>
                  <a:cubicBezTo>
                    <a:pt x="637" y="64"/>
                    <a:pt x="637" y="64"/>
                    <a:pt x="637" y="64"/>
                  </a:cubicBezTo>
                  <a:cubicBezTo>
                    <a:pt x="479" y="64"/>
                    <a:pt x="336" y="128"/>
                    <a:pt x="232" y="232"/>
                  </a:cubicBezTo>
                  <a:cubicBezTo>
                    <a:pt x="129" y="335"/>
                    <a:pt x="65" y="478"/>
                    <a:pt x="65" y="636"/>
                  </a:cubicBezTo>
                  <a:cubicBezTo>
                    <a:pt x="65" y="794"/>
                    <a:pt x="129" y="937"/>
                    <a:pt x="232" y="1041"/>
                  </a:cubicBezTo>
                  <a:cubicBezTo>
                    <a:pt x="187" y="1086"/>
                    <a:pt x="187" y="1086"/>
                    <a:pt x="187" y="1086"/>
                  </a:cubicBezTo>
                  <a:cubicBezTo>
                    <a:pt x="128" y="1028"/>
                    <a:pt x="82" y="960"/>
                    <a:pt x="50" y="884"/>
                  </a:cubicBezTo>
                  <a:cubicBezTo>
                    <a:pt x="17" y="806"/>
                    <a:pt x="0" y="722"/>
                    <a:pt x="0" y="636"/>
                  </a:cubicBezTo>
                  <a:cubicBezTo>
                    <a:pt x="0" y="550"/>
                    <a:pt x="17" y="467"/>
                    <a:pt x="50" y="388"/>
                  </a:cubicBez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6504442" y="2155297"/>
              <a:ext cx="1261166" cy="1479624"/>
            </a:xfrm>
            <a:custGeom>
              <a:avLst/>
              <a:gdLst>
                <a:gd name="T0" fmla="*/ 45 w 1087"/>
                <a:gd name="T1" fmla="*/ 1041 h 1273"/>
                <a:gd name="T2" fmla="*/ 450 w 1087"/>
                <a:gd name="T3" fmla="*/ 1209 h 1273"/>
                <a:gd name="T4" fmla="*/ 854 w 1087"/>
                <a:gd name="T5" fmla="*/ 1041 h 1273"/>
                <a:gd name="T6" fmla="*/ 1022 w 1087"/>
                <a:gd name="T7" fmla="*/ 636 h 1273"/>
                <a:gd name="T8" fmla="*/ 854 w 1087"/>
                <a:gd name="T9" fmla="*/ 232 h 1273"/>
                <a:gd name="T10" fmla="*/ 450 w 1087"/>
                <a:gd name="T11" fmla="*/ 64 h 1273"/>
                <a:gd name="T12" fmla="*/ 450 w 1087"/>
                <a:gd name="T13" fmla="*/ 0 h 1273"/>
                <a:gd name="T14" fmla="*/ 698 w 1087"/>
                <a:gd name="T15" fmla="*/ 50 h 1273"/>
                <a:gd name="T16" fmla="*/ 900 w 1087"/>
                <a:gd name="T17" fmla="*/ 186 h 1273"/>
                <a:gd name="T18" fmla="*/ 1037 w 1087"/>
                <a:gd name="T19" fmla="*/ 388 h 1273"/>
                <a:gd name="T20" fmla="*/ 1087 w 1087"/>
                <a:gd name="T21" fmla="*/ 636 h 1273"/>
                <a:gd name="T22" fmla="*/ 1037 w 1087"/>
                <a:gd name="T23" fmla="*/ 884 h 1273"/>
                <a:gd name="T24" fmla="*/ 900 w 1087"/>
                <a:gd name="T25" fmla="*/ 1086 h 1273"/>
                <a:gd name="T26" fmla="*/ 698 w 1087"/>
                <a:gd name="T27" fmla="*/ 1223 h 1273"/>
                <a:gd name="T28" fmla="*/ 450 w 1087"/>
                <a:gd name="T29" fmla="*/ 1273 h 1273"/>
                <a:gd name="T30" fmla="*/ 202 w 1087"/>
                <a:gd name="T31" fmla="*/ 1223 h 1273"/>
                <a:gd name="T32" fmla="*/ 0 w 1087"/>
                <a:gd name="T33" fmla="*/ 1086 h 1273"/>
                <a:gd name="T34" fmla="*/ 45 w 1087"/>
                <a:gd name="T35" fmla="*/ 10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7" h="1273">
                  <a:moveTo>
                    <a:pt x="45" y="1041"/>
                  </a:moveTo>
                  <a:cubicBezTo>
                    <a:pt x="149" y="1144"/>
                    <a:pt x="292" y="1209"/>
                    <a:pt x="450" y="1209"/>
                  </a:cubicBezTo>
                  <a:cubicBezTo>
                    <a:pt x="608" y="1209"/>
                    <a:pt x="751" y="1144"/>
                    <a:pt x="854" y="1041"/>
                  </a:cubicBezTo>
                  <a:cubicBezTo>
                    <a:pt x="958" y="937"/>
                    <a:pt x="1022" y="794"/>
                    <a:pt x="1022" y="636"/>
                  </a:cubicBezTo>
                  <a:cubicBezTo>
                    <a:pt x="1022" y="478"/>
                    <a:pt x="958" y="335"/>
                    <a:pt x="854" y="232"/>
                  </a:cubicBezTo>
                  <a:cubicBezTo>
                    <a:pt x="751" y="128"/>
                    <a:pt x="608" y="64"/>
                    <a:pt x="450" y="64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536" y="0"/>
                    <a:pt x="619" y="16"/>
                    <a:pt x="698" y="50"/>
                  </a:cubicBezTo>
                  <a:cubicBezTo>
                    <a:pt x="774" y="82"/>
                    <a:pt x="842" y="128"/>
                    <a:pt x="900" y="186"/>
                  </a:cubicBezTo>
                  <a:cubicBezTo>
                    <a:pt x="959" y="244"/>
                    <a:pt x="1005" y="313"/>
                    <a:pt x="1037" y="388"/>
                  </a:cubicBezTo>
                  <a:cubicBezTo>
                    <a:pt x="1070" y="467"/>
                    <a:pt x="1087" y="550"/>
                    <a:pt x="1087" y="636"/>
                  </a:cubicBezTo>
                  <a:cubicBezTo>
                    <a:pt x="1087" y="722"/>
                    <a:pt x="1070" y="806"/>
                    <a:pt x="1037" y="884"/>
                  </a:cubicBezTo>
                  <a:cubicBezTo>
                    <a:pt x="1005" y="960"/>
                    <a:pt x="959" y="1028"/>
                    <a:pt x="900" y="1086"/>
                  </a:cubicBezTo>
                  <a:cubicBezTo>
                    <a:pt x="842" y="1145"/>
                    <a:pt x="774" y="1191"/>
                    <a:pt x="698" y="1223"/>
                  </a:cubicBezTo>
                  <a:cubicBezTo>
                    <a:pt x="619" y="1256"/>
                    <a:pt x="536" y="1273"/>
                    <a:pt x="450" y="1273"/>
                  </a:cubicBezTo>
                  <a:cubicBezTo>
                    <a:pt x="364" y="1273"/>
                    <a:pt x="281" y="1256"/>
                    <a:pt x="202" y="1223"/>
                  </a:cubicBezTo>
                  <a:cubicBezTo>
                    <a:pt x="126" y="1191"/>
                    <a:pt x="58" y="1145"/>
                    <a:pt x="0" y="1086"/>
                  </a:cubicBezTo>
                  <a:lnTo>
                    <a:pt x="45" y="1041"/>
                  </a:lnTo>
                  <a:close/>
                </a:path>
              </a:pathLst>
            </a:cu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22955" y="2155297"/>
            <a:ext cx="1478151" cy="1479624"/>
            <a:chOff x="4422955" y="2155297"/>
            <a:chExt cx="1478151" cy="1479624"/>
          </a:xfrm>
        </p:grpSpPr>
        <p:sp>
          <p:nvSpPr>
            <p:cNvPr id="37" name="Freeform 9"/>
            <p:cNvSpPr/>
            <p:nvPr/>
          </p:nvSpPr>
          <p:spPr bwMode="auto">
            <a:xfrm>
              <a:off x="4422955" y="2155297"/>
              <a:ext cx="738830" cy="739321"/>
            </a:xfrm>
            <a:custGeom>
              <a:avLst/>
              <a:gdLst>
                <a:gd name="T0" fmla="*/ 389 w 637"/>
                <a:gd name="T1" fmla="*/ 50 h 636"/>
                <a:gd name="T2" fmla="*/ 187 w 637"/>
                <a:gd name="T3" fmla="*/ 186 h 636"/>
                <a:gd name="T4" fmla="*/ 50 w 637"/>
                <a:gd name="T5" fmla="*/ 388 h 636"/>
                <a:gd name="T6" fmla="*/ 0 w 637"/>
                <a:gd name="T7" fmla="*/ 636 h 636"/>
                <a:gd name="T8" fmla="*/ 65 w 637"/>
                <a:gd name="T9" fmla="*/ 636 h 636"/>
                <a:gd name="T10" fmla="*/ 232 w 637"/>
                <a:gd name="T11" fmla="*/ 232 h 636"/>
                <a:gd name="T12" fmla="*/ 637 w 637"/>
                <a:gd name="T13" fmla="*/ 64 h 636"/>
                <a:gd name="T14" fmla="*/ 637 w 637"/>
                <a:gd name="T15" fmla="*/ 0 h 636"/>
                <a:gd name="T16" fmla="*/ 389 w 637"/>
                <a:gd name="T17" fmla="*/ 5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636">
                  <a:moveTo>
                    <a:pt x="389" y="50"/>
                  </a:moveTo>
                  <a:cubicBezTo>
                    <a:pt x="313" y="82"/>
                    <a:pt x="245" y="128"/>
                    <a:pt x="187" y="186"/>
                  </a:cubicBezTo>
                  <a:cubicBezTo>
                    <a:pt x="128" y="244"/>
                    <a:pt x="82" y="313"/>
                    <a:pt x="50" y="388"/>
                  </a:cubicBezTo>
                  <a:cubicBezTo>
                    <a:pt x="17" y="467"/>
                    <a:pt x="0" y="550"/>
                    <a:pt x="0" y="636"/>
                  </a:cubicBezTo>
                  <a:cubicBezTo>
                    <a:pt x="65" y="636"/>
                    <a:pt x="65" y="636"/>
                    <a:pt x="65" y="636"/>
                  </a:cubicBezTo>
                  <a:cubicBezTo>
                    <a:pt x="65" y="478"/>
                    <a:pt x="129" y="335"/>
                    <a:pt x="232" y="232"/>
                  </a:cubicBezTo>
                  <a:cubicBezTo>
                    <a:pt x="336" y="128"/>
                    <a:pt x="479" y="64"/>
                    <a:pt x="637" y="64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551" y="0"/>
                    <a:pt x="468" y="16"/>
                    <a:pt x="389" y="50"/>
                  </a:cubicBez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4422955" y="2155297"/>
              <a:ext cx="1478151" cy="1479624"/>
            </a:xfrm>
            <a:custGeom>
              <a:avLst/>
              <a:gdLst>
                <a:gd name="T0" fmla="*/ 1224 w 1274"/>
                <a:gd name="T1" fmla="*/ 388 h 1273"/>
                <a:gd name="T2" fmla="*/ 1087 w 1274"/>
                <a:gd name="T3" fmla="*/ 186 h 1273"/>
                <a:gd name="T4" fmla="*/ 885 w 1274"/>
                <a:gd name="T5" fmla="*/ 50 h 1273"/>
                <a:gd name="T6" fmla="*/ 637 w 1274"/>
                <a:gd name="T7" fmla="*/ 0 h 1273"/>
                <a:gd name="T8" fmla="*/ 637 w 1274"/>
                <a:gd name="T9" fmla="*/ 64 h 1273"/>
                <a:gd name="T10" fmla="*/ 1041 w 1274"/>
                <a:gd name="T11" fmla="*/ 232 h 1273"/>
                <a:gd name="T12" fmla="*/ 1209 w 1274"/>
                <a:gd name="T13" fmla="*/ 636 h 1273"/>
                <a:gd name="T14" fmla="*/ 1041 w 1274"/>
                <a:gd name="T15" fmla="*/ 1041 h 1273"/>
                <a:gd name="T16" fmla="*/ 637 w 1274"/>
                <a:gd name="T17" fmla="*/ 1209 h 1273"/>
                <a:gd name="T18" fmla="*/ 232 w 1274"/>
                <a:gd name="T19" fmla="*/ 1041 h 1273"/>
                <a:gd name="T20" fmla="*/ 65 w 1274"/>
                <a:gd name="T21" fmla="*/ 636 h 1273"/>
                <a:gd name="T22" fmla="*/ 0 w 1274"/>
                <a:gd name="T23" fmla="*/ 636 h 1273"/>
                <a:gd name="T24" fmla="*/ 50 w 1274"/>
                <a:gd name="T25" fmla="*/ 884 h 1273"/>
                <a:gd name="T26" fmla="*/ 187 w 1274"/>
                <a:gd name="T27" fmla="*/ 1086 h 1273"/>
                <a:gd name="T28" fmla="*/ 389 w 1274"/>
                <a:gd name="T29" fmla="*/ 1223 h 1273"/>
                <a:gd name="T30" fmla="*/ 637 w 1274"/>
                <a:gd name="T31" fmla="*/ 1273 h 1273"/>
                <a:gd name="T32" fmla="*/ 885 w 1274"/>
                <a:gd name="T33" fmla="*/ 1223 h 1273"/>
                <a:gd name="T34" fmla="*/ 1087 w 1274"/>
                <a:gd name="T35" fmla="*/ 1086 h 1273"/>
                <a:gd name="T36" fmla="*/ 1224 w 1274"/>
                <a:gd name="T37" fmla="*/ 884 h 1273"/>
                <a:gd name="T38" fmla="*/ 1274 w 1274"/>
                <a:gd name="T39" fmla="*/ 636 h 1273"/>
                <a:gd name="T40" fmla="*/ 1224 w 1274"/>
                <a:gd name="T41" fmla="*/ 388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4" h="1273">
                  <a:moveTo>
                    <a:pt x="1224" y="388"/>
                  </a:moveTo>
                  <a:cubicBezTo>
                    <a:pt x="1192" y="313"/>
                    <a:pt x="1146" y="244"/>
                    <a:pt x="1087" y="186"/>
                  </a:cubicBezTo>
                  <a:cubicBezTo>
                    <a:pt x="1029" y="128"/>
                    <a:pt x="961" y="82"/>
                    <a:pt x="885" y="50"/>
                  </a:cubicBezTo>
                  <a:cubicBezTo>
                    <a:pt x="806" y="16"/>
                    <a:pt x="723" y="0"/>
                    <a:pt x="637" y="0"/>
                  </a:cubicBezTo>
                  <a:cubicBezTo>
                    <a:pt x="637" y="64"/>
                    <a:pt x="637" y="64"/>
                    <a:pt x="637" y="64"/>
                  </a:cubicBezTo>
                  <a:cubicBezTo>
                    <a:pt x="795" y="64"/>
                    <a:pt x="938" y="128"/>
                    <a:pt x="1041" y="232"/>
                  </a:cubicBezTo>
                  <a:cubicBezTo>
                    <a:pt x="1145" y="335"/>
                    <a:pt x="1209" y="478"/>
                    <a:pt x="1209" y="636"/>
                  </a:cubicBezTo>
                  <a:cubicBezTo>
                    <a:pt x="1209" y="794"/>
                    <a:pt x="1145" y="937"/>
                    <a:pt x="1041" y="1041"/>
                  </a:cubicBezTo>
                  <a:cubicBezTo>
                    <a:pt x="938" y="1144"/>
                    <a:pt x="795" y="1209"/>
                    <a:pt x="637" y="1209"/>
                  </a:cubicBezTo>
                  <a:cubicBezTo>
                    <a:pt x="479" y="1209"/>
                    <a:pt x="336" y="1144"/>
                    <a:pt x="232" y="1041"/>
                  </a:cubicBezTo>
                  <a:cubicBezTo>
                    <a:pt x="129" y="937"/>
                    <a:pt x="65" y="794"/>
                    <a:pt x="65" y="636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722"/>
                    <a:pt x="17" y="806"/>
                    <a:pt x="50" y="884"/>
                  </a:cubicBezTo>
                  <a:cubicBezTo>
                    <a:pt x="82" y="960"/>
                    <a:pt x="128" y="1028"/>
                    <a:pt x="187" y="1086"/>
                  </a:cubicBezTo>
                  <a:cubicBezTo>
                    <a:pt x="245" y="1145"/>
                    <a:pt x="313" y="1191"/>
                    <a:pt x="389" y="1223"/>
                  </a:cubicBezTo>
                  <a:cubicBezTo>
                    <a:pt x="468" y="1256"/>
                    <a:pt x="551" y="1273"/>
                    <a:pt x="637" y="1273"/>
                  </a:cubicBezTo>
                  <a:cubicBezTo>
                    <a:pt x="723" y="1273"/>
                    <a:pt x="806" y="1256"/>
                    <a:pt x="885" y="1223"/>
                  </a:cubicBezTo>
                  <a:cubicBezTo>
                    <a:pt x="961" y="1191"/>
                    <a:pt x="1029" y="1145"/>
                    <a:pt x="1087" y="1086"/>
                  </a:cubicBezTo>
                  <a:cubicBezTo>
                    <a:pt x="1146" y="1028"/>
                    <a:pt x="1192" y="960"/>
                    <a:pt x="1224" y="884"/>
                  </a:cubicBezTo>
                  <a:cubicBezTo>
                    <a:pt x="1257" y="806"/>
                    <a:pt x="1274" y="722"/>
                    <a:pt x="1274" y="636"/>
                  </a:cubicBezTo>
                  <a:cubicBezTo>
                    <a:pt x="1274" y="550"/>
                    <a:pt x="1257" y="467"/>
                    <a:pt x="1224" y="38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55396" y="2155297"/>
            <a:ext cx="1478151" cy="1479624"/>
            <a:chOff x="8155396" y="2155297"/>
            <a:chExt cx="1478151" cy="1479624"/>
          </a:xfrm>
        </p:grpSpPr>
        <p:sp>
          <p:nvSpPr>
            <p:cNvPr id="39" name="Freeform 11"/>
            <p:cNvSpPr/>
            <p:nvPr/>
          </p:nvSpPr>
          <p:spPr bwMode="auto">
            <a:xfrm>
              <a:off x="8155396" y="2155297"/>
              <a:ext cx="1381931" cy="1479624"/>
            </a:xfrm>
            <a:custGeom>
              <a:avLst/>
              <a:gdLst>
                <a:gd name="T0" fmla="*/ 1135 w 1191"/>
                <a:gd name="T1" fmla="*/ 919 h 1273"/>
                <a:gd name="T2" fmla="*/ 1042 w 1191"/>
                <a:gd name="T3" fmla="*/ 1041 h 1273"/>
                <a:gd name="T4" fmla="*/ 637 w 1191"/>
                <a:gd name="T5" fmla="*/ 1209 h 1273"/>
                <a:gd name="T6" fmla="*/ 233 w 1191"/>
                <a:gd name="T7" fmla="*/ 1041 h 1273"/>
                <a:gd name="T8" fmla="*/ 65 w 1191"/>
                <a:gd name="T9" fmla="*/ 636 h 1273"/>
                <a:gd name="T10" fmla="*/ 233 w 1191"/>
                <a:gd name="T11" fmla="*/ 232 h 1273"/>
                <a:gd name="T12" fmla="*/ 637 w 1191"/>
                <a:gd name="T13" fmla="*/ 64 h 1273"/>
                <a:gd name="T14" fmla="*/ 637 w 1191"/>
                <a:gd name="T15" fmla="*/ 0 h 1273"/>
                <a:gd name="T16" fmla="*/ 389 w 1191"/>
                <a:gd name="T17" fmla="*/ 50 h 1273"/>
                <a:gd name="T18" fmla="*/ 187 w 1191"/>
                <a:gd name="T19" fmla="*/ 186 h 1273"/>
                <a:gd name="T20" fmla="*/ 50 w 1191"/>
                <a:gd name="T21" fmla="*/ 388 h 1273"/>
                <a:gd name="T22" fmla="*/ 0 w 1191"/>
                <a:gd name="T23" fmla="*/ 636 h 1273"/>
                <a:gd name="T24" fmla="*/ 50 w 1191"/>
                <a:gd name="T25" fmla="*/ 884 h 1273"/>
                <a:gd name="T26" fmla="*/ 187 w 1191"/>
                <a:gd name="T27" fmla="*/ 1086 h 1273"/>
                <a:gd name="T28" fmla="*/ 389 w 1191"/>
                <a:gd name="T29" fmla="*/ 1223 h 1273"/>
                <a:gd name="T30" fmla="*/ 637 w 1191"/>
                <a:gd name="T31" fmla="*/ 1273 h 1273"/>
                <a:gd name="T32" fmla="*/ 885 w 1191"/>
                <a:gd name="T33" fmla="*/ 1223 h 1273"/>
                <a:gd name="T34" fmla="*/ 1087 w 1191"/>
                <a:gd name="T35" fmla="*/ 1086 h 1273"/>
                <a:gd name="T36" fmla="*/ 1191 w 1191"/>
                <a:gd name="T37" fmla="*/ 950 h 1273"/>
                <a:gd name="T38" fmla="*/ 1135 w 1191"/>
                <a:gd name="T39" fmla="*/ 919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1" h="1273">
                  <a:moveTo>
                    <a:pt x="1135" y="919"/>
                  </a:moveTo>
                  <a:cubicBezTo>
                    <a:pt x="1109" y="963"/>
                    <a:pt x="1078" y="1005"/>
                    <a:pt x="1042" y="1041"/>
                  </a:cubicBezTo>
                  <a:cubicBezTo>
                    <a:pt x="938" y="1144"/>
                    <a:pt x="795" y="1209"/>
                    <a:pt x="637" y="1209"/>
                  </a:cubicBezTo>
                  <a:cubicBezTo>
                    <a:pt x="479" y="1209"/>
                    <a:pt x="336" y="1144"/>
                    <a:pt x="233" y="1041"/>
                  </a:cubicBezTo>
                  <a:cubicBezTo>
                    <a:pt x="129" y="937"/>
                    <a:pt x="65" y="794"/>
                    <a:pt x="65" y="636"/>
                  </a:cubicBezTo>
                  <a:cubicBezTo>
                    <a:pt x="65" y="478"/>
                    <a:pt x="129" y="335"/>
                    <a:pt x="233" y="232"/>
                  </a:cubicBezTo>
                  <a:cubicBezTo>
                    <a:pt x="336" y="128"/>
                    <a:pt x="479" y="64"/>
                    <a:pt x="637" y="64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551" y="0"/>
                    <a:pt x="468" y="16"/>
                    <a:pt x="389" y="50"/>
                  </a:cubicBezTo>
                  <a:cubicBezTo>
                    <a:pt x="313" y="82"/>
                    <a:pt x="245" y="128"/>
                    <a:pt x="187" y="186"/>
                  </a:cubicBezTo>
                  <a:cubicBezTo>
                    <a:pt x="128" y="244"/>
                    <a:pt x="82" y="313"/>
                    <a:pt x="50" y="388"/>
                  </a:cubicBezTo>
                  <a:cubicBezTo>
                    <a:pt x="17" y="467"/>
                    <a:pt x="0" y="550"/>
                    <a:pt x="0" y="636"/>
                  </a:cubicBezTo>
                  <a:cubicBezTo>
                    <a:pt x="0" y="722"/>
                    <a:pt x="17" y="806"/>
                    <a:pt x="50" y="884"/>
                  </a:cubicBezTo>
                  <a:cubicBezTo>
                    <a:pt x="82" y="960"/>
                    <a:pt x="128" y="1028"/>
                    <a:pt x="187" y="1086"/>
                  </a:cubicBezTo>
                  <a:cubicBezTo>
                    <a:pt x="245" y="1145"/>
                    <a:pt x="313" y="1191"/>
                    <a:pt x="389" y="1223"/>
                  </a:cubicBezTo>
                  <a:cubicBezTo>
                    <a:pt x="468" y="1256"/>
                    <a:pt x="551" y="1273"/>
                    <a:pt x="637" y="1273"/>
                  </a:cubicBezTo>
                  <a:cubicBezTo>
                    <a:pt x="723" y="1273"/>
                    <a:pt x="806" y="1256"/>
                    <a:pt x="885" y="1223"/>
                  </a:cubicBezTo>
                  <a:cubicBezTo>
                    <a:pt x="961" y="1191"/>
                    <a:pt x="1029" y="1145"/>
                    <a:pt x="1087" y="1086"/>
                  </a:cubicBezTo>
                  <a:cubicBezTo>
                    <a:pt x="1128" y="1046"/>
                    <a:pt x="1163" y="1000"/>
                    <a:pt x="1191" y="950"/>
                  </a:cubicBezTo>
                  <a:lnTo>
                    <a:pt x="1135" y="919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2"/>
            <p:cNvSpPr/>
            <p:nvPr/>
          </p:nvSpPr>
          <p:spPr bwMode="auto">
            <a:xfrm>
              <a:off x="8894226" y="2155297"/>
              <a:ext cx="739321" cy="1104563"/>
            </a:xfrm>
            <a:custGeom>
              <a:avLst/>
              <a:gdLst>
                <a:gd name="T0" fmla="*/ 587 w 637"/>
                <a:gd name="T1" fmla="*/ 884 h 950"/>
                <a:gd name="T2" fmla="*/ 637 w 637"/>
                <a:gd name="T3" fmla="*/ 636 h 950"/>
                <a:gd name="T4" fmla="*/ 587 w 637"/>
                <a:gd name="T5" fmla="*/ 388 h 950"/>
                <a:gd name="T6" fmla="*/ 450 w 637"/>
                <a:gd name="T7" fmla="*/ 186 h 950"/>
                <a:gd name="T8" fmla="*/ 248 w 637"/>
                <a:gd name="T9" fmla="*/ 50 h 950"/>
                <a:gd name="T10" fmla="*/ 0 w 637"/>
                <a:gd name="T11" fmla="*/ 0 h 950"/>
                <a:gd name="T12" fmla="*/ 0 w 637"/>
                <a:gd name="T13" fmla="*/ 64 h 950"/>
                <a:gd name="T14" fmla="*/ 405 w 637"/>
                <a:gd name="T15" fmla="*/ 232 h 950"/>
                <a:gd name="T16" fmla="*/ 572 w 637"/>
                <a:gd name="T17" fmla="*/ 636 h 950"/>
                <a:gd name="T18" fmla="*/ 498 w 637"/>
                <a:gd name="T19" fmla="*/ 919 h 950"/>
                <a:gd name="T20" fmla="*/ 554 w 637"/>
                <a:gd name="T21" fmla="*/ 950 h 950"/>
                <a:gd name="T22" fmla="*/ 587 w 637"/>
                <a:gd name="T23" fmla="*/ 884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7" h="950">
                  <a:moveTo>
                    <a:pt x="587" y="884"/>
                  </a:moveTo>
                  <a:cubicBezTo>
                    <a:pt x="620" y="806"/>
                    <a:pt x="637" y="722"/>
                    <a:pt x="637" y="636"/>
                  </a:cubicBezTo>
                  <a:cubicBezTo>
                    <a:pt x="637" y="550"/>
                    <a:pt x="620" y="467"/>
                    <a:pt x="587" y="388"/>
                  </a:cubicBezTo>
                  <a:cubicBezTo>
                    <a:pt x="555" y="313"/>
                    <a:pt x="509" y="244"/>
                    <a:pt x="450" y="186"/>
                  </a:cubicBezTo>
                  <a:cubicBezTo>
                    <a:pt x="392" y="128"/>
                    <a:pt x="324" y="82"/>
                    <a:pt x="248" y="50"/>
                  </a:cubicBezTo>
                  <a:cubicBezTo>
                    <a:pt x="169" y="16"/>
                    <a:pt x="86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58" y="64"/>
                    <a:pt x="301" y="128"/>
                    <a:pt x="405" y="232"/>
                  </a:cubicBezTo>
                  <a:cubicBezTo>
                    <a:pt x="508" y="335"/>
                    <a:pt x="572" y="478"/>
                    <a:pt x="572" y="636"/>
                  </a:cubicBezTo>
                  <a:cubicBezTo>
                    <a:pt x="572" y="739"/>
                    <a:pt x="545" y="835"/>
                    <a:pt x="498" y="919"/>
                  </a:cubicBezTo>
                  <a:cubicBezTo>
                    <a:pt x="554" y="950"/>
                    <a:pt x="554" y="950"/>
                    <a:pt x="554" y="950"/>
                  </a:cubicBezTo>
                  <a:cubicBezTo>
                    <a:pt x="566" y="929"/>
                    <a:pt x="577" y="907"/>
                    <a:pt x="587" y="88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883439" y="2481757"/>
            <a:ext cx="828177" cy="829159"/>
          </a:xfrm>
          <a:prstGeom prst="ellipse">
            <a:avLst/>
          </a:pr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745487" y="2481757"/>
            <a:ext cx="827195" cy="829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6603117" y="2481757"/>
            <a:ext cx="827195" cy="829159"/>
          </a:xfrm>
          <a:prstGeom prst="ellipse">
            <a:avLst/>
          </a:pr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8480383" y="2481757"/>
            <a:ext cx="828177" cy="8291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2984666" y="2583457"/>
            <a:ext cx="79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学生素质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860007" y="2581578"/>
            <a:ext cx="79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主导思想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695482" y="2566900"/>
            <a:ext cx="79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传授知识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581088" y="2581578"/>
            <a:ext cx="79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发展智力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399473" y="4018898"/>
            <a:ext cx="1795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新课改要以提高学生素质教育为主导思想，为此，我在教学工作中并非只是传授知识，而是注意了学生能力的培养，把传授知识、技能和发展智力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300845" y="4018898"/>
            <a:ext cx="1795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新课改要以提高学生素质教育为主导思想，为此，我在教学工作中并非只是传授知识，而是注意了学生能力的培养，把传授知识、技能和发展智力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260274" y="4018898"/>
            <a:ext cx="1795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新课改要以提高学生素质教育为主导思想，为此，我在教学工作中并非只是传授知识，而是注意了学生能力的培养，把传授知识、技能和发展智力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161646" y="4018898"/>
            <a:ext cx="1795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新课改要以提高学生素质教育为主导思想，为此，我在教学工作中并非只是传授知识，而是注意了学生能力的培养，把传授知识、技能和发展智力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99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99"/>
                            </p:stCondLst>
                            <p:childTnLst>
                              <p:par>
                                <p:cTn id="30" presetID="21" presetClass="entr" presetSubtype="1" fill="hold" grpId="2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99"/>
                            </p:stCondLst>
                            <p:childTnLst>
                              <p:par>
                                <p:cTn id="34" presetID="47" presetClass="entr" presetSubtype="0" fill="hold" grpId="6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99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99"/>
                            </p:stCondLst>
                            <p:childTnLst>
                              <p:par>
                                <p:cTn id="44" presetID="21" presetClass="entr" presetSubtype="1" fill="hold" grpId="3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99"/>
                            </p:stCondLst>
                            <p:childTnLst>
                              <p:par>
                                <p:cTn id="48" presetID="47" presetClass="entr" presetSubtype="0" fill="hold" grpId="7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99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99"/>
                            </p:stCondLst>
                            <p:childTnLst>
                              <p:par>
                                <p:cTn id="58" presetID="21" presetClass="entr" presetSubtype="1" fill="hold" grpId="4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99"/>
                            </p:stCondLst>
                            <p:childTnLst>
                              <p:par>
                                <p:cTn id="62" presetID="47" presetClass="entr" presetSubtype="0" fill="hold" grpId="8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99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99"/>
                            </p:stCondLst>
                            <p:childTnLst>
                              <p:par>
                                <p:cTn id="72" presetID="21" presetClass="entr" presetSubtype="1" fill="hold" grpId="5" nodeType="afterEffect"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99"/>
                            </p:stCondLst>
                            <p:childTnLst>
                              <p:par>
                                <p:cTn id="76" presetID="47" presetClass="entr" presetSubtype="0" fill="hold" grpId="9" nodeType="afterEffect"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99"/>
                            </p:stCondLst>
                            <p:childTnLst>
                              <p:par>
                                <p:cTn id="82" presetID="2" presetClass="entr" presetSubtype="4" fill="hold" grpId="10" nodeType="afterEffect"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99"/>
                            </p:stCondLst>
                            <p:childTnLst>
                              <p:par>
                                <p:cTn id="87" presetID="2" presetClass="entr" presetSubtype="4" fill="hold" grpId="11" nodeType="afterEffect"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99"/>
                            </p:stCondLst>
                            <p:childTnLst>
                              <p:par>
                                <p:cTn id="92" presetID="2" presetClass="entr" presetSubtype="4" fill="hold" grpId="12" nodeType="afterEffect"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99"/>
                            </p:stCondLst>
                            <p:childTnLst>
                              <p:par>
                                <p:cTn id="97" presetID="2" presetClass="entr" presetSubtype="4" fill="hold" grpId="13" nodeType="afterEffect"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41" grpId="2" animBg="1"/>
      <p:bldP spid="42" grpId="3" animBg="1"/>
      <p:bldP spid="43" grpId="4" animBg="1"/>
      <p:bldP spid="44" grpId="5" animBg="1"/>
      <p:bldP spid="52" grpId="6"/>
      <p:bldP spid="53" grpId="7"/>
      <p:bldP spid="54" grpId="8"/>
      <p:bldP spid="55" grpId="9"/>
      <p:bldP spid="56" grpId="10"/>
      <p:bldP spid="57" grpId="11"/>
      <p:bldP spid="61" grpId="12"/>
      <p:bldP spid="62" grpId="1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89307" y="919737"/>
            <a:ext cx="2784407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70999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68643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教学教育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44241" y="10060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深入学生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2398022" y="1996485"/>
            <a:ext cx="7386665" cy="85139"/>
          </a:xfrm>
          <a:prstGeom prst="rect">
            <a:avLst/>
          </a:prstGeom>
          <a:solidFill>
            <a:srgbClr val="EC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2398022" y="2443762"/>
            <a:ext cx="7386665" cy="86338"/>
          </a:xfrm>
          <a:prstGeom prst="rect">
            <a:avLst/>
          </a:prstGeom>
          <a:solidFill>
            <a:srgbClr val="EC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2398022" y="2892238"/>
            <a:ext cx="7386665" cy="86338"/>
          </a:xfrm>
          <a:prstGeom prst="rect">
            <a:avLst/>
          </a:prstGeom>
          <a:solidFill>
            <a:srgbClr val="EC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6"/>
          <p:cNvSpPr/>
          <p:nvPr/>
        </p:nvSpPr>
        <p:spPr bwMode="auto">
          <a:xfrm>
            <a:off x="2398022" y="1919740"/>
            <a:ext cx="3882795" cy="238628"/>
          </a:xfrm>
          <a:custGeom>
            <a:avLst/>
            <a:gdLst>
              <a:gd name="T0" fmla="*/ 2726 w 2812"/>
              <a:gd name="T1" fmla="*/ 0 h 172"/>
              <a:gd name="T2" fmla="*/ 2646 w 2812"/>
              <a:gd name="T3" fmla="*/ 55 h 172"/>
              <a:gd name="T4" fmla="*/ 0 w 2812"/>
              <a:gd name="T5" fmla="*/ 55 h 172"/>
              <a:gd name="T6" fmla="*/ 0 w 2812"/>
              <a:gd name="T7" fmla="*/ 117 h 172"/>
              <a:gd name="T8" fmla="*/ 2646 w 2812"/>
              <a:gd name="T9" fmla="*/ 117 h 172"/>
              <a:gd name="T10" fmla="*/ 2726 w 2812"/>
              <a:gd name="T11" fmla="*/ 172 h 172"/>
              <a:gd name="T12" fmla="*/ 2812 w 2812"/>
              <a:gd name="T13" fmla="*/ 86 h 172"/>
              <a:gd name="T14" fmla="*/ 2726 w 2812"/>
              <a:gd name="T1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12" h="172">
                <a:moveTo>
                  <a:pt x="2726" y="0"/>
                </a:moveTo>
                <a:cubicBezTo>
                  <a:pt x="2690" y="0"/>
                  <a:pt x="2658" y="23"/>
                  <a:pt x="2646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117"/>
                  <a:pt x="0" y="117"/>
                  <a:pt x="0" y="117"/>
                </a:cubicBezTo>
                <a:cubicBezTo>
                  <a:pt x="2646" y="117"/>
                  <a:pt x="2646" y="117"/>
                  <a:pt x="2646" y="117"/>
                </a:cubicBezTo>
                <a:cubicBezTo>
                  <a:pt x="2658" y="149"/>
                  <a:pt x="2690" y="172"/>
                  <a:pt x="2726" y="172"/>
                </a:cubicBezTo>
                <a:cubicBezTo>
                  <a:pt x="2774" y="172"/>
                  <a:pt x="2812" y="133"/>
                  <a:pt x="2812" y="86"/>
                </a:cubicBezTo>
                <a:cubicBezTo>
                  <a:pt x="2812" y="38"/>
                  <a:pt x="2774" y="0"/>
                  <a:pt x="2726" y="0"/>
                </a:cubicBezTo>
                <a:close/>
              </a:path>
            </a:pathLst>
          </a:custGeom>
          <a:solidFill>
            <a:srgbClr val="EC344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17"/>
          <p:cNvSpPr/>
          <p:nvPr/>
        </p:nvSpPr>
        <p:spPr bwMode="auto">
          <a:xfrm>
            <a:off x="2398022" y="2367017"/>
            <a:ext cx="5692288" cy="238628"/>
          </a:xfrm>
          <a:custGeom>
            <a:avLst/>
            <a:gdLst>
              <a:gd name="T0" fmla="*/ 4036 w 4122"/>
              <a:gd name="T1" fmla="*/ 0 h 172"/>
              <a:gd name="T2" fmla="*/ 3956 w 4122"/>
              <a:gd name="T3" fmla="*/ 55 h 172"/>
              <a:gd name="T4" fmla="*/ 0 w 4122"/>
              <a:gd name="T5" fmla="*/ 55 h 172"/>
              <a:gd name="T6" fmla="*/ 0 w 4122"/>
              <a:gd name="T7" fmla="*/ 117 h 172"/>
              <a:gd name="T8" fmla="*/ 3956 w 4122"/>
              <a:gd name="T9" fmla="*/ 117 h 172"/>
              <a:gd name="T10" fmla="*/ 4036 w 4122"/>
              <a:gd name="T11" fmla="*/ 172 h 172"/>
              <a:gd name="T12" fmla="*/ 4122 w 4122"/>
              <a:gd name="T13" fmla="*/ 86 h 172"/>
              <a:gd name="T14" fmla="*/ 4036 w 4122"/>
              <a:gd name="T1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2" h="172">
                <a:moveTo>
                  <a:pt x="4036" y="0"/>
                </a:moveTo>
                <a:cubicBezTo>
                  <a:pt x="3999" y="0"/>
                  <a:pt x="3968" y="23"/>
                  <a:pt x="3956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117"/>
                  <a:pt x="0" y="117"/>
                  <a:pt x="0" y="117"/>
                </a:cubicBezTo>
                <a:cubicBezTo>
                  <a:pt x="3956" y="117"/>
                  <a:pt x="3956" y="117"/>
                  <a:pt x="3956" y="117"/>
                </a:cubicBezTo>
                <a:cubicBezTo>
                  <a:pt x="3968" y="149"/>
                  <a:pt x="3999" y="172"/>
                  <a:pt x="4036" y="172"/>
                </a:cubicBezTo>
                <a:cubicBezTo>
                  <a:pt x="4083" y="172"/>
                  <a:pt x="4122" y="134"/>
                  <a:pt x="4122" y="86"/>
                </a:cubicBezTo>
                <a:cubicBezTo>
                  <a:pt x="4122" y="39"/>
                  <a:pt x="4083" y="0"/>
                  <a:pt x="4036" y="0"/>
                </a:cubicBezTo>
                <a:close/>
              </a:path>
            </a:pathLst>
          </a:custGeom>
          <a:solidFill>
            <a:srgbClr val="EC344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8"/>
          <p:cNvSpPr/>
          <p:nvPr/>
        </p:nvSpPr>
        <p:spPr bwMode="auto">
          <a:xfrm>
            <a:off x="2398022" y="2816693"/>
            <a:ext cx="5266596" cy="238628"/>
          </a:xfrm>
          <a:custGeom>
            <a:avLst/>
            <a:gdLst>
              <a:gd name="T0" fmla="*/ 3728 w 3814"/>
              <a:gd name="T1" fmla="*/ 0 h 172"/>
              <a:gd name="T2" fmla="*/ 3647 w 3814"/>
              <a:gd name="T3" fmla="*/ 55 h 172"/>
              <a:gd name="T4" fmla="*/ 0 w 3814"/>
              <a:gd name="T5" fmla="*/ 55 h 172"/>
              <a:gd name="T6" fmla="*/ 0 w 3814"/>
              <a:gd name="T7" fmla="*/ 117 h 172"/>
              <a:gd name="T8" fmla="*/ 3647 w 3814"/>
              <a:gd name="T9" fmla="*/ 117 h 172"/>
              <a:gd name="T10" fmla="*/ 3728 w 3814"/>
              <a:gd name="T11" fmla="*/ 172 h 172"/>
              <a:gd name="T12" fmla="*/ 3814 w 3814"/>
              <a:gd name="T13" fmla="*/ 86 h 172"/>
              <a:gd name="T14" fmla="*/ 3728 w 3814"/>
              <a:gd name="T1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14" h="172">
                <a:moveTo>
                  <a:pt x="3728" y="0"/>
                </a:moveTo>
                <a:cubicBezTo>
                  <a:pt x="3691" y="0"/>
                  <a:pt x="3660" y="23"/>
                  <a:pt x="3647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117"/>
                  <a:pt x="0" y="117"/>
                  <a:pt x="0" y="117"/>
                </a:cubicBezTo>
                <a:cubicBezTo>
                  <a:pt x="3647" y="117"/>
                  <a:pt x="3647" y="117"/>
                  <a:pt x="3647" y="117"/>
                </a:cubicBezTo>
                <a:cubicBezTo>
                  <a:pt x="3660" y="149"/>
                  <a:pt x="3691" y="172"/>
                  <a:pt x="3728" y="172"/>
                </a:cubicBezTo>
                <a:cubicBezTo>
                  <a:pt x="3775" y="172"/>
                  <a:pt x="3814" y="133"/>
                  <a:pt x="3814" y="86"/>
                </a:cubicBezTo>
                <a:cubicBezTo>
                  <a:pt x="3814" y="38"/>
                  <a:pt x="3775" y="0"/>
                  <a:pt x="3728" y="0"/>
                </a:cubicBezTo>
                <a:close/>
              </a:path>
            </a:pathLst>
          </a:custGeom>
          <a:solidFill>
            <a:srgbClr val="EC344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文本框 57"/>
          <p:cNvSpPr txBox="1"/>
          <p:nvPr/>
        </p:nvSpPr>
        <p:spPr>
          <a:xfrm>
            <a:off x="1420289" y="1890880"/>
            <a:ext cx="1003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学生素质</a:t>
            </a:r>
          </a:p>
        </p:txBody>
      </p:sp>
      <p:sp>
        <p:nvSpPr>
          <p:cNvPr id="70" name="文本框 57"/>
          <p:cNvSpPr txBox="1"/>
          <p:nvPr/>
        </p:nvSpPr>
        <p:spPr>
          <a:xfrm>
            <a:off x="1420289" y="2326308"/>
            <a:ext cx="1003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主导思想</a:t>
            </a:r>
          </a:p>
        </p:txBody>
      </p:sp>
      <p:sp>
        <p:nvSpPr>
          <p:cNvPr id="71" name="文本框 57"/>
          <p:cNvSpPr txBox="1"/>
          <p:nvPr/>
        </p:nvSpPr>
        <p:spPr>
          <a:xfrm>
            <a:off x="1420289" y="2776250"/>
            <a:ext cx="1003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传授知识</a:t>
            </a:r>
          </a:p>
        </p:txBody>
      </p:sp>
      <p:sp>
        <p:nvSpPr>
          <p:cNvPr id="72" name="文本框 55"/>
          <p:cNvSpPr txBox="1"/>
          <p:nvPr/>
        </p:nvSpPr>
        <p:spPr>
          <a:xfrm>
            <a:off x="2398022" y="3476455"/>
            <a:ext cx="866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为了进一步丰富自己专业理论知识和专业技能水平，我还坚持进修学习，在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年参加继续教育培训，使自己的教育教学水平不断提高，既有知识上的积累，也有教学技艺的增长</a:t>
            </a:r>
          </a:p>
        </p:txBody>
      </p:sp>
      <p:sp>
        <p:nvSpPr>
          <p:cNvPr id="75" name="Oval 10"/>
          <p:cNvSpPr>
            <a:spLocks noChangeArrowheads="1"/>
          </p:cNvSpPr>
          <p:nvPr/>
        </p:nvSpPr>
        <p:spPr bwMode="auto">
          <a:xfrm>
            <a:off x="1829872" y="3534720"/>
            <a:ext cx="363357" cy="3633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文本框 55"/>
          <p:cNvSpPr txBox="1"/>
          <p:nvPr/>
        </p:nvSpPr>
        <p:spPr>
          <a:xfrm>
            <a:off x="2398022" y="4260227"/>
            <a:ext cx="866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为了进一步丰富自己专业理论知识和专业技能水平，我还坚持进修学习，在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年参加继续教育培训，使自己的教育教学水平不断提高，既有知识上的积累，也有教学技艺的增长</a:t>
            </a:r>
          </a:p>
        </p:txBody>
      </p:sp>
      <p:sp>
        <p:nvSpPr>
          <p:cNvPr id="79" name="Oval 10"/>
          <p:cNvSpPr>
            <a:spLocks noChangeArrowheads="1"/>
          </p:cNvSpPr>
          <p:nvPr/>
        </p:nvSpPr>
        <p:spPr bwMode="auto">
          <a:xfrm>
            <a:off x="1829872" y="4318492"/>
            <a:ext cx="363357" cy="363357"/>
          </a:xfrm>
          <a:prstGeom prst="ellipse">
            <a:avLst/>
          </a:prstGeom>
          <a:solidFill>
            <a:srgbClr val="EC344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文本框 55"/>
          <p:cNvSpPr txBox="1"/>
          <p:nvPr/>
        </p:nvSpPr>
        <p:spPr>
          <a:xfrm>
            <a:off x="2398022" y="5058512"/>
            <a:ext cx="866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为了进一步丰富自己专业理论知识和专业技能水平，我还坚持进修学习，在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年参加继续教育培训，使自己的教育教学水平不断提高，既有知识上的积累，也有教学技艺的增长</a:t>
            </a:r>
          </a:p>
        </p:txBody>
      </p:sp>
      <p:sp>
        <p:nvSpPr>
          <p:cNvPr id="81" name="Oval 10"/>
          <p:cNvSpPr>
            <a:spLocks noChangeArrowheads="1"/>
          </p:cNvSpPr>
          <p:nvPr/>
        </p:nvSpPr>
        <p:spPr bwMode="auto">
          <a:xfrm>
            <a:off x="1829872" y="5116777"/>
            <a:ext cx="363357" cy="3633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99"/>
                            </p:stCondLst>
                            <p:childTnLst>
                              <p:par>
                                <p:cTn id="30" presetID="22" presetClass="entr" presetSubtype="8" fill="hold" grpId="5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99"/>
                            </p:stCondLst>
                            <p:childTnLst>
                              <p:par>
                                <p:cTn id="34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99"/>
                            </p:stCondLst>
                            <p:childTnLst>
                              <p:par>
                                <p:cTn id="38" presetID="22" presetClass="entr" presetSubtype="8" fill="hold" grpId="6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99"/>
                            </p:stCondLst>
                            <p:childTnLst>
                              <p:par>
                                <p:cTn id="42" presetID="22" presetClass="entr" presetSubtype="8" fill="hold" grpId="4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99"/>
                            </p:stCondLst>
                            <p:childTnLst>
                              <p:par>
                                <p:cTn id="46" presetID="22" presetClass="entr" presetSubtype="8" fill="hold" grpId="7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99"/>
                            </p:stCondLst>
                            <p:childTnLst>
                              <p:par>
                                <p:cTn id="50" presetID="22" presetClass="entr" presetSubtype="1" fill="hold" grpId="8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99"/>
                            </p:stCondLst>
                            <p:childTnLst>
                              <p:par>
                                <p:cTn id="54" presetID="22" presetClass="entr" presetSubtype="1" fill="hold" grpId="9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99"/>
                            </p:stCondLst>
                            <p:childTnLst>
                              <p:par>
                                <p:cTn id="58" presetID="22" presetClass="entr" presetSubtype="1" fill="hold" grpId="10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99"/>
                            </p:stCondLst>
                            <p:childTnLst>
                              <p:par>
                                <p:cTn id="62" presetID="10" presetClass="entr" presetSubtype="0" fill="hold" grpId="12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399"/>
                            </p:stCondLst>
                            <p:childTnLst>
                              <p:par>
                                <p:cTn id="66" presetID="5" presetClass="entr" presetSubtype="10" fill="hold" grpId="11" nodeType="after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899"/>
                            </p:stCondLst>
                            <p:childTnLst>
                              <p:par>
                                <p:cTn id="70" presetID="10" presetClass="entr" presetSubtype="0" fill="hold" grpId="14" nodeType="after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899"/>
                            </p:stCondLst>
                            <p:childTnLst>
                              <p:par>
                                <p:cTn id="74" presetID="5" presetClass="entr" presetSubtype="10" fill="hold" grpId="13" nodeType="after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399"/>
                            </p:stCondLst>
                            <p:childTnLst>
                              <p:par>
                                <p:cTn id="78" presetID="10" presetClass="entr" presetSubtype="0" fill="hold" grpId="16" nodeType="after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399"/>
                            </p:stCondLst>
                            <p:childTnLst>
                              <p:par>
                                <p:cTn id="82" presetID="5" presetClass="entr" presetSubtype="10" fill="hold" grpId="15" nodeType="afterEffect"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48" grpId="2" animBg="1"/>
      <p:bldP spid="49" grpId="3" animBg="1"/>
      <p:bldP spid="50" grpId="4" animBg="1"/>
      <p:bldP spid="51" grpId="5" animBg="1"/>
      <p:bldP spid="58" grpId="6" animBg="1"/>
      <p:bldP spid="59" grpId="7" animBg="1"/>
      <p:bldP spid="69" grpId="8"/>
      <p:bldP spid="70" grpId="9"/>
      <p:bldP spid="71" grpId="10"/>
      <p:bldP spid="72" grpId="11"/>
      <p:bldP spid="75" grpId="12" animBg="1"/>
      <p:bldP spid="78" grpId="13"/>
      <p:bldP spid="79" grpId="14" animBg="1"/>
      <p:bldP spid="80" grpId="15"/>
      <p:bldP spid="81" grpId="16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89307" y="919737"/>
            <a:ext cx="2784407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70999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68643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教学教育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44241" y="10060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自我提升</a:t>
            </a:r>
          </a:p>
        </p:txBody>
      </p:sp>
      <p:sp>
        <p:nvSpPr>
          <p:cNvPr id="27" name="Freeform 5"/>
          <p:cNvSpPr/>
          <p:nvPr/>
        </p:nvSpPr>
        <p:spPr bwMode="auto">
          <a:xfrm>
            <a:off x="4343409" y="3001068"/>
            <a:ext cx="770587" cy="58288"/>
          </a:xfrm>
          <a:custGeom>
            <a:avLst/>
            <a:gdLst>
              <a:gd name="T0" fmla="*/ 713 w 713"/>
              <a:gd name="T1" fmla="*/ 37 h 54"/>
              <a:gd name="T2" fmla="*/ 713 w 713"/>
              <a:gd name="T3" fmla="*/ 17 h 54"/>
              <a:gd name="T4" fmla="*/ 53 w 713"/>
              <a:gd name="T5" fmla="*/ 17 h 54"/>
              <a:gd name="T6" fmla="*/ 27 w 713"/>
              <a:gd name="T7" fmla="*/ 0 h 54"/>
              <a:gd name="T8" fmla="*/ 0 w 713"/>
              <a:gd name="T9" fmla="*/ 27 h 54"/>
              <a:gd name="T10" fmla="*/ 27 w 713"/>
              <a:gd name="T11" fmla="*/ 54 h 54"/>
              <a:gd name="T12" fmla="*/ 53 w 713"/>
              <a:gd name="T13" fmla="*/ 37 h 54"/>
              <a:gd name="T14" fmla="*/ 713 w 713"/>
              <a:gd name="T15" fmla="*/ 3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3" h="54">
                <a:moveTo>
                  <a:pt x="713" y="37"/>
                </a:moveTo>
                <a:cubicBezTo>
                  <a:pt x="713" y="17"/>
                  <a:pt x="713" y="17"/>
                  <a:pt x="71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49" y="7"/>
                  <a:pt x="39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42"/>
                  <a:pt x="12" y="54"/>
                  <a:pt x="27" y="54"/>
                </a:cubicBezTo>
                <a:cubicBezTo>
                  <a:pt x="39" y="54"/>
                  <a:pt x="49" y="47"/>
                  <a:pt x="53" y="37"/>
                </a:cubicBezTo>
                <a:lnTo>
                  <a:pt x="713" y="3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6"/>
          <p:cNvSpPr/>
          <p:nvPr/>
        </p:nvSpPr>
        <p:spPr bwMode="auto">
          <a:xfrm>
            <a:off x="4446154" y="4606457"/>
            <a:ext cx="876295" cy="59276"/>
          </a:xfrm>
          <a:custGeom>
            <a:avLst/>
            <a:gdLst>
              <a:gd name="T0" fmla="*/ 53 w 811"/>
              <a:gd name="T1" fmla="*/ 18 h 55"/>
              <a:gd name="T2" fmla="*/ 28 w 811"/>
              <a:gd name="T3" fmla="*/ 0 h 55"/>
              <a:gd name="T4" fmla="*/ 0 w 811"/>
              <a:gd name="T5" fmla="*/ 28 h 55"/>
              <a:gd name="T6" fmla="*/ 28 w 811"/>
              <a:gd name="T7" fmla="*/ 55 h 55"/>
              <a:gd name="T8" fmla="*/ 53 w 811"/>
              <a:gd name="T9" fmla="*/ 38 h 55"/>
              <a:gd name="T10" fmla="*/ 811 w 811"/>
              <a:gd name="T11" fmla="*/ 38 h 55"/>
              <a:gd name="T12" fmla="*/ 810 w 811"/>
              <a:gd name="T13" fmla="*/ 18 h 55"/>
              <a:gd name="T14" fmla="*/ 53 w 811"/>
              <a:gd name="T15" fmla="*/ 1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1" h="55">
                <a:moveTo>
                  <a:pt x="53" y="18"/>
                </a:moveTo>
                <a:cubicBezTo>
                  <a:pt x="49" y="8"/>
                  <a:pt x="39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43"/>
                  <a:pt x="12" y="55"/>
                  <a:pt x="28" y="55"/>
                </a:cubicBezTo>
                <a:cubicBezTo>
                  <a:pt x="39" y="55"/>
                  <a:pt x="49" y="48"/>
                  <a:pt x="53" y="38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0" y="18"/>
                  <a:pt x="810" y="18"/>
                  <a:pt x="810" y="18"/>
                </a:cubicBezTo>
                <a:lnTo>
                  <a:pt x="53" y="1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7"/>
          <p:cNvSpPr/>
          <p:nvPr/>
        </p:nvSpPr>
        <p:spPr bwMode="auto">
          <a:xfrm>
            <a:off x="7228169" y="2850902"/>
            <a:ext cx="620421" cy="245007"/>
          </a:xfrm>
          <a:custGeom>
            <a:avLst/>
            <a:gdLst>
              <a:gd name="T0" fmla="*/ 521 w 574"/>
              <a:gd name="T1" fmla="*/ 37 h 227"/>
              <a:gd name="T2" fmla="*/ 546 w 574"/>
              <a:gd name="T3" fmla="*/ 55 h 227"/>
              <a:gd name="T4" fmla="*/ 574 w 574"/>
              <a:gd name="T5" fmla="*/ 27 h 227"/>
              <a:gd name="T6" fmla="*/ 546 w 574"/>
              <a:gd name="T7" fmla="*/ 0 h 227"/>
              <a:gd name="T8" fmla="*/ 521 w 574"/>
              <a:gd name="T9" fmla="*/ 17 h 227"/>
              <a:gd name="T10" fmla="*/ 241 w 574"/>
              <a:gd name="T11" fmla="*/ 17 h 227"/>
              <a:gd name="T12" fmla="*/ 0 w 574"/>
              <a:gd name="T13" fmla="*/ 209 h 227"/>
              <a:gd name="T14" fmla="*/ 9 w 574"/>
              <a:gd name="T15" fmla="*/ 227 h 227"/>
              <a:gd name="T16" fmla="*/ 246 w 574"/>
              <a:gd name="T17" fmla="*/ 37 h 227"/>
              <a:gd name="T18" fmla="*/ 521 w 574"/>
              <a:gd name="T19" fmla="*/ 3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226">
                <a:moveTo>
                  <a:pt x="521" y="37"/>
                </a:moveTo>
                <a:cubicBezTo>
                  <a:pt x="525" y="47"/>
                  <a:pt x="535" y="55"/>
                  <a:pt x="546" y="55"/>
                </a:cubicBezTo>
                <a:cubicBezTo>
                  <a:pt x="561" y="55"/>
                  <a:pt x="574" y="42"/>
                  <a:pt x="574" y="27"/>
                </a:cubicBezTo>
                <a:cubicBezTo>
                  <a:pt x="574" y="12"/>
                  <a:pt x="561" y="0"/>
                  <a:pt x="546" y="0"/>
                </a:cubicBezTo>
                <a:cubicBezTo>
                  <a:pt x="535" y="0"/>
                  <a:pt x="525" y="7"/>
                  <a:pt x="521" y="17"/>
                </a:cubicBezTo>
                <a:cubicBezTo>
                  <a:pt x="241" y="17"/>
                  <a:pt x="241" y="17"/>
                  <a:pt x="241" y="17"/>
                </a:cubicBezTo>
                <a:cubicBezTo>
                  <a:pt x="0" y="209"/>
                  <a:pt x="0" y="209"/>
                  <a:pt x="0" y="209"/>
                </a:cubicBezTo>
                <a:cubicBezTo>
                  <a:pt x="9" y="227"/>
                  <a:pt x="9" y="227"/>
                  <a:pt x="9" y="227"/>
                </a:cubicBezTo>
                <a:cubicBezTo>
                  <a:pt x="246" y="37"/>
                  <a:pt x="246" y="37"/>
                  <a:pt x="246" y="37"/>
                </a:cubicBezTo>
                <a:lnTo>
                  <a:pt x="521" y="3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8"/>
          <p:cNvSpPr/>
          <p:nvPr/>
        </p:nvSpPr>
        <p:spPr bwMode="auto">
          <a:xfrm>
            <a:off x="4728702" y="3836858"/>
            <a:ext cx="2559731" cy="1413730"/>
          </a:xfrm>
          <a:custGeom>
            <a:avLst/>
            <a:gdLst>
              <a:gd name="T0" fmla="*/ 0 w 2369"/>
              <a:gd name="T1" fmla="*/ 348 h 1309"/>
              <a:gd name="T2" fmla="*/ 1282 w 2369"/>
              <a:gd name="T3" fmla="*/ 1309 h 1309"/>
              <a:gd name="T4" fmla="*/ 2369 w 2369"/>
              <a:gd name="T5" fmla="*/ 748 h 1309"/>
              <a:gd name="T6" fmla="*/ 1277 w 2369"/>
              <a:gd name="T7" fmla="*/ 0 h 1309"/>
              <a:gd name="T8" fmla="*/ 0 w 2369"/>
              <a:gd name="T9" fmla="*/ 348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9" h="1309">
                <a:moveTo>
                  <a:pt x="0" y="348"/>
                </a:moveTo>
                <a:cubicBezTo>
                  <a:pt x="165" y="914"/>
                  <a:pt x="691" y="1309"/>
                  <a:pt x="1282" y="1309"/>
                </a:cubicBezTo>
                <a:cubicBezTo>
                  <a:pt x="1713" y="1309"/>
                  <a:pt x="2119" y="1099"/>
                  <a:pt x="2369" y="748"/>
                </a:cubicBezTo>
                <a:cubicBezTo>
                  <a:pt x="1277" y="0"/>
                  <a:pt x="1277" y="0"/>
                  <a:pt x="1277" y="0"/>
                </a:cubicBezTo>
                <a:lnTo>
                  <a:pt x="0" y="348"/>
                </a:lnTo>
                <a:close/>
              </a:path>
            </a:pathLst>
          </a:custGeom>
          <a:solidFill>
            <a:srgbClr val="EC344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9"/>
          <p:cNvSpPr/>
          <p:nvPr/>
        </p:nvSpPr>
        <p:spPr bwMode="auto">
          <a:xfrm>
            <a:off x="4671402" y="2365828"/>
            <a:ext cx="2325591" cy="1798035"/>
          </a:xfrm>
          <a:custGeom>
            <a:avLst/>
            <a:gdLst>
              <a:gd name="T0" fmla="*/ 2153 w 2153"/>
              <a:gd name="T1" fmla="*/ 280 h 1664"/>
              <a:gd name="T2" fmla="*/ 1335 w 2153"/>
              <a:gd name="T3" fmla="*/ 0 h 1664"/>
              <a:gd name="T4" fmla="*/ 876 w 2153"/>
              <a:gd name="T5" fmla="*/ 81 h 1664"/>
              <a:gd name="T6" fmla="*/ 831 w 2153"/>
              <a:gd name="T7" fmla="*/ 98 h 1664"/>
              <a:gd name="T8" fmla="*/ 0 w 2153"/>
              <a:gd name="T9" fmla="*/ 1335 h 1664"/>
              <a:gd name="T10" fmla="*/ 41 w 2153"/>
              <a:gd name="T11" fmla="*/ 1664 h 1664"/>
              <a:gd name="T12" fmla="*/ 1325 w 2153"/>
              <a:gd name="T13" fmla="*/ 1313 h 1664"/>
              <a:gd name="T14" fmla="*/ 2153 w 2153"/>
              <a:gd name="T15" fmla="*/ 28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3" h="1664">
                <a:moveTo>
                  <a:pt x="2153" y="280"/>
                </a:moveTo>
                <a:cubicBezTo>
                  <a:pt x="1917" y="97"/>
                  <a:pt x="1634" y="0"/>
                  <a:pt x="1335" y="0"/>
                </a:cubicBezTo>
                <a:cubicBezTo>
                  <a:pt x="1177" y="0"/>
                  <a:pt x="1022" y="28"/>
                  <a:pt x="876" y="81"/>
                </a:cubicBezTo>
                <a:cubicBezTo>
                  <a:pt x="831" y="98"/>
                  <a:pt x="831" y="98"/>
                  <a:pt x="831" y="98"/>
                </a:cubicBezTo>
                <a:cubicBezTo>
                  <a:pt x="326" y="304"/>
                  <a:pt x="0" y="789"/>
                  <a:pt x="0" y="1335"/>
                </a:cubicBezTo>
                <a:cubicBezTo>
                  <a:pt x="0" y="1446"/>
                  <a:pt x="14" y="1557"/>
                  <a:pt x="41" y="1664"/>
                </a:cubicBezTo>
                <a:cubicBezTo>
                  <a:pt x="1325" y="1313"/>
                  <a:pt x="1325" y="1313"/>
                  <a:pt x="1325" y="1313"/>
                </a:cubicBezTo>
                <a:lnTo>
                  <a:pt x="2153" y="280"/>
                </a:lnTo>
                <a:close/>
              </a:path>
            </a:pathLst>
          </a:custGeom>
          <a:solidFill>
            <a:srgbClr val="EC344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0"/>
          <p:cNvSpPr/>
          <p:nvPr/>
        </p:nvSpPr>
        <p:spPr bwMode="auto">
          <a:xfrm>
            <a:off x="6150336" y="2700737"/>
            <a:ext cx="1404839" cy="1901768"/>
          </a:xfrm>
          <a:custGeom>
            <a:avLst/>
            <a:gdLst>
              <a:gd name="T0" fmla="*/ 1221 w 1300"/>
              <a:gd name="T1" fmla="*/ 571 h 1760"/>
              <a:gd name="T2" fmla="*/ 1204 w 1300"/>
              <a:gd name="T3" fmla="*/ 527 h 1760"/>
              <a:gd name="T4" fmla="*/ 820 w 1300"/>
              <a:gd name="T5" fmla="*/ 0 h 1760"/>
              <a:gd name="T6" fmla="*/ 0 w 1300"/>
              <a:gd name="T7" fmla="*/ 1022 h 1760"/>
              <a:gd name="T8" fmla="*/ 1080 w 1300"/>
              <a:gd name="T9" fmla="*/ 1760 h 1760"/>
              <a:gd name="T10" fmla="*/ 1300 w 1300"/>
              <a:gd name="T11" fmla="*/ 1025 h 1760"/>
              <a:gd name="T12" fmla="*/ 1221 w 1300"/>
              <a:gd name="T13" fmla="*/ 571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0" h="1760">
                <a:moveTo>
                  <a:pt x="1221" y="571"/>
                </a:moveTo>
                <a:cubicBezTo>
                  <a:pt x="1204" y="527"/>
                  <a:pt x="1204" y="527"/>
                  <a:pt x="1204" y="527"/>
                </a:cubicBezTo>
                <a:cubicBezTo>
                  <a:pt x="1122" y="323"/>
                  <a:pt x="990" y="141"/>
                  <a:pt x="820" y="0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080" y="1760"/>
                  <a:pt x="1080" y="1760"/>
                  <a:pt x="1080" y="1760"/>
                </a:cubicBezTo>
                <a:cubicBezTo>
                  <a:pt x="1224" y="1542"/>
                  <a:pt x="1300" y="1288"/>
                  <a:pt x="1300" y="1025"/>
                </a:cubicBezTo>
                <a:cubicBezTo>
                  <a:pt x="1300" y="869"/>
                  <a:pt x="1274" y="717"/>
                  <a:pt x="1221" y="5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5297686" y="2899965"/>
            <a:ext cx="79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优质课程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652172" y="3386471"/>
            <a:ext cx="79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体能锻炼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628209" y="4264742"/>
            <a:ext cx="79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素养提高</a:t>
            </a:r>
          </a:p>
        </p:txBody>
      </p:sp>
      <p:sp>
        <p:nvSpPr>
          <p:cNvPr id="65" name="文本框 55"/>
          <p:cNvSpPr txBox="1"/>
          <p:nvPr/>
        </p:nvSpPr>
        <p:spPr>
          <a:xfrm>
            <a:off x="553370" y="2490199"/>
            <a:ext cx="3790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为了进一步丰富自己专业理论知识和专业技能水平，我还坚持进修学习，在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年参加继续教育培训，使自己的教育教学水平不断提高，既有知识上的积累，也有教学技艺的增长</a:t>
            </a:r>
          </a:p>
        </p:txBody>
      </p:sp>
      <p:sp>
        <p:nvSpPr>
          <p:cNvPr id="66" name="文本框 55"/>
          <p:cNvSpPr txBox="1"/>
          <p:nvPr/>
        </p:nvSpPr>
        <p:spPr>
          <a:xfrm>
            <a:off x="7926627" y="2490199"/>
            <a:ext cx="3790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为了进一步丰富自己专业理论知识和专业技能水平，我还坚持进修学习，在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年参加继续教育培训，使自己的教育教学水平不断提高，既有知识上的积累，也有教学技艺的增长</a:t>
            </a:r>
          </a:p>
        </p:txBody>
      </p:sp>
      <p:sp>
        <p:nvSpPr>
          <p:cNvPr id="67" name="文本框 55"/>
          <p:cNvSpPr txBox="1"/>
          <p:nvPr/>
        </p:nvSpPr>
        <p:spPr>
          <a:xfrm>
            <a:off x="656114" y="4220183"/>
            <a:ext cx="3790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为了进一步丰富自己专业理论知识和专业技能水平，我还坚持进修学习，在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年参加继续教育培训，使自己的教育教学水平不断提高，既有知识上的积累，也有教学技艺的增长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23" presetClass="entr" presetSubtype="36" fill="hold" grpId="6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99"/>
                            </p:stCondLst>
                            <p:childTnLst>
                              <p:par>
                                <p:cTn id="33" presetID="23" presetClass="entr" presetSubtype="36" fill="hold" grpId="5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99"/>
                            </p:stCondLst>
                            <p:childTnLst>
                              <p:par>
                                <p:cTn id="40" presetID="23" presetClass="entr" presetSubtype="36" fill="hold" grpId="7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8" nodeType="with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9" nodeType="with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10" nodeType="with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99"/>
                            </p:stCondLst>
                            <p:childTnLst>
                              <p:par>
                                <p:cTn id="56" presetID="22" presetClass="entr" presetSubtype="2" fill="hold" grpId="2" nodeType="after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99"/>
                            </p:stCondLst>
                            <p:childTnLst>
                              <p:par>
                                <p:cTn id="60" presetID="5" presetClass="entr" presetSubtype="10" fill="hold" grpId="11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4" nodeType="click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" presetClass="entr" presetSubtype="10" fill="hold" grpId="12" nodeType="after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3" nodeType="click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" presetClass="entr" presetSubtype="10" fill="hold" grpId="13" nodeType="after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27" grpId="2" animBg="1"/>
      <p:bldP spid="28" grpId="3" animBg="1"/>
      <p:bldP spid="29" grpId="4" animBg="1"/>
      <p:bldP spid="30" grpId="5" animBg="1"/>
      <p:bldP spid="31" grpId="6" animBg="1"/>
      <p:bldP spid="32" grpId="7" animBg="1"/>
      <p:bldP spid="52" grpId="8"/>
      <p:bldP spid="63" grpId="9"/>
      <p:bldP spid="64" grpId="10"/>
      <p:bldP spid="65" grpId="11"/>
      <p:bldP spid="66" grpId="12"/>
      <p:bldP spid="67" grpId="1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89307" y="919737"/>
            <a:ext cx="2784407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70999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68643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教学教育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44241" y="10060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自我成就</a:t>
            </a:r>
          </a:p>
        </p:txBody>
      </p:sp>
      <p:sp>
        <p:nvSpPr>
          <p:cNvPr id="35" name="Freeform 5"/>
          <p:cNvSpPr/>
          <p:nvPr/>
        </p:nvSpPr>
        <p:spPr bwMode="auto">
          <a:xfrm>
            <a:off x="6860196" y="4735388"/>
            <a:ext cx="2896918" cy="388187"/>
          </a:xfrm>
          <a:custGeom>
            <a:avLst/>
            <a:gdLst>
              <a:gd name="T0" fmla="*/ 0 w 1000"/>
              <a:gd name="T1" fmla="*/ 0 h 134"/>
              <a:gd name="T2" fmla="*/ 71 w 1000"/>
              <a:gd name="T3" fmla="*/ 67 h 134"/>
              <a:gd name="T4" fmla="*/ 0 w 1000"/>
              <a:gd name="T5" fmla="*/ 134 h 134"/>
              <a:gd name="T6" fmla="*/ 952 w 1000"/>
              <a:gd name="T7" fmla="*/ 134 h 134"/>
              <a:gd name="T8" fmla="*/ 1000 w 1000"/>
              <a:gd name="T9" fmla="*/ 67 h 134"/>
              <a:gd name="T10" fmla="*/ 952 w 1000"/>
              <a:gd name="T11" fmla="*/ 0 h 134"/>
              <a:gd name="T12" fmla="*/ 0 w 1000"/>
              <a:gd name="T13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134">
                <a:moveTo>
                  <a:pt x="0" y="0"/>
                </a:moveTo>
                <a:lnTo>
                  <a:pt x="71" y="67"/>
                </a:lnTo>
                <a:lnTo>
                  <a:pt x="0" y="134"/>
                </a:lnTo>
                <a:lnTo>
                  <a:pt x="952" y="134"/>
                </a:lnTo>
                <a:lnTo>
                  <a:pt x="1000" y="67"/>
                </a:lnTo>
                <a:lnTo>
                  <a:pt x="9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6"/>
          <p:cNvSpPr/>
          <p:nvPr/>
        </p:nvSpPr>
        <p:spPr bwMode="auto">
          <a:xfrm>
            <a:off x="2520612" y="3425981"/>
            <a:ext cx="4475739" cy="1697594"/>
          </a:xfrm>
          <a:custGeom>
            <a:avLst/>
            <a:gdLst>
              <a:gd name="T0" fmla="*/ 622 w 652"/>
              <a:gd name="T1" fmla="*/ 190 h 246"/>
              <a:gd name="T2" fmla="*/ 123 w 652"/>
              <a:gd name="T3" fmla="*/ 190 h 246"/>
              <a:gd name="T4" fmla="*/ 56 w 652"/>
              <a:gd name="T5" fmla="*/ 123 h 246"/>
              <a:gd name="T6" fmla="*/ 123 w 652"/>
              <a:gd name="T7" fmla="*/ 56 h 246"/>
              <a:gd name="T8" fmla="*/ 421 w 652"/>
              <a:gd name="T9" fmla="*/ 56 h 246"/>
              <a:gd name="T10" fmla="*/ 391 w 652"/>
              <a:gd name="T11" fmla="*/ 28 h 246"/>
              <a:gd name="T12" fmla="*/ 421 w 652"/>
              <a:gd name="T13" fmla="*/ 0 h 246"/>
              <a:gd name="T14" fmla="*/ 123 w 652"/>
              <a:gd name="T15" fmla="*/ 0 h 246"/>
              <a:gd name="T16" fmla="*/ 0 w 652"/>
              <a:gd name="T17" fmla="*/ 123 h 246"/>
              <a:gd name="T18" fmla="*/ 123 w 652"/>
              <a:gd name="T19" fmla="*/ 246 h 246"/>
              <a:gd name="T20" fmla="*/ 622 w 652"/>
              <a:gd name="T21" fmla="*/ 246 h 246"/>
              <a:gd name="T22" fmla="*/ 652 w 652"/>
              <a:gd name="T23" fmla="*/ 218 h 246"/>
              <a:gd name="T24" fmla="*/ 622 w 652"/>
              <a:gd name="T25" fmla="*/ 19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" h="246">
                <a:moveTo>
                  <a:pt x="622" y="190"/>
                </a:moveTo>
                <a:cubicBezTo>
                  <a:pt x="123" y="190"/>
                  <a:pt x="123" y="190"/>
                  <a:pt x="123" y="190"/>
                </a:cubicBezTo>
                <a:cubicBezTo>
                  <a:pt x="86" y="190"/>
                  <a:pt x="56" y="160"/>
                  <a:pt x="56" y="123"/>
                </a:cubicBezTo>
                <a:cubicBezTo>
                  <a:pt x="56" y="86"/>
                  <a:pt x="86" y="56"/>
                  <a:pt x="123" y="56"/>
                </a:cubicBezTo>
                <a:cubicBezTo>
                  <a:pt x="421" y="56"/>
                  <a:pt x="421" y="56"/>
                  <a:pt x="421" y="56"/>
                </a:cubicBezTo>
                <a:cubicBezTo>
                  <a:pt x="391" y="28"/>
                  <a:pt x="391" y="28"/>
                  <a:pt x="391" y="28"/>
                </a:cubicBezTo>
                <a:cubicBezTo>
                  <a:pt x="421" y="0"/>
                  <a:pt x="421" y="0"/>
                  <a:pt x="42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55" y="0"/>
                  <a:pt x="0" y="55"/>
                  <a:pt x="0" y="123"/>
                </a:cubicBezTo>
                <a:cubicBezTo>
                  <a:pt x="0" y="191"/>
                  <a:pt x="55" y="246"/>
                  <a:pt x="123" y="246"/>
                </a:cubicBezTo>
                <a:cubicBezTo>
                  <a:pt x="622" y="246"/>
                  <a:pt x="622" y="246"/>
                  <a:pt x="622" y="246"/>
                </a:cubicBezTo>
                <a:cubicBezTo>
                  <a:pt x="652" y="218"/>
                  <a:pt x="652" y="218"/>
                  <a:pt x="652" y="218"/>
                </a:cubicBezTo>
                <a:lnTo>
                  <a:pt x="622" y="190"/>
                </a:lnTo>
                <a:close/>
              </a:path>
            </a:pathLst>
          </a:custGeom>
          <a:solidFill>
            <a:srgbClr val="EC344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7"/>
          <p:cNvSpPr/>
          <p:nvPr/>
        </p:nvSpPr>
        <p:spPr bwMode="auto">
          <a:xfrm>
            <a:off x="5272684" y="2110780"/>
            <a:ext cx="4484430" cy="1703388"/>
          </a:xfrm>
          <a:custGeom>
            <a:avLst/>
            <a:gdLst>
              <a:gd name="T0" fmla="*/ 529 w 653"/>
              <a:gd name="T1" fmla="*/ 0 h 247"/>
              <a:gd name="T2" fmla="*/ 367 w 653"/>
              <a:gd name="T3" fmla="*/ 0 h 247"/>
              <a:gd name="T4" fmla="*/ 328 w 653"/>
              <a:gd name="T5" fmla="*/ 0 h 247"/>
              <a:gd name="T6" fmla="*/ 358 w 653"/>
              <a:gd name="T7" fmla="*/ 28 h 247"/>
              <a:gd name="T8" fmla="*/ 328 w 653"/>
              <a:gd name="T9" fmla="*/ 56 h 247"/>
              <a:gd name="T10" fmla="*/ 367 w 653"/>
              <a:gd name="T11" fmla="*/ 56 h 247"/>
              <a:gd name="T12" fmla="*/ 529 w 653"/>
              <a:gd name="T13" fmla="*/ 56 h 247"/>
              <a:gd name="T14" fmla="*/ 597 w 653"/>
              <a:gd name="T15" fmla="*/ 123 h 247"/>
              <a:gd name="T16" fmla="*/ 529 w 653"/>
              <a:gd name="T17" fmla="*/ 191 h 247"/>
              <a:gd name="T18" fmla="*/ 30 w 653"/>
              <a:gd name="T19" fmla="*/ 191 h 247"/>
              <a:gd name="T20" fmla="*/ 0 w 653"/>
              <a:gd name="T21" fmla="*/ 219 h 247"/>
              <a:gd name="T22" fmla="*/ 30 w 653"/>
              <a:gd name="T23" fmla="*/ 247 h 247"/>
              <a:gd name="T24" fmla="*/ 529 w 653"/>
              <a:gd name="T25" fmla="*/ 247 h 247"/>
              <a:gd name="T26" fmla="*/ 653 w 653"/>
              <a:gd name="T27" fmla="*/ 123 h 247"/>
              <a:gd name="T28" fmla="*/ 529 w 653"/>
              <a:gd name="T29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53" h="246">
                <a:moveTo>
                  <a:pt x="529" y="0"/>
                </a:moveTo>
                <a:cubicBezTo>
                  <a:pt x="367" y="0"/>
                  <a:pt x="367" y="0"/>
                  <a:pt x="367" y="0"/>
                </a:cubicBezTo>
                <a:cubicBezTo>
                  <a:pt x="328" y="0"/>
                  <a:pt x="328" y="0"/>
                  <a:pt x="328" y="0"/>
                </a:cubicBezTo>
                <a:cubicBezTo>
                  <a:pt x="358" y="28"/>
                  <a:pt x="358" y="28"/>
                  <a:pt x="358" y="28"/>
                </a:cubicBezTo>
                <a:cubicBezTo>
                  <a:pt x="328" y="56"/>
                  <a:pt x="328" y="56"/>
                  <a:pt x="328" y="56"/>
                </a:cubicBezTo>
                <a:cubicBezTo>
                  <a:pt x="367" y="56"/>
                  <a:pt x="367" y="56"/>
                  <a:pt x="367" y="56"/>
                </a:cubicBezTo>
                <a:cubicBezTo>
                  <a:pt x="529" y="56"/>
                  <a:pt x="529" y="56"/>
                  <a:pt x="529" y="56"/>
                </a:cubicBezTo>
                <a:cubicBezTo>
                  <a:pt x="567" y="56"/>
                  <a:pt x="597" y="86"/>
                  <a:pt x="597" y="123"/>
                </a:cubicBezTo>
                <a:cubicBezTo>
                  <a:pt x="597" y="160"/>
                  <a:pt x="567" y="191"/>
                  <a:pt x="529" y="191"/>
                </a:cubicBezTo>
                <a:cubicBezTo>
                  <a:pt x="30" y="191"/>
                  <a:pt x="30" y="191"/>
                  <a:pt x="30" y="191"/>
                </a:cubicBezTo>
                <a:cubicBezTo>
                  <a:pt x="0" y="219"/>
                  <a:pt x="0" y="219"/>
                  <a:pt x="0" y="219"/>
                </a:cubicBezTo>
                <a:cubicBezTo>
                  <a:pt x="30" y="247"/>
                  <a:pt x="30" y="247"/>
                  <a:pt x="30" y="247"/>
                </a:cubicBezTo>
                <a:cubicBezTo>
                  <a:pt x="529" y="247"/>
                  <a:pt x="529" y="247"/>
                  <a:pt x="529" y="247"/>
                </a:cubicBezTo>
                <a:cubicBezTo>
                  <a:pt x="597" y="247"/>
                  <a:pt x="653" y="191"/>
                  <a:pt x="653" y="123"/>
                </a:cubicBezTo>
                <a:cubicBezTo>
                  <a:pt x="653" y="56"/>
                  <a:pt x="597" y="0"/>
                  <a:pt x="52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8"/>
          <p:cNvSpPr/>
          <p:nvPr/>
        </p:nvSpPr>
        <p:spPr bwMode="auto">
          <a:xfrm>
            <a:off x="2520612" y="2110780"/>
            <a:ext cx="5142030" cy="385290"/>
          </a:xfrm>
          <a:custGeom>
            <a:avLst/>
            <a:gdLst>
              <a:gd name="T0" fmla="*/ 1704 w 1775"/>
              <a:gd name="T1" fmla="*/ 0 h 133"/>
              <a:gd name="T2" fmla="*/ 0 w 1775"/>
              <a:gd name="T3" fmla="*/ 0 h 133"/>
              <a:gd name="T4" fmla="*/ 71 w 1775"/>
              <a:gd name="T5" fmla="*/ 67 h 133"/>
              <a:gd name="T6" fmla="*/ 0 w 1775"/>
              <a:gd name="T7" fmla="*/ 133 h 133"/>
              <a:gd name="T8" fmla="*/ 1704 w 1775"/>
              <a:gd name="T9" fmla="*/ 133 h 133"/>
              <a:gd name="T10" fmla="*/ 1775 w 1775"/>
              <a:gd name="T11" fmla="*/ 67 h 133"/>
              <a:gd name="T12" fmla="*/ 1704 w 1775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5" h="133">
                <a:moveTo>
                  <a:pt x="1704" y="0"/>
                </a:moveTo>
                <a:lnTo>
                  <a:pt x="0" y="0"/>
                </a:lnTo>
                <a:lnTo>
                  <a:pt x="71" y="67"/>
                </a:lnTo>
                <a:lnTo>
                  <a:pt x="0" y="133"/>
                </a:lnTo>
                <a:lnTo>
                  <a:pt x="1704" y="133"/>
                </a:lnTo>
                <a:lnTo>
                  <a:pt x="1775" y="67"/>
                </a:lnTo>
                <a:lnTo>
                  <a:pt x="1704" y="0"/>
                </a:lnTo>
                <a:close/>
              </a:path>
            </a:pathLst>
          </a:custGeom>
          <a:solidFill>
            <a:srgbClr val="EC344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文本框 55"/>
          <p:cNvSpPr txBox="1"/>
          <p:nvPr/>
        </p:nvSpPr>
        <p:spPr>
          <a:xfrm>
            <a:off x="949363" y="2700864"/>
            <a:ext cx="405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在教学过程中我能够将在培训中学到的新理念、新方法运用到教学中去，优化自己的课堂教学</a:t>
            </a:r>
          </a:p>
        </p:txBody>
      </p:sp>
      <p:sp>
        <p:nvSpPr>
          <p:cNvPr id="69" name="文本框 55"/>
          <p:cNvSpPr txBox="1"/>
          <p:nvPr/>
        </p:nvSpPr>
        <p:spPr>
          <a:xfrm>
            <a:off x="5376220" y="2703761"/>
            <a:ext cx="405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在教学过程中我能够将在培训中学到的新理念、新方法运用到教学中去，优化自己的课堂教学</a:t>
            </a:r>
          </a:p>
        </p:txBody>
      </p:sp>
      <p:sp>
        <p:nvSpPr>
          <p:cNvPr id="70" name="文本框 55"/>
          <p:cNvSpPr txBox="1"/>
          <p:nvPr/>
        </p:nvSpPr>
        <p:spPr>
          <a:xfrm>
            <a:off x="2974777" y="4111220"/>
            <a:ext cx="405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在教学过程中我能够将在培训中学到的新理念、新方法运用到教学中去，优化自己的课堂教学</a:t>
            </a:r>
          </a:p>
        </p:txBody>
      </p:sp>
      <p:sp>
        <p:nvSpPr>
          <p:cNvPr id="71" name="文本框 55"/>
          <p:cNvSpPr txBox="1"/>
          <p:nvPr/>
        </p:nvSpPr>
        <p:spPr>
          <a:xfrm>
            <a:off x="7662642" y="4052184"/>
            <a:ext cx="405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在教学过程中我能够将在培训中学到的新理念、新方法运用到教学中去，优化自己的课堂教学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22" presetClass="entr" presetSubtype="8" fill="hold" grpId="5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99"/>
                            </p:stCondLst>
                            <p:childTnLst>
                              <p:par>
                                <p:cTn id="30" presetID="22" presetClass="entr" presetSubtype="2" fill="hold" grpId="4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99"/>
                            </p:stCondLst>
                            <p:childTnLst>
                              <p:par>
                                <p:cTn id="34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99"/>
                            </p:stCondLst>
                            <p:childTnLst>
                              <p:par>
                                <p:cTn id="38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99"/>
                            </p:stCondLst>
                            <p:childTnLst>
                              <p:par>
                                <p:cTn id="42" presetID="5" presetClass="entr" presetSubtype="10" fill="hold" grpId="6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99"/>
                            </p:stCondLst>
                            <p:childTnLst>
                              <p:par>
                                <p:cTn id="46" presetID="5" presetClass="entr" presetSubtype="10" fill="hold" grpId="7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99"/>
                            </p:stCondLst>
                            <p:childTnLst>
                              <p:par>
                                <p:cTn id="50" presetID="5" presetClass="entr" presetSubtype="10" fill="hold" grpId="8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99"/>
                            </p:stCondLst>
                            <p:childTnLst>
                              <p:par>
                                <p:cTn id="54" presetID="5" presetClass="entr" presetSubtype="10" fill="hold" grpId="9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35" grpId="2" animBg="1"/>
      <p:bldP spid="45" grpId="3" animBg="1"/>
      <p:bldP spid="46" grpId="4" animBg="1"/>
      <p:bldP spid="47" grpId="5" animBg="1"/>
      <p:bldP spid="68" grpId="6"/>
      <p:bldP spid="69" grpId="7"/>
      <p:bldP spid="70" grpId="8"/>
      <p:bldP spid="71" grpId="9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4128421" y="2017483"/>
            <a:ext cx="3629136" cy="3146091"/>
          </a:xfrm>
          <a:custGeom>
            <a:avLst/>
            <a:gdLst>
              <a:gd name="T0" fmla="*/ 730 w 1460"/>
              <a:gd name="T1" fmla="*/ 0 h 1266"/>
              <a:gd name="T2" fmla="*/ 0 w 1460"/>
              <a:gd name="T3" fmla="*/ 731 h 1266"/>
              <a:gd name="T4" fmla="*/ 126 w 1460"/>
              <a:gd name="T5" fmla="*/ 1141 h 1266"/>
              <a:gd name="T6" fmla="*/ 137 w 1460"/>
              <a:gd name="T7" fmla="*/ 1135 h 1266"/>
              <a:gd name="T8" fmla="*/ 12 w 1460"/>
              <a:gd name="T9" fmla="*/ 731 h 1266"/>
              <a:gd name="T10" fmla="*/ 730 w 1460"/>
              <a:gd name="T11" fmla="*/ 13 h 1266"/>
              <a:gd name="T12" fmla="*/ 1448 w 1460"/>
              <a:gd name="T13" fmla="*/ 731 h 1266"/>
              <a:gd name="T14" fmla="*/ 1221 w 1460"/>
              <a:gd name="T15" fmla="*/ 1255 h 1266"/>
              <a:gd name="T16" fmla="*/ 1227 w 1460"/>
              <a:gd name="T17" fmla="*/ 1266 h 1266"/>
              <a:gd name="T18" fmla="*/ 1460 w 1460"/>
              <a:gd name="T19" fmla="*/ 731 h 1266"/>
              <a:gd name="T20" fmla="*/ 730 w 1460"/>
              <a:gd name="T21" fmla="*/ 0 h 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60" h="1266">
                <a:moveTo>
                  <a:pt x="730" y="0"/>
                </a:moveTo>
                <a:cubicBezTo>
                  <a:pt x="327" y="0"/>
                  <a:pt x="0" y="328"/>
                  <a:pt x="0" y="731"/>
                </a:cubicBezTo>
                <a:cubicBezTo>
                  <a:pt x="0" y="883"/>
                  <a:pt x="46" y="1024"/>
                  <a:pt x="126" y="1141"/>
                </a:cubicBezTo>
                <a:cubicBezTo>
                  <a:pt x="129" y="1139"/>
                  <a:pt x="133" y="1137"/>
                  <a:pt x="137" y="1135"/>
                </a:cubicBezTo>
                <a:cubicBezTo>
                  <a:pt x="58" y="1020"/>
                  <a:pt x="12" y="881"/>
                  <a:pt x="12" y="731"/>
                </a:cubicBezTo>
                <a:cubicBezTo>
                  <a:pt x="12" y="335"/>
                  <a:pt x="334" y="13"/>
                  <a:pt x="730" y="13"/>
                </a:cubicBezTo>
                <a:cubicBezTo>
                  <a:pt x="1126" y="13"/>
                  <a:pt x="1448" y="335"/>
                  <a:pt x="1448" y="731"/>
                </a:cubicBezTo>
                <a:cubicBezTo>
                  <a:pt x="1448" y="937"/>
                  <a:pt x="1360" y="1124"/>
                  <a:pt x="1221" y="1255"/>
                </a:cubicBezTo>
                <a:cubicBezTo>
                  <a:pt x="1227" y="1266"/>
                  <a:pt x="1227" y="1266"/>
                  <a:pt x="1227" y="1266"/>
                </a:cubicBezTo>
                <a:cubicBezTo>
                  <a:pt x="1370" y="1132"/>
                  <a:pt x="1460" y="942"/>
                  <a:pt x="1460" y="731"/>
                </a:cubicBezTo>
                <a:cubicBezTo>
                  <a:pt x="1460" y="328"/>
                  <a:pt x="1133" y="0"/>
                  <a:pt x="730" y="0"/>
                </a:cubicBezTo>
              </a:path>
            </a:pathLst>
          </a:custGeom>
          <a:solidFill>
            <a:srgbClr val="D7D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568356" y="3427763"/>
            <a:ext cx="558652" cy="5586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710527" y="1783355"/>
            <a:ext cx="558652" cy="558652"/>
          </a:xfrm>
          <a:prstGeom prst="ellipse">
            <a:avLst/>
          </a:pr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875348" y="3421463"/>
            <a:ext cx="561802" cy="56180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727096" y="35087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提高学生素质教育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58774" y="136400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学生素质发展和培养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229452" y="34825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丰富提高教学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111017" y="2858139"/>
            <a:ext cx="1689324" cy="1697900"/>
            <a:chOff x="4473006" y="2109001"/>
            <a:chExt cx="1689324" cy="1697900"/>
          </a:xfrm>
        </p:grpSpPr>
        <p:sp>
          <p:nvSpPr>
            <p:cNvPr id="32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370452" y="34989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教育改革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7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3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4" nodeType="with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5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6" nodeType="with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8" grpId="2" animBg="1"/>
      <p:bldP spid="9" grpId="3" animBg="1"/>
      <p:bldP spid="27" grpId="4"/>
      <p:bldP spid="28" grpId="5"/>
      <p:bldP spid="29" grpId="6"/>
      <p:bldP spid="34" grpId="7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89307" y="919737"/>
            <a:ext cx="2813436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24394" y="1046880"/>
              <a:ext cx="4195312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68643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教育改革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44241" y="99156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提高学生素质教育</a:t>
            </a: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>
          <a:xfrm>
            <a:off x="2206737" y="1604683"/>
            <a:ext cx="7691438" cy="3995737"/>
            <a:chOff x="1358" y="1006"/>
            <a:chExt cx="4845" cy="2517"/>
          </a:xfrm>
        </p:grpSpPr>
        <p:sp>
          <p:nvSpPr>
            <p:cNvPr id="29" name="Freeform 5"/>
            <p:cNvSpPr/>
            <p:nvPr/>
          </p:nvSpPr>
          <p:spPr bwMode="auto">
            <a:xfrm>
              <a:off x="1358" y="1167"/>
              <a:ext cx="1412" cy="1166"/>
            </a:xfrm>
            <a:custGeom>
              <a:avLst/>
              <a:gdLst>
                <a:gd name="T0" fmla="*/ 777 w 1412"/>
                <a:gd name="T1" fmla="*/ 1015 h 1166"/>
                <a:gd name="T2" fmla="*/ 730 w 1412"/>
                <a:gd name="T3" fmla="*/ 930 h 1166"/>
                <a:gd name="T4" fmla="*/ 664 w 1412"/>
                <a:gd name="T5" fmla="*/ 949 h 1166"/>
                <a:gd name="T6" fmla="*/ 560 w 1412"/>
                <a:gd name="T7" fmla="*/ 892 h 1166"/>
                <a:gd name="T8" fmla="*/ 715 w 1412"/>
                <a:gd name="T9" fmla="*/ 755 h 1166"/>
                <a:gd name="T10" fmla="*/ 819 w 1412"/>
                <a:gd name="T11" fmla="*/ 736 h 1166"/>
                <a:gd name="T12" fmla="*/ 857 w 1412"/>
                <a:gd name="T13" fmla="*/ 835 h 1166"/>
                <a:gd name="T14" fmla="*/ 871 w 1412"/>
                <a:gd name="T15" fmla="*/ 713 h 1166"/>
                <a:gd name="T16" fmla="*/ 989 w 1412"/>
                <a:gd name="T17" fmla="*/ 585 h 1166"/>
                <a:gd name="T18" fmla="*/ 1106 w 1412"/>
                <a:gd name="T19" fmla="*/ 519 h 1166"/>
                <a:gd name="T20" fmla="*/ 1224 w 1412"/>
                <a:gd name="T21" fmla="*/ 448 h 1166"/>
                <a:gd name="T22" fmla="*/ 1210 w 1412"/>
                <a:gd name="T23" fmla="*/ 481 h 1166"/>
                <a:gd name="T24" fmla="*/ 1233 w 1412"/>
                <a:gd name="T25" fmla="*/ 420 h 1166"/>
                <a:gd name="T26" fmla="*/ 1304 w 1412"/>
                <a:gd name="T27" fmla="*/ 363 h 1166"/>
                <a:gd name="T28" fmla="*/ 1412 w 1412"/>
                <a:gd name="T29" fmla="*/ 292 h 1166"/>
                <a:gd name="T30" fmla="*/ 1361 w 1412"/>
                <a:gd name="T31" fmla="*/ 188 h 1166"/>
                <a:gd name="T32" fmla="*/ 1285 w 1412"/>
                <a:gd name="T33" fmla="*/ 174 h 1166"/>
                <a:gd name="T34" fmla="*/ 1172 w 1412"/>
                <a:gd name="T35" fmla="*/ 198 h 1166"/>
                <a:gd name="T36" fmla="*/ 1135 w 1412"/>
                <a:gd name="T37" fmla="*/ 269 h 1166"/>
                <a:gd name="T38" fmla="*/ 1045 w 1412"/>
                <a:gd name="T39" fmla="*/ 349 h 1166"/>
                <a:gd name="T40" fmla="*/ 993 w 1412"/>
                <a:gd name="T41" fmla="*/ 264 h 1166"/>
                <a:gd name="T42" fmla="*/ 932 w 1412"/>
                <a:gd name="T43" fmla="*/ 222 h 1166"/>
                <a:gd name="T44" fmla="*/ 1026 w 1412"/>
                <a:gd name="T45" fmla="*/ 137 h 1166"/>
                <a:gd name="T46" fmla="*/ 1097 w 1412"/>
                <a:gd name="T47" fmla="*/ 113 h 1166"/>
                <a:gd name="T48" fmla="*/ 1111 w 1412"/>
                <a:gd name="T49" fmla="*/ 94 h 1166"/>
                <a:gd name="T50" fmla="*/ 1229 w 1412"/>
                <a:gd name="T51" fmla="*/ 42 h 1166"/>
                <a:gd name="T52" fmla="*/ 1130 w 1412"/>
                <a:gd name="T53" fmla="*/ 61 h 1166"/>
                <a:gd name="T54" fmla="*/ 1069 w 1412"/>
                <a:gd name="T55" fmla="*/ 18 h 1166"/>
                <a:gd name="T56" fmla="*/ 1022 w 1412"/>
                <a:gd name="T57" fmla="*/ 75 h 1166"/>
                <a:gd name="T58" fmla="*/ 923 w 1412"/>
                <a:gd name="T59" fmla="*/ 52 h 1166"/>
                <a:gd name="T60" fmla="*/ 847 w 1412"/>
                <a:gd name="T61" fmla="*/ 56 h 1166"/>
                <a:gd name="T62" fmla="*/ 640 w 1412"/>
                <a:gd name="T63" fmla="*/ 23 h 1166"/>
                <a:gd name="T64" fmla="*/ 409 w 1412"/>
                <a:gd name="T65" fmla="*/ 18 h 1166"/>
                <a:gd name="T66" fmla="*/ 146 w 1412"/>
                <a:gd name="T67" fmla="*/ 52 h 1166"/>
                <a:gd name="T68" fmla="*/ 89 w 1412"/>
                <a:gd name="T69" fmla="*/ 137 h 1166"/>
                <a:gd name="T70" fmla="*/ 28 w 1412"/>
                <a:gd name="T71" fmla="*/ 207 h 1166"/>
                <a:gd name="T72" fmla="*/ 136 w 1412"/>
                <a:gd name="T73" fmla="*/ 184 h 1166"/>
                <a:gd name="T74" fmla="*/ 292 w 1412"/>
                <a:gd name="T75" fmla="*/ 188 h 1166"/>
                <a:gd name="T76" fmla="*/ 348 w 1412"/>
                <a:gd name="T77" fmla="*/ 354 h 1166"/>
                <a:gd name="T78" fmla="*/ 244 w 1412"/>
                <a:gd name="T79" fmla="*/ 580 h 1166"/>
                <a:gd name="T80" fmla="*/ 287 w 1412"/>
                <a:gd name="T81" fmla="*/ 727 h 1166"/>
                <a:gd name="T82" fmla="*/ 325 w 1412"/>
                <a:gd name="T83" fmla="*/ 821 h 1166"/>
                <a:gd name="T84" fmla="*/ 339 w 1412"/>
                <a:gd name="T85" fmla="*/ 821 h 1166"/>
                <a:gd name="T86" fmla="*/ 310 w 1412"/>
                <a:gd name="T87" fmla="*/ 717 h 1166"/>
                <a:gd name="T88" fmla="*/ 353 w 1412"/>
                <a:gd name="T89" fmla="*/ 769 h 1166"/>
                <a:gd name="T90" fmla="*/ 419 w 1412"/>
                <a:gd name="T91" fmla="*/ 930 h 1166"/>
                <a:gd name="T92" fmla="*/ 565 w 1412"/>
                <a:gd name="T93" fmla="*/ 1015 h 1166"/>
                <a:gd name="T94" fmla="*/ 654 w 1412"/>
                <a:gd name="T95" fmla="*/ 1052 h 1166"/>
                <a:gd name="T96" fmla="*/ 772 w 1412"/>
                <a:gd name="T97" fmla="*/ 1152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2" h="1166">
                  <a:moveTo>
                    <a:pt x="777" y="1123"/>
                  </a:moveTo>
                  <a:lnTo>
                    <a:pt x="767" y="1095"/>
                  </a:lnTo>
                  <a:lnTo>
                    <a:pt x="777" y="1015"/>
                  </a:lnTo>
                  <a:lnTo>
                    <a:pt x="706" y="1015"/>
                  </a:lnTo>
                  <a:lnTo>
                    <a:pt x="697" y="1001"/>
                  </a:lnTo>
                  <a:lnTo>
                    <a:pt x="730" y="930"/>
                  </a:lnTo>
                  <a:lnTo>
                    <a:pt x="720" y="901"/>
                  </a:lnTo>
                  <a:lnTo>
                    <a:pt x="682" y="911"/>
                  </a:lnTo>
                  <a:lnTo>
                    <a:pt x="664" y="949"/>
                  </a:lnTo>
                  <a:lnTo>
                    <a:pt x="626" y="967"/>
                  </a:lnTo>
                  <a:lnTo>
                    <a:pt x="579" y="953"/>
                  </a:lnTo>
                  <a:lnTo>
                    <a:pt x="560" y="892"/>
                  </a:lnTo>
                  <a:lnTo>
                    <a:pt x="584" y="783"/>
                  </a:lnTo>
                  <a:lnTo>
                    <a:pt x="659" y="741"/>
                  </a:lnTo>
                  <a:lnTo>
                    <a:pt x="715" y="755"/>
                  </a:lnTo>
                  <a:lnTo>
                    <a:pt x="753" y="731"/>
                  </a:lnTo>
                  <a:lnTo>
                    <a:pt x="786" y="736"/>
                  </a:lnTo>
                  <a:lnTo>
                    <a:pt x="819" y="736"/>
                  </a:lnTo>
                  <a:lnTo>
                    <a:pt x="838" y="755"/>
                  </a:lnTo>
                  <a:lnTo>
                    <a:pt x="838" y="798"/>
                  </a:lnTo>
                  <a:lnTo>
                    <a:pt x="857" y="835"/>
                  </a:lnTo>
                  <a:lnTo>
                    <a:pt x="876" y="812"/>
                  </a:lnTo>
                  <a:lnTo>
                    <a:pt x="861" y="755"/>
                  </a:lnTo>
                  <a:lnTo>
                    <a:pt x="871" y="713"/>
                  </a:lnTo>
                  <a:lnTo>
                    <a:pt x="946" y="661"/>
                  </a:lnTo>
                  <a:lnTo>
                    <a:pt x="984" y="628"/>
                  </a:lnTo>
                  <a:lnTo>
                    <a:pt x="989" y="585"/>
                  </a:lnTo>
                  <a:lnTo>
                    <a:pt x="1045" y="552"/>
                  </a:lnTo>
                  <a:lnTo>
                    <a:pt x="1054" y="538"/>
                  </a:lnTo>
                  <a:lnTo>
                    <a:pt x="1106" y="519"/>
                  </a:lnTo>
                  <a:lnTo>
                    <a:pt x="1120" y="486"/>
                  </a:lnTo>
                  <a:lnTo>
                    <a:pt x="1168" y="472"/>
                  </a:lnTo>
                  <a:lnTo>
                    <a:pt x="1224" y="448"/>
                  </a:lnTo>
                  <a:lnTo>
                    <a:pt x="1233" y="453"/>
                  </a:lnTo>
                  <a:lnTo>
                    <a:pt x="1215" y="467"/>
                  </a:lnTo>
                  <a:lnTo>
                    <a:pt x="1210" y="481"/>
                  </a:lnTo>
                  <a:lnTo>
                    <a:pt x="1285" y="453"/>
                  </a:lnTo>
                  <a:lnTo>
                    <a:pt x="1248" y="443"/>
                  </a:lnTo>
                  <a:lnTo>
                    <a:pt x="1233" y="420"/>
                  </a:lnTo>
                  <a:lnTo>
                    <a:pt x="1252" y="391"/>
                  </a:lnTo>
                  <a:lnTo>
                    <a:pt x="1252" y="363"/>
                  </a:lnTo>
                  <a:lnTo>
                    <a:pt x="1304" y="363"/>
                  </a:lnTo>
                  <a:lnTo>
                    <a:pt x="1365" y="344"/>
                  </a:lnTo>
                  <a:lnTo>
                    <a:pt x="1408" y="316"/>
                  </a:lnTo>
                  <a:lnTo>
                    <a:pt x="1412" y="292"/>
                  </a:lnTo>
                  <a:lnTo>
                    <a:pt x="1375" y="297"/>
                  </a:lnTo>
                  <a:lnTo>
                    <a:pt x="1365" y="259"/>
                  </a:lnTo>
                  <a:lnTo>
                    <a:pt x="1361" y="188"/>
                  </a:lnTo>
                  <a:lnTo>
                    <a:pt x="1299" y="226"/>
                  </a:lnTo>
                  <a:lnTo>
                    <a:pt x="1281" y="207"/>
                  </a:lnTo>
                  <a:lnTo>
                    <a:pt x="1285" y="174"/>
                  </a:lnTo>
                  <a:lnTo>
                    <a:pt x="1243" y="151"/>
                  </a:lnTo>
                  <a:lnTo>
                    <a:pt x="1191" y="160"/>
                  </a:lnTo>
                  <a:lnTo>
                    <a:pt x="1172" y="198"/>
                  </a:lnTo>
                  <a:lnTo>
                    <a:pt x="1153" y="217"/>
                  </a:lnTo>
                  <a:lnTo>
                    <a:pt x="1158" y="236"/>
                  </a:lnTo>
                  <a:lnTo>
                    <a:pt x="1135" y="269"/>
                  </a:lnTo>
                  <a:lnTo>
                    <a:pt x="1092" y="288"/>
                  </a:lnTo>
                  <a:lnTo>
                    <a:pt x="1078" y="330"/>
                  </a:lnTo>
                  <a:lnTo>
                    <a:pt x="1045" y="349"/>
                  </a:lnTo>
                  <a:lnTo>
                    <a:pt x="1026" y="325"/>
                  </a:lnTo>
                  <a:lnTo>
                    <a:pt x="1040" y="278"/>
                  </a:lnTo>
                  <a:lnTo>
                    <a:pt x="993" y="264"/>
                  </a:lnTo>
                  <a:lnTo>
                    <a:pt x="970" y="245"/>
                  </a:lnTo>
                  <a:lnTo>
                    <a:pt x="946" y="245"/>
                  </a:lnTo>
                  <a:lnTo>
                    <a:pt x="932" y="222"/>
                  </a:lnTo>
                  <a:lnTo>
                    <a:pt x="918" y="212"/>
                  </a:lnTo>
                  <a:lnTo>
                    <a:pt x="937" y="184"/>
                  </a:lnTo>
                  <a:lnTo>
                    <a:pt x="1026" y="137"/>
                  </a:lnTo>
                  <a:lnTo>
                    <a:pt x="1031" y="118"/>
                  </a:lnTo>
                  <a:lnTo>
                    <a:pt x="1045" y="122"/>
                  </a:lnTo>
                  <a:lnTo>
                    <a:pt x="1097" y="113"/>
                  </a:lnTo>
                  <a:lnTo>
                    <a:pt x="1083" y="85"/>
                  </a:lnTo>
                  <a:lnTo>
                    <a:pt x="1097" y="85"/>
                  </a:lnTo>
                  <a:lnTo>
                    <a:pt x="1111" y="94"/>
                  </a:lnTo>
                  <a:lnTo>
                    <a:pt x="1135" y="85"/>
                  </a:lnTo>
                  <a:lnTo>
                    <a:pt x="1182" y="80"/>
                  </a:lnTo>
                  <a:lnTo>
                    <a:pt x="1229" y="42"/>
                  </a:lnTo>
                  <a:lnTo>
                    <a:pt x="1196" y="33"/>
                  </a:lnTo>
                  <a:lnTo>
                    <a:pt x="1144" y="70"/>
                  </a:lnTo>
                  <a:lnTo>
                    <a:pt x="1130" y="61"/>
                  </a:lnTo>
                  <a:lnTo>
                    <a:pt x="1111" y="23"/>
                  </a:lnTo>
                  <a:lnTo>
                    <a:pt x="1116" y="0"/>
                  </a:lnTo>
                  <a:lnTo>
                    <a:pt x="1069" y="18"/>
                  </a:lnTo>
                  <a:lnTo>
                    <a:pt x="1083" y="42"/>
                  </a:lnTo>
                  <a:lnTo>
                    <a:pt x="1050" y="56"/>
                  </a:lnTo>
                  <a:lnTo>
                    <a:pt x="1022" y="75"/>
                  </a:lnTo>
                  <a:lnTo>
                    <a:pt x="998" y="61"/>
                  </a:lnTo>
                  <a:lnTo>
                    <a:pt x="974" y="61"/>
                  </a:lnTo>
                  <a:lnTo>
                    <a:pt x="923" y="52"/>
                  </a:lnTo>
                  <a:lnTo>
                    <a:pt x="880" y="66"/>
                  </a:lnTo>
                  <a:lnTo>
                    <a:pt x="866" y="85"/>
                  </a:lnTo>
                  <a:lnTo>
                    <a:pt x="847" y="56"/>
                  </a:lnTo>
                  <a:lnTo>
                    <a:pt x="795" y="61"/>
                  </a:lnTo>
                  <a:lnTo>
                    <a:pt x="720" y="28"/>
                  </a:lnTo>
                  <a:lnTo>
                    <a:pt x="640" y="23"/>
                  </a:lnTo>
                  <a:lnTo>
                    <a:pt x="579" y="42"/>
                  </a:lnTo>
                  <a:lnTo>
                    <a:pt x="518" y="37"/>
                  </a:lnTo>
                  <a:lnTo>
                    <a:pt x="409" y="18"/>
                  </a:lnTo>
                  <a:lnTo>
                    <a:pt x="301" y="14"/>
                  </a:lnTo>
                  <a:lnTo>
                    <a:pt x="212" y="33"/>
                  </a:lnTo>
                  <a:lnTo>
                    <a:pt x="146" y="52"/>
                  </a:lnTo>
                  <a:lnTo>
                    <a:pt x="160" y="80"/>
                  </a:lnTo>
                  <a:lnTo>
                    <a:pt x="141" y="89"/>
                  </a:lnTo>
                  <a:lnTo>
                    <a:pt x="89" y="137"/>
                  </a:lnTo>
                  <a:lnTo>
                    <a:pt x="23" y="146"/>
                  </a:lnTo>
                  <a:lnTo>
                    <a:pt x="0" y="193"/>
                  </a:lnTo>
                  <a:lnTo>
                    <a:pt x="28" y="207"/>
                  </a:lnTo>
                  <a:lnTo>
                    <a:pt x="0" y="240"/>
                  </a:lnTo>
                  <a:lnTo>
                    <a:pt x="84" y="207"/>
                  </a:lnTo>
                  <a:lnTo>
                    <a:pt x="136" y="184"/>
                  </a:lnTo>
                  <a:lnTo>
                    <a:pt x="164" y="188"/>
                  </a:lnTo>
                  <a:lnTo>
                    <a:pt x="212" y="174"/>
                  </a:lnTo>
                  <a:lnTo>
                    <a:pt x="292" y="188"/>
                  </a:lnTo>
                  <a:lnTo>
                    <a:pt x="353" y="222"/>
                  </a:lnTo>
                  <a:lnTo>
                    <a:pt x="362" y="288"/>
                  </a:lnTo>
                  <a:lnTo>
                    <a:pt x="348" y="354"/>
                  </a:lnTo>
                  <a:lnTo>
                    <a:pt x="325" y="420"/>
                  </a:lnTo>
                  <a:lnTo>
                    <a:pt x="273" y="500"/>
                  </a:lnTo>
                  <a:lnTo>
                    <a:pt x="244" y="580"/>
                  </a:lnTo>
                  <a:lnTo>
                    <a:pt x="249" y="642"/>
                  </a:lnTo>
                  <a:lnTo>
                    <a:pt x="287" y="689"/>
                  </a:lnTo>
                  <a:lnTo>
                    <a:pt x="287" y="727"/>
                  </a:lnTo>
                  <a:lnTo>
                    <a:pt x="306" y="764"/>
                  </a:lnTo>
                  <a:lnTo>
                    <a:pt x="296" y="788"/>
                  </a:lnTo>
                  <a:lnTo>
                    <a:pt x="325" y="821"/>
                  </a:lnTo>
                  <a:lnTo>
                    <a:pt x="325" y="845"/>
                  </a:lnTo>
                  <a:lnTo>
                    <a:pt x="358" y="873"/>
                  </a:lnTo>
                  <a:lnTo>
                    <a:pt x="339" y="821"/>
                  </a:lnTo>
                  <a:lnTo>
                    <a:pt x="339" y="793"/>
                  </a:lnTo>
                  <a:lnTo>
                    <a:pt x="315" y="755"/>
                  </a:lnTo>
                  <a:lnTo>
                    <a:pt x="310" y="717"/>
                  </a:lnTo>
                  <a:lnTo>
                    <a:pt x="325" y="708"/>
                  </a:lnTo>
                  <a:lnTo>
                    <a:pt x="343" y="727"/>
                  </a:lnTo>
                  <a:lnTo>
                    <a:pt x="353" y="769"/>
                  </a:lnTo>
                  <a:lnTo>
                    <a:pt x="381" y="816"/>
                  </a:lnTo>
                  <a:lnTo>
                    <a:pt x="419" y="873"/>
                  </a:lnTo>
                  <a:lnTo>
                    <a:pt x="419" y="930"/>
                  </a:lnTo>
                  <a:lnTo>
                    <a:pt x="475" y="977"/>
                  </a:lnTo>
                  <a:lnTo>
                    <a:pt x="532" y="1010"/>
                  </a:lnTo>
                  <a:lnTo>
                    <a:pt x="565" y="1015"/>
                  </a:lnTo>
                  <a:lnTo>
                    <a:pt x="593" y="1001"/>
                  </a:lnTo>
                  <a:lnTo>
                    <a:pt x="621" y="1019"/>
                  </a:lnTo>
                  <a:lnTo>
                    <a:pt x="654" y="1052"/>
                  </a:lnTo>
                  <a:lnTo>
                    <a:pt x="711" y="1057"/>
                  </a:lnTo>
                  <a:lnTo>
                    <a:pt x="734" y="1119"/>
                  </a:lnTo>
                  <a:lnTo>
                    <a:pt x="772" y="1152"/>
                  </a:lnTo>
                  <a:lnTo>
                    <a:pt x="814" y="1166"/>
                  </a:lnTo>
                  <a:lnTo>
                    <a:pt x="777" y="112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2163" y="2257"/>
              <a:ext cx="805" cy="1266"/>
            </a:xfrm>
            <a:custGeom>
              <a:avLst/>
              <a:gdLst>
                <a:gd name="T0" fmla="*/ 725 w 805"/>
                <a:gd name="T1" fmla="*/ 279 h 1266"/>
                <a:gd name="T2" fmla="*/ 636 w 805"/>
                <a:gd name="T3" fmla="*/ 284 h 1266"/>
                <a:gd name="T4" fmla="*/ 589 w 805"/>
                <a:gd name="T5" fmla="*/ 241 h 1266"/>
                <a:gd name="T6" fmla="*/ 560 w 805"/>
                <a:gd name="T7" fmla="*/ 241 h 1266"/>
                <a:gd name="T8" fmla="*/ 513 w 805"/>
                <a:gd name="T9" fmla="*/ 260 h 1266"/>
                <a:gd name="T10" fmla="*/ 527 w 805"/>
                <a:gd name="T11" fmla="*/ 217 h 1266"/>
                <a:gd name="T12" fmla="*/ 480 w 805"/>
                <a:gd name="T13" fmla="*/ 114 h 1266"/>
                <a:gd name="T14" fmla="*/ 372 w 805"/>
                <a:gd name="T15" fmla="*/ 66 h 1266"/>
                <a:gd name="T16" fmla="*/ 240 w 805"/>
                <a:gd name="T17" fmla="*/ 24 h 1266"/>
                <a:gd name="T18" fmla="*/ 184 w 805"/>
                <a:gd name="T19" fmla="*/ 52 h 1266"/>
                <a:gd name="T20" fmla="*/ 155 w 805"/>
                <a:gd name="T21" fmla="*/ 0 h 1266"/>
                <a:gd name="T22" fmla="*/ 113 w 805"/>
                <a:gd name="T23" fmla="*/ 24 h 1266"/>
                <a:gd name="T24" fmla="*/ 61 w 805"/>
                <a:gd name="T25" fmla="*/ 85 h 1266"/>
                <a:gd name="T26" fmla="*/ 47 w 805"/>
                <a:gd name="T27" fmla="*/ 194 h 1266"/>
                <a:gd name="T28" fmla="*/ 9 w 805"/>
                <a:gd name="T29" fmla="*/ 265 h 1266"/>
                <a:gd name="T30" fmla="*/ 0 w 805"/>
                <a:gd name="T31" fmla="*/ 312 h 1266"/>
                <a:gd name="T32" fmla="*/ 38 w 805"/>
                <a:gd name="T33" fmla="*/ 369 h 1266"/>
                <a:gd name="T34" fmla="*/ 94 w 805"/>
                <a:gd name="T35" fmla="*/ 463 h 1266"/>
                <a:gd name="T36" fmla="*/ 193 w 805"/>
                <a:gd name="T37" fmla="*/ 557 h 1266"/>
                <a:gd name="T38" fmla="*/ 226 w 805"/>
                <a:gd name="T39" fmla="*/ 742 h 1266"/>
                <a:gd name="T40" fmla="*/ 240 w 805"/>
                <a:gd name="T41" fmla="*/ 949 h 1266"/>
                <a:gd name="T42" fmla="*/ 292 w 805"/>
                <a:gd name="T43" fmla="*/ 1110 h 1266"/>
                <a:gd name="T44" fmla="*/ 377 w 805"/>
                <a:gd name="T45" fmla="*/ 1223 h 1266"/>
                <a:gd name="T46" fmla="*/ 480 w 805"/>
                <a:gd name="T47" fmla="*/ 1266 h 1266"/>
                <a:gd name="T48" fmla="*/ 400 w 805"/>
                <a:gd name="T49" fmla="*/ 1176 h 1266"/>
                <a:gd name="T50" fmla="*/ 386 w 805"/>
                <a:gd name="T51" fmla="*/ 1091 h 1266"/>
                <a:gd name="T52" fmla="*/ 400 w 805"/>
                <a:gd name="T53" fmla="*/ 1034 h 1266"/>
                <a:gd name="T54" fmla="*/ 395 w 805"/>
                <a:gd name="T55" fmla="*/ 992 h 1266"/>
                <a:gd name="T56" fmla="*/ 433 w 805"/>
                <a:gd name="T57" fmla="*/ 992 h 1266"/>
                <a:gd name="T58" fmla="*/ 443 w 805"/>
                <a:gd name="T59" fmla="*/ 959 h 1266"/>
                <a:gd name="T60" fmla="*/ 490 w 805"/>
                <a:gd name="T61" fmla="*/ 940 h 1266"/>
                <a:gd name="T62" fmla="*/ 471 w 805"/>
                <a:gd name="T63" fmla="*/ 874 h 1266"/>
                <a:gd name="T64" fmla="*/ 518 w 805"/>
                <a:gd name="T65" fmla="*/ 883 h 1266"/>
                <a:gd name="T66" fmla="*/ 589 w 805"/>
                <a:gd name="T67" fmla="*/ 789 h 1266"/>
                <a:gd name="T68" fmla="*/ 598 w 805"/>
                <a:gd name="T69" fmla="*/ 704 h 1266"/>
                <a:gd name="T70" fmla="*/ 683 w 805"/>
                <a:gd name="T71" fmla="*/ 661 h 1266"/>
                <a:gd name="T72" fmla="*/ 744 w 805"/>
                <a:gd name="T73" fmla="*/ 543 h 1266"/>
                <a:gd name="T74" fmla="*/ 782 w 805"/>
                <a:gd name="T75" fmla="*/ 420 h 1266"/>
                <a:gd name="T76" fmla="*/ 786 w 805"/>
                <a:gd name="T77" fmla="*/ 321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5" h="1266">
                  <a:moveTo>
                    <a:pt x="749" y="307"/>
                  </a:moveTo>
                  <a:lnTo>
                    <a:pt x="725" y="279"/>
                  </a:lnTo>
                  <a:lnTo>
                    <a:pt x="659" y="274"/>
                  </a:lnTo>
                  <a:lnTo>
                    <a:pt x="636" y="284"/>
                  </a:lnTo>
                  <a:lnTo>
                    <a:pt x="631" y="260"/>
                  </a:lnTo>
                  <a:lnTo>
                    <a:pt x="589" y="241"/>
                  </a:lnTo>
                  <a:lnTo>
                    <a:pt x="556" y="269"/>
                  </a:lnTo>
                  <a:lnTo>
                    <a:pt x="560" y="241"/>
                  </a:lnTo>
                  <a:lnTo>
                    <a:pt x="551" y="222"/>
                  </a:lnTo>
                  <a:lnTo>
                    <a:pt x="513" y="260"/>
                  </a:lnTo>
                  <a:lnTo>
                    <a:pt x="499" y="246"/>
                  </a:lnTo>
                  <a:lnTo>
                    <a:pt x="527" y="217"/>
                  </a:lnTo>
                  <a:lnTo>
                    <a:pt x="523" y="151"/>
                  </a:lnTo>
                  <a:lnTo>
                    <a:pt x="480" y="114"/>
                  </a:lnTo>
                  <a:lnTo>
                    <a:pt x="428" y="118"/>
                  </a:lnTo>
                  <a:lnTo>
                    <a:pt x="372" y="66"/>
                  </a:lnTo>
                  <a:lnTo>
                    <a:pt x="311" y="33"/>
                  </a:lnTo>
                  <a:lnTo>
                    <a:pt x="240" y="24"/>
                  </a:lnTo>
                  <a:lnTo>
                    <a:pt x="202" y="0"/>
                  </a:lnTo>
                  <a:lnTo>
                    <a:pt x="184" y="52"/>
                  </a:lnTo>
                  <a:lnTo>
                    <a:pt x="165" y="24"/>
                  </a:lnTo>
                  <a:lnTo>
                    <a:pt x="155" y="0"/>
                  </a:lnTo>
                  <a:lnTo>
                    <a:pt x="146" y="10"/>
                  </a:lnTo>
                  <a:lnTo>
                    <a:pt x="113" y="24"/>
                  </a:lnTo>
                  <a:lnTo>
                    <a:pt x="85" y="66"/>
                  </a:lnTo>
                  <a:lnTo>
                    <a:pt x="61" y="85"/>
                  </a:lnTo>
                  <a:lnTo>
                    <a:pt x="71" y="147"/>
                  </a:lnTo>
                  <a:lnTo>
                    <a:pt x="47" y="194"/>
                  </a:lnTo>
                  <a:lnTo>
                    <a:pt x="9" y="241"/>
                  </a:lnTo>
                  <a:lnTo>
                    <a:pt x="9" y="265"/>
                  </a:lnTo>
                  <a:lnTo>
                    <a:pt x="23" y="274"/>
                  </a:lnTo>
                  <a:lnTo>
                    <a:pt x="0" y="312"/>
                  </a:lnTo>
                  <a:lnTo>
                    <a:pt x="9" y="335"/>
                  </a:lnTo>
                  <a:lnTo>
                    <a:pt x="38" y="369"/>
                  </a:lnTo>
                  <a:lnTo>
                    <a:pt x="56" y="416"/>
                  </a:lnTo>
                  <a:lnTo>
                    <a:pt x="94" y="463"/>
                  </a:lnTo>
                  <a:lnTo>
                    <a:pt x="113" y="510"/>
                  </a:lnTo>
                  <a:lnTo>
                    <a:pt x="193" y="557"/>
                  </a:lnTo>
                  <a:lnTo>
                    <a:pt x="226" y="609"/>
                  </a:lnTo>
                  <a:lnTo>
                    <a:pt x="226" y="742"/>
                  </a:lnTo>
                  <a:lnTo>
                    <a:pt x="240" y="878"/>
                  </a:lnTo>
                  <a:lnTo>
                    <a:pt x="240" y="949"/>
                  </a:lnTo>
                  <a:lnTo>
                    <a:pt x="282" y="1039"/>
                  </a:lnTo>
                  <a:lnTo>
                    <a:pt x="292" y="1110"/>
                  </a:lnTo>
                  <a:lnTo>
                    <a:pt x="330" y="1185"/>
                  </a:lnTo>
                  <a:lnTo>
                    <a:pt x="377" y="1223"/>
                  </a:lnTo>
                  <a:lnTo>
                    <a:pt x="443" y="1266"/>
                  </a:lnTo>
                  <a:lnTo>
                    <a:pt x="480" y="1266"/>
                  </a:lnTo>
                  <a:lnTo>
                    <a:pt x="438" y="1233"/>
                  </a:lnTo>
                  <a:lnTo>
                    <a:pt x="400" y="1176"/>
                  </a:lnTo>
                  <a:lnTo>
                    <a:pt x="419" y="1138"/>
                  </a:lnTo>
                  <a:lnTo>
                    <a:pt x="386" y="1091"/>
                  </a:lnTo>
                  <a:lnTo>
                    <a:pt x="405" y="1067"/>
                  </a:lnTo>
                  <a:lnTo>
                    <a:pt x="400" y="1034"/>
                  </a:lnTo>
                  <a:lnTo>
                    <a:pt x="386" y="1001"/>
                  </a:lnTo>
                  <a:lnTo>
                    <a:pt x="395" y="992"/>
                  </a:lnTo>
                  <a:lnTo>
                    <a:pt x="419" y="1001"/>
                  </a:lnTo>
                  <a:lnTo>
                    <a:pt x="433" y="992"/>
                  </a:lnTo>
                  <a:lnTo>
                    <a:pt x="428" y="963"/>
                  </a:lnTo>
                  <a:lnTo>
                    <a:pt x="443" y="959"/>
                  </a:lnTo>
                  <a:lnTo>
                    <a:pt x="466" y="959"/>
                  </a:lnTo>
                  <a:lnTo>
                    <a:pt x="490" y="940"/>
                  </a:lnTo>
                  <a:lnTo>
                    <a:pt x="494" y="907"/>
                  </a:lnTo>
                  <a:lnTo>
                    <a:pt x="471" y="874"/>
                  </a:lnTo>
                  <a:lnTo>
                    <a:pt x="476" y="869"/>
                  </a:lnTo>
                  <a:lnTo>
                    <a:pt x="518" y="883"/>
                  </a:lnTo>
                  <a:lnTo>
                    <a:pt x="546" y="860"/>
                  </a:lnTo>
                  <a:lnTo>
                    <a:pt x="589" y="789"/>
                  </a:lnTo>
                  <a:lnTo>
                    <a:pt x="598" y="732"/>
                  </a:lnTo>
                  <a:lnTo>
                    <a:pt x="598" y="704"/>
                  </a:lnTo>
                  <a:lnTo>
                    <a:pt x="664" y="657"/>
                  </a:lnTo>
                  <a:lnTo>
                    <a:pt x="683" y="661"/>
                  </a:lnTo>
                  <a:lnTo>
                    <a:pt x="716" y="633"/>
                  </a:lnTo>
                  <a:lnTo>
                    <a:pt x="744" y="543"/>
                  </a:lnTo>
                  <a:lnTo>
                    <a:pt x="744" y="472"/>
                  </a:lnTo>
                  <a:lnTo>
                    <a:pt x="782" y="420"/>
                  </a:lnTo>
                  <a:lnTo>
                    <a:pt x="805" y="354"/>
                  </a:lnTo>
                  <a:lnTo>
                    <a:pt x="786" y="321"/>
                  </a:lnTo>
                  <a:lnTo>
                    <a:pt x="749" y="307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2106" y="1124"/>
              <a:ext cx="250" cy="90"/>
            </a:xfrm>
            <a:custGeom>
              <a:avLst/>
              <a:gdLst>
                <a:gd name="T0" fmla="*/ 62 w 250"/>
                <a:gd name="T1" fmla="*/ 33 h 90"/>
                <a:gd name="T2" fmla="*/ 95 w 250"/>
                <a:gd name="T3" fmla="*/ 47 h 90"/>
                <a:gd name="T4" fmla="*/ 104 w 250"/>
                <a:gd name="T5" fmla="*/ 66 h 90"/>
                <a:gd name="T6" fmla="*/ 57 w 250"/>
                <a:gd name="T7" fmla="*/ 66 h 90"/>
                <a:gd name="T8" fmla="*/ 104 w 250"/>
                <a:gd name="T9" fmla="*/ 85 h 90"/>
                <a:gd name="T10" fmla="*/ 132 w 250"/>
                <a:gd name="T11" fmla="*/ 90 h 90"/>
                <a:gd name="T12" fmla="*/ 165 w 250"/>
                <a:gd name="T13" fmla="*/ 76 h 90"/>
                <a:gd name="T14" fmla="*/ 193 w 250"/>
                <a:gd name="T15" fmla="*/ 76 h 90"/>
                <a:gd name="T16" fmla="*/ 250 w 250"/>
                <a:gd name="T17" fmla="*/ 66 h 90"/>
                <a:gd name="T18" fmla="*/ 226 w 250"/>
                <a:gd name="T19" fmla="*/ 47 h 90"/>
                <a:gd name="T20" fmla="*/ 113 w 250"/>
                <a:gd name="T21" fmla="*/ 0 h 90"/>
                <a:gd name="T22" fmla="*/ 76 w 250"/>
                <a:gd name="T23" fmla="*/ 0 h 90"/>
                <a:gd name="T24" fmla="*/ 0 w 250"/>
                <a:gd name="T25" fmla="*/ 33 h 90"/>
                <a:gd name="T26" fmla="*/ 10 w 250"/>
                <a:gd name="T27" fmla="*/ 47 h 90"/>
                <a:gd name="T28" fmla="*/ 62 w 250"/>
                <a:gd name="T29" fmla="*/ 3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" h="90">
                  <a:moveTo>
                    <a:pt x="62" y="33"/>
                  </a:moveTo>
                  <a:lnTo>
                    <a:pt x="95" y="47"/>
                  </a:lnTo>
                  <a:lnTo>
                    <a:pt x="104" y="66"/>
                  </a:lnTo>
                  <a:lnTo>
                    <a:pt x="57" y="66"/>
                  </a:lnTo>
                  <a:lnTo>
                    <a:pt x="104" y="85"/>
                  </a:lnTo>
                  <a:lnTo>
                    <a:pt x="132" y="90"/>
                  </a:lnTo>
                  <a:lnTo>
                    <a:pt x="165" y="76"/>
                  </a:lnTo>
                  <a:lnTo>
                    <a:pt x="193" y="76"/>
                  </a:lnTo>
                  <a:lnTo>
                    <a:pt x="250" y="66"/>
                  </a:lnTo>
                  <a:lnTo>
                    <a:pt x="226" y="47"/>
                  </a:lnTo>
                  <a:lnTo>
                    <a:pt x="113" y="0"/>
                  </a:lnTo>
                  <a:lnTo>
                    <a:pt x="76" y="0"/>
                  </a:lnTo>
                  <a:lnTo>
                    <a:pt x="0" y="33"/>
                  </a:lnTo>
                  <a:lnTo>
                    <a:pt x="10" y="47"/>
                  </a:lnTo>
                  <a:lnTo>
                    <a:pt x="62" y="3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2530" y="1134"/>
              <a:ext cx="273" cy="188"/>
            </a:xfrm>
            <a:custGeom>
              <a:avLst/>
              <a:gdLst>
                <a:gd name="T0" fmla="*/ 57 w 273"/>
                <a:gd name="T1" fmla="*/ 47 h 188"/>
                <a:gd name="T2" fmla="*/ 80 w 273"/>
                <a:gd name="T3" fmla="*/ 56 h 188"/>
                <a:gd name="T4" fmla="*/ 113 w 273"/>
                <a:gd name="T5" fmla="*/ 47 h 188"/>
                <a:gd name="T6" fmla="*/ 184 w 273"/>
                <a:gd name="T7" fmla="*/ 103 h 188"/>
                <a:gd name="T8" fmla="*/ 170 w 273"/>
                <a:gd name="T9" fmla="*/ 118 h 188"/>
                <a:gd name="T10" fmla="*/ 142 w 273"/>
                <a:gd name="T11" fmla="*/ 113 h 188"/>
                <a:gd name="T12" fmla="*/ 113 w 273"/>
                <a:gd name="T13" fmla="*/ 141 h 188"/>
                <a:gd name="T14" fmla="*/ 127 w 273"/>
                <a:gd name="T15" fmla="*/ 165 h 188"/>
                <a:gd name="T16" fmla="*/ 160 w 273"/>
                <a:gd name="T17" fmla="*/ 188 h 188"/>
                <a:gd name="T18" fmla="*/ 184 w 273"/>
                <a:gd name="T19" fmla="*/ 184 h 188"/>
                <a:gd name="T20" fmla="*/ 160 w 273"/>
                <a:gd name="T21" fmla="*/ 165 h 188"/>
                <a:gd name="T22" fmla="*/ 170 w 273"/>
                <a:gd name="T23" fmla="*/ 155 h 188"/>
                <a:gd name="T24" fmla="*/ 203 w 273"/>
                <a:gd name="T25" fmla="*/ 170 h 188"/>
                <a:gd name="T26" fmla="*/ 212 w 273"/>
                <a:gd name="T27" fmla="*/ 155 h 188"/>
                <a:gd name="T28" fmla="*/ 198 w 273"/>
                <a:gd name="T29" fmla="*/ 127 h 188"/>
                <a:gd name="T30" fmla="*/ 212 w 273"/>
                <a:gd name="T31" fmla="*/ 118 h 188"/>
                <a:gd name="T32" fmla="*/ 236 w 273"/>
                <a:gd name="T33" fmla="*/ 122 h 188"/>
                <a:gd name="T34" fmla="*/ 245 w 273"/>
                <a:gd name="T35" fmla="*/ 132 h 188"/>
                <a:gd name="T36" fmla="*/ 273 w 273"/>
                <a:gd name="T37" fmla="*/ 113 h 188"/>
                <a:gd name="T38" fmla="*/ 245 w 273"/>
                <a:gd name="T39" fmla="*/ 89 h 188"/>
                <a:gd name="T40" fmla="*/ 236 w 273"/>
                <a:gd name="T41" fmla="*/ 56 h 188"/>
                <a:gd name="T42" fmla="*/ 198 w 273"/>
                <a:gd name="T43" fmla="*/ 42 h 188"/>
                <a:gd name="T44" fmla="*/ 179 w 273"/>
                <a:gd name="T45" fmla="*/ 18 h 188"/>
                <a:gd name="T46" fmla="*/ 146 w 273"/>
                <a:gd name="T47" fmla="*/ 18 h 188"/>
                <a:gd name="T48" fmla="*/ 109 w 273"/>
                <a:gd name="T49" fmla="*/ 0 h 188"/>
                <a:gd name="T50" fmla="*/ 52 w 273"/>
                <a:gd name="T51" fmla="*/ 0 h 188"/>
                <a:gd name="T52" fmla="*/ 0 w 273"/>
                <a:gd name="T53" fmla="*/ 37 h 188"/>
                <a:gd name="T54" fmla="*/ 19 w 273"/>
                <a:gd name="T55" fmla="*/ 51 h 188"/>
                <a:gd name="T56" fmla="*/ 57 w 273"/>
                <a:gd name="T57" fmla="*/ 4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188">
                  <a:moveTo>
                    <a:pt x="57" y="47"/>
                  </a:moveTo>
                  <a:lnTo>
                    <a:pt x="80" y="56"/>
                  </a:lnTo>
                  <a:lnTo>
                    <a:pt x="113" y="47"/>
                  </a:lnTo>
                  <a:lnTo>
                    <a:pt x="184" y="103"/>
                  </a:lnTo>
                  <a:lnTo>
                    <a:pt x="170" y="118"/>
                  </a:lnTo>
                  <a:lnTo>
                    <a:pt x="142" y="113"/>
                  </a:lnTo>
                  <a:lnTo>
                    <a:pt x="113" y="141"/>
                  </a:lnTo>
                  <a:lnTo>
                    <a:pt x="127" y="165"/>
                  </a:lnTo>
                  <a:lnTo>
                    <a:pt x="160" y="188"/>
                  </a:lnTo>
                  <a:lnTo>
                    <a:pt x="184" y="184"/>
                  </a:lnTo>
                  <a:lnTo>
                    <a:pt x="160" y="165"/>
                  </a:lnTo>
                  <a:lnTo>
                    <a:pt x="170" y="155"/>
                  </a:lnTo>
                  <a:lnTo>
                    <a:pt x="203" y="170"/>
                  </a:lnTo>
                  <a:lnTo>
                    <a:pt x="212" y="155"/>
                  </a:lnTo>
                  <a:lnTo>
                    <a:pt x="198" y="127"/>
                  </a:lnTo>
                  <a:lnTo>
                    <a:pt x="212" y="118"/>
                  </a:lnTo>
                  <a:lnTo>
                    <a:pt x="236" y="122"/>
                  </a:lnTo>
                  <a:lnTo>
                    <a:pt x="245" y="132"/>
                  </a:lnTo>
                  <a:lnTo>
                    <a:pt x="273" y="113"/>
                  </a:lnTo>
                  <a:lnTo>
                    <a:pt x="245" y="89"/>
                  </a:lnTo>
                  <a:lnTo>
                    <a:pt x="236" y="56"/>
                  </a:lnTo>
                  <a:lnTo>
                    <a:pt x="198" y="42"/>
                  </a:lnTo>
                  <a:lnTo>
                    <a:pt x="179" y="18"/>
                  </a:lnTo>
                  <a:lnTo>
                    <a:pt x="146" y="18"/>
                  </a:lnTo>
                  <a:lnTo>
                    <a:pt x="109" y="0"/>
                  </a:lnTo>
                  <a:lnTo>
                    <a:pt x="52" y="0"/>
                  </a:lnTo>
                  <a:lnTo>
                    <a:pt x="0" y="37"/>
                  </a:lnTo>
                  <a:lnTo>
                    <a:pt x="19" y="51"/>
                  </a:lnTo>
                  <a:lnTo>
                    <a:pt x="57" y="47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2841" y="1006"/>
              <a:ext cx="603" cy="345"/>
            </a:xfrm>
            <a:custGeom>
              <a:avLst/>
              <a:gdLst>
                <a:gd name="T0" fmla="*/ 480 w 603"/>
                <a:gd name="T1" fmla="*/ 179 h 345"/>
                <a:gd name="T2" fmla="*/ 457 w 603"/>
                <a:gd name="T3" fmla="*/ 161 h 345"/>
                <a:gd name="T4" fmla="*/ 471 w 603"/>
                <a:gd name="T5" fmla="*/ 132 h 345"/>
                <a:gd name="T6" fmla="*/ 509 w 603"/>
                <a:gd name="T7" fmla="*/ 128 h 345"/>
                <a:gd name="T8" fmla="*/ 551 w 603"/>
                <a:gd name="T9" fmla="*/ 104 h 345"/>
                <a:gd name="T10" fmla="*/ 565 w 603"/>
                <a:gd name="T11" fmla="*/ 76 h 345"/>
                <a:gd name="T12" fmla="*/ 598 w 603"/>
                <a:gd name="T13" fmla="*/ 33 h 345"/>
                <a:gd name="T14" fmla="*/ 603 w 603"/>
                <a:gd name="T15" fmla="*/ 19 h 345"/>
                <a:gd name="T16" fmla="*/ 546 w 603"/>
                <a:gd name="T17" fmla="*/ 0 h 345"/>
                <a:gd name="T18" fmla="*/ 462 w 603"/>
                <a:gd name="T19" fmla="*/ 5 h 345"/>
                <a:gd name="T20" fmla="*/ 396 w 603"/>
                <a:gd name="T21" fmla="*/ 0 h 345"/>
                <a:gd name="T22" fmla="*/ 320 w 603"/>
                <a:gd name="T23" fmla="*/ 19 h 345"/>
                <a:gd name="T24" fmla="*/ 198 w 603"/>
                <a:gd name="T25" fmla="*/ 14 h 345"/>
                <a:gd name="T26" fmla="*/ 127 w 603"/>
                <a:gd name="T27" fmla="*/ 28 h 345"/>
                <a:gd name="T28" fmla="*/ 66 w 603"/>
                <a:gd name="T29" fmla="*/ 52 h 345"/>
                <a:gd name="T30" fmla="*/ 14 w 603"/>
                <a:gd name="T31" fmla="*/ 57 h 345"/>
                <a:gd name="T32" fmla="*/ 0 w 603"/>
                <a:gd name="T33" fmla="*/ 66 h 345"/>
                <a:gd name="T34" fmla="*/ 9 w 603"/>
                <a:gd name="T35" fmla="*/ 80 h 345"/>
                <a:gd name="T36" fmla="*/ 90 w 603"/>
                <a:gd name="T37" fmla="*/ 85 h 345"/>
                <a:gd name="T38" fmla="*/ 132 w 603"/>
                <a:gd name="T39" fmla="*/ 128 h 345"/>
                <a:gd name="T40" fmla="*/ 155 w 603"/>
                <a:gd name="T41" fmla="*/ 175 h 345"/>
                <a:gd name="T42" fmla="*/ 141 w 603"/>
                <a:gd name="T43" fmla="*/ 208 h 345"/>
                <a:gd name="T44" fmla="*/ 104 w 603"/>
                <a:gd name="T45" fmla="*/ 231 h 345"/>
                <a:gd name="T46" fmla="*/ 94 w 603"/>
                <a:gd name="T47" fmla="*/ 288 h 345"/>
                <a:gd name="T48" fmla="*/ 118 w 603"/>
                <a:gd name="T49" fmla="*/ 326 h 345"/>
                <a:gd name="T50" fmla="*/ 155 w 603"/>
                <a:gd name="T51" fmla="*/ 345 h 345"/>
                <a:gd name="T52" fmla="*/ 184 w 603"/>
                <a:gd name="T53" fmla="*/ 331 h 345"/>
                <a:gd name="T54" fmla="*/ 245 w 603"/>
                <a:gd name="T55" fmla="*/ 255 h 345"/>
                <a:gd name="T56" fmla="*/ 306 w 603"/>
                <a:gd name="T57" fmla="*/ 246 h 345"/>
                <a:gd name="T58" fmla="*/ 381 w 603"/>
                <a:gd name="T59" fmla="*/ 208 h 345"/>
                <a:gd name="T60" fmla="*/ 480 w 603"/>
                <a:gd name="T61" fmla="*/ 194 h 345"/>
                <a:gd name="T62" fmla="*/ 480 w 603"/>
                <a:gd name="T63" fmla="*/ 17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3" h="345">
                  <a:moveTo>
                    <a:pt x="480" y="179"/>
                  </a:moveTo>
                  <a:lnTo>
                    <a:pt x="457" y="161"/>
                  </a:lnTo>
                  <a:lnTo>
                    <a:pt x="471" y="132"/>
                  </a:lnTo>
                  <a:lnTo>
                    <a:pt x="509" y="128"/>
                  </a:lnTo>
                  <a:lnTo>
                    <a:pt x="551" y="104"/>
                  </a:lnTo>
                  <a:lnTo>
                    <a:pt x="565" y="76"/>
                  </a:lnTo>
                  <a:lnTo>
                    <a:pt x="598" y="33"/>
                  </a:lnTo>
                  <a:lnTo>
                    <a:pt x="603" y="19"/>
                  </a:lnTo>
                  <a:lnTo>
                    <a:pt x="546" y="0"/>
                  </a:lnTo>
                  <a:lnTo>
                    <a:pt x="462" y="5"/>
                  </a:lnTo>
                  <a:lnTo>
                    <a:pt x="396" y="0"/>
                  </a:lnTo>
                  <a:lnTo>
                    <a:pt x="320" y="19"/>
                  </a:lnTo>
                  <a:lnTo>
                    <a:pt x="198" y="14"/>
                  </a:lnTo>
                  <a:lnTo>
                    <a:pt x="127" y="28"/>
                  </a:lnTo>
                  <a:lnTo>
                    <a:pt x="66" y="52"/>
                  </a:lnTo>
                  <a:lnTo>
                    <a:pt x="14" y="57"/>
                  </a:lnTo>
                  <a:lnTo>
                    <a:pt x="0" y="66"/>
                  </a:lnTo>
                  <a:lnTo>
                    <a:pt x="9" y="80"/>
                  </a:lnTo>
                  <a:lnTo>
                    <a:pt x="90" y="85"/>
                  </a:lnTo>
                  <a:lnTo>
                    <a:pt x="132" y="128"/>
                  </a:lnTo>
                  <a:lnTo>
                    <a:pt x="155" y="175"/>
                  </a:lnTo>
                  <a:lnTo>
                    <a:pt x="141" y="208"/>
                  </a:lnTo>
                  <a:lnTo>
                    <a:pt x="104" y="231"/>
                  </a:lnTo>
                  <a:lnTo>
                    <a:pt x="94" y="288"/>
                  </a:lnTo>
                  <a:lnTo>
                    <a:pt x="118" y="326"/>
                  </a:lnTo>
                  <a:lnTo>
                    <a:pt x="155" y="345"/>
                  </a:lnTo>
                  <a:lnTo>
                    <a:pt x="184" y="331"/>
                  </a:lnTo>
                  <a:lnTo>
                    <a:pt x="245" y="255"/>
                  </a:lnTo>
                  <a:lnTo>
                    <a:pt x="306" y="246"/>
                  </a:lnTo>
                  <a:lnTo>
                    <a:pt x="381" y="208"/>
                  </a:lnTo>
                  <a:lnTo>
                    <a:pt x="480" y="194"/>
                  </a:lnTo>
                  <a:lnTo>
                    <a:pt x="480" y="17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2681" y="1006"/>
              <a:ext cx="282" cy="90"/>
            </a:xfrm>
            <a:custGeom>
              <a:avLst/>
              <a:gdLst>
                <a:gd name="T0" fmla="*/ 56 w 282"/>
                <a:gd name="T1" fmla="*/ 80 h 90"/>
                <a:gd name="T2" fmla="*/ 136 w 282"/>
                <a:gd name="T3" fmla="*/ 43 h 90"/>
                <a:gd name="T4" fmla="*/ 221 w 282"/>
                <a:gd name="T5" fmla="*/ 33 h 90"/>
                <a:gd name="T6" fmla="*/ 282 w 282"/>
                <a:gd name="T7" fmla="*/ 0 h 90"/>
                <a:gd name="T8" fmla="*/ 169 w 282"/>
                <a:gd name="T9" fmla="*/ 5 h 90"/>
                <a:gd name="T10" fmla="*/ 122 w 282"/>
                <a:gd name="T11" fmla="*/ 19 h 90"/>
                <a:gd name="T12" fmla="*/ 104 w 282"/>
                <a:gd name="T13" fmla="*/ 38 h 90"/>
                <a:gd name="T14" fmla="*/ 38 w 282"/>
                <a:gd name="T15" fmla="*/ 47 h 90"/>
                <a:gd name="T16" fmla="*/ 0 w 282"/>
                <a:gd name="T17" fmla="*/ 71 h 90"/>
                <a:gd name="T18" fmla="*/ 38 w 282"/>
                <a:gd name="T19" fmla="*/ 90 h 90"/>
                <a:gd name="T20" fmla="*/ 56 w 282"/>
                <a:gd name="T21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90">
                  <a:moveTo>
                    <a:pt x="56" y="80"/>
                  </a:moveTo>
                  <a:lnTo>
                    <a:pt x="136" y="43"/>
                  </a:lnTo>
                  <a:lnTo>
                    <a:pt x="221" y="33"/>
                  </a:lnTo>
                  <a:lnTo>
                    <a:pt x="282" y="0"/>
                  </a:lnTo>
                  <a:lnTo>
                    <a:pt x="169" y="5"/>
                  </a:lnTo>
                  <a:lnTo>
                    <a:pt x="122" y="19"/>
                  </a:lnTo>
                  <a:lnTo>
                    <a:pt x="104" y="38"/>
                  </a:lnTo>
                  <a:lnTo>
                    <a:pt x="38" y="47"/>
                  </a:lnTo>
                  <a:lnTo>
                    <a:pt x="0" y="71"/>
                  </a:lnTo>
                  <a:lnTo>
                    <a:pt x="38" y="90"/>
                  </a:lnTo>
                  <a:lnTo>
                    <a:pt x="56" y="8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4320" y="2720"/>
              <a:ext cx="132" cy="245"/>
            </a:xfrm>
            <a:custGeom>
              <a:avLst/>
              <a:gdLst>
                <a:gd name="T0" fmla="*/ 80 w 132"/>
                <a:gd name="T1" fmla="*/ 52 h 245"/>
                <a:gd name="T2" fmla="*/ 33 w 132"/>
                <a:gd name="T3" fmla="*/ 71 h 245"/>
                <a:gd name="T4" fmla="*/ 19 w 132"/>
                <a:gd name="T5" fmla="*/ 94 h 245"/>
                <a:gd name="T6" fmla="*/ 19 w 132"/>
                <a:gd name="T7" fmla="*/ 151 h 245"/>
                <a:gd name="T8" fmla="*/ 0 w 132"/>
                <a:gd name="T9" fmla="*/ 184 h 245"/>
                <a:gd name="T10" fmla="*/ 9 w 132"/>
                <a:gd name="T11" fmla="*/ 227 h 245"/>
                <a:gd name="T12" fmla="*/ 37 w 132"/>
                <a:gd name="T13" fmla="*/ 245 h 245"/>
                <a:gd name="T14" fmla="*/ 70 w 132"/>
                <a:gd name="T15" fmla="*/ 231 h 245"/>
                <a:gd name="T16" fmla="*/ 132 w 132"/>
                <a:gd name="T17" fmla="*/ 47 h 245"/>
                <a:gd name="T18" fmla="*/ 113 w 132"/>
                <a:gd name="T19" fmla="*/ 0 h 245"/>
                <a:gd name="T20" fmla="*/ 80 w 132"/>
                <a:gd name="T21" fmla="*/ 5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45">
                  <a:moveTo>
                    <a:pt x="80" y="52"/>
                  </a:moveTo>
                  <a:lnTo>
                    <a:pt x="33" y="71"/>
                  </a:lnTo>
                  <a:lnTo>
                    <a:pt x="19" y="94"/>
                  </a:lnTo>
                  <a:lnTo>
                    <a:pt x="19" y="151"/>
                  </a:lnTo>
                  <a:lnTo>
                    <a:pt x="0" y="184"/>
                  </a:lnTo>
                  <a:lnTo>
                    <a:pt x="9" y="227"/>
                  </a:lnTo>
                  <a:lnTo>
                    <a:pt x="37" y="245"/>
                  </a:lnTo>
                  <a:lnTo>
                    <a:pt x="70" y="231"/>
                  </a:lnTo>
                  <a:lnTo>
                    <a:pt x="132" y="47"/>
                  </a:lnTo>
                  <a:lnTo>
                    <a:pt x="113" y="0"/>
                  </a:lnTo>
                  <a:lnTo>
                    <a:pt x="80" y="52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2"/>
            <p:cNvSpPr/>
            <p:nvPr/>
          </p:nvSpPr>
          <p:spPr bwMode="auto">
            <a:xfrm>
              <a:off x="3284" y="1086"/>
              <a:ext cx="2821" cy="2054"/>
            </a:xfrm>
            <a:custGeom>
              <a:avLst/>
              <a:gdLst>
                <a:gd name="T0" fmla="*/ 2039 w 2821"/>
                <a:gd name="T1" fmla="*/ 1266 h 2054"/>
                <a:gd name="T2" fmla="*/ 2095 w 2821"/>
                <a:gd name="T3" fmla="*/ 1318 h 2054"/>
                <a:gd name="T4" fmla="*/ 2015 w 2821"/>
                <a:gd name="T5" fmla="*/ 1204 h 2054"/>
                <a:gd name="T6" fmla="*/ 2095 w 2821"/>
                <a:gd name="T7" fmla="*/ 1200 h 2054"/>
                <a:gd name="T8" fmla="*/ 2157 w 2821"/>
                <a:gd name="T9" fmla="*/ 1195 h 2054"/>
                <a:gd name="T10" fmla="*/ 2109 w 2821"/>
                <a:gd name="T11" fmla="*/ 1015 h 2054"/>
                <a:gd name="T12" fmla="*/ 2284 w 2821"/>
                <a:gd name="T13" fmla="*/ 964 h 2054"/>
                <a:gd name="T14" fmla="*/ 2213 w 2821"/>
                <a:gd name="T15" fmla="*/ 666 h 2054"/>
                <a:gd name="T16" fmla="*/ 2392 w 2821"/>
                <a:gd name="T17" fmla="*/ 732 h 2054"/>
                <a:gd name="T18" fmla="*/ 2425 w 2821"/>
                <a:gd name="T19" fmla="*/ 581 h 2054"/>
                <a:gd name="T20" fmla="*/ 2312 w 2821"/>
                <a:gd name="T21" fmla="*/ 373 h 2054"/>
                <a:gd name="T22" fmla="*/ 2463 w 2821"/>
                <a:gd name="T23" fmla="*/ 288 h 2054"/>
                <a:gd name="T24" fmla="*/ 2595 w 2821"/>
                <a:gd name="T25" fmla="*/ 265 h 2054"/>
                <a:gd name="T26" fmla="*/ 2675 w 2821"/>
                <a:gd name="T27" fmla="*/ 340 h 2054"/>
                <a:gd name="T28" fmla="*/ 2693 w 2821"/>
                <a:gd name="T29" fmla="*/ 265 h 2054"/>
                <a:gd name="T30" fmla="*/ 2708 w 2821"/>
                <a:gd name="T31" fmla="*/ 175 h 2054"/>
                <a:gd name="T32" fmla="*/ 2505 w 2821"/>
                <a:gd name="T33" fmla="*/ 104 h 2054"/>
                <a:gd name="T34" fmla="*/ 2218 w 2821"/>
                <a:gd name="T35" fmla="*/ 95 h 2054"/>
                <a:gd name="T36" fmla="*/ 1883 w 2821"/>
                <a:gd name="T37" fmla="*/ 57 h 2054"/>
                <a:gd name="T38" fmla="*/ 1281 w 2821"/>
                <a:gd name="T39" fmla="*/ 81 h 2054"/>
                <a:gd name="T40" fmla="*/ 1182 w 2821"/>
                <a:gd name="T41" fmla="*/ 76 h 2054"/>
                <a:gd name="T42" fmla="*/ 852 w 2821"/>
                <a:gd name="T43" fmla="*/ 137 h 2054"/>
                <a:gd name="T44" fmla="*/ 409 w 2821"/>
                <a:gd name="T45" fmla="*/ 232 h 2054"/>
                <a:gd name="T46" fmla="*/ 504 w 2821"/>
                <a:gd name="T47" fmla="*/ 336 h 2054"/>
                <a:gd name="T48" fmla="*/ 635 w 2821"/>
                <a:gd name="T49" fmla="*/ 166 h 2054"/>
                <a:gd name="T50" fmla="*/ 720 w 2821"/>
                <a:gd name="T51" fmla="*/ 279 h 2054"/>
                <a:gd name="T52" fmla="*/ 438 w 2821"/>
                <a:gd name="T53" fmla="*/ 387 h 2054"/>
                <a:gd name="T54" fmla="*/ 282 w 2821"/>
                <a:gd name="T55" fmla="*/ 572 h 2054"/>
                <a:gd name="T56" fmla="*/ 230 w 2821"/>
                <a:gd name="T57" fmla="*/ 694 h 2054"/>
                <a:gd name="T58" fmla="*/ 358 w 2821"/>
                <a:gd name="T59" fmla="*/ 572 h 2054"/>
                <a:gd name="T60" fmla="*/ 560 w 2821"/>
                <a:gd name="T61" fmla="*/ 614 h 2054"/>
                <a:gd name="T62" fmla="*/ 626 w 2821"/>
                <a:gd name="T63" fmla="*/ 628 h 2054"/>
                <a:gd name="T64" fmla="*/ 739 w 2821"/>
                <a:gd name="T65" fmla="*/ 614 h 2054"/>
                <a:gd name="T66" fmla="*/ 885 w 2821"/>
                <a:gd name="T67" fmla="*/ 520 h 2054"/>
                <a:gd name="T68" fmla="*/ 758 w 2821"/>
                <a:gd name="T69" fmla="*/ 638 h 2054"/>
                <a:gd name="T70" fmla="*/ 899 w 2821"/>
                <a:gd name="T71" fmla="*/ 760 h 2054"/>
                <a:gd name="T72" fmla="*/ 659 w 2821"/>
                <a:gd name="T73" fmla="*/ 770 h 2054"/>
                <a:gd name="T74" fmla="*/ 471 w 2821"/>
                <a:gd name="T75" fmla="*/ 746 h 2054"/>
                <a:gd name="T76" fmla="*/ 207 w 2821"/>
                <a:gd name="T77" fmla="*/ 723 h 2054"/>
                <a:gd name="T78" fmla="*/ 9 w 2821"/>
                <a:gd name="T79" fmla="*/ 987 h 2054"/>
                <a:gd name="T80" fmla="*/ 132 w 2821"/>
                <a:gd name="T81" fmla="*/ 1299 h 2054"/>
                <a:gd name="T82" fmla="*/ 400 w 2821"/>
                <a:gd name="T83" fmla="*/ 1299 h 2054"/>
                <a:gd name="T84" fmla="*/ 499 w 2821"/>
                <a:gd name="T85" fmla="*/ 1473 h 2054"/>
                <a:gd name="T86" fmla="*/ 518 w 2821"/>
                <a:gd name="T87" fmla="*/ 1761 h 2054"/>
                <a:gd name="T88" fmla="*/ 612 w 2821"/>
                <a:gd name="T89" fmla="*/ 2040 h 2054"/>
                <a:gd name="T90" fmla="*/ 838 w 2821"/>
                <a:gd name="T91" fmla="*/ 1946 h 2054"/>
                <a:gd name="T92" fmla="*/ 993 w 2821"/>
                <a:gd name="T93" fmla="*/ 1695 h 2054"/>
                <a:gd name="T94" fmla="*/ 1116 w 2821"/>
                <a:gd name="T95" fmla="*/ 1327 h 2054"/>
                <a:gd name="T96" fmla="*/ 979 w 2821"/>
                <a:gd name="T97" fmla="*/ 1086 h 2054"/>
                <a:gd name="T98" fmla="*/ 876 w 2821"/>
                <a:gd name="T99" fmla="*/ 836 h 2054"/>
                <a:gd name="T100" fmla="*/ 1055 w 2821"/>
                <a:gd name="T101" fmla="*/ 1152 h 2054"/>
                <a:gd name="T102" fmla="*/ 1248 w 2821"/>
                <a:gd name="T103" fmla="*/ 921 h 2054"/>
                <a:gd name="T104" fmla="*/ 1154 w 2821"/>
                <a:gd name="T105" fmla="*/ 827 h 2054"/>
                <a:gd name="T106" fmla="*/ 1384 w 2821"/>
                <a:gd name="T107" fmla="*/ 916 h 2054"/>
                <a:gd name="T108" fmla="*/ 1554 w 2821"/>
                <a:gd name="T109" fmla="*/ 1006 h 2054"/>
                <a:gd name="T110" fmla="*/ 1676 w 2821"/>
                <a:gd name="T111" fmla="*/ 1190 h 2054"/>
                <a:gd name="T112" fmla="*/ 1846 w 2821"/>
                <a:gd name="T113" fmla="*/ 968 h 2054"/>
                <a:gd name="T114" fmla="*/ 1945 w 2821"/>
                <a:gd name="T115" fmla="*/ 110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1" h="2054">
                  <a:moveTo>
                    <a:pt x="1987" y="1115"/>
                  </a:moveTo>
                  <a:lnTo>
                    <a:pt x="2006" y="1143"/>
                  </a:lnTo>
                  <a:lnTo>
                    <a:pt x="2006" y="1237"/>
                  </a:lnTo>
                  <a:lnTo>
                    <a:pt x="2039" y="1266"/>
                  </a:lnTo>
                  <a:lnTo>
                    <a:pt x="2053" y="1318"/>
                  </a:lnTo>
                  <a:lnTo>
                    <a:pt x="2086" y="1360"/>
                  </a:lnTo>
                  <a:lnTo>
                    <a:pt x="2119" y="1370"/>
                  </a:lnTo>
                  <a:lnTo>
                    <a:pt x="2095" y="1318"/>
                  </a:lnTo>
                  <a:lnTo>
                    <a:pt x="2072" y="1280"/>
                  </a:lnTo>
                  <a:lnTo>
                    <a:pt x="2044" y="1256"/>
                  </a:lnTo>
                  <a:lnTo>
                    <a:pt x="2034" y="1228"/>
                  </a:lnTo>
                  <a:lnTo>
                    <a:pt x="2015" y="1204"/>
                  </a:lnTo>
                  <a:lnTo>
                    <a:pt x="2025" y="1138"/>
                  </a:lnTo>
                  <a:lnTo>
                    <a:pt x="2044" y="1143"/>
                  </a:lnTo>
                  <a:lnTo>
                    <a:pt x="2072" y="1167"/>
                  </a:lnTo>
                  <a:lnTo>
                    <a:pt x="2095" y="1200"/>
                  </a:lnTo>
                  <a:lnTo>
                    <a:pt x="2114" y="1195"/>
                  </a:lnTo>
                  <a:lnTo>
                    <a:pt x="2119" y="1228"/>
                  </a:lnTo>
                  <a:lnTo>
                    <a:pt x="2142" y="1218"/>
                  </a:lnTo>
                  <a:lnTo>
                    <a:pt x="2157" y="1195"/>
                  </a:lnTo>
                  <a:lnTo>
                    <a:pt x="2190" y="1185"/>
                  </a:lnTo>
                  <a:lnTo>
                    <a:pt x="2190" y="1124"/>
                  </a:lnTo>
                  <a:lnTo>
                    <a:pt x="2133" y="1063"/>
                  </a:lnTo>
                  <a:lnTo>
                    <a:pt x="2109" y="1015"/>
                  </a:lnTo>
                  <a:lnTo>
                    <a:pt x="2138" y="978"/>
                  </a:lnTo>
                  <a:lnTo>
                    <a:pt x="2180" y="997"/>
                  </a:lnTo>
                  <a:lnTo>
                    <a:pt x="2232" y="968"/>
                  </a:lnTo>
                  <a:lnTo>
                    <a:pt x="2284" y="964"/>
                  </a:lnTo>
                  <a:lnTo>
                    <a:pt x="2340" y="845"/>
                  </a:lnTo>
                  <a:lnTo>
                    <a:pt x="2293" y="775"/>
                  </a:lnTo>
                  <a:lnTo>
                    <a:pt x="2270" y="709"/>
                  </a:lnTo>
                  <a:lnTo>
                    <a:pt x="2213" y="666"/>
                  </a:lnTo>
                  <a:lnTo>
                    <a:pt x="2255" y="614"/>
                  </a:lnTo>
                  <a:lnTo>
                    <a:pt x="2288" y="647"/>
                  </a:lnTo>
                  <a:lnTo>
                    <a:pt x="2331" y="642"/>
                  </a:lnTo>
                  <a:lnTo>
                    <a:pt x="2392" y="732"/>
                  </a:lnTo>
                  <a:lnTo>
                    <a:pt x="2434" y="718"/>
                  </a:lnTo>
                  <a:lnTo>
                    <a:pt x="2373" y="642"/>
                  </a:lnTo>
                  <a:lnTo>
                    <a:pt x="2387" y="581"/>
                  </a:lnTo>
                  <a:lnTo>
                    <a:pt x="2425" y="581"/>
                  </a:lnTo>
                  <a:lnTo>
                    <a:pt x="2449" y="539"/>
                  </a:lnTo>
                  <a:lnTo>
                    <a:pt x="2449" y="454"/>
                  </a:lnTo>
                  <a:lnTo>
                    <a:pt x="2392" y="387"/>
                  </a:lnTo>
                  <a:lnTo>
                    <a:pt x="2312" y="373"/>
                  </a:lnTo>
                  <a:lnTo>
                    <a:pt x="2312" y="326"/>
                  </a:lnTo>
                  <a:lnTo>
                    <a:pt x="2340" y="279"/>
                  </a:lnTo>
                  <a:lnTo>
                    <a:pt x="2411" y="279"/>
                  </a:lnTo>
                  <a:lnTo>
                    <a:pt x="2463" y="288"/>
                  </a:lnTo>
                  <a:lnTo>
                    <a:pt x="2496" y="241"/>
                  </a:lnTo>
                  <a:lnTo>
                    <a:pt x="2543" y="255"/>
                  </a:lnTo>
                  <a:lnTo>
                    <a:pt x="2571" y="232"/>
                  </a:lnTo>
                  <a:lnTo>
                    <a:pt x="2595" y="265"/>
                  </a:lnTo>
                  <a:lnTo>
                    <a:pt x="2566" y="331"/>
                  </a:lnTo>
                  <a:lnTo>
                    <a:pt x="2670" y="430"/>
                  </a:lnTo>
                  <a:lnTo>
                    <a:pt x="2679" y="402"/>
                  </a:lnTo>
                  <a:lnTo>
                    <a:pt x="2675" y="340"/>
                  </a:lnTo>
                  <a:lnTo>
                    <a:pt x="2613" y="293"/>
                  </a:lnTo>
                  <a:lnTo>
                    <a:pt x="2618" y="269"/>
                  </a:lnTo>
                  <a:lnTo>
                    <a:pt x="2675" y="255"/>
                  </a:lnTo>
                  <a:lnTo>
                    <a:pt x="2693" y="265"/>
                  </a:lnTo>
                  <a:lnTo>
                    <a:pt x="2726" y="236"/>
                  </a:lnTo>
                  <a:lnTo>
                    <a:pt x="2764" y="232"/>
                  </a:lnTo>
                  <a:lnTo>
                    <a:pt x="2684" y="189"/>
                  </a:lnTo>
                  <a:lnTo>
                    <a:pt x="2708" y="175"/>
                  </a:lnTo>
                  <a:lnTo>
                    <a:pt x="2821" y="199"/>
                  </a:lnTo>
                  <a:lnTo>
                    <a:pt x="2806" y="166"/>
                  </a:lnTo>
                  <a:lnTo>
                    <a:pt x="2726" y="147"/>
                  </a:lnTo>
                  <a:lnTo>
                    <a:pt x="2505" y="104"/>
                  </a:lnTo>
                  <a:lnTo>
                    <a:pt x="2496" y="123"/>
                  </a:lnTo>
                  <a:lnTo>
                    <a:pt x="2392" y="118"/>
                  </a:lnTo>
                  <a:lnTo>
                    <a:pt x="2326" y="95"/>
                  </a:lnTo>
                  <a:lnTo>
                    <a:pt x="2218" y="95"/>
                  </a:lnTo>
                  <a:lnTo>
                    <a:pt x="2067" y="57"/>
                  </a:lnTo>
                  <a:lnTo>
                    <a:pt x="2034" y="90"/>
                  </a:lnTo>
                  <a:lnTo>
                    <a:pt x="1959" y="95"/>
                  </a:lnTo>
                  <a:lnTo>
                    <a:pt x="1883" y="57"/>
                  </a:lnTo>
                  <a:lnTo>
                    <a:pt x="1700" y="43"/>
                  </a:lnTo>
                  <a:lnTo>
                    <a:pt x="1610" y="0"/>
                  </a:lnTo>
                  <a:lnTo>
                    <a:pt x="1417" y="19"/>
                  </a:lnTo>
                  <a:lnTo>
                    <a:pt x="1281" y="81"/>
                  </a:lnTo>
                  <a:lnTo>
                    <a:pt x="1290" y="114"/>
                  </a:lnTo>
                  <a:lnTo>
                    <a:pt x="1248" y="99"/>
                  </a:lnTo>
                  <a:lnTo>
                    <a:pt x="1215" y="62"/>
                  </a:lnTo>
                  <a:lnTo>
                    <a:pt x="1182" y="76"/>
                  </a:lnTo>
                  <a:lnTo>
                    <a:pt x="1182" y="123"/>
                  </a:lnTo>
                  <a:lnTo>
                    <a:pt x="1055" y="137"/>
                  </a:lnTo>
                  <a:lnTo>
                    <a:pt x="909" y="166"/>
                  </a:lnTo>
                  <a:lnTo>
                    <a:pt x="852" y="137"/>
                  </a:lnTo>
                  <a:lnTo>
                    <a:pt x="687" y="90"/>
                  </a:lnTo>
                  <a:lnTo>
                    <a:pt x="574" y="118"/>
                  </a:lnTo>
                  <a:lnTo>
                    <a:pt x="494" y="194"/>
                  </a:lnTo>
                  <a:lnTo>
                    <a:pt x="409" y="232"/>
                  </a:lnTo>
                  <a:lnTo>
                    <a:pt x="395" y="274"/>
                  </a:lnTo>
                  <a:lnTo>
                    <a:pt x="428" y="298"/>
                  </a:lnTo>
                  <a:lnTo>
                    <a:pt x="475" y="288"/>
                  </a:lnTo>
                  <a:lnTo>
                    <a:pt x="504" y="336"/>
                  </a:lnTo>
                  <a:lnTo>
                    <a:pt x="546" y="336"/>
                  </a:lnTo>
                  <a:lnTo>
                    <a:pt x="588" y="284"/>
                  </a:lnTo>
                  <a:lnTo>
                    <a:pt x="560" y="232"/>
                  </a:lnTo>
                  <a:lnTo>
                    <a:pt x="635" y="166"/>
                  </a:lnTo>
                  <a:lnTo>
                    <a:pt x="664" y="175"/>
                  </a:lnTo>
                  <a:lnTo>
                    <a:pt x="640" y="232"/>
                  </a:lnTo>
                  <a:lnTo>
                    <a:pt x="650" y="265"/>
                  </a:lnTo>
                  <a:lnTo>
                    <a:pt x="720" y="279"/>
                  </a:lnTo>
                  <a:lnTo>
                    <a:pt x="692" y="321"/>
                  </a:lnTo>
                  <a:lnTo>
                    <a:pt x="612" y="373"/>
                  </a:lnTo>
                  <a:lnTo>
                    <a:pt x="522" y="378"/>
                  </a:lnTo>
                  <a:lnTo>
                    <a:pt x="438" y="387"/>
                  </a:lnTo>
                  <a:lnTo>
                    <a:pt x="376" y="421"/>
                  </a:lnTo>
                  <a:lnTo>
                    <a:pt x="259" y="477"/>
                  </a:lnTo>
                  <a:lnTo>
                    <a:pt x="292" y="534"/>
                  </a:lnTo>
                  <a:lnTo>
                    <a:pt x="282" y="572"/>
                  </a:lnTo>
                  <a:lnTo>
                    <a:pt x="179" y="567"/>
                  </a:lnTo>
                  <a:lnTo>
                    <a:pt x="160" y="624"/>
                  </a:lnTo>
                  <a:lnTo>
                    <a:pt x="179" y="680"/>
                  </a:lnTo>
                  <a:lnTo>
                    <a:pt x="230" y="694"/>
                  </a:lnTo>
                  <a:lnTo>
                    <a:pt x="287" y="685"/>
                  </a:lnTo>
                  <a:lnTo>
                    <a:pt x="315" y="628"/>
                  </a:lnTo>
                  <a:lnTo>
                    <a:pt x="358" y="600"/>
                  </a:lnTo>
                  <a:lnTo>
                    <a:pt x="358" y="572"/>
                  </a:lnTo>
                  <a:lnTo>
                    <a:pt x="400" y="562"/>
                  </a:lnTo>
                  <a:lnTo>
                    <a:pt x="471" y="557"/>
                  </a:lnTo>
                  <a:lnTo>
                    <a:pt x="508" y="609"/>
                  </a:lnTo>
                  <a:lnTo>
                    <a:pt x="560" y="614"/>
                  </a:lnTo>
                  <a:lnTo>
                    <a:pt x="499" y="548"/>
                  </a:lnTo>
                  <a:lnTo>
                    <a:pt x="508" y="529"/>
                  </a:lnTo>
                  <a:lnTo>
                    <a:pt x="584" y="567"/>
                  </a:lnTo>
                  <a:lnTo>
                    <a:pt x="626" y="628"/>
                  </a:lnTo>
                  <a:lnTo>
                    <a:pt x="654" y="685"/>
                  </a:lnTo>
                  <a:lnTo>
                    <a:pt x="683" y="685"/>
                  </a:lnTo>
                  <a:lnTo>
                    <a:pt x="683" y="633"/>
                  </a:lnTo>
                  <a:lnTo>
                    <a:pt x="739" y="614"/>
                  </a:lnTo>
                  <a:lnTo>
                    <a:pt x="763" y="543"/>
                  </a:lnTo>
                  <a:lnTo>
                    <a:pt x="810" y="510"/>
                  </a:lnTo>
                  <a:lnTo>
                    <a:pt x="847" y="543"/>
                  </a:lnTo>
                  <a:lnTo>
                    <a:pt x="885" y="520"/>
                  </a:lnTo>
                  <a:lnTo>
                    <a:pt x="956" y="576"/>
                  </a:lnTo>
                  <a:lnTo>
                    <a:pt x="956" y="614"/>
                  </a:lnTo>
                  <a:lnTo>
                    <a:pt x="838" y="605"/>
                  </a:lnTo>
                  <a:lnTo>
                    <a:pt x="758" y="638"/>
                  </a:lnTo>
                  <a:lnTo>
                    <a:pt x="753" y="680"/>
                  </a:lnTo>
                  <a:lnTo>
                    <a:pt x="796" y="713"/>
                  </a:lnTo>
                  <a:lnTo>
                    <a:pt x="876" y="704"/>
                  </a:lnTo>
                  <a:lnTo>
                    <a:pt x="899" y="760"/>
                  </a:lnTo>
                  <a:lnTo>
                    <a:pt x="880" y="803"/>
                  </a:lnTo>
                  <a:lnTo>
                    <a:pt x="829" y="803"/>
                  </a:lnTo>
                  <a:lnTo>
                    <a:pt x="734" y="803"/>
                  </a:lnTo>
                  <a:lnTo>
                    <a:pt x="659" y="770"/>
                  </a:lnTo>
                  <a:lnTo>
                    <a:pt x="626" y="822"/>
                  </a:lnTo>
                  <a:lnTo>
                    <a:pt x="565" y="803"/>
                  </a:lnTo>
                  <a:lnTo>
                    <a:pt x="546" y="775"/>
                  </a:lnTo>
                  <a:lnTo>
                    <a:pt x="471" y="746"/>
                  </a:lnTo>
                  <a:lnTo>
                    <a:pt x="475" y="694"/>
                  </a:lnTo>
                  <a:lnTo>
                    <a:pt x="343" y="694"/>
                  </a:lnTo>
                  <a:lnTo>
                    <a:pt x="273" y="742"/>
                  </a:lnTo>
                  <a:lnTo>
                    <a:pt x="207" y="723"/>
                  </a:lnTo>
                  <a:lnTo>
                    <a:pt x="146" y="784"/>
                  </a:lnTo>
                  <a:lnTo>
                    <a:pt x="141" y="831"/>
                  </a:lnTo>
                  <a:lnTo>
                    <a:pt x="52" y="912"/>
                  </a:lnTo>
                  <a:lnTo>
                    <a:pt x="9" y="987"/>
                  </a:lnTo>
                  <a:lnTo>
                    <a:pt x="28" y="1048"/>
                  </a:lnTo>
                  <a:lnTo>
                    <a:pt x="0" y="1115"/>
                  </a:lnTo>
                  <a:lnTo>
                    <a:pt x="42" y="1195"/>
                  </a:lnTo>
                  <a:lnTo>
                    <a:pt x="132" y="1299"/>
                  </a:lnTo>
                  <a:lnTo>
                    <a:pt x="235" y="1289"/>
                  </a:lnTo>
                  <a:lnTo>
                    <a:pt x="268" y="1299"/>
                  </a:lnTo>
                  <a:lnTo>
                    <a:pt x="353" y="1270"/>
                  </a:lnTo>
                  <a:lnTo>
                    <a:pt x="400" y="1299"/>
                  </a:lnTo>
                  <a:lnTo>
                    <a:pt x="452" y="1303"/>
                  </a:lnTo>
                  <a:lnTo>
                    <a:pt x="471" y="1341"/>
                  </a:lnTo>
                  <a:lnTo>
                    <a:pt x="452" y="1412"/>
                  </a:lnTo>
                  <a:lnTo>
                    <a:pt x="499" y="1473"/>
                  </a:lnTo>
                  <a:lnTo>
                    <a:pt x="537" y="1535"/>
                  </a:lnTo>
                  <a:lnTo>
                    <a:pt x="541" y="1606"/>
                  </a:lnTo>
                  <a:lnTo>
                    <a:pt x="499" y="1695"/>
                  </a:lnTo>
                  <a:lnTo>
                    <a:pt x="518" y="1761"/>
                  </a:lnTo>
                  <a:lnTo>
                    <a:pt x="551" y="1818"/>
                  </a:lnTo>
                  <a:lnTo>
                    <a:pt x="555" y="1908"/>
                  </a:lnTo>
                  <a:lnTo>
                    <a:pt x="612" y="1988"/>
                  </a:lnTo>
                  <a:lnTo>
                    <a:pt x="612" y="2040"/>
                  </a:lnTo>
                  <a:lnTo>
                    <a:pt x="631" y="2054"/>
                  </a:lnTo>
                  <a:lnTo>
                    <a:pt x="683" y="2040"/>
                  </a:lnTo>
                  <a:lnTo>
                    <a:pt x="725" y="2049"/>
                  </a:lnTo>
                  <a:lnTo>
                    <a:pt x="838" y="1946"/>
                  </a:lnTo>
                  <a:lnTo>
                    <a:pt x="857" y="1875"/>
                  </a:lnTo>
                  <a:lnTo>
                    <a:pt x="909" y="1846"/>
                  </a:lnTo>
                  <a:lnTo>
                    <a:pt x="899" y="1780"/>
                  </a:lnTo>
                  <a:lnTo>
                    <a:pt x="993" y="1695"/>
                  </a:lnTo>
                  <a:lnTo>
                    <a:pt x="993" y="1596"/>
                  </a:lnTo>
                  <a:lnTo>
                    <a:pt x="970" y="1516"/>
                  </a:lnTo>
                  <a:lnTo>
                    <a:pt x="1017" y="1403"/>
                  </a:lnTo>
                  <a:lnTo>
                    <a:pt x="1116" y="1327"/>
                  </a:lnTo>
                  <a:lnTo>
                    <a:pt x="1182" y="1185"/>
                  </a:lnTo>
                  <a:lnTo>
                    <a:pt x="1092" y="1204"/>
                  </a:lnTo>
                  <a:lnTo>
                    <a:pt x="1036" y="1171"/>
                  </a:lnTo>
                  <a:lnTo>
                    <a:pt x="979" y="1086"/>
                  </a:lnTo>
                  <a:lnTo>
                    <a:pt x="927" y="978"/>
                  </a:lnTo>
                  <a:lnTo>
                    <a:pt x="880" y="907"/>
                  </a:lnTo>
                  <a:lnTo>
                    <a:pt x="847" y="836"/>
                  </a:lnTo>
                  <a:lnTo>
                    <a:pt x="876" y="836"/>
                  </a:lnTo>
                  <a:lnTo>
                    <a:pt x="899" y="860"/>
                  </a:lnTo>
                  <a:lnTo>
                    <a:pt x="927" y="912"/>
                  </a:lnTo>
                  <a:lnTo>
                    <a:pt x="979" y="1006"/>
                  </a:lnTo>
                  <a:lnTo>
                    <a:pt x="1055" y="1152"/>
                  </a:lnTo>
                  <a:lnTo>
                    <a:pt x="1196" y="1100"/>
                  </a:lnTo>
                  <a:lnTo>
                    <a:pt x="1267" y="1048"/>
                  </a:lnTo>
                  <a:lnTo>
                    <a:pt x="1314" y="978"/>
                  </a:lnTo>
                  <a:lnTo>
                    <a:pt x="1248" y="921"/>
                  </a:lnTo>
                  <a:lnTo>
                    <a:pt x="1182" y="940"/>
                  </a:lnTo>
                  <a:lnTo>
                    <a:pt x="1106" y="845"/>
                  </a:lnTo>
                  <a:lnTo>
                    <a:pt x="1121" y="827"/>
                  </a:lnTo>
                  <a:lnTo>
                    <a:pt x="1154" y="827"/>
                  </a:lnTo>
                  <a:lnTo>
                    <a:pt x="1182" y="879"/>
                  </a:lnTo>
                  <a:lnTo>
                    <a:pt x="1252" y="879"/>
                  </a:lnTo>
                  <a:lnTo>
                    <a:pt x="1295" y="912"/>
                  </a:lnTo>
                  <a:lnTo>
                    <a:pt x="1384" y="916"/>
                  </a:lnTo>
                  <a:lnTo>
                    <a:pt x="1436" y="912"/>
                  </a:lnTo>
                  <a:lnTo>
                    <a:pt x="1488" y="978"/>
                  </a:lnTo>
                  <a:lnTo>
                    <a:pt x="1540" y="973"/>
                  </a:lnTo>
                  <a:lnTo>
                    <a:pt x="1554" y="1006"/>
                  </a:lnTo>
                  <a:lnTo>
                    <a:pt x="1554" y="1053"/>
                  </a:lnTo>
                  <a:lnTo>
                    <a:pt x="1620" y="1223"/>
                  </a:lnTo>
                  <a:lnTo>
                    <a:pt x="1648" y="1237"/>
                  </a:lnTo>
                  <a:lnTo>
                    <a:pt x="1676" y="1190"/>
                  </a:lnTo>
                  <a:lnTo>
                    <a:pt x="1676" y="1105"/>
                  </a:lnTo>
                  <a:lnTo>
                    <a:pt x="1747" y="1039"/>
                  </a:lnTo>
                  <a:lnTo>
                    <a:pt x="1789" y="982"/>
                  </a:lnTo>
                  <a:lnTo>
                    <a:pt x="1846" y="968"/>
                  </a:lnTo>
                  <a:lnTo>
                    <a:pt x="1869" y="982"/>
                  </a:lnTo>
                  <a:lnTo>
                    <a:pt x="1916" y="1030"/>
                  </a:lnTo>
                  <a:lnTo>
                    <a:pt x="1926" y="1086"/>
                  </a:lnTo>
                  <a:lnTo>
                    <a:pt x="1945" y="1100"/>
                  </a:lnTo>
                  <a:lnTo>
                    <a:pt x="1973" y="1072"/>
                  </a:lnTo>
                  <a:lnTo>
                    <a:pt x="1987" y="111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3458" y="1393"/>
              <a:ext cx="151" cy="132"/>
            </a:xfrm>
            <a:custGeom>
              <a:avLst/>
              <a:gdLst>
                <a:gd name="T0" fmla="*/ 56 w 151"/>
                <a:gd name="T1" fmla="*/ 71 h 132"/>
                <a:gd name="T2" fmla="*/ 94 w 151"/>
                <a:gd name="T3" fmla="*/ 38 h 132"/>
                <a:gd name="T4" fmla="*/ 108 w 151"/>
                <a:gd name="T5" fmla="*/ 66 h 132"/>
                <a:gd name="T6" fmla="*/ 89 w 151"/>
                <a:gd name="T7" fmla="*/ 90 h 132"/>
                <a:gd name="T8" fmla="*/ 85 w 151"/>
                <a:gd name="T9" fmla="*/ 132 h 132"/>
                <a:gd name="T10" fmla="*/ 151 w 151"/>
                <a:gd name="T11" fmla="*/ 104 h 132"/>
                <a:gd name="T12" fmla="*/ 122 w 151"/>
                <a:gd name="T13" fmla="*/ 43 h 132"/>
                <a:gd name="T14" fmla="*/ 94 w 151"/>
                <a:gd name="T15" fmla="*/ 0 h 132"/>
                <a:gd name="T16" fmla="*/ 66 w 151"/>
                <a:gd name="T17" fmla="*/ 43 h 132"/>
                <a:gd name="T18" fmla="*/ 9 w 151"/>
                <a:gd name="T19" fmla="*/ 71 h 132"/>
                <a:gd name="T20" fmla="*/ 0 w 151"/>
                <a:gd name="T21" fmla="*/ 118 h 132"/>
                <a:gd name="T22" fmla="*/ 56 w 151"/>
                <a:gd name="T23" fmla="*/ 99 h 132"/>
                <a:gd name="T24" fmla="*/ 56 w 151"/>
                <a:gd name="T25" fmla="*/ 7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132">
                  <a:moveTo>
                    <a:pt x="56" y="71"/>
                  </a:moveTo>
                  <a:lnTo>
                    <a:pt x="94" y="38"/>
                  </a:lnTo>
                  <a:lnTo>
                    <a:pt x="108" y="66"/>
                  </a:lnTo>
                  <a:lnTo>
                    <a:pt x="89" y="90"/>
                  </a:lnTo>
                  <a:lnTo>
                    <a:pt x="85" y="132"/>
                  </a:lnTo>
                  <a:lnTo>
                    <a:pt x="151" y="104"/>
                  </a:lnTo>
                  <a:lnTo>
                    <a:pt x="122" y="43"/>
                  </a:lnTo>
                  <a:lnTo>
                    <a:pt x="94" y="0"/>
                  </a:lnTo>
                  <a:lnTo>
                    <a:pt x="66" y="43"/>
                  </a:lnTo>
                  <a:lnTo>
                    <a:pt x="9" y="71"/>
                  </a:lnTo>
                  <a:lnTo>
                    <a:pt x="0" y="118"/>
                  </a:lnTo>
                  <a:lnTo>
                    <a:pt x="56" y="99"/>
                  </a:lnTo>
                  <a:lnTo>
                    <a:pt x="56" y="7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5751" y="1625"/>
              <a:ext cx="146" cy="250"/>
            </a:xfrm>
            <a:custGeom>
              <a:avLst/>
              <a:gdLst>
                <a:gd name="T0" fmla="*/ 132 w 146"/>
                <a:gd name="T1" fmla="*/ 188 h 250"/>
                <a:gd name="T2" fmla="*/ 146 w 146"/>
                <a:gd name="T3" fmla="*/ 146 h 250"/>
                <a:gd name="T4" fmla="*/ 118 w 146"/>
                <a:gd name="T5" fmla="*/ 66 h 250"/>
                <a:gd name="T6" fmla="*/ 128 w 146"/>
                <a:gd name="T7" fmla="*/ 37 h 250"/>
                <a:gd name="T8" fmla="*/ 71 w 146"/>
                <a:gd name="T9" fmla="*/ 0 h 250"/>
                <a:gd name="T10" fmla="*/ 66 w 146"/>
                <a:gd name="T11" fmla="*/ 47 h 250"/>
                <a:gd name="T12" fmla="*/ 109 w 146"/>
                <a:gd name="T13" fmla="*/ 122 h 250"/>
                <a:gd name="T14" fmla="*/ 85 w 146"/>
                <a:gd name="T15" fmla="*/ 160 h 250"/>
                <a:gd name="T16" fmla="*/ 0 w 146"/>
                <a:gd name="T17" fmla="*/ 193 h 250"/>
                <a:gd name="T18" fmla="*/ 19 w 146"/>
                <a:gd name="T19" fmla="*/ 250 h 250"/>
                <a:gd name="T20" fmla="*/ 62 w 146"/>
                <a:gd name="T21" fmla="*/ 207 h 250"/>
                <a:gd name="T22" fmla="*/ 132 w 146"/>
                <a:gd name="T23" fmla="*/ 18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50">
                  <a:moveTo>
                    <a:pt x="132" y="188"/>
                  </a:moveTo>
                  <a:lnTo>
                    <a:pt x="146" y="146"/>
                  </a:lnTo>
                  <a:lnTo>
                    <a:pt x="118" y="66"/>
                  </a:lnTo>
                  <a:lnTo>
                    <a:pt x="128" y="37"/>
                  </a:lnTo>
                  <a:lnTo>
                    <a:pt x="71" y="0"/>
                  </a:lnTo>
                  <a:lnTo>
                    <a:pt x="66" y="47"/>
                  </a:lnTo>
                  <a:lnTo>
                    <a:pt x="109" y="122"/>
                  </a:lnTo>
                  <a:lnTo>
                    <a:pt x="85" y="160"/>
                  </a:lnTo>
                  <a:lnTo>
                    <a:pt x="0" y="193"/>
                  </a:lnTo>
                  <a:lnTo>
                    <a:pt x="19" y="250"/>
                  </a:lnTo>
                  <a:lnTo>
                    <a:pt x="62" y="207"/>
                  </a:lnTo>
                  <a:lnTo>
                    <a:pt x="132" y="188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5714" y="1478"/>
              <a:ext cx="94" cy="128"/>
            </a:xfrm>
            <a:custGeom>
              <a:avLst/>
              <a:gdLst>
                <a:gd name="T0" fmla="*/ 70 w 94"/>
                <a:gd name="T1" fmla="*/ 66 h 128"/>
                <a:gd name="T2" fmla="*/ 0 w 94"/>
                <a:gd name="T3" fmla="*/ 0 h 128"/>
                <a:gd name="T4" fmla="*/ 84 w 94"/>
                <a:gd name="T5" fmla="*/ 128 h 128"/>
                <a:gd name="T6" fmla="*/ 94 w 94"/>
                <a:gd name="T7" fmla="*/ 114 h 128"/>
                <a:gd name="T8" fmla="*/ 70 w 94"/>
                <a:gd name="T9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28">
                  <a:moveTo>
                    <a:pt x="70" y="66"/>
                  </a:moveTo>
                  <a:lnTo>
                    <a:pt x="0" y="0"/>
                  </a:lnTo>
                  <a:lnTo>
                    <a:pt x="84" y="128"/>
                  </a:lnTo>
                  <a:lnTo>
                    <a:pt x="94" y="114"/>
                  </a:lnTo>
                  <a:lnTo>
                    <a:pt x="70" y="6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5492" y="2696"/>
              <a:ext cx="679" cy="529"/>
            </a:xfrm>
            <a:custGeom>
              <a:avLst/>
              <a:gdLst>
                <a:gd name="T0" fmla="*/ 598 w 679"/>
                <a:gd name="T1" fmla="*/ 137 h 529"/>
                <a:gd name="T2" fmla="*/ 598 w 679"/>
                <a:gd name="T3" fmla="*/ 71 h 529"/>
                <a:gd name="T4" fmla="*/ 575 w 679"/>
                <a:gd name="T5" fmla="*/ 48 h 529"/>
                <a:gd name="T6" fmla="*/ 556 w 679"/>
                <a:gd name="T7" fmla="*/ 0 h 529"/>
                <a:gd name="T8" fmla="*/ 537 w 679"/>
                <a:gd name="T9" fmla="*/ 85 h 529"/>
                <a:gd name="T10" fmla="*/ 495 w 679"/>
                <a:gd name="T11" fmla="*/ 128 h 529"/>
                <a:gd name="T12" fmla="*/ 443 w 679"/>
                <a:gd name="T13" fmla="*/ 85 h 529"/>
                <a:gd name="T14" fmla="*/ 429 w 679"/>
                <a:gd name="T15" fmla="*/ 62 h 529"/>
                <a:gd name="T16" fmla="*/ 443 w 679"/>
                <a:gd name="T17" fmla="*/ 29 h 529"/>
                <a:gd name="T18" fmla="*/ 401 w 679"/>
                <a:gd name="T19" fmla="*/ 10 h 529"/>
                <a:gd name="T20" fmla="*/ 344 w 679"/>
                <a:gd name="T21" fmla="*/ 38 h 529"/>
                <a:gd name="T22" fmla="*/ 325 w 679"/>
                <a:gd name="T23" fmla="*/ 76 h 529"/>
                <a:gd name="T24" fmla="*/ 288 w 679"/>
                <a:gd name="T25" fmla="*/ 52 h 529"/>
                <a:gd name="T26" fmla="*/ 264 w 679"/>
                <a:gd name="T27" fmla="*/ 66 h 529"/>
                <a:gd name="T28" fmla="*/ 208 w 679"/>
                <a:gd name="T29" fmla="*/ 118 h 529"/>
                <a:gd name="T30" fmla="*/ 161 w 679"/>
                <a:gd name="T31" fmla="*/ 166 h 529"/>
                <a:gd name="T32" fmla="*/ 137 w 679"/>
                <a:gd name="T33" fmla="*/ 166 h 529"/>
                <a:gd name="T34" fmla="*/ 33 w 679"/>
                <a:gd name="T35" fmla="*/ 213 h 529"/>
                <a:gd name="T36" fmla="*/ 19 w 679"/>
                <a:gd name="T37" fmla="*/ 307 h 529"/>
                <a:gd name="T38" fmla="*/ 29 w 679"/>
                <a:gd name="T39" fmla="*/ 392 h 529"/>
                <a:gd name="T40" fmla="*/ 0 w 679"/>
                <a:gd name="T41" fmla="*/ 430 h 529"/>
                <a:gd name="T42" fmla="*/ 33 w 679"/>
                <a:gd name="T43" fmla="*/ 449 h 529"/>
                <a:gd name="T44" fmla="*/ 118 w 679"/>
                <a:gd name="T45" fmla="*/ 430 h 529"/>
                <a:gd name="T46" fmla="*/ 203 w 679"/>
                <a:gd name="T47" fmla="*/ 397 h 529"/>
                <a:gd name="T48" fmla="*/ 297 w 679"/>
                <a:gd name="T49" fmla="*/ 383 h 529"/>
                <a:gd name="T50" fmla="*/ 330 w 679"/>
                <a:gd name="T51" fmla="*/ 444 h 529"/>
                <a:gd name="T52" fmla="*/ 377 w 679"/>
                <a:gd name="T53" fmla="*/ 411 h 529"/>
                <a:gd name="T54" fmla="*/ 368 w 679"/>
                <a:gd name="T55" fmla="*/ 439 h 529"/>
                <a:gd name="T56" fmla="*/ 387 w 679"/>
                <a:gd name="T57" fmla="*/ 468 h 529"/>
                <a:gd name="T58" fmla="*/ 387 w 679"/>
                <a:gd name="T59" fmla="*/ 510 h 529"/>
                <a:gd name="T60" fmla="*/ 471 w 679"/>
                <a:gd name="T61" fmla="*/ 529 h 529"/>
                <a:gd name="T62" fmla="*/ 514 w 679"/>
                <a:gd name="T63" fmla="*/ 510 h 529"/>
                <a:gd name="T64" fmla="*/ 575 w 679"/>
                <a:gd name="T65" fmla="*/ 458 h 529"/>
                <a:gd name="T66" fmla="*/ 674 w 679"/>
                <a:gd name="T67" fmla="*/ 336 h 529"/>
                <a:gd name="T68" fmla="*/ 679 w 679"/>
                <a:gd name="T69" fmla="*/ 260 h 529"/>
                <a:gd name="T70" fmla="*/ 622 w 679"/>
                <a:gd name="T71" fmla="*/ 170 h 529"/>
                <a:gd name="T72" fmla="*/ 598 w 679"/>
                <a:gd name="T73" fmla="*/ 13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9" h="529">
                  <a:moveTo>
                    <a:pt x="598" y="137"/>
                  </a:moveTo>
                  <a:lnTo>
                    <a:pt x="598" y="71"/>
                  </a:lnTo>
                  <a:lnTo>
                    <a:pt x="575" y="48"/>
                  </a:lnTo>
                  <a:lnTo>
                    <a:pt x="556" y="0"/>
                  </a:lnTo>
                  <a:lnTo>
                    <a:pt x="537" y="85"/>
                  </a:lnTo>
                  <a:lnTo>
                    <a:pt x="495" y="128"/>
                  </a:lnTo>
                  <a:lnTo>
                    <a:pt x="443" y="85"/>
                  </a:lnTo>
                  <a:lnTo>
                    <a:pt x="429" y="62"/>
                  </a:lnTo>
                  <a:lnTo>
                    <a:pt x="443" y="29"/>
                  </a:lnTo>
                  <a:lnTo>
                    <a:pt x="401" y="10"/>
                  </a:lnTo>
                  <a:lnTo>
                    <a:pt x="344" y="38"/>
                  </a:lnTo>
                  <a:lnTo>
                    <a:pt x="325" y="76"/>
                  </a:lnTo>
                  <a:lnTo>
                    <a:pt x="288" y="52"/>
                  </a:lnTo>
                  <a:lnTo>
                    <a:pt x="264" y="66"/>
                  </a:lnTo>
                  <a:lnTo>
                    <a:pt x="208" y="118"/>
                  </a:lnTo>
                  <a:lnTo>
                    <a:pt x="161" y="166"/>
                  </a:lnTo>
                  <a:lnTo>
                    <a:pt x="137" y="166"/>
                  </a:lnTo>
                  <a:lnTo>
                    <a:pt x="33" y="213"/>
                  </a:lnTo>
                  <a:lnTo>
                    <a:pt x="19" y="307"/>
                  </a:lnTo>
                  <a:lnTo>
                    <a:pt x="29" y="392"/>
                  </a:lnTo>
                  <a:lnTo>
                    <a:pt x="0" y="430"/>
                  </a:lnTo>
                  <a:lnTo>
                    <a:pt x="33" y="449"/>
                  </a:lnTo>
                  <a:lnTo>
                    <a:pt x="118" y="430"/>
                  </a:lnTo>
                  <a:lnTo>
                    <a:pt x="203" y="397"/>
                  </a:lnTo>
                  <a:lnTo>
                    <a:pt x="297" y="383"/>
                  </a:lnTo>
                  <a:lnTo>
                    <a:pt x="330" y="444"/>
                  </a:lnTo>
                  <a:lnTo>
                    <a:pt x="377" y="411"/>
                  </a:lnTo>
                  <a:lnTo>
                    <a:pt x="368" y="439"/>
                  </a:lnTo>
                  <a:lnTo>
                    <a:pt x="387" y="468"/>
                  </a:lnTo>
                  <a:lnTo>
                    <a:pt x="387" y="510"/>
                  </a:lnTo>
                  <a:lnTo>
                    <a:pt x="471" y="529"/>
                  </a:lnTo>
                  <a:lnTo>
                    <a:pt x="514" y="510"/>
                  </a:lnTo>
                  <a:lnTo>
                    <a:pt x="575" y="458"/>
                  </a:lnTo>
                  <a:lnTo>
                    <a:pt x="674" y="336"/>
                  </a:lnTo>
                  <a:lnTo>
                    <a:pt x="679" y="260"/>
                  </a:lnTo>
                  <a:lnTo>
                    <a:pt x="622" y="170"/>
                  </a:lnTo>
                  <a:lnTo>
                    <a:pt x="598" y="137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5483" y="2356"/>
              <a:ext cx="165" cy="194"/>
            </a:xfrm>
            <a:custGeom>
              <a:avLst/>
              <a:gdLst>
                <a:gd name="T0" fmla="*/ 137 w 165"/>
                <a:gd name="T1" fmla="*/ 0 h 194"/>
                <a:gd name="T2" fmla="*/ 89 w 165"/>
                <a:gd name="T3" fmla="*/ 33 h 194"/>
                <a:gd name="T4" fmla="*/ 71 w 165"/>
                <a:gd name="T5" fmla="*/ 62 h 194"/>
                <a:gd name="T6" fmla="*/ 42 w 165"/>
                <a:gd name="T7" fmla="*/ 76 h 194"/>
                <a:gd name="T8" fmla="*/ 24 w 165"/>
                <a:gd name="T9" fmla="*/ 100 h 194"/>
                <a:gd name="T10" fmla="*/ 0 w 165"/>
                <a:gd name="T11" fmla="*/ 95 h 194"/>
                <a:gd name="T12" fmla="*/ 0 w 165"/>
                <a:gd name="T13" fmla="*/ 142 h 194"/>
                <a:gd name="T14" fmla="*/ 28 w 165"/>
                <a:gd name="T15" fmla="*/ 189 h 194"/>
                <a:gd name="T16" fmla="*/ 89 w 165"/>
                <a:gd name="T17" fmla="*/ 189 h 194"/>
                <a:gd name="T18" fmla="*/ 118 w 165"/>
                <a:gd name="T19" fmla="*/ 194 h 194"/>
                <a:gd name="T20" fmla="*/ 165 w 165"/>
                <a:gd name="T21" fmla="*/ 100 h 194"/>
                <a:gd name="T22" fmla="*/ 151 w 165"/>
                <a:gd name="T23" fmla="*/ 57 h 194"/>
                <a:gd name="T24" fmla="*/ 165 w 165"/>
                <a:gd name="T25" fmla="*/ 29 h 194"/>
                <a:gd name="T26" fmla="*/ 137 w 165"/>
                <a:gd name="T2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94">
                  <a:moveTo>
                    <a:pt x="137" y="0"/>
                  </a:moveTo>
                  <a:lnTo>
                    <a:pt x="89" y="33"/>
                  </a:lnTo>
                  <a:lnTo>
                    <a:pt x="71" y="62"/>
                  </a:lnTo>
                  <a:lnTo>
                    <a:pt x="42" y="76"/>
                  </a:lnTo>
                  <a:lnTo>
                    <a:pt x="24" y="100"/>
                  </a:lnTo>
                  <a:lnTo>
                    <a:pt x="0" y="95"/>
                  </a:lnTo>
                  <a:lnTo>
                    <a:pt x="0" y="142"/>
                  </a:lnTo>
                  <a:lnTo>
                    <a:pt x="28" y="189"/>
                  </a:lnTo>
                  <a:lnTo>
                    <a:pt x="89" y="189"/>
                  </a:lnTo>
                  <a:lnTo>
                    <a:pt x="118" y="194"/>
                  </a:lnTo>
                  <a:lnTo>
                    <a:pt x="165" y="100"/>
                  </a:lnTo>
                  <a:lnTo>
                    <a:pt x="151" y="57"/>
                  </a:lnTo>
                  <a:lnTo>
                    <a:pt x="165" y="2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5243" y="2380"/>
              <a:ext cx="344" cy="264"/>
            </a:xfrm>
            <a:custGeom>
              <a:avLst/>
              <a:gdLst>
                <a:gd name="T0" fmla="*/ 301 w 344"/>
                <a:gd name="T1" fmla="*/ 246 h 264"/>
                <a:gd name="T2" fmla="*/ 282 w 344"/>
                <a:gd name="T3" fmla="*/ 227 h 264"/>
                <a:gd name="T4" fmla="*/ 240 w 344"/>
                <a:gd name="T5" fmla="*/ 241 h 264"/>
                <a:gd name="T6" fmla="*/ 207 w 344"/>
                <a:gd name="T7" fmla="*/ 222 h 264"/>
                <a:gd name="T8" fmla="*/ 179 w 344"/>
                <a:gd name="T9" fmla="*/ 222 h 264"/>
                <a:gd name="T10" fmla="*/ 179 w 344"/>
                <a:gd name="T11" fmla="*/ 165 h 264"/>
                <a:gd name="T12" fmla="*/ 132 w 344"/>
                <a:gd name="T13" fmla="*/ 104 h 264"/>
                <a:gd name="T14" fmla="*/ 94 w 344"/>
                <a:gd name="T15" fmla="*/ 66 h 264"/>
                <a:gd name="T16" fmla="*/ 56 w 344"/>
                <a:gd name="T17" fmla="*/ 19 h 264"/>
                <a:gd name="T18" fmla="*/ 0 w 344"/>
                <a:gd name="T19" fmla="*/ 0 h 264"/>
                <a:gd name="T20" fmla="*/ 56 w 344"/>
                <a:gd name="T21" fmla="*/ 76 h 264"/>
                <a:gd name="T22" fmla="*/ 94 w 344"/>
                <a:gd name="T23" fmla="*/ 127 h 264"/>
                <a:gd name="T24" fmla="*/ 99 w 344"/>
                <a:gd name="T25" fmla="*/ 161 h 264"/>
                <a:gd name="T26" fmla="*/ 141 w 344"/>
                <a:gd name="T27" fmla="*/ 208 h 264"/>
                <a:gd name="T28" fmla="*/ 202 w 344"/>
                <a:gd name="T29" fmla="*/ 246 h 264"/>
                <a:gd name="T30" fmla="*/ 344 w 344"/>
                <a:gd name="T31" fmla="*/ 264 h 264"/>
                <a:gd name="T32" fmla="*/ 301 w 344"/>
                <a:gd name="T33" fmla="*/ 24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264">
                  <a:moveTo>
                    <a:pt x="301" y="246"/>
                  </a:moveTo>
                  <a:lnTo>
                    <a:pt x="282" y="227"/>
                  </a:lnTo>
                  <a:lnTo>
                    <a:pt x="240" y="241"/>
                  </a:lnTo>
                  <a:lnTo>
                    <a:pt x="207" y="222"/>
                  </a:lnTo>
                  <a:lnTo>
                    <a:pt x="179" y="222"/>
                  </a:lnTo>
                  <a:lnTo>
                    <a:pt x="179" y="165"/>
                  </a:lnTo>
                  <a:lnTo>
                    <a:pt x="132" y="104"/>
                  </a:lnTo>
                  <a:lnTo>
                    <a:pt x="94" y="66"/>
                  </a:lnTo>
                  <a:lnTo>
                    <a:pt x="56" y="19"/>
                  </a:lnTo>
                  <a:lnTo>
                    <a:pt x="0" y="0"/>
                  </a:lnTo>
                  <a:lnTo>
                    <a:pt x="56" y="76"/>
                  </a:lnTo>
                  <a:lnTo>
                    <a:pt x="94" y="127"/>
                  </a:lnTo>
                  <a:lnTo>
                    <a:pt x="99" y="161"/>
                  </a:lnTo>
                  <a:lnTo>
                    <a:pt x="141" y="208"/>
                  </a:lnTo>
                  <a:lnTo>
                    <a:pt x="202" y="246"/>
                  </a:lnTo>
                  <a:lnTo>
                    <a:pt x="344" y="264"/>
                  </a:lnTo>
                  <a:lnTo>
                    <a:pt x="301" y="24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5879" y="2503"/>
              <a:ext cx="324" cy="193"/>
            </a:xfrm>
            <a:custGeom>
              <a:avLst/>
              <a:gdLst>
                <a:gd name="T0" fmla="*/ 146 w 324"/>
                <a:gd name="T1" fmla="*/ 33 h 193"/>
                <a:gd name="T2" fmla="*/ 117 w 324"/>
                <a:gd name="T3" fmla="*/ 9 h 193"/>
                <a:gd name="T4" fmla="*/ 65 w 324"/>
                <a:gd name="T5" fmla="*/ 33 h 193"/>
                <a:gd name="T6" fmla="*/ 42 w 324"/>
                <a:gd name="T7" fmla="*/ 23 h 193"/>
                <a:gd name="T8" fmla="*/ 28 w 324"/>
                <a:gd name="T9" fmla="*/ 0 h 193"/>
                <a:gd name="T10" fmla="*/ 0 w 324"/>
                <a:gd name="T11" fmla="*/ 9 h 193"/>
                <a:gd name="T12" fmla="*/ 9 w 324"/>
                <a:gd name="T13" fmla="*/ 52 h 193"/>
                <a:gd name="T14" fmla="*/ 51 w 324"/>
                <a:gd name="T15" fmla="*/ 56 h 193"/>
                <a:gd name="T16" fmla="*/ 103 w 324"/>
                <a:gd name="T17" fmla="*/ 80 h 193"/>
                <a:gd name="T18" fmla="*/ 122 w 324"/>
                <a:gd name="T19" fmla="*/ 113 h 193"/>
                <a:gd name="T20" fmla="*/ 113 w 324"/>
                <a:gd name="T21" fmla="*/ 127 h 193"/>
                <a:gd name="T22" fmla="*/ 136 w 324"/>
                <a:gd name="T23" fmla="*/ 132 h 193"/>
                <a:gd name="T24" fmla="*/ 155 w 324"/>
                <a:gd name="T25" fmla="*/ 156 h 193"/>
                <a:gd name="T26" fmla="*/ 188 w 324"/>
                <a:gd name="T27" fmla="*/ 156 h 193"/>
                <a:gd name="T28" fmla="*/ 207 w 324"/>
                <a:gd name="T29" fmla="*/ 123 h 193"/>
                <a:gd name="T30" fmla="*/ 230 w 324"/>
                <a:gd name="T31" fmla="*/ 127 h 193"/>
                <a:gd name="T32" fmla="*/ 254 w 324"/>
                <a:gd name="T33" fmla="*/ 141 h 193"/>
                <a:gd name="T34" fmla="*/ 263 w 324"/>
                <a:gd name="T35" fmla="*/ 165 h 193"/>
                <a:gd name="T36" fmla="*/ 324 w 324"/>
                <a:gd name="T37" fmla="*/ 193 h 193"/>
                <a:gd name="T38" fmla="*/ 310 w 324"/>
                <a:gd name="T39" fmla="*/ 170 h 193"/>
                <a:gd name="T40" fmla="*/ 277 w 324"/>
                <a:gd name="T41" fmla="*/ 141 h 193"/>
                <a:gd name="T42" fmla="*/ 259 w 324"/>
                <a:gd name="T43" fmla="*/ 89 h 193"/>
                <a:gd name="T44" fmla="*/ 169 w 324"/>
                <a:gd name="T45" fmla="*/ 33 h 193"/>
                <a:gd name="T46" fmla="*/ 146 w 324"/>
                <a:gd name="T47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4" h="193">
                  <a:moveTo>
                    <a:pt x="146" y="33"/>
                  </a:moveTo>
                  <a:lnTo>
                    <a:pt x="117" y="9"/>
                  </a:lnTo>
                  <a:lnTo>
                    <a:pt x="65" y="33"/>
                  </a:lnTo>
                  <a:lnTo>
                    <a:pt x="42" y="23"/>
                  </a:lnTo>
                  <a:lnTo>
                    <a:pt x="28" y="0"/>
                  </a:lnTo>
                  <a:lnTo>
                    <a:pt x="0" y="9"/>
                  </a:lnTo>
                  <a:lnTo>
                    <a:pt x="9" y="52"/>
                  </a:lnTo>
                  <a:lnTo>
                    <a:pt x="51" y="56"/>
                  </a:lnTo>
                  <a:lnTo>
                    <a:pt x="103" y="80"/>
                  </a:lnTo>
                  <a:lnTo>
                    <a:pt x="122" y="113"/>
                  </a:lnTo>
                  <a:lnTo>
                    <a:pt x="113" y="127"/>
                  </a:lnTo>
                  <a:lnTo>
                    <a:pt x="136" y="132"/>
                  </a:lnTo>
                  <a:lnTo>
                    <a:pt x="155" y="156"/>
                  </a:lnTo>
                  <a:lnTo>
                    <a:pt x="188" y="156"/>
                  </a:lnTo>
                  <a:lnTo>
                    <a:pt x="207" y="123"/>
                  </a:lnTo>
                  <a:lnTo>
                    <a:pt x="230" y="127"/>
                  </a:lnTo>
                  <a:lnTo>
                    <a:pt x="254" y="141"/>
                  </a:lnTo>
                  <a:lnTo>
                    <a:pt x="263" y="165"/>
                  </a:lnTo>
                  <a:lnTo>
                    <a:pt x="324" y="193"/>
                  </a:lnTo>
                  <a:lnTo>
                    <a:pt x="310" y="170"/>
                  </a:lnTo>
                  <a:lnTo>
                    <a:pt x="277" y="141"/>
                  </a:lnTo>
                  <a:lnTo>
                    <a:pt x="259" y="89"/>
                  </a:lnTo>
                  <a:lnTo>
                    <a:pt x="169" y="33"/>
                  </a:lnTo>
                  <a:lnTo>
                    <a:pt x="146" y="3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5648" y="2125"/>
              <a:ext cx="132" cy="250"/>
            </a:xfrm>
            <a:custGeom>
              <a:avLst/>
              <a:gdLst>
                <a:gd name="T0" fmla="*/ 103 w 132"/>
                <a:gd name="T1" fmla="*/ 250 h 250"/>
                <a:gd name="T2" fmla="*/ 122 w 132"/>
                <a:gd name="T3" fmla="*/ 246 h 250"/>
                <a:gd name="T4" fmla="*/ 132 w 132"/>
                <a:gd name="T5" fmla="*/ 213 h 250"/>
                <a:gd name="T6" fmla="*/ 113 w 132"/>
                <a:gd name="T7" fmla="*/ 146 h 250"/>
                <a:gd name="T8" fmla="*/ 75 w 132"/>
                <a:gd name="T9" fmla="*/ 128 h 250"/>
                <a:gd name="T10" fmla="*/ 75 w 132"/>
                <a:gd name="T11" fmla="*/ 94 h 250"/>
                <a:gd name="T12" fmla="*/ 52 w 132"/>
                <a:gd name="T13" fmla="*/ 94 h 250"/>
                <a:gd name="T14" fmla="*/ 33 w 132"/>
                <a:gd name="T15" fmla="*/ 66 h 250"/>
                <a:gd name="T16" fmla="*/ 42 w 132"/>
                <a:gd name="T17" fmla="*/ 28 h 250"/>
                <a:gd name="T18" fmla="*/ 14 w 132"/>
                <a:gd name="T19" fmla="*/ 0 h 250"/>
                <a:gd name="T20" fmla="*/ 0 w 132"/>
                <a:gd name="T21" fmla="*/ 52 h 250"/>
                <a:gd name="T22" fmla="*/ 28 w 132"/>
                <a:gd name="T23" fmla="*/ 94 h 250"/>
                <a:gd name="T24" fmla="*/ 70 w 132"/>
                <a:gd name="T25" fmla="*/ 137 h 250"/>
                <a:gd name="T26" fmla="*/ 103 w 132"/>
                <a:gd name="T27" fmla="*/ 146 h 250"/>
                <a:gd name="T28" fmla="*/ 113 w 132"/>
                <a:gd name="T29" fmla="*/ 184 h 250"/>
                <a:gd name="T30" fmla="*/ 85 w 132"/>
                <a:gd name="T31" fmla="*/ 227 h 250"/>
                <a:gd name="T32" fmla="*/ 103 w 132"/>
                <a:gd name="T3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250">
                  <a:moveTo>
                    <a:pt x="103" y="250"/>
                  </a:moveTo>
                  <a:lnTo>
                    <a:pt x="122" y="246"/>
                  </a:lnTo>
                  <a:lnTo>
                    <a:pt x="132" y="213"/>
                  </a:lnTo>
                  <a:lnTo>
                    <a:pt x="113" y="146"/>
                  </a:lnTo>
                  <a:lnTo>
                    <a:pt x="75" y="128"/>
                  </a:lnTo>
                  <a:lnTo>
                    <a:pt x="75" y="94"/>
                  </a:lnTo>
                  <a:lnTo>
                    <a:pt x="52" y="94"/>
                  </a:lnTo>
                  <a:lnTo>
                    <a:pt x="33" y="66"/>
                  </a:lnTo>
                  <a:lnTo>
                    <a:pt x="42" y="28"/>
                  </a:lnTo>
                  <a:lnTo>
                    <a:pt x="14" y="0"/>
                  </a:lnTo>
                  <a:lnTo>
                    <a:pt x="0" y="52"/>
                  </a:lnTo>
                  <a:lnTo>
                    <a:pt x="28" y="94"/>
                  </a:lnTo>
                  <a:lnTo>
                    <a:pt x="70" y="137"/>
                  </a:lnTo>
                  <a:lnTo>
                    <a:pt x="103" y="146"/>
                  </a:lnTo>
                  <a:lnTo>
                    <a:pt x="113" y="184"/>
                  </a:lnTo>
                  <a:lnTo>
                    <a:pt x="85" y="227"/>
                  </a:lnTo>
                  <a:lnTo>
                    <a:pt x="103" y="25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141580" y="2058114"/>
            <a:ext cx="2331408" cy="3306361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3668631" y="2058114"/>
            <a:ext cx="2331408" cy="3306361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198943" y="2058114"/>
            <a:ext cx="2331408" cy="3306361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8722734" y="2058114"/>
            <a:ext cx="2331408" cy="3306361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1141580" y="2058114"/>
            <a:ext cx="2331408" cy="1124945"/>
            <a:chOff x="1141580" y="2058114"/>
            <a:chExt cx="2331408" cy="1124945"/>
          </a:xfrm>
        </p:grpSpPr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1141580" y="2058114"/>
              <a:ext cx="2331408" cy="1124945"/>
            </a:xfrm>
            <a:prstGeom prst="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文本框 37"/>
            <p:cNvSpPr txBox="1"/>
            <p:nvPr/>
          </p:nvSpPr>
          <p:spPr>
            <a:xfrm>
              <a:off x="1512204" y="2455583"/>
              <a:ext cx="1815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668631" y="2058114"/>
            <a:ext cx="2331408" cy="1124945"/>
            <a:chOff x="3668631" y="2058114"/>
            <a:chExt cx="2331408" cy="1124945"/>
          </a:xfrm>
        </p:grpSpPr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3668631" y="2058114"/>
              <a:ext cx="2331408" cy="11249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文本框 37"/>
            <p:cNvSpPr txBox="1"/>
            <p:nvPr/>
          </p:nvSpPr>
          <p:spPr>
            <a:xfrm>
              <a:off x="3994147" y="2455583"/>
              <a:ext cx="1815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198943" y="2058114"/>
            <a:ext cx="2331408" cy="1124945"/>
            <a:chOff x="6198943" y="2058114"/>
            <a:chExt cx="2331408" cy="1124945"/>
          </a:xfrm>
        </p:grpSpPr>
        <p:sp>
          <p:nvSpPr>
            <p:cNvPr id="69" name="Rectangle 11"/>
            <p:cNvSpPr>
              <a:spLocks noChangeArrowheads="1"/>
            </p:cNvSpPr>
            <p:nvPr/>
          </p:nvSpPr>
          <p:spPr bwMode="auto">
            <a:xfrm>
              <a:off x="6198943" y="2058114"/>
              <a:ext cx="2331408" cy="1124945"/>
            </a:xfrm>
            <a:prstGeom prst="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文本框 37"/>
            <p:cNvSpPr txBox="1"/>
            <p:nvPr/>
          </p:nvSpPr>
          <p:spPr>
            <a:xfrm>
              <a:off x="6519632" y="2455583"/>
              <a:ext cx="1815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722734" y="2058114"/>
            <a:ext cx="2331408" cy="1124945"/>
            <a:chOff x="8722734" y="2058114"/>
            <a:chExt cx="2331408" cy="1124945"/>
          </a:xfrm>
        </p:grpSpPr>
        <p:sp>
          <p:nvSpPr>
            <p:cNvPr id="72" name="Rectangle 12"/>
            <p:cNvSpPr>
              <a:spLocks noChangeArrowheads="1"/>
            </p:cNvSpPr>
            <p:nvPr/>
          </p:nvSpPr>
          <p:spPr bwMode="auto">
            <a:xfrm>
              <a:off x="8722734" y="2058114"/>
              <a:ext cx="2331408" cy="11249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文本框 37"/>
            <p:cNvSpPr txBox="1"/>
            <p:nvPr/>
          </p:nvSpPr>
          <p:spPr>
            <a:xfrm>
              <a:off x="9059632" y="2455583"/>
              <a:ext cx="1815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</p:txBody>
        </p:sp>
      </p:grpSp>
      <p:sp>
        <p:nvSpPr>
          <p:cNvPr id="78" name="文本框 55"/>
          <p:cNvSpPr txBox="1"/>
          <p:nvPr/>
        </p:nvSpPr>
        <p:spPr>
          <a:xfrm>
            <a:off x="1362909" y="3498631"/>
            <a:ext cx="1912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在教学过程中我能够将在培训中学到的新理念、新方法运用到教学中去，优化自己的课堂教学</a:t>
            </a:r>
          </a:p>
        </p:txBody>
      </p:sp>
      <p:sp>
        <p:nvSpPr>
          <p:cNvPr id="79" name="文本框 55"/>
          <p:cNvSpPr txBox="1"/>
          <p:nvPr/>
        </p:nvSpPr>
        <p:spPr>
          <a:xfrm>
            <a:off x="3873880" y="3498631"/>
            <a:ext cx="1912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在教学过程中我能够将在培训中学到的新理念、新方法运用到教学中去，优化自己的课堂教学</a:t>
            </a:r>
          </a:p>
        </p:txBody>
      </p:sp>
      <p:sp>
        <p:nvSpPr>
          <p:cNvPr id="80" name="文本框 55"/>
          <p:cNvSpPr txBox="1"/>
          <p:nvPr/>
        </p:nvSpPr>
        <p:spPr>
          <a:xfrm>
            <a:off x="6413880" y="3498631"/>
            <a:ext cx="1912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在教学过程中我能够将在培训中学到的新理念、新方法运用到教学中去，优化自己的课堂教学</a:t>
            </a:r>
          </a:p>
        </p:txBody>
      </p:sp>
      <p:sp>
        <p:nvSpPr>
          <p:cNvPr id="81" name="文本框 55"/>
          <p:cNvSpPr txBox="1"/>
          <p:nvPr/>
        </p:nvSpPr>
        <p:spPr>
          <a:xfrm>
            <a:off x="8953880" y="3498631"/>
            <a:ext cx="1912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在教学过程中我能够将在培训中学到的新理念、新方法运用到教学中去，优化自己的课堂教学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99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99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99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99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99"/>
                            </p:stCondLst>
                            <p:childTnLst>
                              <p:par>
                                <p:cTn id="48" presetID="22" presetClass="entr" presetSubtype="1" fill="hold" grpId="2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99"/>
                            </p:stCondLst>
                            <p:childTnLst>
                              <p:par>
                                <p:cTn id="52" presetID="23" presetClass="entr" presetSubtype="528" fill="hold" grpId="3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99"/>
                            </p:stCondLst>
                            <p:childTnLst>
                              <p:par>
                                <p:cTn id="59" presetID="23" presetClass="entr" presetSubtype="528" fill="hold" grpId="4" nodeType="after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99"/>
                            </p:stCondLst>
                            <p:childTnLst>
                              <p:par>
                                <p:cTn id="66" presetID="23" presetClass="entr" presetSubtype="528" fill="hold" grpId="5" nodeType="after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99"/>
                            </p:stCondLst>
                            <p:childTnLst>
                              <p:par>
                                <p:cTn id="73" presetID="5" presetClass="entr" presetSubtype="10" fill="hold" grpId="6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99"/>
                            </p:stCondLst>
                            <p:childTnLst>
                              <p:par>
                                <p:cTn id="77" presetID="5" presetClass="entr" presetSubtype="10" fill="hold" grpId="7" nodeType="afterEffect"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99"/>
                            </p:stCondLst>
                            <p:childTnLst>
                              <p:par>
                                <p:cTn id="81" presetID="5" presetClass="entr" presetSubtype="10" fill="hold" grpId="8" nodeType="afterEffect"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99"/>
                            </p:stCondLst>
                            <p:childTnLst>
                              <p:par>
                                <p:cTn id="85" presetID="5" presetClass="entr" presetSubtype="10" fill="hold" grpId="9" nodeType="afterEffect"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49" grpId="2" animBg="1"/>
      <p:bldP spid="50" grpId="3" animBg="1"/>
      <p:bldP spid="51" grpId="4" animBg="1"/>
      <p:bldP spid="52" grpId="5" animBg="1"/>
      <p:bldP spid="78" grpId="6"/>
      <p:bldP spid="79" grpId="7"/>
      <p:bldP spid="80" grpId="8"/>
      <p:bldP spid="81" grpId="9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3993192" y="3562873"/>
            <a:ext cx="1689324" cy="1697900"/>
            <a:chOff x="4473006" y="2109001"/>
            <a:chExt cx="1689324" cy="1697900"/>
          </a:xfrm>
        </p:grpSpPr>
        <p:sp>
          <p:nvSpPr>
            <p:cNvPr id="13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Freeform 6"/>
          <p:cNvSpPr/>
          <p:nvPr/>
        </p:nvSpPr>
        <p:spPr bwMode="auto">
          <a:xfrm>
            <a:off x="3989991" y="3224492"/>
            <a:ext cx="643062" cy="651034"/>
          </a:xfrm>
          <a:custGeom>
            <a:avLst/>
            <a:gdLst>
              <a:gd name="T0" fmla="*/ 95 w 102"/>
              <a:gd name="T1" fmla="*/ 63 h 102"/>
              <a:gd name="T2" fmla="*/ 95 w 102"/>
              <a:gd name="T3" fmla="*/ 40 h 102"/>
              <a:gd name="T4" fmla="*/ 63 w 102"/>
              <a:gd name="T5" fmla="*/ 7 h 102"/>
              <a:gd name="T6" fmla="*/ 39 w 102"/>
              <a:gd name="T7" fmla="*/ 7 h 102"/>
              <a:gd name="T8" fmla="*/ 6 w 102"/>
              <a:gd name="T9" fmla="*/ 40 h 102"/>
              <a:gd name="T10" fmla="*/ 6 w 102"/>
              <a:gd name="T11" fmla="*/ 63 h 102"/>
              <a:gd name="T12" fmla="*/ 39 w 102"/>
              <a:gd name="T13" fmla="*/ 96 h 102"/>
              <a:gd name="T14" fmla="*/ 63 w 102"/>
              <a:gd name="T15" fmla="*/ 96 h 102"/>
              <a:gd name="T16" fmla="*/ 95 w 102"/>
              <a:gd name="T17" fmla="*/ 6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102">
                <a:moveTo>
                  <a:pt x="95" y="63"/>
                </a:moveTo>
                <a:cubicBezTo>
                  <a:pt x="102" y="57"/>
                  <a:pt x="102" y="46"/>
                  <a:pt x="95" y="40"/>
                </a:cubicBezTo>
                <a:cubicBezTo>
                  <a:pt x="63" y="7"/>
                  <a:pt x="63" y="7"/>
                  <a:pt x="63" y="7"/>
                </a:cubicBezTo>
                <a:cubicBezTo>
                  <a:pt x="56" y="0"/>
                  <a:pt x="46" y="0"/>
                  <a:pt x="39" y="7"/>
                </a:cubicBezTo>
                <a:cubicBezTo>
                  <a:pt x="6" y="40"/>
                  <a:pt x="6" y="40"/>
                  <a:pt x="6" y="40"/>
                </a:cubicBezTo>
                <a:cubicBezTo>
                  <a:pt x="0" y="46"/>
                  <a:pt x="0" y="57"/>
                  <a:pt x="6" y="63"/>
                </a:cubicBezTo>
                <a:cubicBezTo>
                  <a:pt x="39" y="96"/>
                  <a:pt x="39" y="96"/>
                  <a:pt x="39" y="96"/>
                </a:cubicBezTo>
                <a:cubicBezTo>
                  <a:pt x="46" y="102"/>
                  <a:pt x="56" y="102"/>
                  <a:pt x="63" y="96"/>
                </a:cubicBezTo>
                <a:lnTo>
                  <a:pt x="95" y="6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文本框 88"/>
          <p:cNvSpPr txBox="1"/>
          <p:nvPr/>
        </p:nvSpPr>
        <p:spPr>
          <a:xfrm>
            <a:off x="4281759" y="4193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4076522" y="337804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720392" y="3562873"/>
            <a:ext cx="1689324" cy="1697900"/>
            <a:chOff x="4473006" y="2109001"/>
            <a:chExt cx="1689324" cy="1697900"/>
          </a:xfrm>
        </p:grpSpPr>
        <p:sp>
          <p:nvSpPr>
            <p:cNvPr id="92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Freeform 6"/>
          <p:cNvSpPr/>
          <p:nvPr/>
        </p:nvSpPr>
        <p:spPr bwMode="auto">
          <a:xfrm>
            <a:off x="5717191" y="3224492"/>
            <a:ext cx="643062" cy="651034"/>
          </a:xfrm>
          <a:custGeom>
            <a:avLst/>
            <a:gdLst>
              <a:gd name="T0" fmla="*/ 95 w 102"/>
              <a:gd name="T1" fmla="*/ 63 h 102"/>
              <a:gd name="T2" fmla="*/ 95 w 102"/>
              <a:gd name="T3" fmla="*/ 40 h 102"/>
              <a:gd name="T4" fmla="*/ 63 w 102"/>
              <a:gd name="T5" fmla="*/ 7 h 102"/>
              <a:gd name="T6" fmla="*/ 39 w 102"/>
              <a:gd name="T7" fmla="*/ 7 h 102"/>
              <a:gd name="T8" fmla="*/ 6 w 102"/>
              <a:gd name="T9" fmla="*/ 40 h 102"/>
              <a:gd name="T10" fmla="*/ 6 w 102"/>
              <a:gd name="T11" fmla="*/ 63 h 102"/>
              <a:gd name="T12" fmla="*/ 39 w 102"/>
              <a:gd name="T13" fmla="*/ 96 h 102"/>
              <a:gd name="T14" fmla="*/ 63 w 102"/>
              <a:gd name="T15" fmla="*/ 96 h 102"/>
              <a:gd name="T16" fmla="*/ 95 w 102"/>
              <a:gd name="T17" fmla="*/ 6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102">
                <a:moveTo>
                  <a:pt x="95" y="63"/>
                </a:moveTo>
                <a:cubicBezTo>
                  <a:pt x="102" y="57"/>
                  <a:pt x="102" y="46"/>
                  <a:pt x="95" y="40"/>
                </a:cubicBezTo>
                <a:cubicBezTo>
                  <a:pt x="63" y="7"/>
                  <a:pt x="63" y="7"/>
                  <a:pt x="63" y="7"/>
                </a:cubicBezTo>
                <a:cubicBezTo>
                  <a:pt x="56" y="0"/>
                  <a:pt x="46" y="0"/>
                  <a:pt x="39" y="7"/>
                </a:cubicBezTo>
                <a:cubicBezTo>
                  <a:pt x="6" y="40"/>
                  <a:pt x="6" y="40"/>
                  <a:pt x="6" y="40"/>
                </a:cubicBezTo>
                <a:cubicBezTo>
                  <a:pt x="0" y="46"/>
                  <a:pt x="0" y="57"/>
                  <a:pt x="6" y="63"/>
                </a:cubicBezTo>
                <a:cubicBezTo>
                  <a:pt x="39" y="96"/>
                  <a:pt x="39" y="96"/>
                  <a:pt x="39" y="96"/>
                </a:cubicBezTo>
                <a:cubicBezTo>
                  <a:pt x="46" y="102"/>
                  <a:pt x="56" y="102"/>
                  <a:pt x="63" y="96"/>
                </a:cubicBezTo>
                <a:lnTo>
                  <a:pt x="95" y="6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文本框 94"/>
          <p:cNvSpPr txBox="1"/>
          <p:nvPr/>
        </p:nvSpPr>
        <p:spPr>
          <a:xfrm>
            <a:off x="6008959" y="4193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工作简介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5803722" y="337804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443583" y="1098883"/>
            <a:ext cx="1689324" cy="1697900"/>
            <a:chOff x="4473006" y="2109001"/>
            <a:chExt cx="1689324" cy="1697900"/>
          </a:xfrm>
        </p:grpSpPr>
        <p:sp>
          <p:nvSpPr>
            <p:cNvPr id="11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文本框 111"/>
          <p:cNvSpPr txBox="1"/>
          <p:nvPr/>
        </p:nvSpPr>
        <p:spPr>
          <a:xfrm>
            <a:off x="6833646" y="166709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455062" y="3562873"/>
            <a:ext cx="1689324" cy="1697900"/>
            <a:chOff x="4473006" y="2109001"/>
            <a:chExt cx="1689324" cy="1697900"/>
          </a:xfrm>
        </p:grpSpPr>
        <p:sp>
          <p:nvSpPr>
            <p:cNvPr id="31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Freeform 6"/>
          <p:cNvSpPr/>
          <p:nvPr/>
        </p:nvSpPr>
        <p:spPr bwMode="auto">
          <a:xfrm>
            <a:off x="7451861" y="3224492"/>
            <a:ext cx="643062" cy="651034"/>
          </a:xfrm>
          <a:custGeom>
            <a:avLst/>
            <a:gdLst>
              <a:gd name="T0" fmla="*/ 95 w 102"/>
              <a:gd name="T1" fmla="*/ 63 h 102"/>
              <a:gd name="T2" fmla="*/ 95 w 102"/>
              <a:gd name="T3" fmla="*/ 40 h 102"/>
              <a:gd name="T4" fmla="*/ 63 w 102"/>
              <a:gd name="T5" fmla="*/ 7 h 102"/>
              <a:gd name="T6" fmla="*/ 39 w 102"/>
              <a:gd name="T7" fmla="*/ 7 h 102"/>
              <a:gd name="T8" fmla="*/ 6 w 102"/>
              <a:gd name="T9" fmla="*/ 40 h 102"/>
              <a:gd name="T10" fmla="*/ 6 w 102"/>
              <a:gd name="T11" fmla="*/ 63 h 102"/>
              <a:gd name="T12" fmla="*/ 39 w 102"/>
              <a:gd name="T13" fmla="*/ 96 h 102"/>
              <a:gd name="T14" fmla="*/ 63 w 102"/>
              <a:gd name="T15" fmla="*/ 96 h 102"/>
              <a:gd name="T16" fmla="*/ 95 w 102"/>
              <a:gd name="T17" fmla="*/ 6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102">
                <a:moveTo>
                  <a:pt x="95" y="63"/>
                </a:moveTo>
                <a:cubicBezTo>
                  <a:pt x="102" y="57"/>
                  <a:pt x="102" y="46"/>
                  <a:pt x="95" y="40"/>
                </a:cubicBezTo>
                <a:cubicBezTo>
                  <a:pt x="63" y="7"/>
                  <a:pt x="63" y="7"/>
                  <a:pt x="63" y="7"/>
                </a:cubicBezTo>
                <a:cubicBezTo>
                  <a:pt x="56" y="0"/>
                  <a:pt x="46" y="0"/>
                  <a:pt x="39" y="7"/>
                </a:cubicBezTo>
                <a:cubicBezTo>
                  <a:pt x="6" y="40"/>
                  <a:pt x="6" y="40"/>
                  <a:pt x="6" y="40"/>
                </a:cubicBezTo>
                <a:cubicBezTo>
                  <a:pt x="0" y="46"/>
                  <a:pt x="0" y="57"/>
                  <a:pt x="6" y="63"/>
                </a:cubicBezTo>
                <a:cubicBezTo>
                  <a:pt x="39" y="96"/>
                  <a:pt x="39" y="96"/>
                  <a:pt x="39" y="96"/>
                </a:cubicBezTo>
                <a:cubicBezTo>
                  <a:pt x="46" y="102"/>
                  <a:pt x="56" y="102"/>
                  <a:pt x="63" y="96"/>
                </a:cubicBezTo>
                <a:lnTo>
                  <a:pt x="95" y="6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743629" y="4193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教学教育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538392" y="337804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203180" y="3562873"/>
            <a:ext cx="1689324" cy="1697900"/>
            <a:chOff x="4473006" y="2109001"/>
            <a:chExt cx="1689324" cy="1697900"/>
          </a:xfrm>
        </p:grpSpPr>
        <p:sp>
          <p:nvSpPr>
            <p:cNvPr id="37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Freeform 6"/>
          <p:cNvSpPr/>
          <p:nvPr/>
        </p:nvSpPr>
        <p:spPr bwMode="auto">
          <a:xfrm>
            <a:off x="9199979" y="3224492"/>
            <a:ext cx="643062" cy="651034"/>
          </a:xfrm>
          <a:custGeom>
            <a:avLst/>
            <a:gdLst>
              <a:gd name="T0" fmla="*/ 95 w 102"/>
              <a:gd name="T1" fmla="*/ 63 h 102"/>
              <a:gd name="T2" fmla="*/ 95 w 102"/>
              <a:gd name="T3" fmla="*/ 40 h 102"/>
              <a:gd name="T4" fmla="*/ 63 w 102"/>
              <a:gd name="T5" fmla="*/ 7 h 102"/>
              <a:gd name="T6" fmla="*/ 39 w 102"/>
              <a:gd name="T7" fmla="*/ 7 h 102"/>
              <a:gd name="T8" fmla="*/ 6 w 102"/>
              <a:gd name="T9" fmla="*/ 40 h 102"/>
              <a:gd name="T10" fmla="*/ 6 w 102"/>
              <a:gd name="T11" fmla="*/ 63 h 102"/>
              <a:gd name="T12" fmla="*/ 39 w 102"/>
              <a:gd name="T13" fmla="*/ 96 h 102"/>
              <a:gd name="T14" fmla="*/ 63 w 102"/>
              <a:gd name="T15" fmla="*/ 96 h 102"/>
              <a:gd name="T16" fmla="*/ 95 w 102"/>
              <a:gd name="T17" fmla="*/ 6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102">
                <a:moveTo>
                  <a:pt x="95" y="63"/>
                </a:moveTo>
                <a:cubicBezTo>
                  <a:pt x="102" y="57"/>
                  <a:pt x="102" y="46"/>
                  <a:pt x="95" y="40"/>
                </a:cubicBezTo>
                <a:cubicBezTo>
                  <a:pt x="63" y="7"/>
                  <a:pt x="63" y="7"/>
                  <a:pt x="63" y="7"/>
                </a:cubicBezTo>
                <a:cubicBezTo>
                  <a:pt x="56" y="0"/>
                  <a:pt x="46" y="0"/>
                  <a:pt x="39" y="7"/>
                </a:cubicBezTo>
                <a:cubicBezTo>
                  <a:pt x="6" y="40"/>
                  <a:pt x="6" y="40"/>
                  <a:pt x="6" y="40"/>
                </a:cubicBezTo>
                <a:cubicBezTo>
                  <a:pt x="0" y="46"/>
                  <a:pt x="0" y="57"/>
                  <a:pt x="6" y="63"/>
                </a:cubicBezTo>
                <a:cubicBezTo>
                  <a:pt x="39" y="96"/>
                  <a:pt x="39" y="96"/>
                  <a:pt x="39" y="96"/>
                </a:cubicBezTo>
                <a:cubicBezTo>
                  <a:pt x="46" y="102"/>
                  <a:pt x="56" y="102"/>
                  <a:pt x="63" y="96"/>
                </a:cubicBezTo>
                <a:lnTo>
                  <a:pt x="95" y="6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9491747" y="4193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教学提高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286510" y="337804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6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2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1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9" presetClass="entr" presetSubtype="0" fill="hold" grpId="3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5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grpId="4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9" presetClass="entr" presetSubtype="0" fill="hold" grpId="7" nodeType="afterEffect"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grpId="9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47" presetClass="entr" presetSubtype="0" fill="hold" grpId="8" nodeType="afterEffect"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9" presetClass="entr" presetSubtype="0" fill="hold" grpId="10" nodeType="afterEffect"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2" presetClass="entr" presetSubtype="0" fill="hold" grpId="12" nodeType="afterEffect"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47" presetClass="entr" presetSubtype="0" fill="hold" grpId="11" nodeType="afterEffect"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9" grpId="1"/>
      <p:bldP spid="90" grpId="2"/>
      <p:bldP spid="94" grpId="3" animBg="1"/>
      <p:bldP spid="95" grpId="4"/>
      <p:bldP spid="96" grpId="5"/>
      <p:bldP spid="112" grpId="6"/>
      <p:bldP spid="33" grpId="7" animBg="1"/>
      <p:bldP spid="34" grpId="8"/>
      <p:bldP spid="35" grpId="9"/>
      <p:bldP spid="39" grpId="10" animBg="1"/>
      <p:bldP spid="40" grpId="11"/>
      <p:bldP spid="41" grpId="1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89307" y="919737"/>
            <a:ext cx="2813436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24394" y="1046880"/>
              <a:ext cx="4195312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68643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教育改革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71671" y="99156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学生素质发展和培养</a:t>
            </a:r>
          </a:p>
        </p:txBody>
      </p:sp>
      <p:sp>
        <p:nvSpPr>
          <p:cNvPr id="86" name="Freeform 5"/>
          <p:cNvSpPr/>
          <p:nvPr/>
        </p:nvSpPr>
        <p:spPr bwMode="auto">
          <a:xfrm>
            <a:off x="1292155" y="3596303"/>
            <a:ext cx="2898390" cy="1671816"/>
          </a:xfrm>
          <a:custGeom>
            <a:avLst/>
            <a:gdLst>
              <a:gd name="T0" fmla="*/ 1009 w 1009"/>
              <a:gd name="T1" fmla="*/ 290 h 582"/>
              <a:gd name="T2" fmla="*/ 502 w 1009"/>
              <a:gd name="T3" fmla="*/ 0 h 582"/>
              <a:gd name="T4" fmla="*/ 0 w 1009"/>
              <a:gd name="T5" fmla="*/ 293 h 582"/>
              <a:gd name="T6" fmla="*/ 504 w 1009"/>
              <a:gd name="T7" fmla="*/ 582 h 582"/>
              <a:gd name="T8" fmla="*/ 1009 w 1009"/>
              <a:gd name="T9" fmla="*/ 29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582">
                <a:moveTo>
                  <a:pt x="1009" y="290"/>
                </a:moveTo>
                <a:lnTo>
                  <a:pt x="502" y="0"/>
                </a:lnTo>
                <a:lnTo>
                  <a:pt x="0" y="293"/>
                </a:lnTo>
                <a:lnTo>
                  <a:pt x="504" y="582"/>
                </a:lnTo>
                <a:lnTo>
                  <a:pt x="1009" y="290"/>
                </a:lnTo>
                <a:close/>
              </a:path>
            </a:pathLst>
          </a:cu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6"/>
          <p:cNvSpPr/>
          <p:nvPr/>
        </p:nvSpPr>
        <p:spPr bwMode="auto">
          <a:xfrm>
            <a:off x="1292155" y="3596303"/>
            <a:ext cx="2898390" cy="1671816"/>
          </a:xfrm>
          <a:custGeom>
            <a:avLst/>
            <a:gdLst>
              <a:gd name="T0" fmla="*/ 1009 w 1009"/>
              <a:gd name="T1" fmla="*/ 290 h 582"/>
              <a:gd name="T2" fmla="*/ 502 w 1009"/>
              <a:gd name="T3" fmla="*/ 0 h 582"/>
              <a:gd name="T4" fmla="*/ 0 w 1009"/>
              <a:gd name="T5" fmla="*/ 293 h 582"/>
              <a:gd name="T6" fmla="*/ 504 w 1009"/>
              <a:gd name="T7" fmla="*/ 582 h 582"/>
              <a:gd name="T8" fmla="*/ 1009 w 1009"/>
              <a:gd name="T9" fmla="*/ 29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582">
                <a:moveTo>
                  <a:pt x="1009" y="290"/>
                </a:moveTo>
                <a:lnTo>
                  <a:pt x="502" y="0"/>
                </a:lnTo>
                <a:lnTo>
                  <a:pt x="0" y="293"/>
                </a:lnTo>
                <a:lnTo>
                  <a:pt x="504" y="582"/>
                </a:lnTo>
                <a:lnTo>
                  <a:pt x="1009" y="2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7"/>
          <p:cNvSpPr/>
          <p:nvPr/>
        </p:nvSpPr>
        <p:spPr bwMode="auto">
          <a:xfrm>
            <a:off x="1292155" y="3024669"/>
            <a:ext cx="2898390" cy="1677561"/>
          </a:xfrm>
          <a:custGeom>
            <a:avLst/>
            <a:gdLst>
              <a:gd name="T0" fmla="*/ 1009 w 1009"/>
              <a:gd name="T1" fmla="*/ 292 h 584"/>
              <a:gd name="T2" fmla="*/ 502 w 1009"/>
              <a:gd name="T3" fmla="*/ 0 h 584"/>
              <a:gd name="T4" fmla="*/ 0 w 1009"/>
              <a:gd name="T5" fmla="*/ 292 h 584"/>
              <a:gd name="T6" fmla="*/ 504 w 1009"/>
              <a:gd name="T7" fmla="*/ 584 h 584"/>
              <a:gd name="T8" fmla="*/ 1009 w 1009"/>
              <a:gd name="T9" fmla="*/ 292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584">
                <a:moveTo>
                  <a:pt x="1009" y="292"/>
                </a:moveTo>
                <a:lnTo>
                  <a:pt x="502" y="0"/>
                </a:lnTo>
                <a:lnTo>
                  <a:pt x="0" y="292"/>
                </a:lnTo>
                <a:lnTo>
                  <a:pt x="504" y="584"/>
                </a:lnTo>
                <a:lnTo>
                  <a:pt x="1009" y="29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8"/>
          <p:cNvSpPr/>
          <p:nvPr/>
        </p:nvSpPr>
        <p:spPr bwMode="auto">
          <a:xfrm>
            <a:off x="1292155" y="3024669"/>
            <a:ext cx="2898390" cy="1677561"/>
          </a:xfrm>
          <a:custGeom>
            <a:avLst/>
            <a:gdLst>
              <a:gd name="T0" fmla="*/ 1009 w 1009"/>
              <a:gd name="T1" fmla="*/ 292 h 584"/>
              <a:gd name="T2" fmla="*/ 502 w 1009"/>
              <a:gd name="T3" fmla="*/ 0 h 584"/>
              <a:gd name="T4" fmla="*/ 0 w 1009"/>
              <a:gd name="T5" fmla="*/ 292 h 584"/>
              <a:gd name="T6" fmla="*/ 504 w 1009"/>
              <a:gd name="T7" fmla="*/ 584 h 584"/>
              <a:gd name="T8" fmla="*/ 1009 w 1009"/>
              <a:gd name="T9" fmla="*/ 292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584">
                <a:moveTo>
                  <a:pt x="1009" y="292"/>
                </a:moveTo>
                <a:lnTo>
                  <a:pt x="502" y="0"/>
                </a:lnTo>
                <a:lnTo>
                  <a:pt x="0" y="292"/>
                </a:lnTo>
                <a:lnTo>
                  <a:pt x="504" y="584"/>
                </a:lnTo>
                <a:lnTo>
                  <a:pt x="1009" y="2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9"/>
          <p:cNvSpPr/>
          <p:nvPr/>
        </p:nvSpPr>
        <p:spPr bwMode="auto">
          <a:xfrm>
            <a:off x="1292155" y="2450162"/>
            <a:ext cx="2898390" cy="1680435"/>
          </a:xfrm>
          <a:custGeom>
            <a:avLst/>
            <a:gdLst>
              <a:gd name="T0" fmla="*/ 1009 w 1009"/>
              <a:gd name="T1" fmla="*/ 292 h 585"/>
              <a:gd name="T2" fmla="*/ 502 w 1009"/>
              <a:gd name="T3" fmla="*/ 0 h 585"/>
              <a:gd name="T4" fmla="*/ 0 w 1009"/>
              <a:gd name="T5" fmla="*/ 292 h 585"/>
              <a:gd name="T6" fmla="*/ 504 w 1009"/>
              <a:gd name="T7" fmla="*/ 585 h 585"/>
              <a:gd name="T8" fmla="*/ 1009 w 1009"/>
              <a:gd name="T9" fmla="*/ 292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585">
                <a:moveTo>
                  <a:pt x="1009" y="292"/>
                </a:moveTo>
                <a:lnTo>
                  <a:pt x="502" y="0"/>
                </a:lnTo>
                <a:lnTo>
                  <a:pt x="0" y="292"/>
                </a:lnTo>
                <a:lnTo>
                  <a:pt x="504" y="585"/>
                </a:lnTo>
                <a:lnTo>
                  <a:pt x="1009" y="292"/>
                </a:lnTo>
                <a:close/>
              </a:path>
            </a:pathLst>
          </a:cu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10"/>
          <p:cNvSpPr/>
          <p:nvPr/>
        </p:nvSpPr>
        <p:spPr bwMode="auto">
          <a:xfrm>
            <a:off x="1292155" y="2450162"/>
            <a:ext cx="2898390" cy="1680435"/>
          </a:xfrm>
          <a:custGeom>
            <a:avLst/>
            <a:gdLst>
              <a:gd name="T0" fmla="*/ 1009 w 1009"/>
              <a:gd name="T1" fmla="*/ 292 h 585"/>
              <a:gd name="T2" fmla="*/ 502 w 1009"/>
              <a:gd name="T3" fmla="*/ 0 h 585"/>
              <a:gd name="T4" fmla="*/ 0 w 1009"/>
              <a:gd name="T5" fmla="*/ 292 h 585"/>
              <a:gd name="T6" fmla="*/ 504 w 1009"/>
              <a:gd name="T7" fmla="*/ 585 h 585"/>
              <a:gd name="T8" fmla="*/ 1009 w 1009"/>
              <a:gd name="T9" fmla="*/ 292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585">
                <a:moveTo>
                  <a:pt x="1009" y="292"/>
                </a:moveTo>
                <a:lnTo>
                  <a:pt x="502" y="0"/>
                </a:lnTo>
                <a:lnTo>
                  <a:pt x="0" y="292"/>
                </a:lnTo>
                <a:lnTo>
                  <a:pt x="504" y="585"/>
                </a:lnTo>
                <a:lnTo>
                  <a:pt x="1009" y="2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11"/>
          <p:cNvSpPr/>
          <p:nvPr/>
        </p:nvSpPr>
        <p:spPr bwMode="auto">
          <a:xfrm>
            <a:off x="1292155" y="1878526"/>
            <a:ext cx="2898390" cy="1677561"/>
          </a:xfrm>
          <a:custGeom>
            <a:avLst/>
            <a:gdLst>
              <a:gd name="T0" fmla="*/ 1009 w 1009"/>
              <a:gd name="T1" fmla="*/ 292 h 584"/>
              <a:gd name="T2" fmla="*/ 502 w 1009"/>
              <a:gd name="T3" fmla="*/ 0 h 584"/>
              <a:gd name="T4" fmla="*/ 0 w 1009"/>
              <a:gd name="T5" fmla="*/ 292 h 584"/>
              <a:gd name="T6" fmla="*/ 504 w 1009"/>
              <a:gd name="T7" fmla="*/ 584 h 584"/>
              <a:gd name="T8" fmla="*/ 1009 w 1009"/>
              <a:gd name="T9" fmla="*/ 292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584">
                <a:moveTo>
                  <a:pt x="1009" y="292"/>
                </a:moveTo>
                <a:lnTo>
                  <a:pt x="502" y="0"/>
                </a:lnTo>
                <a:lnTo>
                  <a:pt x="0" y="292"/>
                </a:lnTo>
                <a:lnTo>
                  <a:pt x="504" y="584"/>
                </a:lnTo>
                <a:lnTo>
                  <a:pt x="1009" y="29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12"/>
          <p:cNvSpPr/>
          <p:nvPr/>
        </p:nvSpPr>
        <p:spPr bwMode="auto">
          <a:xfrm>
            <a:off x="1292155" y="1878526"/>
            <a:ext cx="2898390" cy="1677561"/>
          </a:xfrm>
          <a:custGeom>
            <a:avLst/>
            <a:gdLst>
              <a:gd name="T0" fmla="*/ 1009 w 1009"/>
              <a:gd name="T1" fmla="*/ 292 h 584"/>
              <a:gd name="T2" fmla="*/ 502 w 1009"/>
              <a:gd name="T3" fmla="*/ 0 h 584"/>
              <a:gd name="T4" fmla="*/ 0 w 1009"/>
              <a:gd name="T5" fmla="*/ 292 h 584"/>
              <a:gd name="T6" fmla="*/ 504 w 1009"/>
              <a:gd name="T7" fmla="*/ 584 h 584"/>
              <a:gd name="T8" fmla="*/ 1009 w 1009"/>
              <a:gd name="T9" fmla="*/ 292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584">
                <a:moveTo>
                  <a:pt x="1009" y="292"/>
                </a:moveTo>
                <a:lnTo>
                  <a:pt x="502" y="0"/>
                </a:lnTo>
                <a:lnTo>
                  <a:pt x="0" y="292"/>
                </a:lnTo>
                <a:lnTo>
                  <a:pt x="504" y="584"/>
                </a:lnTo>
                <a:lnTo>
                  <a:pt x="1009" y="2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5883868" y="1630925"/>
            <a:ext cx="4972969" cy="925275"/>
            <a:chOff x="5883868" y="1630925"/>
            <a:chExt cx="4972969" cy="925275"/>
          </a:xfrm>
        </p:grpSpPr>
        <p:sp>
          <p:nvSpPr>
            <p:cNvPr id="95" name="Rectangle 21"/>
            <p:cNvSpPr>
              <a:spLocks noChangeArrowheads="1"/>
            </p:cNvSpPr>
            <p:nvPr/>
          </p:nvSpPr>
          <p:spPr bwMode="auto">
            <a:xfrm>
              <a:off x="5883868" y="1686268"/>
              <a:ext cx="130662" cy="8699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6221525" y="1630925"/>
              <a:ext cx="4635312" cy="885815"/>
              <a:chOff x="6807355" y="1810581"/>
              <a:chExt cx="4635312" cy="885815"/>
            </a:xfrm>
          </p:grpSpPr>
          <p:sp>
            <p:nvSpPr>
              <p:cNvPr id="97" name="文本框 37"/>
              <p:cNvSpPr txBox="1"/>
              <p:nvPr/>
            </p:nvSpPr>
            <p:spPr>
              <a:xfrm>
                <a:off x="6807355" y="1810581"/>
                <a:ext cx="1815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1">
                    <a:solidFill>
                      <a:srgbClr val="EC344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</a:t>
                </a: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6807355" y="2173176"/>
                <a:ext cx="46353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在教学过程中我能够将在培训中学到的新理念、新方法运用到教学中去，优化自己的课堂教学</a:t>
                </a: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5883868" y="2652901"/>
            <a:ext cx="4972969" cy="896849"/>
            <a:chOff x="5883868" y="2652901"/>
            <a:chExt cx="4972969" cy="896849"/>
          </a:xfrm>
        </p:grpSpPr>
        <p:sp>
          <p:nvSpPr>
            <p:cNvPr id="100" name="Rectangle 22"/>
            <p:cNvSpPr>
              <a:spLocks noChangeArrowheads="1"/>
            </p:cNvSpPr>
            <p:nvPr/>
          </p:nvSpPr>
          <p:spPr bwMode="auto">
            <a:xfrm>
              <a:off x="5883868" y="2679818"/>
              <a:ext cx="130662" cy="869932"/>
            </a:xfrm>
            <a:prstGeom prst="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6221525" y="2652901"/>
              <a:ext cx="4635312" cy="885815"/>
              <a:chOff x="6807355" y="2832557"/>
              <a:chExt cx="4635312" cy="885815"/>
            </a:xfrm>
          </p:grpSpPr>
          <p:sp>
            <p:nvSpPr>
              <p:cNvPr id="102" name="文本框 37"/>
              <p:cNvSpPr txBox="1"/>
              <p:nvPr/>
            </p:nvSpPr>
            <p:spPr>
              <a:xfrm>
                <a:off x="6807355" y="2832557"/>
                <a:ext cx="1815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1">
                    <a:solidFill>
                      <a:srgbClr val="EC344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</a:t>
                </a: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6807355" y="3195152"/>
                <a:ext cx="46353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在教学过程中我能够将在培训中学到的新理念、新方法运用到教学中去，优化自己的课堂教学</a:t>
                </a: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5883868" y="3634537"/>
            <a:ext cx="4972969" cy="907678"/>
            <a:chOff x="5883868" y="3634537"/>
            <a:chExt cx="4972969" cy="907678"/>
          </a:xfrm>
        </p:grpSpPr>
        <p:sp>
          <p:nvSpPr>
            <p:cNvPr id="105" name="Rectangle 23"/>
            <p:cNvSpPr>
              <a:spLocks noChangeArrowheads="1"/>
            </p:cNvSpPr>
            <p:nvPr/>
          </p:nvSpPr>
          <p:spPr bwMode="auto">
            <a:xfrm>
              <a:off x="5883868" y="3675721"/>
              <a:ext cx="130662" cy="866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6221525" y="3634537"/>
              <a:ext cx="4635312" cy="885815"/>
              <a:chOff x="6807355" y="3814193"/>
              <a:chExt cx="4635312" cy="885815"/>
            </a:xfrm>
          </p:grpSpPr>
          <p:sp>
            <p:nvSpPr>
              <p:cNvPr id="107" name="文本框 37"/>
              <p:cNvSpPr txBox="1"/>
              <p:nvPr/>
            </p:nvSpPr>
            <p:spPr>
              <a:xfrm>
                <a:off x="6807355" y="3814193"/>
                <a:ext cx="1815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1">
                    <a:solidFill>
                      <a:srgbClr val="EC344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</a:t>
                </a: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6807355" y="4176788"/>
                <a:ext cx="46353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在教学过程中我能够将在培训中学到的新理念、新方法运用到教学中去，优化自己的课堂教学</a:t>
                </a: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5883868" y="4643066"/>
            <a:ext cx="4972969" cy="898584"/>
            <a:chOff x="5883868" y="4643066"/>
            <a:chExt cx="4972969" cy="898584"/>
          </a:xfrm>
        </p:grpSpPr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5883868" y="4675156"/>
              <a:ext cx="130662" cy="866494"/>
            </a:xfrm>
            <a:prstGeom prst="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6221525" y="4643066"/>
              <a:ext cx="4635312" cy="885815"/>
              <a:chOff x="6807355" y="4822722"/>
              <a:chExt cx="4635312" cy="885815"/>
            </a:xfrm>
          </p:grpSpPr>
          <p:sp>
            <p:nvSpPr>
              <p:cNvPr id="112" name="文本框 37"/>
              <p:cNvSpPr txBox="1"/>
              <p:nvPr/>
            </p:nvSpPr>
            <p:spPr>
              <a:xfrm>
                <a:off x="6807355" y="4822722"/>
                <a:ext cx="1815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1">
                    <a:solidFill>
                      <a:srgbClr val="EC344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</a:t>
                </a: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6807355" y="5185317"/>
                <a:ext cx="46353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在教学过程中我能够将在培训中学到的新理念、新方法运用到教学中去，优化自己的课堂教学</a:t>
                </a:r>
              </a:p>
            </p:txBody>
          </p:sp>
        </p:grp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23" presetClass="entr" presetSubtype="528" fill="hold" grpId="2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23" presetClass="entr" presetSubtype="528" fill="hold" grpId="3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50"/>
                            </p:stCondLst>
                            <p:childTnLst>
                              <p:par>
                                <p:cTn id="40" presetID="23" presetClass="entr" presetSubtype="528" fill="hold" grpId="4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3" presetClass="entr" presetSubtype="528" fill="hold" grpId="5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5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5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65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86" grpId="2" animBg="1"/>
      <p:bldP spid="88" grpId="3" animBg="1"/>
      <p:bldP spid="90" grpId="4" animBg="1"/>
      <p:bldP spid="92" grpId="5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89307" y="919737"/>
            <a:ext cx="2813436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24394" y="1046880"/>
              <a:ext cx="4195312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68643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教育改革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71671" y="9915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丰富提高教学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04674" y="2204365"/>
            <a:ext cx="3389227" cy="1101259"/>
            <a:chOff x="4004674" y="2204365"/>
            <a:chExt cx="3389227" cy="1101259"/>
          </a:xfrm>
        </p:grpSpPr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4004674" y="2276648"/>
              <a:ext cx="130662" cy="8699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204555" y="2204365"/>
              <a:ext cx="3189346" cy="1101259"/>
              <a:chOff x="4682629" y="2201384"/>
              <a:chExt cx="3189346" cy="1101259"/>
            </a:xfrm>
          </p:grpSpPr>
          <p:sp>
            <p:nvSpPr>
              <p:cNvPr id="54" name="文本框 37"/>
              <p:cNvSpPr txBox="1"/>
              <p:nvPr/>
            </p:nvSpPr>
            <p:spPr>
              <a:xfrm>
                <a:off x="4682629" y="2201384"/>
                <a:ext cx="1815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1">
                    <a:solidFill>
                      <a:srgbClr val="EC344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4682629" y="2563979"/>
                <a:ext cx="318934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在教学过程中我能够将在培训中学到的新理念、新方法运用到教学中去，优化自己的课堂教学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454276" y="2746389"/>
            <a:ext cx="1492887" cy="1620845"/>
            <a:chOff x="1454276" y="2746390"/>
            <a:chExt cx="368597" cy="400190"/>
          </a:xfrm>
        </p:grpSpPr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1545548" y="2746390"/>
              <a:ext cx="200095" cy="200095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1454276" y="2946485"/>
              <a:ext cx="368597" cy="200095"/>
            </a:xfrm>
            <a:custGeom>
              <a:avLst/>
              <a:gdLst>
                <a:gd name="T0" fmla="*/ 38 w 44"/>
                <a:gd name="T1" fmla="*/ 0 h 24"/>
                <a:gd name="T2" fmla="*/ 33 w 44"/>
                <a:gd name="T3" fmla="*/ 0 h 24"/>
                <a:gd name="T4" fmla="*/ 23 w 44"/>
                <a:gd name="T5" fmla="*/ 3 h 24"/>
                <a:gd name="T6" fmla="*/ 13 w 44"/>
                <a:gd name="T7" fmla="*/ 0 h 24"/>
                <a:gd name="T8" fmla="*/ 8 w 44"/>
                <a:gd name="T9" fmla="*/ 0 h 24"/>
                <a:gd name="T10" fmla="*/ 0 w 44"/>
                <a:gd name="T11" fmla="*/ 6 h 24"/>
                <a:gd name="T12" fmla="*/ 0 w 44"/>
                <a:gd name="T13" fmla="*/ 18 h 24"/>
                <a:gd name="T14" fmla="*/ 8 w 44"/>
                <a:gd name="T15" fmla="*/ 24 h 24"/>
                <a:gd name="T16" fmla="*/ 38 w 44"/>
                <a:gd name="T17" fmla="*/ 24 h 24"/>
                <a:gd name="T18" fmla="*/ 44 w 44"/>
                <a:gd name="T19" fmla="*/ 18 h 24"/>
                <a:gd name="T20" fmla="*/ 44 w 44"/>
                <a:gd name="T21" fmla="*/ 6 h 24"/>
                <a:gd name="T22" fmla="*/ 38 w 44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4">
                  <a:moveTo>
                    <a:pt x="38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27" y="3"/>
                    <a:pt x="23" y="3"/>
                  </a:cubicBezTo>
                  <a:cubicBezTo>
                    <a:pt x="19" y="3"/>
                    <a:pt x="15" y="2"/>
                    <a:pt x="1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4" y="24"/>
                    <a:pt x="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2" y="24"/>
                    <a:pt x="44" y="21"/>
                    <a:pt x="44" y="1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2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062324" y="2204365"/>
            <a:ext cx="3389227" cy="1101259"/>
            <a:chOff x="4004674" y="2204365"/>
            <a:chExt cx="3389227" cy="1101259"/>
          </a:xfrm>
        </p:grpSpPr>
        <p:sp>
          <p:nvSpPr>
            <p:cNvPr id="68" name="Rectangle 21"/>
            <p:cNvSpPr>
              <a:spLocks noChangeArrowheads="1"/>
            </p:cNvSpPr>
            <p:nvPr/>
          </p:nvSpPr>
          <p:spPr bwMode="auto">
            <a:xfrm>
              <a:off x="4004674" y="2276648"/>
              <a:ext cx="130662" cy="8699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4204555" y="2204365"/>
              <a:ext cx="3189346" cy="1101259"/>
              <a:chOff x="4682629" y="2201384"/>
              <a:chExt cx="3189346" cy="1101259"/>
            </a:xfrm>
          </p:grpSpPr>
          <p:sp>
            <p:nvSpPr>
              <p:cNvPr id="70" name="文本框 37"/>
              <p:cNvSpPr txBox="1"/>
              <p:nvPr/>
            </p:nvSpPr>
            <p:spPr>
              <a:xfrm>
                <a:off x="4682629" y="2201384"/>
                <a:ext cx="1815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1">
                    <a:solidFill>
                      <a:srgbClr val="EC344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</a:t>
                </a: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4682629" y="2563979"/>
                <a:ext cx="318934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在教学过程中我能够将在培训中学到的新理念、新方法运用到教学中去，优化自己的课堂教学</a:t>
                </a: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4004674" y="3956965"/>
            <a:ext cx="3389227" cy="1101259"/>
            <a:chOff x="4004674" y="2204365"/>
            <a:chExt cx="3389227" cy="1101259"/>
          </a:xfrm>
        </p:grpSpPr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4004674" y="2276648"/>
              <a:ext cx="130662" cy="8699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204555" y="2204365"/>
              <a:ext cx="3189346" cy="1101259"/>
              <a:chOff x="4682629" y="2201384"/>
              <a:chExt cx="3189346" cy="1101259"/>
            </a:xfrm>
          </p:grpSpPr>
          <p:sp>
            <p:nvSpPr>
              <p:cNvPr id="75" name="文本框 37"/>
              <p:cNvSpPr txBox="1"/>
              <p:nvPr/>
            </p:nvSpPr>
            <p:spPr>
              <a:xfrm>
                <a:off x="4682629" y="2201384"/>
                <a:ext cx="1815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1">
                    <a:solidFill>
                      <a:srgbClr val="EC344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</a:t>
                </a: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4682629" y="2563979"/>
                <a:ext cx="318934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在教学过程中我能够将在培训中学到的新理念、新方法运用到教学中去，优化自己的课堂教学</a:t>
                </a: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8062324" y="3956965"/>
            <a:ext cx="3389227" cy="1101259"/>
            <a:chOff x="4004674" y="2204365"/>
            <a:chExt cx="3389227" cy="1101259"/>
          </a:xfrm>
        </p:grpSpPr>
        <p:sp>
          <p:nvSpPr>
            <p:cNvPr id="78" name="Rectangle 21"/>
            <p:cNvSpPr>
              <a:spLocks noChangeArrowheads="1"/>
            </p:cNvSpPr>
            <p:nvPr/>
          </p:nvSpPr>
          <p:spPr bwMode="auto">
            <a:xfrm>
              <a:off x="4004674" y="2276648"/>
              <a:ext cx="130662" cy="8699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4204555" y="2204365"/>
              <a:ext cx="3189346" cy="1101259"/>
              <a:chOff x="4682629" y="2201384"/>
              <a:chExt cx="3189346" cy="1101259"/>
            </a:xfrm>
          </p:grpSpPr>
          <p:sp>
            <p:nvSpPr>
              <p:cNvPr id="80" name="文本框 37"/>
              <p:cNvSpPr txBox="1"/>
              <p:nvPr/>
            </p:nvSpPr>
            <p:spPr>
              <a:xfrm>
                <a:off x="4682629" y="2201384"/>
                <a:ext cx="1815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b="1">
                    <a:solidFill>
                      <a:srgbClr val="EC344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添加文字内容</a:t>
                </a: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4682629" y="2563979"/>
                <a:ext cx="318934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在教学过程中我能够将在培训中学到的新理念、新方法运用到教学中去，优化自己的课堂教学</a:t>
                </a:r>
              </a:p>
            </p:txBody>
          </p:sp>
        </p:grp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48894" y="3148588"/>
            <a:ext cx="1206778" cy="1206778"/>
            <a:chOff x="3234594" y="2253238"/>
            <a:chExt cx="1206778" cy="1206778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3234594" y="2253238"/>
              <a:ext cx="1206778" cy="1206778"/>
            </a:xfrm>
            <a:prstGeom prst="ellipse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3357058" y="2363148"/>
              <a:ext cx="974403" cy="974403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513701" y="3309571"/>
            <a:ext cx="877163" cy="923330"/>
          </a:xfrm>
          <a:prstGeom prst="rect">
            <a:avLst/>
          </a:prstGeom>
          <a:noFill/>
          <a:effectLst>
            <a:outerShdw blurRad="63500" sx="90000" sy="90000" algn="ctr" rotWithShape="0">
              <a:prstClr val="black">
                <a:alpha val="44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663344" y="3148588"/>
            <a:ext cx="1206778" cy="1206778"/>
            <a:chOff x="3234594" y="2253238"/>
            <a:chExt cx="1206778" cy="1206778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234594" y="2253238"/>
              <a:ext cx="1206778" cy="1206778"/>
            </a:xfrm>
            <a:prstGeom prst="ellipse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3357058" y="2363148"/>
              <a:ext cx="974403" cy="974403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828151" y="3309571"/>
            <a:ext cx="877163" cy="923330"/>
          </a:xfrm>
          <a:prstGeom prst="rect">
            <a:avLst/>
          </a:prstGeom>
          <a:noFill/>
          <a:effectLst>
            <a:outerShdw blurRad="63500" sx="90000" sy="90000" algn="ctr" rotWithShape="0">
              <a:prstClr val="black">
                <a:alpha val="44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58744" y="3148588"/>
            <a:ext cx="1206778" cy="1206778"/>
            <a:chOff x="3234594" y="2253238"/>
            <a:chExt cx="1206778" cy="1206778"/>
          </a:xfrm>
        </p:grpSpPr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3234594" y="2253238"/>
              <a:ext cx="1206778" cy="1206778"/>
            </a:xfrm>
            <a:prstGeom prst="ellipse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3357058" y="2363148"/>
              <a:ext cx="974403" cy="974403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123551" y="3309571"/>
            <a:ext cx="877163" cy="923330"/>
          </a:xfrm>
          <a:prstGeom prst="rect">
            <a:avLst/>
          </a:prstGeom>
          <a:noFill/>
          <a:effectLst>
            <a:outerShdw blurRad="63500" sx="90000" sy="90000" algn="ctr" rotWithShape="0">
              <a:prstClr val="black">
                <a:alpha val="44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235094" y="3148588"/>
            <a:ext cx="1206778" cy="1206778"/>
            <a:chOff x="3234594" y="2253238"/>
            <a:chExt cx="1206778" cy="1206778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3234594" y="2253238"/>
              <a:ext cx="1206778" cy="1206778"/>
            </a:xfrm>
            <a:prstGeom prst="ellipse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3357058" y="2363148"/>
              <a:ext cx="974403" cy="974403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399901" y="3309571"/>
            <a:ext cx="877163" cy="923330"/>
          </a:xfrm>
          <a:prstGeom prst="rect">
            <a:avLst/>
          </a:prstGeom>
          <a:noFill/>
          <a:effectLst>
            <a:outerShdw blurRad="63500" sx="90000" sy="90000" algn="ctr" rotWithShape="0">
              <a:prstClr val="black">
                <a:alpha val="44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childTnLst>
                                    <p:animMotion origin="layout" path="M 1.25E-06 -0.25046 L 1.25E-06 -0.00046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childTnLst>
                                    <p:animMotion origin="layout" path="M -1.25E-06 -0.25046 L -1.25E-06 -0.00046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1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childTnLst>
                                    <p:animMotion origin="layout" path="M -1.25E-06 -0.25046 L -1.25E-06 -0.00046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2" nodeType="with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childTnLst>
                                    <p:animMotion origin="layout" path="M 1.25E-06 -0.25046 L 1.25E-06 -0.00046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3" nodeType="with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1"/>
      <p:bldP spid="18" grpId="2"/>
      <p:bldP spid="2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4128421" y="1901371"/>
            <a:ext cx="3629136" cy="3146091"/>
          </a:xfrm>
          <a:custGeom>
            <a:avLst/>
            <a:gdLst>
              <a:gd name="T0" fmla="*/ 730 w 1460"/>
              <a:gd name="T1" fmla="*/ 0 h 1266"/>
              <a:gd name="T2" fmla="*/ 0 w 1460"/>
              <a:gd name="T3" fmla="*/ 731 h 1266"/>
              <a:gd name="T4" fmla="*/ 126 w 1460"/>
              <a:gd name="T5" fmla="*/ 1141 h 1266"/>
              <a:gd name="T6" fmla="*/ 137 w 1460"/>
              <a:gd name="T7" fmla="*/ 1135 h 1266"/>
              <a:gd name="T8" fmla="*/ 12 w 1460"/>
              <a:gd name="T9" fmla="*/ 731 h 1266"/>
              <a:gd name="T10" fmla="*/ 730 w 1460"/>
              <a:gd name="T11" fmla="*/ 13 h 1266"/>
              <a:gd name="T12" fmla="*/ 1448 w 1460"/>
              <a:gd name="T13" fmla="*/ 731 h 1266"/>
              <a:gd name="T14" fmla="*/ 1221 w 1460"/>
              <a:gd name="T15" fmla="*/ 1255 h 1266"/>
              <a:gd name="T16" fmla="*/ 1227 w 1460"/>
              <a:gd name="T17" fmla="*/ 1266 h 1266"/>
              <a:gd name="T18" fmla="*/ 1460 w 1460"/>
              <a:gd name="T19" fmla="*/ 731 h 1266"/>
              <a:gd name="T20" fmla="*/ 730 w 1460"/>
              <a:gd name="T21" fmla="*/ 0 h 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60" h="1266">
                <a:moveTo>
                  <a:pt x="730" y="0"/>
                </a:moveTo>
                <a:cubicBezTo>
                  <a:pt x="327" y="0"/>
                  <a:pt x="0" y="328"/>
                  <a:pt x="0" y="731"/>
                </a:cubicBezTo>
                <a:cubicBezTo>
                  <a:pt x="0" y="883"/>
                  <a:pt x="46" y="1024"/>
                  <a:pt x="126" y="1141"/>
                </a:cubicBezTo>
                <a:cubicBezTo>
                  <a:pt x="129" y="1139"/>
                  <a:pt x="133" y="1137"/>
                  <a:pt x="137" y="1135"/>
                </a:cubicBezTo>
                <a:cubicBezTo>
                  <a:pt x="58" y="1020"/>
                  <a:pt x="12" y="881"/>
                  <a:pt x="12" y="731"/>
                </a:cubicBezTo>
                <a:cubicBezTo>
                  <a:pt x="12" y="335"/>
                  <a:pt x="334" y="13"/>
                  <a:pt x="730" y="13"/>
                </a:cubicBezTo>
                <a:cubicBezTo>
                  <a:pt x="1126" y="13"/>
                  <a:pt x="1448" y="335"/>
                  <a:pt x="1448" y="731"/>
                </a:cubicBezTo>
                <a:cubicBezTo>
                  <a:pt x="1448" y="937"/>
                  <a:pt x="1360" y="1124"/>
                  <a:pt x="1221" y="1255"/>
                </a:cubicBezTo>
                <a:cubicBezTo>
                  <a:pt x="1227" y="1266"/>
                  <a:pt x="1227" y="1266"/>
                  <a:pt x="1227" y="1266"/>
                </a:cubicBezTo>
                <a:cubicBezTo>
                  <a:pt x="1370" y="1132"/>
                  <a:pt x="1460" y="942"/>
                  <a:pt x="1460" y="731"/>
                </a:cubicBezTo>
                <a:cubicBezTo>
                  <a:pt x="1460" y="328"/>
                  <a:pt x="1133" y="0"/>
                  <a:pt x="730" y="0"/>
                </a:cubicBezTo>
              </a:path>
            </a:pathLst>
          </a:custGeom>
          <a:solidFill>
            <a:srgbClr val="D7D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733713" y="1933924"/>
            <a:ext cx="558652" cy="5586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459330" y="3298000"/>
            <a:ext cx="559702" cy="558652"/>
          </a:xfrm>
          <a:prstGeom prst="ellipse">
            <a:avLst/>
          </a:pr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686023" y="1933924"/>
            <a:ext cx="558652" cy="558652"/>
          </a:xfrm>
          <a:prstGeom prst="ellipse">
            <a:avLst/>
          </a:pr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875348" y="3305351"/>
            <a:ext cx="561802" cy="56180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670165" y="33926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78027" y="16672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293684" y="16672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获奖荣誉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148509" y="34015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111017" y="2742027"/>
            <a:ext cx="1689324" cy="1697900"/>
            <a:chOff x="4473006" y="2109001"/>
            <a:chExt cx="1689324" cy="1697900"/>
          </a:xfrm>
        </p:grpSpPr>
        <p:sp>
          <p:nvSpPr>
            <p:cNvPr id="32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370452" y="338280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9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4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3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5" nodeType="with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6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7" nodeType="with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8" nodeType="with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2" animBg="1"/>
      <p:bldP spid="8" grpId="3" animBg="1"/>
      <p:bldP spid="9" grpId="4" animBg="1"/>
      <p:bldP spid="27" grpId="5"/>
      <p:bldP spid="28" grpId="6"/>
      <p:bldP spid="29" grpId="7"/>
      <p:bldP spid="30" grpId="8"/>
      <p:bldP spid="34" grpId="9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89307" y="919737"/>
            <a:ext cx="2036269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24394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39615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44241" y="9915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39841" y="1945276"/>
            <a:ext cx="3373116" cy="3285692"/>
            <a:chOff x="1409771" y="1945276"/>
            <a:chExt cx="3704369" cy="3608360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1409771" y="1945276"/>
              <a:ext cx="3704369" cy="3608360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7" y="2112084"/>
              <a:ext cx="3372294" cy="323829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10128" y="1814648"/>
            <a:ext cx="5404235" cy="3416320"/>
            <a:chOff x="5410128" y="1814648"/>
            <a:chExt cx="5404235" cy="3416320"/>
          </a:xfrm>
        </p:grpSpPr>
        <p:sp>
          <p:nvSpPr>
            <p:cNvPr id="51" name="圆角矩形 50"/>
            <p:cNvSpPr/>
            <p:nvPr/>
          </p:nvSpPr>
          <p:spPr>
            <a:xfrm>
              <a:off x="5410128" y="2511224"/>
              <a:ext cx="5404235" cy="420659"/>
            </a:xfrm>
            <a:prstGeom prst="roundRect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5410128" y="1959682"/>
              <a:ext cx="5404235" cy="420659"/>
            </a:xfrm>
            <a:prstGeom prst="roundRect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5410128" y="3048252"/>
              <a:ext cx="5404235" cy="420659"/>
            </a:xfrm>
            <a:prstGeom prst="roundRect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5410128" y="3614310"/>
              <a:ext cx="5404235" cy="420659"/>
            </a:xfrm>
            <a:prstGeom prst="roundRect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5410128" y="4136824"/>
              <a:ext cx="5404235" cy="420659"/>
            </a:xfrm>
            <a:prstGeom prst="roundRect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5410128" y="4673852"/>
              <a:ext cx="5404235" cy="420659"/>
            </a:xfrm>
            <a:prstGeom prst="roundRect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47656" y="1814648"/>
              <a:ext cx="4565673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姓       名 ：   清风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       日 ：   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1988.08.08     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       话 ：   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188-8888-8888      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       居 ：   福建 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厦门     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邮       箱 ：   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4"/>
                </a:rPr>
                <a:t>8888@888.com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教育背景 ：   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理工大学教育系   研究生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5" presetClass="entr" presetSubtype="5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99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413964" y="2344982"/>
            <a:ext cx="8283065" cy="1457325"/>
          </a:xfrm>
          <a:prstGeom prst="rect">
            <a:avLst/>
          </a:prstGeom>
          <a:solidFill>
            <a:srgbClr val="EC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023666" y="1863970"/>
            <a:ext cx="8687877" cy="4810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428478" y="1730039"/>
            <a:ext cx="4733988" cy="562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20XX-01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20XX-06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梅州市梅江区乐育中学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42991" y="2484780"/>
            <a:ext cx="8166951" cy="110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工作描述：能够准确掌握教学内容及进度，负责学校日常的招生接待工作，课程安排，与学生及家长的沟通等工作加强和改进学生德育工作，定期召开工作会议，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本文是是出自个人简历网提供的文章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了解教师工作情况，并作出合理安排，定期检查教育教学设备，提出合理化建议，以满足教学工作的需要。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44241" y="1624257"/>
            <a:ext cx="958850" cy="960438"/>
            <a:chOff x="1544241" y="1624257"/>
            <a:chExt cx="958850" cy="960438"/>
          </a:xfrm>
        </p:grpSpPr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544241" y="1624257"/>
              <a:ext cx="958850" cy="96043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1661592" y="1744553"/>
              <a:ext cx="720725" cy="720725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90502" y="1948098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89307" y="919737"/>
            <a:ext cx="2036269" cy="537028"/>
            <a:chOff x="4310743" y="986972"/>
            <a:chExt cx="4470400" cy="537028"/>
          </a:xfrm>
        </p:grpSpPr>
        <p:sp>
          <p:nvSpPr>
            <p:cNvPr id="35" name="圆角矩形 34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424394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42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04262" y="839615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544241" y="9915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2413964" y="4684770"/>
            <a:ext cx="8283065" cy="1457325"/>
          </a:xfrm>
          <a:prstGeom prst="rect">
            <a:avLst/>
          </a:prstGeom>
          <a:solidFill>
            <a:srgbClr val="EC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2023666" y="4203758"/>
            <a:ext cx="8687877" cy="4810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2428478" y="4069827"/>
            <a:ext cx="4733988" cy="562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20XX-01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20XX-06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梅州市梅江区乐育中学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442991" y="4824568"/>
            <a:ext cx="8166951" cy="110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工作描述：能够准确掌握教学内容及进度，负责学校日常的招生接待工作，课程安排，与学生及家长的沟通等工作加强和改进学生德育工作，定期召开工作会议，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本文是是出自个人简历网提供的文章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了解教师工作情况，并作出合理安排，定期检查教育教学设备，提出合理化建议，以满足教学工作的需要。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544241" y="3964045"/>
            <a:ext cx="958850" cy="960438"/>
            <a:chOff x="1544241" y="1624257"/>
            <a:chExt cx="958850" cy="960438"/>
          </a:xfrm>
        </p:grpSpPr>
        <p:sp>
          <p:nvSpPr>
            <p:cNvPr id="51" name="Oval 24"/>
            <p:cNvSpPr>
              <a:spLocks noChangeArrowheads="1"/>
            </p:cNvSpPr>
            <p:nvPr/>
          </p:nvSpPr>
          <p:spPr bwMode="auto">
            <a:xfrm>
              <a:off x="1544241" y="1624257"/>
              <a:ext cx="958850" cy="96043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661592" y="1744553"/>
              <a:ext cx="720725" cy="720725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790502" y="1948098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4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5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1" nodeType="with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99"/>
                            </p:stCondLst>
                            <p:childTnLst>
                              <p:par>
                                <p:cTn id="35" presetID="56" presetClass="entr" presetSubtype="0" fill="hold" grpId="2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49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49"/>
                            </p:stCondLst>
                            <p:childTnLst>
                              <p:par>
                                <p:cTn id="48" presetID="9" presetClass="entr" presetSubtype="0" fill="hold" grpId="3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49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7" nodeType="with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49"/>
                            </p:stCondLst>
                            <p:childTnLst>
                              <p:par>
                                <p:cTn id="61" presetID="56" presetClass="entr" presetSubtype="0" fill="hold" grpId="8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7" presetClass="entr" presetSubtype="0" fill="hold" grpId="6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9" presetClass="entr" presetSubtype="0" fill="hold" grpId="9" nodeType="after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1" animBg="1"/>
      <p:bldP spid="29" grpId="2"/>
      <p:bldP spid="30" grpId="3"/>
      <p:bldP spid="44" grpId="4"/>
      <p:bldP spid="45" grpId="5"/>
      <p:bldP spid="46" grpId="6" animBg="1"/>
      <p:bldP spid="47" grpId="7" animBg="1"/>
      <p:bldP spid="48" grpId="8"/>
      <p:bldP spid="49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478379" y="2160869"/>
            <a:ext cx="1030509" cy="1187171"/>
            <a:chOff x="2478379" y="2160869"/>
            <a:chExt cx="1030509" cy="1187171"/>
          </a:xfrm>
        </p:grpSpPr>
        <p:grpSp>
          <p:nvGrpSpPr>
            <p:cNvPr id="2" name="组合 1"/>
            <p:cNvGrpSpPr/>
            <p:nvPr/>
          </p:nvGrpSpPr>
          <p:grpSpPr>
            <a:xfrm>
              <a:off x="2478379" y="2160869"/>
              <a:ext cx="1030509" cy="1187171"/>
              <a:chOff x="1733550" y="1539876"/>
              <a:chExt cx="1608138" cy="1852613"/>
            </a:xfrm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1733550" y="1539876"/>
                <a:ext cx="1608138" cy="1852613"/>
              </a:xfrm>
              <a:custGeom>
                <a:avLst/>
                <a:gdLst>
                  <a:gd name="T0" fmla="*/ 213 w 259"/>
                  <a:gd name="T1" fmla="*/ 213 h 297"/>
                  <a:gd name="T2" fmla="*/ 213 w 259"/>
                  <a:gd name="T3" fmla="*/ 46 h 297"/>
                  <a:gd name="T4" fmla="*/ 213 w 259"/>
                  <a:gd name="T5" fmla="*/ 46 h 297"/>
                  <a:gd name="T6" fmla="*/ 46 w 259"/>
                  <a:gd name="T7" fmla="*/ 46 h 297"/>
                  <a:gd name="T8" fmla="*/ 46 w 259"/>
                  <a:gd name="T9" fmla="*/ 46 h 297"/>
                  <a:gd name="T10" fmla="*/ 46 w 259"/>
                  <a:gd name="T11" fmla="*/ 213 h 297"/>
                  <a:gd name="T12" fmla="*/ 130 w 259"/>
                  <a:gd name="T13" fmla="*/ 297 h 297"/>
                  <a:gd name="T14" fmla="*/ 213 w 259"/>
                  <a:gd name="T15" fmla="*/ 213 h 297"/>
                  <a:gd name="T16" fmla="*/ 43 w 259"/>
                  <a:gd name="T17" fmla="*/ 130 h 297"/>
                  <a:gd name="T18" fmla="*/ 129 w 259"/>
                  <a:gd name="T19" fmla="*/ 43 h 297"/>
                  <a:gd name="T20" fmla="*/ 215 w 259"/>
                  <a:gd name="T21" fmla="*/ 130 h 297"/>
                  <a:gd name="T22" fmla="*/ 129 w 259"/>
                  <a:gd name="T23" fmla="*/ 216 h 297"/>
                  <a:gd name="T24" fmla="*/ 43 w 259"/>
                  <a:gd name="T25" fmla="*/ 13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" h="297">
                    <a:moveTo>
                      <a:pt x="213" y="213"/>
                    </a:moveTo>
                    <a:cubicBezTo>
                      <a:pt x="259" y="167"/>
                      <a:pt x="259" y="92"/>
                      <a:pt x="213" y="4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67" y="0"/>
                      <a:pt x="92" y="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0" y="92"/>
                      <a:pt x="0" y="167"/>
                      <a:pt x="46" y="213"/>
                    </a:cubicBezTo>
                    <a:cubicBezTo>
                      <a:pt x="130" y="297"/>
                      <a:pt x="130" y="297"/>
                      <a:pt x="130" y="297"/>
                    </a:cubicBezTo>
                    <a:lnTo>
                      <a:pt x="213" y="213"/>
                    </a:lnTo>
                    <a:close/>
                    <a:moveTo>
                      <a:pt x="43" y="130"/>
                    </a:moveTo>
                    <a:cubicBezTo>
                      <a:pt x="43" y="82"/>
                      <a:pt x="81" y="43"/>
                      <a:pt x="129" y="43"/>
                    </a:cubicBezTo>
                    <a:cubicBezTo>
                      <a:pt x="177" y="43"/>
                      <a:pt x="215" y="82"/>
                      <a:pt x="215" y="130"/>
                    </a:cubicBezTo>
                    <a:cubicBezTo>
                      <a:pt x="215" y="177"/>
                      <a:pt x="177" y="216"/>
                      <a:pt x="129" y="216"/>
                    </a:cubicBezTo>
                    <a:cubicBezTo>
                      <a:pt x="81" y="216"/>
                      <a:pt x="43" y="177"/>
                      <a:pt x="43" y="130"/>
                    </a:cubicBezTo>
                    <a:close/>
                  </a:path>
                </a:pathLst>
              </a:custGeom>
              <a:solidFill>
                <a:srgbClr val="EC3443"/>
              </a:solidFill>
              <a:ln>
                <a:noFill/>
              </a:ln>
              <a:effectLst>
                <a:outerShdw blurRad="177800" sx="108000" sy="108000" algn="ctr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54"/>
              <p:cNvSpPr>
                <a:spLocks noChangeArrowheads="1"/>
              </p:cNvSpPr>
              <p:nvPr/>
            </p:nvSpPr>
            <p:spPr bwMode="auto">
              <a:xfrm>
                <a:off x="1953982" y="1775665"/>
                <a:ext cx="1166589" cy="11647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773260" y="2501152"/>
              <a:ext cx="442270" cy="496797"/>
              <a:chOff x="5196835" y="4922446"/>
              <a:chExt cx="520342" cy="584494"/>
            </a:xfrm>
            <a:solidFill>
              <a:srgbClr val="8B121A"/>
            </a:solidFill>
          </p:grpSpPr>
          <p:sp>
            <p:nvSpPr>
              <p:cNvPr id="54" name="Freeform 116"/>
              <p:cNvSpPr>
                <a:spLocks noEditPoints="1"/>
              </p:cNvSpPr>
              <p:nvPr/>
            </p:nvSpPr>
            <p:spPr bwMode="auto">
              <a:xfrm>
                <a:off x="5271679" y="4922446"/>
                <a:ext cx="363527" cy="92664"/>
              </a:xfrm>
              <a:custGeom>
                <a:avLst/>
                <a:gdLst>
                  <a:gd name="T0" fmla="*/ 38 w 43"/>
                  <a:gd name="T1" fmla="*/ 11 h 11"/>
                  <a:gd name="T2" fmla="*/ 5 w 43"/>
                  <a:gd name="T3" fmla="*/ 11 h 11"/>
                  <a:gd name="T4" fmla="*/ 4 w 43"/>
                  <a:gd name="T5" fmla="*/ 10 h 11"/>
                  <a:gd name="T6" fmla="*/ 0 w 43"/>
                  <a:gd name="T7" fmla="*/ 2 h 11"/>
                  <a:gd name="T8" fmla="*/ 0 w 43"/>
                  <a:gd name="T9" fmla="*/ 1 h 11"/>
                  <a:gd name="T10" fmla="*/ 1 w 43"/>
                  <a:gd name="T11" fmla="*/ 0 h 11"/>
                  <a:gd name="T12" fmla="*/ 42 w 43"/>
                  <a:gd name="T13" fmla="*/ 0 h 11"/>
                  <a:gd name="T14" fmla="*/ 43 w 43"/>
                  <a:gd name="T15" fmla="*/ 1 h 11"/>
                  <a:gd name="T16" fmla="*/ 43 w 43"/>
                  <a:gd name="T17" fmla="*/ 2 h 11"/>
                  <a:gd name="T18" fmla="*/ 39 w 43"/>
                  <a:gd name="T19" fmla="*/ 10 h 11"/>
                  <a:gd name="T20" fmla="*/ 38 w 43"/>
                  <a:gd name="T21" fmla="*/ 11 h 11"/>
                  <a:gd name="T22" fmla="*/ 6 w 43"/>
                  <a:gd name="T23" fmla="*/ 9 h 11"/>
                  <a:gd name="T24" fmla="*/ 38 w 43"/>
                  <a:gd name="T25" fmla="*/ 9 h 11"/>
                  <a:gd name="T26" fmla="*/ 41 w 43"/>
                  <a:gd name="T27" fmla="*/ 2 h 11"/>
                  <a:gd name="T28" fmla="*/ 2 w 43"/>
                  <a:gd name="T29" fmla="*/ 2 h 11"/>
                  <a:gd name="T30" fmla="*/ 6 w 43"/>
                  <a:gd name="T3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11">
                    <a:moveTo>
                      <a:pt x="38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1"/>
                      <a:pt x="38" y="11"/>
                    </a:cubicBezTo>
                    <a:close/>
                    <a:moveTo>
                      <a:pt x="6" y="9"/>
                    </a:moveTo>
                    <a:cubicBezTo>
                      <a:pt x="38" y="9"/>
                      <a:pt x="38" y="9"/>
                      <a:pt x="38" y="9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17"/>
              <p:cNvSpPr>
                <a:spLocks noEditPoints="1"/>
              </p:cNvSpPr>
              <p:nvPr/>
            </p:nvSpPr>
            <p:spPr bwMode="auto">
              <a:xfrm>
                <a:off x="5474826" y="4922446"/>
                <a:ext cx="242351" cy="345707"/>
              </a:xfrm>
              <a:custGeom>
                <a:avLst/>
                <a:gdLst>
                  <a:gd name="T0" fmla="*/ 8 w 29"/>
                  <a:gd name="T1" fmla="*/ 41 h 41"/>
                  <a:gd name="T2" fmla="*/ 8 w 29"/>
                  <a:gd name="T3" fmla="*/ 40 h 41"/>
                  <a:gd name="T4" fmla="*/ 1 w 29"/>
                  <a:gd name="T5" fmla="*/ 37 h 41"/>
                  <a:gd name="T6" fmla="*/ 0 w 29"/>
                  <a:gd name="T7" fmla="*/ 36 h 41"/>
                  <a:gd name="T8" fmla="*/ 0 w 29"/>
                  <a:gd name="T9" fmla="*/ 35 h 41"/>
                  <a:gd name="T10" fmla="*/ 17 w 29"/>
                  <a:gd name="T11" fmla="*/ 1 h 41"/>
                  <a:gd name="T12" fmla="*/ 18 w 29"/>
                  <a:gd name="T13" fmla="*/ 0 h 41"/>
                  <a:gd name="T14" fmla="*/ 28 w 29"/>
                  <a:gd name="T15" fmla="*/ 0 h 41"/>
                  <a:gd name="T16" fmla="*/ 28 w 29"/>
                  <a:gd name="T17" fmla="*/ 1 h 41"/>
                  <a:gd name="T18" fmla="*/ 29 w 29"/>
                  <a:gd name="T19" fmla="*/ 2 h 41"/>
                  <a:gd name="T20" fmla="*/ 9 w 29"/>
                  <a:gd name="T21" fmla="*/ 40 h 41"/>
                  <a:gd name="T22" fmla="*/ 9 w 29"/>
                  <a:gd name="T23" fmla="*/ 41 h 41"/>
                  <a:gd name="T24" fmla="*/ 8 w 29"/>
                  <a:gd name="T25" fmla="*/ 41 h 41"/>
                  <a:gd name="T26" fmla="*/ 2 w 29"/>
                  <a:gd name="T27" fmla="*/ 35 h 41"/>
                  <a:gd name="T28" fmla="*/ 8 w 29"/>
                  <a:gd name="T29" fmla="*/ 38 h 41"/>
                  <a:gd name="T30" fmla="*/ 26 w 29"/>
                  <a:gd name="T31" fmla="*/ 2 h 41"/>
                  <a:gd name="T32" fmla="*/ 19 w 29"/>
                  <a:gd name="T33" fmla="*/ 2 h 41"/>
                  <a:gd name="T34" fmla="*/ 2 w 29"/>
                  <a:gd name="T35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41">
                    <a:moveTo>
                      <a:pt x="8" y="41"/>
                    </a:moveTo>
                    <a:cubicBezTo>
                      <a:pt x="8" y="41"/>
                      <a:pt x="8" y="41"/>
                      <a:pt x="8" y="40"/>
                    </a:cubicBezTo>
                    <a:cubicBezTo>
                      <a:pt x="6" y="39"/>
                      <a:pt x="3" y="37"/>
                      <a:pt x="1" y="37"/>
                    </a:cubicBezTo>
                    <a:cubicBezTo>
                      <a:pt x="0" y="37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9" y="1"/>
                      <a:pt x="29" y="1"/>
                      <a:pt x="29" y="2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1"/>
                      <a:pt x="9" y="41"/>
                    </a:cubicBezTo>
                    <a:cubicBezTo>
                      <a:pt x="8" y="41"/>
                      <a:pt x="8" y="41"/>
                      <a:pt x="8" y="41"/>
                    </a:cubicBezTo>
                    <a:close/>
                    <a:moveTo>
                      <a:pt x="2" y="35"/>
                    </a:moveTo>
                    <a:cubicBezTo>
                      <a:pt x="4" y="36"/>
                      <a:pt x="6" y="37"/>
                      <a:pt x="8" y="38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19" y="2"/>
                      <a:pt x="19" y="2"/>
                      <a:pt x="19" y="2"/>
                    </a:cubicBezTo>
                    <a:lnTo>
                      <a:pt x="2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18"/>
              <p:cNvSpPr>
                <a:spLocks noEditPoints="1"/>
              </p:cNvSpPr>
              <p:nvPr/>
            </p:nvSpPr>
            <p:spPr bwMode="auto">
              <a:xfrm>
                <a:off x="5196835" y="4922446"/>
                <a:ext cx="235223" cy="345707"/>
              </a:xfrm>
              <a:custGeom>
                <a:avLst/>
                <a:gdLst>
                  <a:gd name="T0" fmla="*/ 20 w 28"/>
                  <a:gd name="T1" fmla="*/ 41 h 41"/>
                  <a:gd name="T2" fmla="*/ 20 w 28"/>
                  <a:gd name="T3" fmla="*/ 41 h 41"/>
                  <a:gd name="T4" fmla="*/ 19 w 28"/>
                  <a:gd name="T5" fmla="*/ 40 h 41"/>
                  <a:gd name="T6" fmla="*/ 0 w 28"/>
                  <a:gd name="T7" fmla="*/ 2 h 41"/>
                  <a:gd name="T8" fmla="*/ 0 w 28"/>
                  <a:gd name="T9" fmla="*/ 1 h 41"/>
                  <a:gd name="T10" fmla="*/ 1 w 28"/>
                  <a:gd name="T11" fmla="*/ 0 h 41"/>
                  <a:gd name="T12" fmla="*/ 10 w 28"/>
                  <a:gd name="T13" fmla="*/ 0 h 41"/>
                  <a:gd name="T14" fmla="*/ 11 w 28"/>
                  <a:gd name="T15" fmla="*/ 1 h 41"/>
                  <a:gd name="T16" fmla="*/ 15 w 28"/>
                  <a:gd name="T17" fmla="*/ 9 h 41"/>
                  <a:gd name="T18" fmla="*/ 15 w 28"/>
                  <a:gd name="T19" fmla="*/ 9 h 41"/>
                  <a:gd name="T20" fmla="*/ 28 w 28"/>
                  <a:gd name="T21" fmla="*/ 35 h 41"/>
                  <a:gd name="T22" fmla="*/ 28 w 28"/>
                  <a:gd name="T23" fmla="*/ 36 h 41"/>
                  <a:gd name="T24" fmla="*/ 27 w 28"/>
                  <a:gd name="T25" fmla="*/ 37 h 41"/>
                  <a:gd name="T26" fmla="*/ 20 w 28"/>
                  <a:gd name="T27" fmla="*/ 40 h 41"/>
                  <a:gd name="T28" fmla="*/ 20 w 28"/>
                  <a:gd name="T29" fmla="*/ 41 h 41"/>
                  <a:gd name="T30" fmla="*/ 2 w 28"/>
                  <a:gd name="T31" fmla="*/ 2 h 41"/>
                  <a:gd name="T32" fmla="*/ 20 w 28"/>
                  <a:gd name="T33" fmla="*/ 38 h 41"/>
                  <a:gd name="T34" fmla="*/ 26 w 28"/>
                  <a:gd name="T35" fmla="*/ 35 h 41"/>
                  <a:gd name="T36" fmla="*/ 9 w 28"/>
                  <a:gd name="T37" fmla="*/ 2 h 41"/>
                  <a:gd name="T38" fmla="*/ 2 w 28"/>
                  <a:gd name="T3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41">
                    <a:moveTo>
                      <a:pt x="20" y="41"/>
                    </a:moveTo>
                    <a:cubicBezTo>
                      <a:pt x="20" y="41"/>
                      <a:pt x="20" y="41"/>
                      <a:pt x="20" y="41"/>
                    </a:cubicBezTo>
                    <a:cubicBezTo>
                      <a:pt x="19" y="41"/>
                      <a:pt x="19" y="40"/>
                      <a:pt x="19" y="4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7"/>
                      <a:pt x="28" y="37"/>
                      <a:pt x="27" y="37"/>
                    </a:cubicBezTo>
                    <a:cubicBezTo>
                      <a:pt x="25" y="37"/>
                      <a:pt x="22" y="39"/>
                      <a:pt x="20" y="40"/>
                    </a:cubicBezTo>
                    <a:cubicBezTo>
                      <a:pt x="20" y="41"/>
                      <a:pt x="20" y="41"/>
                      <a:pt x="20" y="41"/>
                    </a:cubicBezTo>
                    <a:close/>
                    <a:moveTo>
                      <a:pt x="2" y="2"/>
                    </a:moveTo>
                    <a:cubicBezTo>
                      <a:pt x="20" y="38"/>
                      <a:pt x="20" y="38"/>
                      <a:pt x="20" y="38"/>
                    </a:cubicBezTo>
                    <a:cubicBezTo>
                      <a:pt x="22" y="37"/>
                      <a:pt x="24" y="36"/>
                      <a:pt x="26" y="35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19"/>
              <p:cNvSpPr>
                <a:spLocks noEditPoints="1"/>
              </p:cNvSpPr>
              <p:nvPr/>
            </p:nvSpPr>
            <p:spPr bwMode="auto">
              <a:xfrm>
                <a:off x="5314447" y="5207565"/>
                <a:ext cx="285119" cy="299375"/>
              </a:xfrm>
              <a:custGeom>
                <a:avLst/>
                <a:gdLst>
                  <a:gd name="T0" fmla="*/ 17 w 34"/>
                  <a:gd name="T1" fmla="*/ 35 h 35"/>
                  <a:gd name="T2" fmla="*/ 0 w 34"/>
                  <a:gd name="T3" fmla="*/ 18 h 35"/>
                  <a:gd name="T4" fmla="*/ 5 w 34"/>
                  <a:gd name="T5" fmla="*/ 5 h 35"/>
                  <a:gd name="T6" fmla="*/ 13 w 34"/>
                  <a:gd name="T7" fmla="*/ 1 h 35"/>
                  <a:gd name="T8" fmla="*/ 20 w 34"/>
                  <a:gd name="T9" fmla="*/ 1 h 35"/>
                  <a:gd name="T10" fmla="*/ 28 w 34"/>
                  <a:gd name="T11" fmla="*/ 5 h 35"/>
                  <a:gd name="T12" fmla="*/ 34 w 34"/>
                  <a:gd name="T13" fmla="*/ 18 h 35"/>
                  <a:gd name="T14" fmla="*/ 17 w 34"/>
                  <a:gd name="T15" fmla="*/ 35 h 35"/>
                  <a:gd name="T16" fmla="*/ 17 w 34"/>
                  <a:gd name="T17" fmla="*/ 2 h 35"/>
                  <a:gd name="T18" fmla="*/ 13 w 34"/>
                  <a:gd name="T19" fmla="*/ 3 h 35"/>
                  <a:gd name="T20" fmla="*/ 6 w 34"/>
                  <a:gd name="T21" fmla="*/ 6 h 35"/>
                  <a:gd name="T22" fmla="*/ 2 w 34"/>
                  <a:gd name="T23" fmla="*/ 18 h 35"/>
                  <a:gd name="T24" fmla="*/ 17 w 34"/>
                  <a:gd name="T25" fmla="*/ 33 h 35"/>
                  <a:gd name="T26" fmla="*/ 32 w 34"/>
                  <a:gd name="T27" fmla="*/ 18 h 35"/>
                  <a:gd name="T28" fmla="*/ 27 w 34"/>
                  <a:gd name="T29" fmla="*/ 6 h 35"/>
                  <a:gd name="T30" fmla="*/ 27 w 34"/>
                  <a:gd name="T31" fmla="*/ 6 h 35"/>
                  <a:gd name="T32" fmla="*/ 20 w 34"/>
                  <a:gd name="T33" fmla="*/ 3 h 35"/>
                  <a:gd name="T34" fmla="*/ 17 w 34"/>
                  <a:gd name="T3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5">
                    <a:moveTo>
                      <a:pt x="17" y="35"/>
                    </a:moveTo>
                    <a:cubicBezTo>
                      <a:pt x="7" y="35"/>
                      <a:pt x="0" y="27"/>
                      <a:pt x="0" y="18"/>
                    </a:cubicBezTo>
                    <a:cubicBezTo>
                      <a:pt x="0" y="13"/>
                      <a:pt x="2" y="8"/>
                      <a:pt x="5" y="5"/>
                    </a:cubicBezTo>
                    <a:cubicBezTo>
                      <a:pt x="7" y="3"/>
                      <a:pt x="10" y="2"/>
                      <a:pt x="13" y="1"/>
                    </a:cubicBezTo>
                    <a:cubicBezTo>
                      <a:pt x="15" y="0"/>
                      <a:pt x="18" y="0"/>
                      <a:pt x="20" y="1"/>
                    </a:cubicBezTo>
                    <a:cubicBezTo>
                      <a:pt x="23" y="2"/>
                      <a:pt x="26" y="3"/>
                      <a:pt x="28" y="5"/>
                    </a:cubicBezTo>
                    <a:cubicBezTo>
                      <a:pt x="32" y="8"/>
                      <a:pt x="34" y="13"/>
                      <a:pt x="34" y="18"/>
                    </a:cubicBezTo>
                    <a:cubicBezTo>
                      <a:pt x="34" y="27"/>
                      <a:pt x="26" y="35"/>
                      <a:pt x="17" y="35"/>
                    </a:cubicBezTo>
                    <a:close/>
                    <a:moveTo>
                      <a:pt x="17" y="2"/>
                    </a:moveTo>
                    <a:cubicBezTo>
                      <a:pt x="16" y="2"/>
                      <a:pt x="14" y="3"/>
                      <a:pt x="13" y="3"/>
                    </a:cubicBezTo>
                    <a:cubicBezTo>
                      <a:pt x="11" y="3"/>
                      <a:pt x="8" y="5"/>
                      <a:pt x="6" y="6"/>
                    </a:cubicBezTo>
                    <a:cubicBezTo>
                      <a:pt x="3" y="9"/>
                      <a:pt x="2" y="13"/>
                      <a:pt x="2" y="18"/>
                    </a:cubicBezTo>
                    <a:cubicBezTo>
                      <a:pt x="2" y="26"/>
                      <a:pt x="8" y="33"/>
                      <a:pt x="17" y="33"/>
                    </a:cubicBezTo>
                    <a:cubicBezTo>
                      <a:pt x="25" y="33"/>
                      <a:pt x="32" y="26"/>
                      <a:pt x="32" y="18"/>
                    </a:cubicBezTo>
                    <a:cubicBezTo>
                      <a:pt x="32" y="13"/>
                      <a:pt x="30" y="9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5"/>
                      <a:pt x="22" y="3"/>
                      <a:pt x="20" y="3"/>
                    </a:cubicBezTo>
                    <a:cubicBezTo>
                      <a:pt x="19" y="3"/>
                      <a:pt x="18" y="2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20"/>
              <p:cNvSpPr>
                <a:spLocks noEditPoints="1"/>
              </p:cNvSpPr>
              <p:nvPr/>
            </p:nvSpPr>
            <p:spPr bwMode="auto">
              <a:xfrm>
                <a:off x="5382162" y="5303793"/>
                <a:ext cx="142560" cy="124740"/>
              </a:xfrm>
              <a:custGeom>
                <a:avLst/>
                <a:gdLst>
                  <a:gd name="T0" fmla="*/ 4 w 17"/>
                  <a:gd name="T1" fmla="*/ 15 h 15"/>
                  <a:gd name="T2" fmla="*/ 4 w 17"/>
                  <a:gd name="T3" fmla="*/ 15 h 15"/>
                  <a:gd name="T4" fmla="*/ 3 w 17"/>
                  <a:gd name="T5" fmla="*/ 14 h 15"/>
                  <a:gd name="T6" fmla="*/ 4 w 17"/>
                  <a:gd name="T7" fmla="*/ 10 h 15"/>
                  <a:gd name="T8" fmla="*/ 1 w 17"/>
                  <a:gd name="T9" fmla="*/ 7 h 15"/>
                  <a:gd name="T10" fmla="*/ 1 w 17"/>
                  <a:gd name="T11" fmla="*/ 6 h 15"/>
                  <a:gd name="T12" fmla="*/ 1 w 17"/>
                  <a:gd name="T13" fmla="*/ 5 h 15"/>
                  <a:gd name="T14" fmla="*/ 6 w 17"/>
                  <a:gd name="T15" fmla="*/ 4 h 15"/>
                  <a:gd name="T16" fmla="*/ 8 w 17"/>
                  <a:gd name="T17" fmla="*/ 0 h 15"/>
                  <a:gd name="T18" fmla="*/ 9 w 17"/>
                  <a:gd name="T19" fmla="*/ 0 h 15"/>
                  <a:gd name="T20" fmla="*/ 11 w 17"/>
                  <a:gd name="T21" fmla="*/ 4 h 15"/>
                  <a:gd name="T22" fmla="*/ 16 w 17"/>
                  <a:gd name="T23" fmla="*/ 5 h 15"/>
                  <a:gd name="T24" fmla="*/ 17 w 17"/>
                  <a:gd name="T25" fmla="*/ 6 h 15"/>
                  <a:gd name="T26" fmla="*/ 16 w 17"/>
                  <a:gd name="T27" fmla="*/ 7 h 15"/>
                  <a:gd name="T28" fmla="*/ 13 w 17"/>
                  <a:gd name="T29" fmla="*/ 10 h 15"/>
                  <a:gd name="T30" fmla="*/ 14 w 17"/>
                  <a:gd name="T31" fmla="*/ 14 h 15"/>
                  <a:gd name="T32" fmla="*/ 14 w 17"/>
                  <a:gd name="T33" fmla="*/ 15 h 15"/>
                  <a:gd name="T34" fmla="*/ 13 w 17"/>
                  <a:gd name="T35" fmla="*/ 15 h 15"/>
                  <a:gd name="T36" fmla="*/ 9 w 17"/>
                  <a:gd name="T37" fmla="*/ 13 h 15"/>
                  <a:gd name="T38" fmla="*/ 5 w 17"/>
                  <a:gd name="T39" fmla="*/ 15 h 15"/>
                  <a:gd name="T40" fmla="*/ 4 w 17"/>
                  <a:gd name="T41" fmla="*/ 15 h 15"/>
                  <a:gd name="T42" fmla="*/ 9 w 17"/>
                  <a:gd name="T43" fmla="*/ 11 h 15"/>
                  <a:gd name="T44" fmla="*/ 9 w 17"/>
                  <a:gd name="T45" fmla="*/ 11 h 15"/>
                  <a:gd name="T46" fmla="*/ 12 w 17"/>
                  <a:gd name="T47" fmla="*/ 12 h 15"/>
                  <a:gd name="T48" fmla="*/ 11 w 17"/>
                  <a:gd name="T49" fmla="*/ 9 h 15"/>
                  <a:gd name="T50" fmla="*/ 11 w 17"/>
                  <a:gd name="T51" fmla="*/ 9 h 15"/>
                  <a:gd name="T52" fmla="*/ 14 w 17"/>
                  <a:gd name="T53" fmla="*/ 7 h 15"/>
                  <a:gd name="T54" fmla="*/ 11 w 17"/>
                  <a:gd name="T55" fmla="*/ 6 h 15"/>
                  <a:gd name="T56" fmla="*/ 10 w 17"/>
                  <a:gd name="T57" fmla="*/ 6 h 15"/>
                  <a:gd name="T58" fmla="*/ 9 w 17"/>
                  <a:gd name="T59" fmla="*/ 3 h 15"/>
                  <a:gd name="T60" fmla="*/ 7 w 17"/>
                  <a:gd name="T61" fmla="*/ 6 h 15"/>
                  <a:gd name="T62" fmla="*/ 7 w 17"/>
                  <a:gd name="T63" fmla="*/ 6 h 15"/>
                  <a:gd name="T64" fmla="*/ 4 w 17"/>
                  <a:gd name="T65" fmla="*/ 7 h 15"/>
                  <a:gd name="T66" fmla="*/ 6 w 17"/>
                  <a:gd name="T67" fmla="*/ 9 h 15"/>
                  <a:gd name="T68" fmla="*/ 6 w 17"/>
                  <a:gd name="T69" fmla="*/ 9 h 15"/>
                  <a:gd name="T70" fmla="*/ 5 w 17"/>
                  <a:gd name="T71" fmla="*/ 12 h 15"/>
                  <a:gd name="T72" fmla="*/ 8 w 17"/>
                  <a:gd name="T73" fmla="*/ 11 h 15"/>
                  <a:gd name="T74" fmla="*/ 9 w 17"/>
                  <a:gd name="T75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" h="15"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4"/>
                      <a:pt x="3" y="1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7" y="6"/>
                    </a:cubicBezTo>
                    <a:cubicBezTo>
                      <a:pt x="17" y="6"/>
                      <a:pt x="17" y="6"/>
                      <a:pt x="16" y="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4" y="15"/>
                      <a:pt x="4" y="15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152397" y="3429000"/>
            <a:ext cx="1680015" cy="1143000"/>
            <a:chOff x="2152397" y="3429000"/>
            <a:chExt cx="1680015" cy="1143000"/>
          </a:xfrm>
        </p:grpSpPr>
        <p:sp>
          <p:nvSpPr>
            <p:cNvPr id="4" name="圆角矩形 3"/>
            <p:cNvSpPr/>
            <p:nvPr/>
          </p:nvSpPr>
          <p:spPr>
            <a:xfrm>
              <a:off x="2152397" y="3429000"/>
              <a:ext cx="1680015" cy="1143000"/>
            </a:xfrm>
            <a:prstGeom prst="roundRect">
              <a:avLst>
                <a:gd name="adj" fmla="val 6079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文本框 28"/>
            <p:cNvSpPr txBox="1"/>
            <p:nvPr/>
          </p:nvSpPr>
          <p:spPr>
            <a:xfrm>
              <a:off x="2220671" y="3666045"/>
              <a:ext cx="1543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普通话水平测试 二级甲等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97144" y="2160869"/>
            <a:ext cx="1030509" cy="1187171"/>
            <a:chOff x="4697144" y="2160869"/>
            <a:chExt cx="1030509" cy="1187171"/>
          </a:xfrm>
        </p:grpSpPr>
        <p:grpSp>
          <p:nvGrpSpPr>
            <p:cNvPr id="73" name="组合 72"/>
            <p:cNvGrpSpPr/>
            <p:nvPr/>
          </p:nvGrpSpPr>
          <p:grpSpPr>
            <a:xfrm>
              <a:off x="4697144" y="2160869"/>
              <a:ext cx="1030509" cy="1187171"/>
              <a:chOff x="1733550" y="1539876"/>
              <a:chExt cx="1608138" cy="1852613"/>
            </a:xfrm>
          </p:grpSpPr>
          <p:sp>
            <p:nvSpPr>
              <p:cNvPr id="74" name="Freeform 5"/>
              <p:cNvSpPr>
                <a:spLocks noEditPoints="1"/>
              </p:cNvSpPr>
              <p:nvPr/>
            </p:nvSpPr>
            <p:spPr bwMode="auto">
              <a:xfrm>
                <a:off x="1733550" y="1539876"/>
                <a:ext cx="1608138" cy="1852613"/>
              </a:xfrm>
              <a:custGeom>
                <a:avLst/>
                <a:gdLst>
                  <a:gd name="T0" fmla="*/ 213 w 259"/>
                  <a:gd name="T1" fmla="*/ 213 h 297"/>
                  <a:gd name="T2" fmla="*/ 213 w 259"/>
                  <a:gd name="T3" fmla="*/ 46 h 297"/>
                  <a:gd name="T4" fmla="*/ 213 w 259"/>
                  <a:gd name="T5" fmla="*/ 46 h 297"/>
                  <a:gd name="T6" fmla="*/ 46 w 259"/>
                  <a:gd name="T7" fmla="*/ 46 h 297"/>
                  <a:gd name="T8" fmla="*/ 46 w 259"/>
                  <a:gd name="T9" fmla="*/ 46 h 297"/>
                  <a:gd name="T10" fmla="*/ 46 w 259"/>
                  <a:gd name="T11" fmla="*/ 213 h 297"/>
                  <a:gd name="T12" fmla="*/ 130 w 259"/>
                  <a:gd name="T13" fmla="*/ 297 h 297"/>
                  <a:gd name="T14" fmla="*/ 213 w 259"/>
                  <a:gd name="T15" fmla="*/ 213 h 297"/>
                  <a:gd name="T16" fmla="*/ 43 w 259"/>
                  <a:gd name="T17" fmla="*/ 130 h 297"/>
                  <a:gd name="T18" fmla="*/ 129 w 259"/>
                  <a:gd name="T19" fmla="*/ 43 h 297"/>
                  <a:gd name="T20" fmla="*/ 215 w 259"/>
                  <a:gd name="T21" fmla="*/ 130 h 297"/>
                  <a:gd name="T22" fmla="*/ 129 w 259"/>
                  <a:gd name="T23" fmla="*/ 216 h 297"/>
                  <a:gd name="T24" fmla="*/ 43 w 259"/>
                  <a:gd name="T25" fmla="*/ 13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" h="297">
                    <a:moveTo>
                      <a:pt x="213" y="213"/>
                    </a:moveTo>
                    <a:cubicBezTo>
                      <a:pt x="259" y="167"/>
                      <a:pt x="259" y="92"/>
                      <a:pt x="213" y="4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67" y="0"/>
                      <a:pt x="92" y="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0" y="92"/>
                      <a:pt x="0" y="167"/>
                      <a:pt x="46" y="213"/>
                    </a:cubicBezTo>
                    <a:cubicBezTo>
                      <a:pt x="130" y="297"/>
                      <a:pt x="130" y="297"/>
                      <a:pt x="130" y="297"/>
                    </a:cubicBezTo>
                    <a:lnTo>
                      <a:pt x="213" y="213"/>
                    </a:lnTo>
                    <a:close/>
                    <a:moveTo>
                      <a:pt x="43" y="130"/>
                    </a:moveTo>
                    <a:cubicBezTo>
                      <a:pt x="43" y="82"/>
                      <a:pt x="81" y="43"/>
                      <a:pt x="129" y="43"/>
                    </a:cubicBezTo>
                    <a:cubicBezTo>
                      <a:pt x="177" y="43"/>
                      <a:pt x="215" y="82"/>
                      <a:pt x="215" y="130"/>
                    </a:cubicBezTo>
                    <a:cubicBezTo>
                      <a:pt x="215" y="177"/>
                      <a:pt x="177" y="216"/>
                      <a:pt x="129" y="216"/>
                    </a:cubicBezTo>
                    <a:cubicBezTo>
                      <a:pt x="81" y="216"/>
                      <a:pt x="43" y="177"/>
                      <a:pt x="43" y="130"/>
                    </a:cubicBezTo>
                    <a:close/>
                  </a:path>
                </a:pathLst>
              </a:custGeom>
              <a:solidFill>
                <a:srgbClr val="EC3443"/>
              </a:solidFill>
              <a:ln>
                <a:noFill/>
              </a:ln>
              <a:effectLst>
                <a:outerShdw blurRad="177800" sx="108000" sy="108000" algn="ctr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Oval 54"/>
              <p:cNvSpPr>
                <a:spLocks noChangeArrowheads="1"/>
              </p:cNvSpPr>
              <p:nvPr/>
            </p:nvSpPr>
            <p:spPr bwMode="auto">
              <a:xfrm>
                <a:off x="1953982" y="1775665"/>
                <a:ext cx="1166589" cy="11647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992025" y="2501152"/>
              <a:ext cx="442270" cy="496797"/>
              <a:chOff x="5196835" y="4922446"/>
              <a:chExt cx="520342" cy="584494"/>
            </a:xfrm>
            <a:solidFill>
              <a:srgbClr val="8B121A"/>
            </a:solidFill>
          </p:grpSpPr>
          <p:sp>
            <p:nvSpPr>
              <p:cNvPr id="77" name="Freeform 116"/>
              <p:cNvSpPr>
                <a:spLocks noEditPoints="1"/>
              </p:cNvSpPr>
              <p:nvPr/>
            </p:nvSpPr>
            <p:spPr bwMode="auto">
              <a:xfrm>
                <a:off x="5271679" y="4922446"/>
                <a:ext cx="363527" cy="92664"/>
              </a:xfrm>
              <a:custGeom>
                <a:avLst/>
                <a:gdLst>
                  <a:gd name="T0" fmla="*/ 38 w 43"/>
                  <a:gd name="T1" fmla="*/ 11 h 11"/>
                  <a:gd name="T2" fmla="*/ 5 w 43"/>
                  <a:gd name="T3" fmla="*/ 11 h 11"/>
                  <a:gd name="T4" fmla="*/ 4 w 43"/>
                  <a:gd name="T5" fmla="*/ 10 h 11"/>
                  <a:gd name="T6" fmla="*/ 0 w 43"/>
                  <a:gd name="T7" fmla="*/ 2 h 11"/>
                  <a:gd name="T8" fmla="*/ 0 w 43"/>
                  <a:gd name="T9" fmla="*/ 1 h 11"/>
                  <a:gd name="T10" fmla="*/ 1 w 43"/>
                  <a:gd name="T11" fmla="*/ 0 h 11"/>
                  <a:gd name="T12" fmla="*/ 42 w 43"/>
                  <a:gd name="T13" fmla="*/ 0 h 11"/>
                  <a:gd name="T14" fmla="*/ 43 w 43"/>
                  <a:gd name="T15" fmla="*/ 1 h 11"/>
                  <a:gd name="T16" fmla="*/ 43 w 43"/>
                  <a:gd name="T17" fmla="*/ 2 h 11"/>
                  <a:gd name="T18" fmla="*/ 39 w 43"/>
                  <a:gd name="T19" fmla="*/ 10 h 11"/>
                  <a:gd name="T20" fmla="*/ 38 w 43"/>
                  <a:gd name="T21" fmla="*/ 11 h 11"/>
                  <a:gd name="T22" fmla="*/ 6 w 43"/>
                  <a:gd name="T23" fmla="*/ 9 h 11"/>
                  <a:gd name="T24" fmla="*/ 38 w 43"/>
                  <a:gd name="T25" fmla="*/ 9 h 11"/>
                  <a:gd name="T26" fmla="*/ 41 w 43"/>
                  <a:gd name="T27" fmla="*/ 2 h 11"/>
                  <a:gd name="T28" fmla="*/ 2 w 43"/>
                  <a:gd name="T29" fmla="*/ 2 h 11"/>
                  <a:gd name="T30" fmla="*/ 6 w 43"/>
                  <a:gd name="T3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11">
                    <a:moveTo>
                      <a:pt x="38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1"/>
                      <a:pt x="38" y="11"/>
                    </a:cubicBezTo>
                    <a:close/>
                    <a:moveTo>
                      <a:pt x="6" y="9"/>
                    </a:moveTo>
                    <a:cubicBezTo>
                      <a:pt x="38" y="9"/>
                      <a:pt x="38" y="9"/>
                      <a:pt x="38" y="9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17"/>
              <p:cNvSpPr>
                <a:spLocks noEditPoints="1"/>
              </p:cNvSpPr>
              <p:nvPr/>
            </p:nvSpPr>
            <p:spPr bwMode="auto">
              <a:xfrm>
                <a:off x="5474826" y="4922446"/>
                <a:ext cx="242351" cy="345707"/>
              </a:xfrm>
              <a:custGeom>
                <a:avLst/>
                <a:gdLst>
                  <a:gd name="T0" fmla="*/ 8 w 29"/>
                  <a:gd name="T1" fmla="*/ 41 h 41"/>
                  <a:gd name="T2" fmla="*/ 8 w 29"/>
                  <a:gd name="T3" fmla="*/ 40 h 41"/>
                  <a:gd name="T4" fmla="*/ 1 w 29"/>
                  <a:gd name="T5" fmla="*/ 37 h 41"/>
                  <a:gd name="T6" fmla="*/ 0 w 29"/>
                  <a:gd name="T7" fmla="*/ 36 h 41"/>
                  <a:gd name="T8" fmla="*/ 0 w 29"/>
                  <a:gd name="T9" fmla="*/ 35 h 41"/>
                  <a:gd name="T10" fmla="*/ 17 w 29"/>
                  <a:gd name="T11" fmla="*/ 1 h 41"/>
                  <a:gd name="T12" fmla="*/ 18 w 29"/>
                  <a:gd name="T13" fmla="*/ 0 h 41"/>
                  <a:gd name="T14" fmla="*/ 28 w 29"/>
                  <a:gd name="T15" fmla="*/ 0 h 41"/>
                  <a:gd name="T16" fmla="*/ 28 w 29"/>
                  <a:gd name="T17" fmla="*/ 1 h 41"/>
                  <a:gd name="T18" fmla="*/ 29 w 29"/>
                  <a:gd name="T19" fmla="*/ 2 h 41"/>
                  <a:gd name="T20" fmla="*/ 9 w 29"/>
                  <a:gd name="T21" fmla="*/ 40 h 41"/>
                  <a:gd name="T22" fmla="*/ 9 w 29"/>
                  <a:gd name="T23" fmla="*/ 41 h 41"/>
                  <a:gd name="T24" fmla="*/ 8 w 29"/>
                  <a:gd name="T25" fmla="*/ 41 h 41"/>
                  <a:gd name="T26" fmla="*/ 2 w 29"/>
                  <a:gd name="T27" fmla="*/ 35 h 41"/>
                  <a:gd name="T28" fmla="*/ 8 w 29"/>
                  <a:gd name="T29" fmla="*/ 38 h 41"/>
                  <a:gd name="T30" fmla="*/ 26 w 29"/>
                  <a:gd name="T31" fmla="*/ 2 h 41"/>
                  <a:gd name="T32" fmla="*/ 19 w 29"/>
                  <a:gd name="T33" fmla="*/ 2 h 41"/>
                  <a:gd name="T34" fmla="*/ 2 w 29"/>
                  <a:gd name="T35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41">
                    <a:moveTo>
                      <a:pt x="8" y="41"/>
                    </a:moveTo>
                    <a:cubicBezTo>
                      <a:pt x="8" y="41"/>
                      <a:pt x="8" y="41"/>
                      <a:pt x="8" y="40"/>
                    </a:cubicBezTo>
                    <a:cubicBezTo>
                      <a:pt x="6" y="39"/>
                      <a:pt x="3" y="37"/>
                      <a:pt x="1" y="37"/>
                    </a:cubicBezTo>
                    <a:cubicBezTo>
                      <a:pt x="0" y="37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9" y="1"/>
                      <a:pt x="29" y="1"/>
                      <a:pt x="29" y="2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1"/>
                      <a:pt x="9" y="41"/>
                    </a:cubicBezTo>
                    <a:cubicBezTo>
                      <a:pt x="8" y="41"/>
                      <a:pt x="8" y="41"/>
                      <a:pt x="8" y="41"/>
                    </a:cubicBezTo>
                    <a:close/>
                    <a:moveTo>
                      <a:pt x="2" y="35"/>
                    </a:moveTo>
                    <a:cubicBezTo>
                      <a:pt x="4" y="36"/>
                      <a:pt x="6" y="37"/>
                      <a:pt x="8" y="38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19" y="2"/>
                      <a:pt x="19" y="2"/>
                      <a:pt x="19" y="2"/>
                    </a:cubicBezTo>
                    <a:lnTo>
                      <a:pt x="2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18"/>
              <p:cNvSpPr>
                <a:spLocks noEditPoints="1"/>
              </p:cNvSpPr>
              <p:nvPr/>
            </p:nvSpPr>
            <p:spPr bwMode="auto">
              <a:xfrm>
                <a:off x="5196835" y="4922446"/>
                <a:ext cx="235223" cy="345707"/>
              </a:xfrm>
              <a:custGeom>
                <a:avLst/>
                <a:gdLst>
                  <a:gd name="T0" fmla="*/ 20 w 28"/>
                  <a:gd name="T1" fmla="*/ 41 h 41"/>
                  <a:gd name="T2" fmla="*/ 20 w 28"/>
                  <a:gd name="T3" fmla="*/ 41 h 41"/>
                  <a:gd name="T4" fmla="*/ 19 w 28"/>
                  <a:gd name="T5" fmla="*/ 40 h 41"/>
                  <a:gd name="T6" fmla="*/ 0 w 28"/>
                  <a:gd name="T7" fmla="*/ 2 h 41"/>
                  <a:gd name="T8" fmla="*/ 0 w 28"/>
                  <a:gd name="T9" fmla="*/ 1 h 41"/>
                  <a:gd name="T10" fmla="*/ 1 w 28"/>
                  <a:gd name="T11" fmla="*/ 0 h 41"/>
                  <a:gd name="T12" fmla="*/ 10 w 28"/>
                  <a:gd name="T13" fmla="*/ 0 h 41"/>
                  <a:gd name="T14" fmla="*/ 11 w 28"/>
                  <a:gd name="T15" fmla="*/ 1 h 41"/>
                  <a:gd name="T16" fmla="*/ 15 w 28"/>
                  <a:gd name="T17" fmla="*/ 9 h 41"/>
                  <a:gd name="T18" fmla="*/ 15 w 28"/>
                  <a:gd name="T19" fmla="*/ 9 h 41"/>
                  <a:gd name="T20" fmla="*/ 28 w 28"/>
                  <a:gd name="T21" fmla="*/ 35 h 41"/>
                  <a:gd name="T22" fmla="*/ 28 w 28"/>
                  <a:gd name="T23" fmla="*/ 36 h 41"/>
                  <a:gd name="T24" fmla="*/ 27 w 28"/>
                  <a:gd name="T25" fmla="*/ 37 h 41"/>
                  <a:gd name="T26" fmla="*/ 20 w 28"/>
                  <a:gd name="T27" fmla="*/ 40 h 41"/>
                  <a:gd name="T28" fmla="*/ 20 w 28"/>
                  <a:gd name="T29" fmla="*/ 41 h 41"/>
                  <a:gd name="T30" fmla="*/ 2 w 28"/>
                  <a:gd name="T31" fmla="*/ 2 h 41"/>
                  <a:gd name="T32" fmla="*/ 20 w 28"/>
                  <a:gd name="T33" fmla="*/ 38 h 41"/>
                  <a:gd name="T34" fmla="*/ 26 w 28"/>
                  <a:gd name="T35" fmla="*/ 35 h 41"/>
                  <a:gd name="T36" fmla="*/ 9 w 28"/>
                  <a:gd name="T37" fmla="*/ 2 h 41"/>
                  <a:gd name="T38" fmla="*/ 2 w 28"/>
                  <a:gd name="T3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41">
                    <a:moveTo>
                      <a:pt x="20" y="41"/>
                    </a:moveTo>
                    <a:cubicBezTo>
                      <a:pt x="20" y="41"/>
                      <a:pt x="20" y="41"/>
                      <a:pt x="20" y="41"/>
                    </a:cubicBezTo>
                    <a:cubicBezTo>
                      <a:pt x="19" y="41"/>
                      <a:pt x="19" y="40"/>
                      <a:pt x="19" y="4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7"/>
                      <a:pt x="28" y="37"/>
                      <a:pt x="27" y="37"/>
                    </a:cubicBezTo>
                    <a:cubicBezTo>
                      <a:pt x="25" y="37"/>
                      <a:pt x="22" y="39"/>
                      <a:pt x="20" y="40"/>
                    </a:cubicBezTo>
                    <a:cubicBezTo>
                      <a:pt x="20" y="41"/>
                      <a:pt x="20" y="41"/>
                      <a:pt x="20" y="41"/>
                    </a:cubicBezTo>
                    <a:close/>
                    <a:moveTo>
                      <a:pt x="2" y="2"/>
                    </a:moveTo>
                    <a:cubicBezTo>
                      <a:pt x="20" y="38"/>
                      <a:pt x="20" y="38"/>
                      <a:pt x="20" y="38"/>
                    </a:cubicBezTo>
                    <a:cubicBezTo>
                      <a:pt x="22" y="37"/>
                      <a:pt x="24" y="36"/>
                      <a:pt x="26" y="35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19"/>
              <p:cNvSpPr>
                <a:spLocks noEditPoints="1"/>
              </p:cNvSpPr>
              <p:nvPr/>
            </p:nvSpPr>
            <p:spPr bwMode="auto">
              <a:xfrm>
                <a:off x="5314447" y="5207565"/>
                <a:ext cx="285119" cy="299375"/>
              </a:xfrm>
              <a:custGeom>
                <a:avLst/>
                <a:gdLst>
                  <a:gd name="T0" fmla="*/ 17 w 34"/>
                  <a:gd name="T1" fmla="*/ 35 h 35"/>
                  <a:gd name="T2" fmla="*/ 0 w 34"/>
                  <a:gd name="T3" fmla="*/ 18 h 35"/>
                  <a:gd name="T4" fmla="*/ 5 w 34"/>
                  <a:gd name="T5" fmla="*/ 5 h 35"/>
                  <a:gd name="T6" fmla="*/ 13 w 34"/>
                  <a:gd name="T7" fmla="*/ 1 h 35"/>
                  <a:gd name="T8" fmla="*/ 20 w 34"/>
                  <a:gd name="T9" fmla="*/ 1 h 35"/>
                  <a:gd name="T10" fmla="*/ 28 w 34"/>
                  <a:gd name="T11" fmla="*/ 5 h 35"/>
                  <a:gd name="T12" fmla="*/ 34 w 34"/>
                  <a:gd name="T13" fmla="*/ 18 h 35"/>
                  <a:gd name="T14" fmla="*/ 17 w 34"/>
                  <a:gd name="T15" fmla="*/ 35 h 35"/>
                  <a:gd name="T16" fmla="*/ 17 w 34"/>
                  <a:gd name="T17" fmla="*/ 2 h 35"/>
                  <a:gd name="T18" fmla="*/ 13 w 34"/>
                  <a:gd name="T19" fmla="*/ 3 h 35"/>
                  <a:gd name="T20" fmla="*/ 6 w 34"/>
                  <a:gd name="T21" fmla="*/ 6 h 35"/>
                  <a:gd name="T22" fmla="*/ 2 w 34"/>
                  <a:gd name="T23" fmla="*/ 18 h 35"/>
                  <a:gd name="T24" fmla="*/ 17 w 34"/>
                  <a:gd name="T25" fmla="*/ 33 h 35"/>
                  <a:gd name="T26" fmla="*/ 32 w 34"/>
                  <a:gd name="T27" fmla="*/ 18 h 35"/>
                  <a:gd name="T28" fmla="*/ 27 w 34"/>
                  <a:gd name="T29" fmla="*/ 6 h 35"/>
                  <a:gd name="T30" fmla="*/ 27 w 34"/>
                  <a:gd name="T31" fmla="*/ 6 h 35"/>
                  <a:gd name="T32" fmla="*/ 20 w 34"/>
                  <a:gd name="T33" fmla="*/ 3 h 35"/>
                  <a:gd name="T34" fmla="*/ 17 w 34"/>
                  <a:gd name="T3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5">
                    <a:moveTo>
                      <a:pt x="17" y="35"/>
                    </a:moveTo>
                    <a:cubicBezTo>
                      <a:pt x="7" y="35"/>
                      <a:pt x="0" y="27"/>
                      <a:pt x="0" y="18"/>
                    </a:cubicBezTo>
                    <a:cubicBezTo>
                      <a:pt x="0" y="13"/>
                      <a:pt x="2" y="8"/>
                      <a:pt x="5" y="5"/>
                    </a:cubicBezTo>
                    <a:cubicBezTo>
                      <a:pt x="7" y="3"/>
                      <a:pt x="10" y="2"/>
                      <a:pt x="13" y="1"/>
                    </a:cubicBezTo>
                    <a:cubicBezTo>
                      <a:pt x="15" y="0"/>
                      <a:pt x="18" y="0"/>
                      <a:pt x="20" y="1"/>
                    </a:cubicBezTo>
                    <a:cubicBezTo>
                      <a:pt x="23" y="2"/>
                      <a:pt x="26" y="3"/>
                      <a:pt x="28" y="5"/>
                    </a:cubicBezTo>
                    <a:cubicBezTo>
                      <a:pt x="32" y="8"/>
                      <a:pt x="34" y="13"/>
                      <a:pt x="34" y="18"/>
                    </a:cubicBezTo>
                    <a:cubicBezTo>
                      <a:pt x="34" y="27"/>
                      <a:pt x="26" y="35"/>
                      <a:pt x="17" y="35"/>
                    </a:cubicBezTo>
                    <a:close/>
                    <a:moveTo>
                      <a:pt x="17" y="2"/>
                    </a:moveTo>
                    <a:cubicBezTo>
                      <a:pt x="16" y="2"/>
                      <a:pt x="14" y="3"/>
                      <a:pt x="13" y="3"/>
                    </a:cubicBezTo>
                    <a:cubicBezTo>
                      <a:pt x="11" y="3"/>
                      <a:pt x="8" y="5"/>
                      <a:pt x="6" y="6"/>
                    </a:cubicBezTo>
                    <a:cubicBezTo>
                      <a:pt x="3" y="9"/>
                      <a:pt x="2" y="13"/>
                      <a:pt x="2" y="18"/>
                    </a:cubicBezTo>
                    <a:cubicBezTo>
                      <a:pt x="2" y="26"/>
                      <a:pt x="8" y="33"/>
                      <a:pt x="17" y="33"/>
                    </a:cubicBezTo>
                    <a:cubicBezTo>
                      <a:pt x="25" y="33"/>
                      <a:pt x="32" y="26"/>
                      <a:pt x="32" y="18"/>
                    </a:cubicBezTo>
                    <a:cubicBezTo>
                      <a:pt x="32" y="13"/>
                      <a:pt x="30" y="9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5"/>
                      <a:pt x="22" y="3"/>
                      <a:pt x="20" y="3"/>
                    </a:cubicBezTo>
                    <a:cubicBezTo>
                      <a:pt x="19" y="3"/>
                      <a:pt x="18" y="2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20"/>
              <p:cNvSpPr>
                <a:spLocks noEditPoints="1"/>
              </p:cNvSpPr>
              <p:nvPr/>
            </p:nvSpPr>
            <p:spPr bwMode="auto">
              <a:xfrm>
                <a:off x="5382162" y="5303793"/>
                <a:ext cx="142560" cy="124740"/>
              </a:xfrm>
              <a:custGeom>
                <a:avLst/>
                <a:gdLst>
                  <a:gd name="T0" fmla="*/ 4 w 17"/>
                  <a:gd name="T1" fmla="*/ 15 h 15"/>
                  <a:gd name="T2" fmla="*/ 4 w 17"/>
                  <a:gd name="T3" fmla="*/ 15 h 15"/>
                  <a:gd name="T4" fmla="*/ 3 w 17"/>
                  <a:gd name="T5" fmla="*/ 14 h 15"/>
                  <a:gd name="T6" fmla="*/ 4 w 17"/>
                  <a:gd name="T7" fmla="*/ 10 h 15"/>
                  <a:gd name="T8" fmla="*/ 1 w 17"/>
                  <a:gd name="T9" fmla="*/ 7 h 15"/>
                  <a:gd name="T10" fmla="*/ 1 w 17"/>
                  <a:gd name="T11" fmla="*/ 6 h 15"/>
                  <a:gd name="T12" fmla="*/ 1 w 17"/>
                  <a:gd name="T13" fmla="*/ 5 h 15"/>
                  <a:gd name="T14" fmla="*/ 6 w 17"/>
                  <a:gd name="T15" fmla="*/ 4 h 15"/>
                  <a:gd name="T16" fmla="*/ 8 w 17"/>
                  <a:gd name="T17" fmla="*/ 0 h 15"/>
                  <a:gd name="T18" fmla="*/ 9 w 17"/>
                  <a:gd name="T19" fmla="*/ 0 h 15"/>
                  <a:gd name="T20" fmla="*/ 11 w 17"/>
                  <a:gd name="T21" fmla="*/ 4 h 15"/>
                  <a:gd name="T22" fmla="*/ 16 w 17"/>
                  <a:gd name="T23" fmla="*/ 5 h 15"/>
                  <a:gd name="T24" fmla="*/ 17 w 17"/>
                  <a:gd name="T25" fmla="*/ 6 h 15"/>
                  <a:gd name="T26" fmla="*/ 16 w 17"/>
                  <a:gd name="T27" fmla="*/ 7 h 15"/>
                  <a:gd name="T28" fmla="*/ 13 w 17"/>
                  <a:gd name="T29" fmla="*/ 10 h 15"/>
                  <a:gd name="T30" fmla="*/ 14 w 17"/>
                  <a:gd name="T31" fmla="*/ 14 h 15"/>
                  <a:gd name="T32" fmla="*/ 14 w 17"/>
                  <a:gd name="T33" fmla="*/ 15 h 15"/>
                  <a:gd name="T34" fmla="*/ 13 w 17"/>
                  <a:gd name="T35" fmla="*/ 15 h 15"/>
                  <a:gd name="T36" fmla="*/ 9 w 17"/>
                  <a:gd name="T37" fmla="*/ 13 h 15"/>
                  <a:gd name="T38" fmla="*/ 5 w 17"/>
                  <a:gd name="T39" fmla="*/ 15 h 15"/>
                  <a:gd name="T40" fmla="*/ 4 w 17"/>
                  <a:gd name="T41" fmla="*/ 15 h 15"/>
                  <a:gd name="T42" fmla="*/ 9 w 17"/>
                  <a:gd name="T43" fmla="*/ 11 h 15"/>
                  <a:gd name="T44" fmla="*/ 9 w 17"/>
                  <a:gd name="T45" fmla="*/ 11 h 15"/>
                  <a:gd name="T46" fmla="*/ 12 w 17"/>
                  <a:gd name="T47" fmla="*/ 12 h 15"/>
                  <a:gd name="T48" fmla="*/ 11 w 17"/>
                  <a:gd name="T49" fmla="*/ 9 h 15"/>
                  <a:gd name="T50" fmla="*/ 11 w 17"/>
                  <a:gd name="T51" fmla="*/ 9 h 15"/>
                  <a:gd name="T52" fmla="*/ 14 w 17"/>
                  <a:gd name="T53" fmla="*/ 7 h 15"/>
                  <a:gd name="T54" fmla="*/ 11 w 17"/>
                  <a:gd name="T55" fmla="*/ 6 h 15"/>
                  <a:gd name="T56" fmla="*/ 10 w 17"/>
                  <a:gd name="T57" fmla="*/ 6 h 15"/>
                  <a:gd name="T58" fmla="*/ 9 w 17"/>
                  <a:gd name="T59" fmla="*/ 3 h 15"/>
                  <a:gd name="T60" fmla="*/ 7 w 17"/>
                  <a:gd name="T61" fmla="*/ 6 h 15"/>
                  <a:gd name="T62" fmla="*/ 7 w 17"/>
                  <a:gd name="T63" fmla="*/ 6 h 15"/>
                  <a:gd name="T64" fmla="*/ 4 w 17"/>
                  <a:gd name="T65" fmla="*/ 7 h 15"/>
                  <a:gd name="T66" fmla="*/ 6 w 17"/>
                  <a:gd name="T67" fmla="*/ 9 h 15"/>
                  <a:gd name="T68" fmla="*/ 6 w 17"/>
                  <a:gd name="T69" fmla="*/ 9 h 15"/>
                  <a:gd name="T70" fmla="*/ 5 w 17"/>
                  <a:gd name="T71" fmla="*/ 12 h 15"/>
                  <a:gd name="T72" fmla="*/ 8 w 17"/>
                  <a:gd name="T73" fmla="*/ 11 h 15"/>
                  <a:gd name="T74" fmla="*/ 9 w 17"/>
                  <a:gd name="T75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" h="15"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4"/>
                      <a:pt x="3" y="1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7" y="6"/>
                    </a:cubicBezTo>
                    <a:cubicBezTo>
                      <a:pt x="17" y="6"/>
                      <a:pt x="17" y="6"/>
                      <a:pt x="16" y="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4" y="15"/>
                      <a:pt x="4" y="15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4371162" y="3429000"/>
            <a:ext cx="1680015" cy="1143000"/>
            <a:chOff x="4371162" y="3429000"/>
            <a:chExt cx="1680015" cy="1143000"/>
          </a:xfrm>
        </p:grpSpPr>
        <p:sp>
          <p:nvSpPr>
            <p:cNvPr id="72" name="圆角矩形 71"/>
            <p:cNvSpPr/>
            <p:nvPr/>
          </p:nvSpPr>
          <p:spPr>
            <a:xfrm>
              <a:off x="4371162" y="3429000"/>
              <a:ext cx="1680015" cy="1143000"/>
            </a:xfrm>
            <a:prstGeom prst="roundRect">
              <a:avLst>
                <a:gd name="adj" fmla="val 6079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文本框 28"/>
            <p:cNvSpPr txBox="1"/>
            <p:nvPr/>
          </p:nvSpPr>
          <p:spPr>
            <a:xfrm>
              <a:off x="4439436" y="3666045"/>
              <a:ext cx="1543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教师资格证 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高级中学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75567" y="2160869"/>
            <a:ext cx="1030509" cy="1187171"/>
            <a:chOff x="6875567" y="2160869"/>
            <a:chExt cx="1030509" cy="1187171"/>
          </a:xfrm>
        </p:grpSpPr>
        <p:grpSp>
          <p:nvGrpSpPr>
            <p:cNvPr id="84" name="组合 83"/>
            <p:cNvGrpSpPr/>
            <p:nvPr/>
          </p:nvGrpSpPr>
          <p:grpSpPr>
            <a:xfrm>
              <a:off x="6875567" y="2160869"/>
              <a:ext cx="1030509" cy="1187171"/>
              <a:chOff x="1733550" y="1539876"/>
              <a:chExt cx="1608138" cy="1852613"/>
            </a:xfrm>
          </p:grpSpPr>
          <p:sp>
            <p:nvSpPr>
              <p:cNvPr id="85" name="Freeform 5"/>
              <p:cNvSpPr>
                <a:spLocks noEditPoints="1"/>
              </p:cNvSpPr>
              <p:nvPr/>
            </p:nvSpPr>
            <p:spPr bwMode="auto">
              <a:xfrm>
                <a:off x="1733550" y="1539876"/>
                <a:ext cx="1608138" cy="1852613"/>
              </a:xfrm>
              <a:custGeom>
                <a:avLst/>
                <a:gdLst>
                  <a:gd name="T0" fmla="*/ 213 w 259"/>
                  <a:gd name="T1" fmla="*/ 213 h 297"/>
                  <a:gd name="T2" fmla="*/ 213 w 259"/>
                  <a:gd name="T3" fmla="*/ 46 h 297"/>
                  <a:gd name="T4" fmla="*/ 213 w 259"/>
                  <a:gd name="T5" fmla="*/ 46 h 297"/>
                  <a:gd name="T6" fmla="*/ 46 w 259"/>
                  <a:gd name="T7" fmla="*/ 46 h 297"/>
                  <a:gd name="T8" fmla="*/ 46 w 259"/>
                  <a:gd name="T9" fmla="*/ 46 h 297"/>
                  <a:gd name="T10" fmla="*/ 46 w 259"/>
                  <a:gd name="T11" fmla="*/ 213 h 297"/>
                  <a:gd name="T12" fmla="*/ 130 w 259"/>
                  <a:gd name="T13" fmla="*/ 297 h 297"/>
                  <a:gd name="T14" fmla="*/ 213 w 259"/>
                  <a:gd name="T15" fmla="*/ 213 h 297"/>
                  <a:gd name="T16" fmla="*/ 43 w 259"/>
                  <a:gd name="T17" fmla="*/ 130 h 297"/>
                  <a:gd name="T18" fmla="*/ 129 w 259"/>
                  <a:gd name="T19" fmla="*/ 43 h 297"/>
                  <a:gd name="T20" fmla="*/ 215 w 259"/>
                  <a:gd name="T21" fmla="*/ 130 h 297"/>
                  <a:gd name="T22" fmla="*/ 129 w 259"/>
                  <a:gd name="T23" fmla="*/ 216 h 297"/>
                  <a:gd name="T24" fmla="*/ 43 w 259"/>
                  <a:gd name="T25" fmla="*/ 13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" h="297">
                    <a:moveTo>
                      <a:pt x="213" y="213"/>
                    </a:moveTo>
                    <a:cubicBezTo>
                      <a:pt x="259" y="167"/>
                      <a:pt x="259" y="92"/>
                      <a:pt x="213" y="4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67" y="0"/>
                      <a:pt x="92" y="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0" y="92"/>
                      <a:pt x="0" y="167"/>
                      <a:pt x="46" y="213"/>
                    </a:cubicBezTo>
                    <a:cubicBezTo>
                      <a:pt x="130" y="297"/>
                      <a:pt x="130" y="297"/>
                      <a:pt x="130" y="297"/>
                    </a:cubicBezTo>
                    <a:lnTo>
                      <a:pt x="213" y="213"/>
                    </a:lnTo>
                    <a:close/>
                    <a:moveTo>
                      <a:pt x="43" y="130"/>
                    </a:moveTo>
                    <a:cubicBezTo>
                      <a:pt x="43" y="82"/>
                      <a:pt x="81" y="43"/>
                      <a:pt x="129" y="43"/>
                    </a:cubicBezTo>
                    <a:cubicBezTo>
                      <a:pt x="177" y="43"/>
                      <a:pt x="215" y="82"/>
                      <a:pt x="215" y="130"/>
                    </a:cubicBezTo>
                    <a:cubicBezTo>
                      <a:pt x="215" y="177"/>
                      <a:pt x="177" y="216"/>
                      <a:pt x="129" y="216"/>
                    </a:cubicBezTo>
                    <a:cubicBezTo>
                      <a:pt x="81" y="216"/>
                      <a:pt x="43" y="177"/>
                      <a:pt x="43" y="130"/>
                    </a:cubicBezTo>
                    <a:close/>
                  </a:path>
                </a:pathLst>
              </a:custGeom>
              <a:solidFill>
                <a:srgbClr val="EC3443"/>
              </a:solidFill>
              <a:ln>
                <a:noFill/>
              </a:ln>
              <a:effectLst>
                <a:outerShdw blurRad="177800" sx="108000" sy="108000" algn="ctr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54"/>
              <p:cNvSpPr>
                <a:spLocks noChangeArrowheads="1"/>
              </p:cNvSpPr>
              <p:nvPr/>
            </p:nvSpPr>
            <p:spPr bwMode="auto">
              <a:xfrm>
                <a:off x="1953982" y="1775665"/>
                <a:ext cx="1166589" cy="11647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7170448" y="2501152"/>
              <a:ext cx="442270" cy="496797"/>
              <a:chOff x="5196835" y="4922446"/>
              <a:chExt cx="520342" cy="584494"/>
            </a:xfrm>
            <a:solidFill>
              <a:srgbClr val="8B121A"/>
            </a:solidFill>
          </p:grpSpPr>
          <p:sp>
            <p:nvSpPr>
              <p:cNvPr id="88" name="Freeform 116"/>
              <p:cNvSpPr>
                <a:spLocks noEditPoints="1"/>
              </p:cNvSpPr>
              <p:nvPr/>
            </p:nvSpPr>
            <p:spPr bwMode="auto">
              <a:xfrm>
                <a:off x="5271679" y="4922446"/>
                <a:ext cx="363527" cy="92664"/>
              </a:xfrm>
              <a:custGeom>
                <a:avLst/>
                <a:gdLst>
                  <a:gd name="T0" fmla="*/ 38 w 43"/>
                  <a:gd name="T1" fmla="*/ 11 h 11"/>
                  <a:gd name="T2" fmla="*/ 5 w 43"/>
                  <a:gd name="T3" fmla="*/ 11 h 11"/>
                  <a:gd name="T4" fmla="*/ 4 w 43"/>
                  <a:gd name="T5" fmla="*/ 10 h 11"/>
                  <a:gd name="T6" fmla="*/ 0 w 43"/>
                  <a:gd name="T7" fmla="*/ 2 h 11"/>
                  <a:gd name="T8" fmla="*/ 0 w 43"/>
                  <a:gd name="T9" fmla="*/ 1 h 11"/>
                  <a:gd name="T10" fmla="*/ 1 w 43"/>
                  <a:gd name="T11" fmla="*/ 0 h 11"/>
                  <a:gd name="T12" fmla="*/ 42 w 43"/>
                  <a:gd name="T13" fmla="*/ 0 h 11"/>
                  <a:gd name="T14" fmla="*/ 43 w 43"/>
                  <a:gd name="T15" fmla="*/ 1 h 11"/>
                  <a:gd name="T16" fmla="*/ 43 w 43"/>
                  <a:gd name="T17" fmla="*/ 2 h 11"/>
                  <a:gd name="T18" fmla="*/ 39 w 43"/>
                  <a:gd name="T19" fmla="*/ 10 h 11"/>
                  <a:gd name="T20" fmla="*/ 38 w 43"/>
                  <a:gd name="T21" fmla="*/ 11 h 11"/>
                  <a:gd name="T22" fmla="*/ 6 w 43"/>
                  <a:gd name="T23" fmla="*/ 9 h 11"/>
                  <a:gd name="T24" fmla="*/ 38 w 43"/>
                  <a:gd name="T25" fmla="*/ 9 h 11"/>
                  <a:gd name="T26" fmla="*/ 41 w 43"/>
                  <a:gd name="T27" fmla="*/ 2 h 11"/>
                  <a:gd name="T28" fmla="*/ 2 w 43"/>
                  <a:gd name="T29" fmla="*/ 2 h 11"/>
                  <a:gd name="T30" fmla="*/ 6 w 43"/>
                  <a:gd name="T3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11">
                    <a:moveTo>
                      <a:pt x="38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1"/>
                      <a:pt x="38" y="11"/>
                    </a:cubicBezTo>
                    <a:close/>
                    <a:moveTo>
                      <a:pt x="6" y="9"/>
                    </a:moveTo>
                    <a:cubicBezTo>
                      <a:pt x="38" y="9"/>
                      <a:pt x="38" y="9"/>
                      <a:pt x="38" y="9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7"/>
              <p:cNvSpPr>
                <a:spLocks noEditPoints="1"/>
              </p:cNvSpPr>
              <p:nvPr/>
            </p:nvSpPr>
            <p:spPr bwMode="auto">
              <a:xfrm>
                <a:off x="5474826" y="4922446"/>
                <a:ext cx="242351" cy="345707"/>
              </a:xfrm>
              <a:custGeom>
                <a:avLst/>
                <a:gdLst>
                  <a:gd name="T0" fmla="*/ 8 w 29"/>
                  <a:gd name="T1" fmla="*/ 41 h 41"/>
                  <a:gd name="T2" fmla="*/ 8 w 29"/>
                  <a:gd name="T3" fmla="*/ 40 h 41"/>
                  <a:gd name="T4" fmla="*/ 1 w 29"/>
                  <a:gd name="T5" fmla="*/ 37 h 41"/>
                  <a:gd name="T6" fmla="*/ 0 w 29"/>
                  <a:gd name="T7" fmla="*/ 36 h 41"/>
                  <a:gd name="T8" fmla="*/ 0 w 29"/>
                  <a:gd name="T9" fmla="*/ 35 h 41"/>
                  <a:gd name="T10" fmla="*/ 17 w 29"/>
                  <a:gd name="T11" fmla="*/ 1 h 41"/>
                  <a:gd name="T12" fmla="*/ 18 w 29"/>
                  <a:gd name="T13" fmla="*/ 0 h 41"/>
                  <a:gd name="T14" fmla="*/ 28 w 29"/>
                  <a:gd name="T15" fmla="*/ 0 h 41"/>
                  <a:gd name="T16" fmla="*/ 28 w 29"/>
                  <a:gd name="T17" fmla="*/ 1 h 41"/>
                  <a:gd name="T18" fmla="*/ 29 w 29"/>
                  <a:gd name="T19" fmla="*/ 2 h 41"/>
                  <a:gd name="T20" fmla="*/ 9 w 29"/>
                  <a:gd name="T21" fmla="*/ 40 h 41"/>
                  <a:gd name="T22" fmla="*/ 9 w 29"/>
                  <a:gd name="T23" fmla="*/ 41 h 41"/>
                  <a:gd name="T24" fmla="*/ 8 w 29"/>
                  <a:gd name="T25" fmla="*/ 41 h 41"/>
                  <a:gd name="T26" fmla="*/ 2 w 29"/>
                  <a:gd name="T27" fmla="*/ 35 h 41"/>
                  <a:gd name="T28" fmla="*/ 8 w 29"/>
                  <a:gd name="T29" fmla="*/ 38 h 41"/>
                  <a:gd name="T30" fmla="*/ 26 w 29"/>
                  <a:gd name="T31" fmla="*/ 2 h 41"/>
                  <a:gd name="T32" fmla="*/ 19 w 29"/>
                  <a:gd name="T33" fmla="*/ 2 h 41"/>
                  <a:gd name="T34" fmla="*/ 2 w 29"/>
                  <a:gd name="T35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41">
                    <a:moveTo>
                      <a:pt x="8" y="41"/>
                    </a:moveTo>
                    <a:cubicBezTo>
                      <a:pt x="8" y="41"/>
                      <a:pt x="8" y="41"/>
                      <a:pt x="8" y="40"/>
                    </a:cubicBezTo>
                    <a:cubicBezTo>
                      <a:pt x="6" y="39"/>
                      <a:pt x="3" y="37"/>
                      <a:pt x="1" y="37"/>
                    </a:cubicBezTo>
                    <a:cubicBezTo>
                      <a:pt x="0" y="37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9" y="1"/>
                      <a:pt x="29" y="1"/>
                      <a:pt x="29" y="2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1"/>
                      <a:pt x="9" y="41"/>
                    </a:cubicBezTo>
                    <a:cubicBezTo>
                      <a:pt x="8" y="41"/>
                      <a:pt x="8" y="41"/>
                      <a:pt x="8" y="41"/>
                    </a:cubicBezTo>
                    <a:close/>
                    <a:moveTo>
                      <a:pt x="2" y="35"/>
                    </a:moveTo>
                    <a:cubicBezTo>
                      <a:pt x="4" y="36"/>
                      <a:pt x="6" y="37"/>
                      <a:pt x="8" y="38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19" y="2"/>
                      <a:pt x="19" y="2"/>
                      <a:pt x="19" y="2"/>
                    </a:cubicBezTo>
                    <a:lnTo>
                      <a:pt x="2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8"/>
              <p:cNvSpPr>
                <a:spLocks noEditPoints="1"/>
              </p:cNvSpPr>
              <p:nvPr/>
            </p:nvSpPr>
            <p:spPr bwMode="auto">
              <a:xfrm>
                <a:off x="5196835" y="4922446"/>
                <a:ext cx="235223" cy="345707"/>
              </a:xfrm>
              <a:custGeom>
                <a:avLst/>
                <a:gdLst>
                  <a:gd name="T0" fmla="*/ 20 w 28"/>
                  <a:gd name="T1" fmla="*/ 41 h 41"/>
                  <a:gd name="T2" fmla="*/ 20 w 28"/>
                  <a:gd name="T3" fmla="*/ 41 h 41"/>
                  <a:gd name="T4" fmla="*/ 19 w 28"/>
                  <a:gd name="T5" fmla="*/ 40 h 41"/>
                  <a:gd name="T6" fmla="*/ 0 w 28"/>
                  <a:gd name="T7" fmla="*/ 2 h 41"/>
                  <a:gd name="T8" fmla="*/ 0 w 28"/>
                  <a:gd name="T9" fmla="*/ 1 h 41"/>
                  <a:gd name="T10" fmla="*/ 1 w 28"/>
                  <a:gd name="T11" fmla="*/ 0 h 41"/>
                  <a:gd name="T12" fmla="*/ 10 w 28"/>
                  <a:gd name="T13" fmla="*/ 0 h 41"/>
                  <a:gd name="T14" fmla="*/ 11 w 28"/>
                  <a:gd name="T15" fmla="*/ 1 h 41"/>
                  <a:gd name="T16" fmla="*/ 15 w 28"/>
                  <a:gd name="T17" fmla="*/ 9 h 41"/>
                  <a:gd name="T18" fmla="*/ 15 w 28"/>
                  <a:gd name="T19" fmla="*/ 9 h 41"/>
                  <a:gd name="T20" fmla="*/ 28 w 28"/>
                  <a:gd name="T21" fmla="*/ 35 h 41"/>
                  <a:gd name="T22" fmla="*/ 28 w 28"/>
                  <a:gd name="T23" fmla="*/ 36 h 41"/>
                  <a:gd name="T24" fmla="*/ 27 w 28"/>
                  <a:gd name="T25" fmla="*/ 37 h 41"/>
                  <a:gd name="T26" fmla="*/ 20 w 28"/>
                  <a:gd name="T27" fmla="*/ 40 h 41"/>
                  <a:gd name="T28" fmla="*/ 20 w 28"/>
                  <a:gd name="T29" fmla="*/ 41 h 41"/>
                  <a:gd name="T30" fmla="*/ 2 w 28"/>
                  <a:gd name="T31" fmla="*/ 2 h 41"/>
                  <a:gd name="T32" fmla="*/ 20 w 28"/>
                  <a:gd name="T33" fmla="*/ 38 h 41"/>
                  <a:gd name="T34" fmla="*/ 26 w 28"/>
                  <a:gd name="T35" fmla="*/ 35 h 41"/>
                  <a:gd name="T36" fmla="*/ 9 w 28"/>
                  <a:gd name="T37" fmla="*/ 2 h 41"/>
                  <a:gd name="T38" fmla="*/ 2 w 28"/>
                  <a:gd name="T3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41">
                    <a:moveTo>
                      <a:pt x="20" y="41"/>
                    </a:moveTo>
                    <a:cubicBezTo>
                      <a:pt x="20" y="41"/>
                      <a:pt x="20" y="41"/>
                      <a:pt x="20" y="41"/>
                    </a:cubicBezTo>
                    <a:cubicBezTo>
                      <a:pt x="19" y="41"/>
                      <a:pt x="19" y="40"/>
                      <a:pt x="19" y="4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7"/>
                      <a:pt x="28" y="37"/>
                      <a:pt x="27" y="37"/>
                    </a:cubicBezTo>
                    <a:cubicBezTo>
                      <a:pt x="25" y="37"/>
                      <a:pt x="22" y="39"/>
                      <a:pt x="20" y="40"/>
                    </a:cubicBezTo>
                    <a:cubicBezTo>
                      <a:pt x="20" y="41"/>
                      <a:pt x="20" y="41"/>
                      <a:pt x="20" y="41"/>
                    </a:cubicBezTo>
                    <a:close/>
                    <a:moveTo>
                      <a:pt x="2" y="2"/>
                    </a:moveTo>
                    <a:cubicBezTo>
                      <a:pt x="20" y="38"/>
                      <a:pt x="20" y="38"/>
                      <a:pt x="20" y="38"/>
                    </a:cubicBezTo>
                    <a:cubicBezTo>
                      <a:pt x="22" y="37"/>
                      <a:pt x="24" y="36"/>
                      <a:pt x="26" y="35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9"/>
              <p:cNvSpPr>
                <a:spLocks noEditPoints="1"/>
              </p:cNvSpPr>
              <p:nvPr/>
            </p:nvSpPr>
            <p:spPr bwMode="auto">
              <a:xfrm>
                <a:off x="5314447" y="5207565"/>
                <a:ext cx="285119" cy="299375"/>
              </a:xfrm>
              <a:custGeom>
                <a:avLst/>
                <a:gdLst>
                  <a:gd name="T0" fmla="*/ 17 w 34"/>
                  <a:gd name="T1" fmla="*/ 35 h 35"/>
                  <a:gd name="T2" fmla="*/ 0 w 34"/>
                  <a:gd name="T3" fmla="*/ 18 h 35"/>
                  <a:gd name="T4" fmla="*/ 5 w 34"/>
                  <a:gd name="T5" fmla="*/ 5 h 35"/>
                  <a:gd name="T6" fmla="*/ 13 w 34"/>
                  <a:gd name="T7" fmla="*/ 1 h 35"/>
                  <a:gd name="T8" fmla="*/ 20 w 34"/>
                  <a:gd name="T9" fmla="*/ 1 h 35"/>
                  <a:gd name="T10" fmla="*/ 28 w 34"/>
                  <a:gd name="T11" fmla="*/ 5 h 35"/>
                  <a:gd name="T12" fmla="*/ 34 w 34"/>
                  <a:gd name="T13" fmla="*/ 18 h 35"/>
                  <a:gd name="T14" fmla="*/ 17 w 34"/>
                  <a:gd name="T15" fmla="*/ 35 h 35"/>
                  <a:gd name="T16" fmla="*/ 17 w 34"/>
                  <a:gd name="T17" fmla="*/ 2 h 35"/>
                  <a:gd name="T18" fmla="*/ 13 w 34"/>
                  <a:gd name="T19" fmla="*/ 3 h 35"/>
                  <a:gd name="T20" fmla="*/ 6 w 34"/>
                  <a:gd name="T21" fmla="*/ 6 h 35"/>
                  <a:gd name="T22" fmla="*/ 2 w 34"/>
                  <a:gd name="T23" fmla="*/ 18 h 35"/>
                  <a:gd name="T24" fmla="*/ 17 w 34"/>
                  <a:gd name="T25" fmla="*/ 33 h 35"/>
                  <a:gd name="T26" fmla="*/ 32 w 34"/>
                  <a:gd name="T27" fmla="*/ 18 h 35"/>
                  <a:gd name="T28" fmla="*/ 27 w 34"/>
                  <a:gd name="T29" fmla="*/ 6 h 35"/>
                  <a:gd name="T30" fmla="*/ 27 w 34"/>
                  <a:gd name="T31" fmla="*/ 6 h 35"/>
                  <a:gd name="T32" fmla="*/ 20 w 34"/>
                  <a:gd name="T33" fmla="*/ 3 h 35"/>
                  <a:gd name="T34" fmla="*/ 17 w 34"/>
                  <a:gd name="T3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5">
                    <a:moveTo>
                      <a:pt x="17" y="35"/>
                    </a:moveTo>
                    <a:cubicBezTo>
                      <a:pt x="7" y="35"/>
                      <a:pt x="0" y="27"/>
                      <a:pt x="0" y="18"/>
                    </a:cubicBezTo>
                    <a:cubicBezTo>
                      <a:pt x="0" y="13"/>
                      <a:pt x="2" y="8"/>
                      <a:pt x="5" y="5"/>
                    </a:cubicBezTo>
                    <a:cubicBezTo>
                      <a:pt x="7" y="3"/>
                      <a:pt x="10" y="2"/>
                      <a:pt x="13" y="1"/>
                    </a:cubicBezTo>
                    <a:cubicBezTo>
                      <a:pt x="15" y="0"/>
                      <a:pt x="18" y="0"/>
                      <a:pt x="20" y="1"/>
                    </a:cubicBezTo>
                    <a:cubicBezTo>
                      <a:pt x="23" y="2"/>
                      <a:pt x="26" y="3"/>
                      <a:pt x="28" y="5"/>
                    </a:cubicBezTo>
                    <a:cubicBezTo>
                      <a:pt x="32" y="8"/>
                      <a:pt x="34" y="13"/>
                      <a:pt x="34" y="18"/>
                    </a:cubicBezTo>
                    <a:cubicBezTo>
                      <a:pt x="34" y="27"/>
                      <a:pt x="26" y="35"/>
                      <a:pt x="17" y="35"/>
                    </a:cubicBezTo>
                    <a:close/>
                    <a:moveTo>
                      <a:pt x="17" y="2"/>
                    </a:moveTo>
                    <a:cubicBezTo>
                      <a:pt x="16" y="2"/>
                      <a:pt x="14" y="3"/>
                      <a:pt x="13" y="3"/>
                    </a:cubicBezTo>
                    <a:cubicBezTo>
                      <a:pt x="11" y="3"/>
                      <a:pt x="8" y="5"/>
                      <a:pt x="6" y="6"/>
                    </a:cubicBezTo>
                    <a:cubicBezTo>
                      <a:pt x="3" y="9"/>
                      <a:pt x="2" y="13"/>
                      <a:pt x="2" y="18"/>
                    </a:cubicBezTo>
                    <a:cubicBezTo>
                      <a:pt x="2" y="26"/>
                      <a:pt x="8" y="33"/>
                      <a:pt x="17" y="33"/>
                    </a:cubicBezTo>
                    <a:cubicBezTo>
                      <a:pt x="25" y="33"/>
                      <a:pt x="32" y="26"/>
                      <a:pt x="32" y="18"/>
                    </a:cubicBezTo>
                    <a:cubicBezTo>
                      <a:pt x="32" y="13"/>
                      <a:pt x="30" y="9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5"/>
                      <a:pt x="22" y="3"/>
                      <a:pt x="20" y="3"/>
                    </a:cubicBezTo>
                    <a:cubicBezTo>
                      <a:pt x="19" y="3"/>
                      <a:pt x="18" y="2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20"/>
              <p:cNvSpPr>
                <a:spLocks noEditPoints="1"/>
              </p:cNvSpPr>
              <p:nvPr/>
            </p:nvSpPr>
            <p:spPr bwMode="auto">
              <a:xfrm>
                <a:off x="5382162" y="5303793"/>
                <a:ext cx="142560" cy="124740"/>
              </a:xfrm>
              <a:custGeom>
                <a:avLst/>
                <a:gdLst>
                  <a:gd name="T0" fmla="*/ 4 w 17"/>
                  <a:gd name="T1" fmla="*/ 15 h 15"/>
                  <a:gd name="T2" fmla="*/ 4 w 17"/>
                  <a:gd name="T3" fmla="*/ 15 h 15"/>
                  <a:gd name="T4" fmla="*/ 3 w 17"/>
                  <a:gd name="T5" fmla="*/ 14 h 15"/>
                  <a:gd name="T6" fmla="*/ 4 w 17"/>
                  <a:gd name="T7" fmla="*/ 10 h 15"/>
                  <a:gd name="T8" fmla="*/ 1 w 17"/>
                  <a:gd name="T9" fmla="*/ 7 h 15"/>
                  <a:gd name="T10" fmla="*/ 1 w 17"/>
                  <a:gd name="T11" fmla="*/ 6 h 15"/>
                  <a:gd name="T12" fmla="*/ 1 w 17"/>
                  <a:gd name="T13" fmla="*/ 5 h 15"/>
                  <a:gd name="T14" fmla="*/ 6 w 17"/>
                  <a:gd name="T15" fmla="*/ 4 h 15"/>
                  <a:gd name="T16" fmla="*/ 8 w 17"/>
                  <a:gd name="T17" fmla="*/ 0 h 15"/>
                  <a:gd name="T18" fmla="*/ 9 w 17"/>
                  <a:gd name="T19" fmla="*/ 0 h 15"/>
                  <a:gd name="T20" fmla="*/ 11 w 17"/>
                  <a:gd name="T21" fmla="*/ 4 h 15"/>
                  <a:gd name="T22" fmla="*/ 16 w 17"/>
                  <a:gd name="T23" fmla="*/ 5 h 15"/>
                  <a:gd name="T24" fmla="*/ 17 w 17"/>
                  <a:gd name="T25" fmla="*/ 6 h 15"/>
                  <a:gd name="T26" fmla="*/ 16 w 17"/>
                  <a:gd name="T27" fmla="*/ 7 h 15"/>
                  <a:gd name="T28" fmla="*/ 13 w 17"/>
                  <a:gd name="T29" fmla="*/ 10 h 15"/>
                  <a:gd name="T30" fmla="*/ 14 w 17"/>
                  <a:gd name="T31" fmla="*/ 14 h 15"/>
                  <a:gd name="T32" fmla="*/ 14 w 17"/>
                  <a:gd name="T33" fmla="*/ 15 h 15"/>
                  <a:gd name="T34" fmla="*/ 13 w 17"/>
                  <a:gd name="T35" fmla="*/ 15 h 15"/>
                  <a:gd name="T36" fmla="*/ 9 w 17"/>
                  <a:gd name="T37" fmla="*/ 13 h 15"/>
                  <a:gd name="T38" fmla="*/ 5 w 17"/>
                  <a:gd name="T39" fmla="*/ 15 h 15"/>
                  <a:gd name="T40" fmla="*/ 4 w 17"/>
                  <a:gd name="T41" fmla="*/ 15 h 15"/>
                  <a:gd name="T42" fmla="*/ 9 w 17"/>
                  <a:gd name="T43" fmla="*/ 11 h 15"/>
                  <a:gd name="T44" fmla="*/ 9 w 17"/>
                  <a:gd name="T45" fmla="*/ 11 h 15"/>
                  <a:gd name="T46" fmla="*/ 12 w 17"/>
                  <a:gd name="T47" fmla="*/ 12 h 15"/>
                  <a:gd name="T48" fmla="*/ 11 w 17"/>
                  <a:gd name="T49" fmla="*/ 9 h 15"/>
                  <a:gd name="T50" fmla="*/ 11 w 17"/>
                  <a:gd name="T51" fmla="*/ 9 h 15"/>
                  <a:gd name="T52" fmla="*/ 14 w 17"/>
                  <a:gd name="T53" fmla="*/ 7 h 15"/>
                  <a:gd name="T54" fmla="*/ 11 w 17"/>
                  <a:gd name="T55" fmla="*/ 6 h 15"/>
                  <a:gd name="T56" fmla="*/ 10 w 17"/>
                  <a:gd name="T57" fmla="*/ 6 h 15"/>
                  <a:gd name="T58" fmla="*/ 9 w 17"/>
                  <a:gd name="T59" fmla="*/ 3 h 15"/>
                  <a:gd name="T60" fmla="*/ 7 w 17"/>
                  <a:gd name="T61" fmla="*/ 6 h 15"/>
                  <a:gd name="T62" fmla="*/ 7 w 17"/>
                  <a:gd name="T63" fmla="*/ 6 h 15"/>
                  <a:gd name="T64" fmla="*/ 4 w 17"/>
                  <a:gd name="T65" fmla="*/ 7 h 15"/>
                  <a:gd name="T66" fmla="*/ 6 w 17"/>
                  <a:gd name="T67" fmla="*/ 9 h 15"/>
                  <a:gd name="T68" fmla="*/ 6 w 17"/>
                  <a:gd name="T69" fmla="*/ 9 h 15"/>
                  <a:gd name="T70" fmla="*/ 5 w 17"/>
                  <a:gd name="T71" fmla="*/ 12 h 15"/>
                  <a:gd name="T72" fmla="*/ 8 w 17"/>
                  <a:gd name="T73" fmla="*/ 11 h 15"/>
                  <a:gd name="T74" fmla="*/ 9 w 17"/>
                  <a:gd name="T75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" h="15"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4"/>
                      <a:pt x="3" y="1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7" y="6"/>
                    </a:cubicBezTo>
                    <a:cubicBezTo>
                      <a:pt x="17" y="6"/>
                      <a:pt x="17" y="6"/>
                      <a:pt x="16" y="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4" y="15"/>
                      <a:pt x="4" y="15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6549585" y="3429000"/>
            <a:ext cx="1680015" cy="1143000"/>
            <a:chOff x="6549585" y="3429000"/>
            <a:chExt cx="1680015" cy="1143000"/>
          </a:xfrm>
        </p:grpSpPr>
        <p:sp>
          <p:nvSpPr>
            <p:cNvPr id="83" name="圆角矩形 82"/>
            <p:cNvSpPr/>
            <p:nvPr/>
          </p:nvSpPr>
          <p:spPr>
            <a:xfrm>
              <a:off x="6549585" y="3429000"/>
              <a:ext cx="1680015" cy="1143000"/>
            </a:xfrm>
            <a:prstGeom prst="roundRect">
              <a:avLst>
                <a:gd name="adj" fmla="val 6079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文本框 28"/>
            <p:cNvSpPr txBox="1"/>
            <p:nvPr/>
          </p:nvSpPr>
          <p:spPr>
            <a:xfrm>
              <a:off x="6617859" y="3625704"/>
              <a:ext cx="15434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大学英语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CET-6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，优秀的听说读写能力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53991" y="2160869"/>
            <a:ext cx="1030509" cy="1187171"/>
            <a:chOff x="9053991" y="2160869"/>
            <a:chExt cx="1030509" cy="1187171"/>
          </a:xfrm>
        </p:grpSpPr>
        <p:grpSp>
          <p:nvGrpSpPr>
            <p:cNvPr id="95" name="组合 94"/>
            <p:cNvGrpSpPr/>
            <p:nvPr/>
          </p:nvGrpSpPr>
          <p:grpSpPr>
            <a:xfrm>
              <a:off x="9053991" y="2160869"/>
              <a:ext cx="1030509" cy="1187171"/>
              <a:chOff x="1733550" y="1539876"/>
              <a:chExt cx="1608138" cy="1852613"/>
            </a:xfrm>
          </p:grpSpPr>
          <p:sp>
            <p:nvSpPr>
              <p:cNvPr id="96" name="Freeform 5"/>
              <p:cNvSpPr>
                <a:spLocks noEditPoints="1"/>
              </p:cNvSpPr>
              <p:nvPr/>
            </p:nvSpPr>
            <p:spPr bwMode="auto">
              <a:xfrm>
                <a:off x="1733550" y="1539876"/>
                <a:ext cx="1608138" cy="1852613"/>
              </a:xfrm>
              <a:custGeom>
                <a:avLst/>
                <a:gdLst>
                  <a:gd name="T0" fmla="*/ 213 w 259"/>
                  <a:gd name="T1" fmla="*/ 213 h 297"/>
                  <a:gd name="T2" fmla="*/ 213 w 259"/>
                  <a:gd name="T3" fmla="*/ 46 h 297"/>
                  <a:gd name="T4" fmla="*/ 213 w 259"/>
                  <a:gd name="T5" fmla="*/ 46 h 297"/>
                  <a:gd name="T6" fmla="*/ 46 w 259"/>
                  <a:gd name="T7" fmla="*/ 46 h 297"/>
                  <a:gd name="T8" fmla="*/ 46 w 259"/>
                  <a:gd name="T9" fmla="*/ 46 h 297"/>
                  <a:gd name="T10" fmla="*/ 46 w 259"/>
                  <a:gd name="T11" fmla="*/ 213 h 297"/>
                  <a:gd name="T12" fmla="*/ 130 w 259"/>
                  <a:gd name="T13" fmla="*/ 297 h 297"/>
                  <a:gd name="T14" fmla="*/ 213 w 259"/>
                  <a:gd name="T15" fmla="*/ 213 h 297"/>
                  <a:gd name="T16" fmla="*/ 43 w 259"/>
                  <a:gd name="T17" fmla="*/ 130 h 297"/>
                  <a:gd name="T18" fmla="*/ 129 w 259"/>
                  <a:gd name="T19" fmla="*/ 43 h 297"/>
                  <a:gd name="T20" fmla="*/ 215 w 259"/>
                  <a:gd name="T21" fmla="*/ 130 h 297"/>
                  <a:gd name="T22" fmla="*/ 129 w 259"/>
                  <a:gd name="T23" fmla="*/ 216 h 297"/>
                  <a:gd name="T24" fmla="*/ 43 w 259"/>
                  <a:gd name="T25" fmla="*/ 13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" h="297">
                    <a:moveTo>
                      <a:pt x="213" y="213"/>
                    </a:moveTo>
                    <a:cubicBezTo>
                      <a:pt x="259" y="167"/>
                      <a:pt x="259" y="92"/>
                      <a:pt x="213" y="4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67" y="0"/>
                      <a:pt x="92" y="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0" y="92"/>
                      <a:pt x="0" y="167"/>
                      <a:pt x="46" y="213"/>
                    </a:cubicBezTo>
                    <a:cubicBezTo>
                      <a:pt x="130" y="297"/>
                      <a:pt x="130" y="297"/>
                      <a:pt x="130" y="297"/>
                    </a:cubicBezTo>
                    <a:lnTo>
                      <a:pt x="213" y="213"/>
                    </a:lnTo>
                    <a:close/>
                    <a:moveTo>
                      <a:pt x="43" y="130"/>
                    </a:moveTo>
                    <a:cubicBezTo>
                      <a:pt x="43" y="82"/>
                      <a:pt x="81" y="43"/>
                      <a:pt x="129" y="43"/>
                    </a:cubicBezTo>
                    <a:cubicBezTo>
                      <a:pt x="177" y="43"/>
                      <a:pt x="215" y="82"/>
                      <a:pt x="215" y="130"/>
                    </a:cubicBezTo>
                    <a:cubicBezTo>
                      <a:pt x="215" y="177"/>
                      <a:pt x="177" y="216"/>
                      <a:pt x="129" y="216"/>
                    </a:cubicBezTo>
                    <a:cubicBezTo>
                      <a:pt x="81" y="216"/>
                      <a:pt x="43" y="177"/>
                      <a:pt x="43" y="130"/>
                    </a:cubicBezTo>
                    <a:close/>
                  </a:path>
                </a:pathLst>
              </a:custGeom>
              <a:solidFill>
                <a:srgbClr val="EC3443"/>
              </a:solidFill>
              <a:ln>
                <a:noFill/>
              </a:ln>
              <a:effectLst>
                <a:outerShdw blurRad="177800" sx="108000" sy="108000" algn="ctr" rotWithShape="0">
                  <a:prstClr val="black">
                    <a:alpha val="1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Oval 54"/>
              <p:cNvSpPr>
                <a:spLocks noChangeArrowheads="1"/>
              </p:cNvSpPr>
              <p:nvPr/>
            </p:nvSpPr>
            <p:spPr bwMode="auto">
              <a:xfrm>
                <a:off x="1953982" y="1775665"/>
                <a:ext cx="1166589" cy="116470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9348872" y="2501152"/>
              <a:ext cx="442270" cy="496797"/>
              <a:chOff x="5196835" y="4922446"/>
              <a:chExt cx="520342" cy="584494"/>
            </a:xfrm>
            <a:solidFill>
              <a:srgbClr val="8B121A"/>
            </a:solidFill>
          </p:grpSpPr>
          <p:sp>
            <p:nvSpPr>
              <p:cNvPr id="99" name="Freeform 116"/>
              <p:cNvSpPr>
                <a:spLocks noEditPoints="1"/>
              </p:cNvSpPr>
              <p:nvPr/>
            </p:nvSpPr>
            <p:spPr bwMode="auto">
              <a:xfrm>
                <a:off x="5271679" y="4922446"/>
                <a:ext cx="363527" cy="92664"/>
              </a:xfrm>
              <a:custGeom>
                <a:avLst/>
                <a:gdLst>
                  <a:gd name="T0" fmla="*/ 38 w 43"/>
                  <a:gd name="T1" fmla="*/ 11 h 11"/>
                  <a:gd name="T2" fmla="*/ 5 w 43"/>
                  <a:gd name="T3" fmla="*/ 11 h 11"/>
                  <a:gd name="T4" fmla="*/ 4 w 43"/>
                  <a:gd name="T5" fmla="*/ 10 h 11"/>
                  <a:gd name="T6" fmla="*/ 0 w 43"/>
                  <a:gd name="T7" fmla="*/ 2 h 11"/>
                  <a:gd name="T8" fmla="*/ 0 w 43"/>
                  <a:gd name="T9" fmla="*/ 1 h 11"/>
                  <a:gd name="T10" fmla="*/ 1 w 43"/>
                  <a:gd name="T11" fmla="*/ 0 h 11"/>
                  <a:gd name="T12" fmla="*/ 42 w 43"/>
                  <a:gd name="T13" fmla="*/ 0 h 11"/>
                  <a:gd name="T14" fmla="*/ 43 w 43"/>
                  <a:gd name="T15" fmla="*/ 1 h 11"/>
                  <a:gd name="T16" fmla="*/ 43 w 43"/>
                  <a:gd name="T17" fmla="*/ 2 h 11"/>
                  <a:gd name="T18" fmla="*/ 39 w 43"/>
                  <a:gd name="T19" fmla="*/ 10 h 11"/>
                  <a:gd name="T20" fmla="*/ 38 w 43"/>
                  <a:gd name="T21" fmla="*/ 11 h 11"/>
                  <a:gd name="T22" fmla="*/ 6 w 43"/>
                  <a:gd name="T23" fmla="*/ 9 h 11"/>
                  <a:gd name="T24" fmla="*/ 38 w 43"/>
                  <a:gd name="T25" fmla="*/ 9 h 11"/>
                  <a:gd name="T26" fmla="*/ 41 w 43"/>
                  <a:gd name="T27" fmla="*/ 2 h 11"/>
                  <a:gd name="T28" fmla="*/ 2 w 43"/>
                  <a:gd name="T29" fmla="*/ 2 h 11"/>
                  <a:gd name="T30" fmla="*/ 6 w 43"/>
                  <a:gd name="T3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11">
                    <a:moveTo>
                      <a:pt x="38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1"/>
                      <a:pt x="38" y="11"/>
                    </a:cubicBezTo>
                    <a:close/>
                    <a:moveTo>
                      <a:pt x="6" y="9"/>
                    </a:moveTo>
                    <a:cubicBezTo>
                      <a:pt x="38" y="9"/>
                      <a:pt x="38" y="9"/>
                      <a:pt x="38" y="9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7"/>
              <p:cNvSpPr>
                <a:spLocks noEditPoints="1"/>
              </p:cNvSpPr>
              <p:nvPr/>
            </p:nvSpPr>
            <p:spPr bwMode="auto">
              <a:xfrm>
                <a:off x="5474826" y="4922446"/>
                <a:ext cx="242351" cy="345707"/>
              </a:xfrm>
              <a:custGeom>
                <a:avLst/>
                <a:gdLst>
                  <a:gd name="T0" fmla="*/ 8 w 29"/>
                  <a:gd name="T1" fmla="*/ 41 h 41"/>
                  <a:gd name="T2" fmla="*/ 8 w 29"/>
                  <a:gd name="T3" fmla="*/ 40 h 41"/>
                  <a:gd name="T4" fmla="*/ 1 w 29"/>
                  <a:gd name="T5" fmla="*/ 37 h 41"/>
                  <a:gd name="T6" fmla="*/ 0 w 29"/>
                  <a:gd name="T7" fmla="*/ 36 h 41"/>
                  <a:gd name="T8" fmla="*/ 0 w 29"/>
                  <a:gd name="T9" fmla="*/ 35 h 41"/>
                  <a:gd name="T10" fmla="*/ 17 w 29"/>
                  <a:gd name="T11" fmla="*/ 1 h 41"/>
                  <a:gd name="T12" fmla="*/ 18 w 29"/>
                  <a:gd name="T13" fmla="*/ 0 h 41"/>
                  <a:gd name="T14" fmla="*/ 28 w 29"/>
                  <a:gd name="T15" fmla="*/ 0 h 41"/>
                  <a:gd name="T16" fmla="*/ 28 w 29"/>
                  <a:gd name="T17" fmla="*/ 1 h 41"/>
                  <a:gd name="T18" fmla="*/ 29 w 29"/>
                  <a:gd name="T19" fmla="*/ 2 h 41"/>
                  <a:gd name="T20" fmla="*/ 9 w 29"/>
                  <a:gd name="T21" fmla="*/ 40 h 41"/>
                  <a:gd name="T22" fmla="*/ 9 w 29"/>
                  <a:gd name="T23" fmla="*/ 41 h 41"/>
                  <a:gd name="T24" fmla="*/ 8 w 29"/>
                  <a:gd name="T25" fmla="*/ 41 h 41"/>
                  <a:gd name="T26" fmla="*/ 2 w 29"/>
                  <a:gd name="T27" fmla="*/ 35 h 41"/>
                  <a:gd name="T28" fmla="*/ 8 w 29"/>
                  <a:gd name="T29" fmla="*/ 38 h 41"/>
                  <a:gd name="T30" fmla="*/ 26 w 29"/>
                  <a:gd name="T31" fmla="*/ 2 h 41"/>
                  <a:gd name="T32" fmla="*/ 19 w 29"/>
                  <a:gd name="T33" fmla="*/ 2 h 41"/>
                  <a:gd name="T34" fmla="*/ 2 w 29"/>
                  <a:gd name="T35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41">
                    <a:moveTo>
                      <a:pt x="8" y="41"/>
                    </a:moveTo>
                    <a:cubicBezTo>
                      <a:pt x="8" y="41"/>
                      <a:pt x="8" y="41"/>
                      <a:pt x="8" y="40"/>
                    </a:cubicBezTo>
                    <a:cubicBezTo>
                      <a:pt x="6" y="39"/>
                      <a:pt x="3" y="37"/>
                      <a:pt x="1" y="37"/>
                    </a:cubicBezTo>
                    <a:cubicBezTo>
                      <a:pt x="0" y="37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9" y="1"/>
                      <a:pt x="29" y="1"/>
                      <a:pt x="29" y="2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1"/>
                      <a:pt x="9" y="41"/>
                    </a:cubicBezTo>
                    <a:cubicBezTo>
                      <a:pt x="8" y="41"/>
                      <a:pt x="8" y="41"/>
                      <a:pt x="8" y="41"/>
                    </a:cubicBezTo>
                    <a:close/>
                    <a:moveTo>
                      <a:pt x="2" y="35"/>
                    </a:moveTo>
                    <a:cubicBezTo>
                      <a:pt x="4" y="36"/>
                      <a:pt x="6" y="37"/>
                      <a:pt x="8" y="38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19" y="2"/>
                      <a:pt x="19" y="2"/>
                      <a:pt x="19" y="2"/>
                    </a:cubicBezTo>
                    <a:lnTo>
                      <a:pt x="2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18"/>
              <p:cNvSpPr>
                <a:spLocks noEditPoints="1"/>
              </p:cNvSpPr>
              <p:nvPr/>
            </p:nvSpPr>
            <p:spPr bwMode="auto">
              <a:xfrm>
                <a:off x="5196835" y="4922446"/>
                <a:ext cx="235223" cy="345707"/>
              </a:xfrm>
              <a:custGeom>
                <a:avLst/>
                <a:gdLst>
                  <a:gd name="T0" fmla="*/ 20 w 28"/>
                  <a:gd name="T1" fmla="*/ 41 h 41"/>
                  <a:gd name="T2" fmla="*/ 20 w 28"/>
                  <a:gd name="T3" fmla="*/ 41 h 41"/>
                  <a:gd name="T4" fmla="*/ 19 w 28"/>
                  <a:gd name="T5" fmla="*/ 40 h 41"/>
                  <a:gd name="T6" fmla="*/ 0 w 28"/>
                  <a:gd name="T7" fmla="*/ 2 h 41"/>
                  <a:gd name="T8" fmla="*/ 0 w 28"/>
                  <a:gd name="T9" fmla="*/ 1 h 41"/>
                  <a:gd name="T10" fmla="*/ 1 w 28"/>
                  <a:gd name="T11" fmla="*/ 0 h 41"/>
                  <a:gd name="T12" fmla="*/ 10 w 28"/>
                  <a:gd name="T13" fmla="*/ 0 h 41"/>
                  <a:gd name="T14" fmla="*/ 11 w 28"/>
                  <a:gd name="T15" fmla="*/ 1 h 41"/>
                  <a:gd name="T16" fmla="*/ 15 w 28"/>
                  <a:gd name="T17" fmla="*/ 9 h 41"/>
                  <a:gd name="T18" fmla="*/ 15 w 28"/>
                  <a:gd name="T19" fmla="*/ 9 h 41"/>
                  <a:gd name="T20" fmla="*/ 28 w 28"/>
                  <a:gd name="T21" fmla="*/ 35 h 41"/>
                  <a:gd name="T22" fmla="*/ 28 w 28"/>
                  <a:gd name="T23" fmla="*/ 36 h 41"/>
                  <a:gd name="T24" fmla="*/ 27 w 28"/>
                  <a:gd name="T25" fmla="*/ 37 h 41"/>
                  <a:gd name="T26" fmla="*/ 20 w 28"/>
                  <a:gd name="T27" fmla="*/ 40 h 41"/>
                  <a:gd name="T28" fmla="*/ 20 w 28"/>
                  <a:gd name="T29" fmla="*/ 41 h 41"/>
                  <a:gd name="T30" fmla="*/ 2 w 28"/>
                  <a:gd name="T31" fmla="*/ 2 h 41"/>
                  <a:gd name="T32" fmla="*/ 20 w 28"/>
                  <a:gd name="T33" fmla="*/ 38 h 41"/>
                  <a:gd name="T34" fmla="*/ 26 w 28"/>
                  <a:gd name="T35" fmla="*/ 35 h 41"/>
                  <a:gd name="T36" fmla="*/ 9 w 28"/>
                  <a:gd name="T37" fmla="*/ 2 h 41"/>
                  <a:gd name="T38" fmla="*/ 2 w 28"/>
                  <a:gd name="T3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41">
                    <a:moveTo>
                      <a:pt x="20" y="41"/>
                    </a:moveTo>
                    <a:cubicBezTo>
                      <a:pt x="20" y="41"/>
                      <a:pt x="20" y="41"/>
                      <a:pt x="20" y="41"/>
                    </a:cubicBezTo>
                    <a:cubicBezTo>
                      <a:pt x="19" y="41"/>
                      <a:pt x="19" y="40"/>
                      <a:pt x="19" y="4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7"/>
                      <a:pt x="28" y="37"/>
                      <a:pt x="27" y="37"/>
                    </a:cubicBezTo>
                    <a:cubicBezTo>
                      <a:pt x="25" y="37"/>
                      <a:pt x="22" y="39"/>
                      <a:pt x="20" y="40"/>
                    </a:cubicBezTo>
                    <a:cubicBezTo>
                      <a:pt x="20" y="41"/>
                      <a:pt x="20" y="41"/>
                      <a:pt x="20" y="41"/>
                    </a:cubicBezTo>
                    <a:close/>
                    <a:moveTo>
                      <a:pt x="2" y="2"/>
                    </a:moveTo>
                    <a:cubicBezTo>
                      <a:pt x="20" y="38"/>
                      <a:pt x="20" y="38"/>
                      <a:pt x="20" y="38"/>
                    </a:cubicBezTo>
                    <a:cubicBezTo>
                      <a:pt x="22" y="37"/>
                      <a:pt x="24" y="36"/>
                      <a:pt x="26" y="35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19"/>
              <p:cNvSpPr>
                <a:spLocks noEditPoints="1"/>
              </p:cNvSpPr>
              <p:nvPr/>
            </p:nvSpPr>
            <p:spPr bwMode="auto">
              <a:xfrm>
                <a:off x="5314447" y="5207565"/>
                <a:ext cx="285119" cy="299375"/>
              </a:xfrm>
              <a:custGeom>
                <a:avLst/>
                <a:gdLst>
                  <a:gd name="T0" fmla="*/ 17 w 34"/>
                  <a:gd name="T1" fmla="*/ 35 h 35"/>
                  <a:gd name="T2" fmla="*/ 0 w 34"/>
                  <a:gd name="T3" fmla="*/ 18 h 35"/>
                  <a:gd name="T4" fmla="*/ 5 w 34"/>
                  <a:gd name="T5" fmla="*/ 5 h 35"/>
                  <a:gd name="T6" fmla="*/ 13 w 34"/>
                  <a:gd name="T7" fmla="*/ 1 h 35"/>
                  <a:gd name="T8" fmla="*/ 20 w 34"/>
                  <a:gd name="T9" fmla="*/ 1 h 35"/>
                  <a:gd name="T10" fmla="*/ 28 w 34"/>
                  <a:gd name="T11" fmla="*/ 5 h 35"/>
                  <a:gd name="T12" fmla="*/ 34 w 34"/>
                  <a:gd name="T13" fmla="*/ 18 h 35"/>
                  <a:gd name="T14" fmla="*/ 17 w 34"/>
                  <a:gd name="T15" fmla="*/ 35 h 35"/>
                  <a:gd name="T16" fmla="*/ 17 w 34"/>
                  <a:gd name="T17" fmla="*/ 2 h 35"/>
                  <a:gd name="T18" fmla="*/ 13 w 34"/>
                  <a:gd name="T19" fmla="*/ 3 h 35"/>
                  <a:gd name="T20" fmla="*/ 6 w 34"/>
                  <a:gd name="T21" fmla="*/ 6 h 35"/>
                  <a:gd name="T22" fmla="*/ 2 w 34"/>
                  <a:gd name="T23" fmla="*/ 18 h 35"/>
                  <a:gd name="T24" fmla="*/ 17 w 34"/>
                  <a:gd name="T25" fmla="*/ 33 h 35"/>
                  <a:gd name="T26" fmla="*/ 32 w 34"/>
                  <a:gd name="T27" fmla="*/ 18 h 35"/>
                  <a:gd name="T28" fmla="*/ 27 w 34"/>
                  <a:gd name="T29" fmla="*/ 6 h 35"/>
                  <a:gd name="T30" fmla="*/ 27 w 34"/>
                  <a:gd name="T31" fmla="*/ 6 h 35"/>
                  <a:gd name="T32" fmla="*/ 20 w 34"/>
                  <a:gd name="T33" fmla="*/ 3 h 35"/>
                  <a:gd name="T34" fmla="*/ 17 w 34"/>
                  <a:gd name="T3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5">
                    <a:moveTo>
                      <a:pt x="17" y="35"/>
                    </a:moveTo>
                    <a:cubicBezTo>
                      <a:pt x="7" y="35"/>
                      <a:pt x="0" y="27"/>
                      <a:pt x="0" y="18"/>
                    </a:cubicBezTo>
                    <a:cubicBezTo>
                      <a:pt x="0" y="13"/>
                      <a:pt x="2" y="8"/>
                      <a:pt x="5" y="5"/>
                    </a:cubicBezTo>
                    <a:cubicBezTo>
                      <a:pt x="7" y="3"/>
                      <a:pt x="10" y="2"/>
                      <a:pt x="13" y="1"/>
                    </a:cubicBezTo>
                    <a:cubicBezTo>
                      <a:pt x="15" y="0"/>
                      <a:pt x="18" y="0"/>
                      <a:pt x="20" y="1"/>
                    </a:cubicBezTo>
                    <a:cubicBezTo>
                      <a:pt x="23" y="2"/>
                      <a:pt x="26" y="3"/>
                      <a:pt x="28" y="5"/>
                    </a:cubicBezTo>
                    <a:cubicBezTo>
                      <a:pt x="32" y="8"/>
                      <a:pt x="34" y="13"/>
                      <a:pt x="34" y="18"/>
                    </a:cubicBezTo>
                    <a:cubicBezTo>
                      <a:pt x="34" y="27"/>
                      <a:pt x="26" y="35"/>
                      <a:pt x="17" y="35"/>
                    </a:cubicBezTo>
                    <a:close/>
                    <a:moveTo>
                      <a:pt x="17" y="2"/>
                    </a:moveTo>
                    <a:cubicBezTo>
                      <a:pt x="16" y="2"/>
                      <a:pt x="14" y="3"/>
                      <a:pt x="13" y="3"/>
                    </a:cubicBezTo>
                    <a:cubicBezTo>
                      <a:pt x="11" y="3"/>
                      <a:pt x="8" y="5"/>
                      <a:pt x="6" y="6"/>
                    </a:cubicBezTo>
                    <a:cubicBezTo>
                      <a:pt x="3" y="9"/>
                      <a:pt x="2" y="13"/>
                      <a:pt x="2" y="18"/>
                    </a:cubicBezTo>
                    <a:cubicBezTo>
                      <a:pt x="2" y="26"/>
                      <a:pt x="8" y="33"/>
                      <a:pt x="17" y="33"/>
                    </a:cubicBezTo>
                    <a:cubicBezTo>
                      <a:pt x="25" y="33"/>
                      <a:pt x="32" y="26"/>
                      <a:pt x="32" y="18"/>
                    </a:cubicBezTo>
                    <a:cubicBezTo>
                      <a:pt x="32" y="13"/>
                      <a:pt x="30" y="9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5"/>
                      <a:pt x="22" y="3"/>
                      <a:pt x="20" y="3"/>
                    </a:cubicBezTo>
                    <a:cubicBezTo>
                      <a:pt x="19" y="3"/>
                      <a:pt x="18" y="2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0"/>
              <p:cNvSpPr>
                <a:spLocks noEditPoints="1"/>
              </p:cNvSpPr>
              <p:nvPr/>
            </p:nvSpPr>
            <p:spPr bwMode="auto">
              <a:xfrm>
                <a:off x="5382162" y="5303793"/>
                <a:ext cx="142560" cy="124740"/>
              </a:xfrm>
              <a:custGeom>
                <a:avLst/>
                <a:gdLst>
                  <a:gd name="T0" fmla="*/ 4 w 17"/>
                  <a:gd name="T1" fmla="*/ 15 h 15"/>
                  <a:gd name="T2" fmla="*/ 4 w 17"/>
                  <a:gd name="T3" fmla="*/ 15 h 15"/>
                  <a:gd name="T4" fmla="*/ 3 w 17"/>
                  <a:gd name="T5" fmla="*/ 14 h 15"/>
                  <a:gd name="T6" fmla="*/ 4 w 17"/>
                  <a:gd name="T7" fmla="*/ 10 h 15"/>
                  <a:gd name="T8" fmla="*/ 1 w 17"/>
                  <a:gd name="T9" fmla="*/ 7 h 15"/>
                  <a:gd name="T10" fmla="*/ 1 w 17"/>
                  <a:gd name="T11" fmla="*/ 6 h 15"/>
                  <a:gd name="T12" fmla="*/ 1 w 17"/>
                  <a:gd name="T13" fmla="*/ 5 h 15"/>
                  <a:gd name="T14" fmla="*/ 6 w 17"/>
                  <a:gd name="T15" fmla="*/ 4 h 15"/>
                  <a:gd name="T16" fmla="*/ 8 w 17"/>
                  <a:gd name="T17" fmla="*/ 0 h 15"/>
                  <a:gd name="T18" fmla="*/ 9 w 17"/>
                  <a:gd name="T19" fmla="*/ 0 h 15"/>
                  <a:gd name="T20" fmla="*/ 11 w 17"/>
                  <a:gd name="T21" fmla="*/ 4 h 15"/>
                  <a:gd name="T22" fmla="*/ 16 w 17"/>
                  <a:gd name="T23" fmla="*/ 5 h 15"/>
                  <a:gd name="T24" fmla="*/ 17 w 17"/>
                  <a:gd name="T25" fmla="*/ 6 h 15"/>
                  <a:gd name="T26" fmla="*/ 16 w 17"/>
                  <a:gd name="T27" fmla="*/ 7 h 15"/>
                  <a:gd name="T28" fmla="*/ 13 w 17"/>
                  <a:gd name="T29" fmla="*/ 10 h 15"/>
                  <a:gd name="T30" fmla="*/ 14 w 17"/>
                  <a:gd name="T31" fmla="*/ 14 h 15"/>
                  <a:gd name="T32" fmla="*/ 14 w 17"/>
                  <a:gd name="T33" fmla="*/ 15 h 15"/>
                  <a:gd name="T34" fmla="*/ 13 w 17"/>
                  <a:gd name="T35" fmla="*/ 15 h 15"/>
                  <a:gd name="T36" fmla="*/ 9 w 17"/>
                  <a:gd name="T37" fmla="*/ 13 h 15"/>
                  <a:gd name="T38" fmla="*/ 5 w 17"/>
                  <a:gd name="T39" fmla="*/ 15 h 15"/>
                  <a:gd name="T40" fmla="*/ 4 w 17"/>
                  <a:gd name="T41" fmla="*/ 15 h 15"/>
                  <a:gd name="T42" fmla="*/ 9 w 17"/>
                  <a:gd name="T43" fmla="*/ 11 h 15"/>
                  <a:gd name="T44" fmla="*/ 9 w 17"/>
                  <a:gd name="T45" fmla="*/ 11 h 15"/>
                  <a:gd name="T46" fmla="*/ 12 w 17"/>
                  <a:gd name="T47" fmla="*/ 12 h 15"/>
                  <a:gd name="T48" fmla="*/ 11 w 17"/>
                  <a:gd name="T49" fmla="*/ 9 h 15"/>
                  <a:gd name="T50" fmla="*/ 11 w 17"/>
                  <a:gd name="T51" fmla="*/ 9 h 15"/>
                  <a:gd name="T52" fmla="*/ 14 w 17"/>
                  <a:gd name="T53" fmla="*/ 7 h 15"/>
                  <a:gd name="T54" fmla="*/ 11 w 17"/>
                  <a:gd name="T55" fmla="*/ 6 h 15"/>
                  <a:gd name="T56" fmla="*/ 10 w 17"/>
                  <a:gd name="T57" fmla="*/ 6 h 15"/>
                  <a:gd name="T58" fmla="*/ 9 w 17"/>
                  <a:gd name="T59" fmla="*/ 3 h 15"/>
                  <a:gd name="T60" fmla="*/ 7 w 17"/>
                  <a:gd name="T61" fmla="*/ 6 h 15"/>
                  <a:gd name="T62" fmla="*/ 7 w 17"/>
                  <a:gd name="T63" fmla="*/ 6 h 15"/>
                  <a:gd name="T64" fmla="*/ 4 w 17"/>
                  <a:gd name="T65" fmla="*/ 7 h 15"/>
                  <a:gd name="T66" fmla="*/ 6 w 17"/>
                  <a:gd name="T67" fmla="*/ 9 h 15"/>
                  <a:gd name="T68" fmla="*/ 6 w 17"/>
                  <a:gd name="T69" fmla="*/ 9 h 15"/>
                  <a:gd name="T70" fmla="*/ 5 w 17"/>
                  <a:gd name="T71" fmla="*/ 12 h 15"/>
                  <a:gd name="T72" fmla="*/ 8 w 17"/>
                  <a:gd name="T73" fmla="*/ 11 h 15"/>
                  <a:gd name="T74" fmla="*/ 9 w 17"/>
                  <a:gd name="T75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" h="15"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4"/>
                      <a:pt x="3" y="1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7" y="6"/>
                    </a:cubicBezTo>
                    <a:cubicBezTo>
                      <a:pt x="17" y="6"/>
                      <a:pt x="17" y="6"/>
                      <a:pt x="16" y="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4" y="15"/>
                      <a:pt x="4" y="15"/>
                    </a:cubicBezTo>
                    <a:close/>
                    <a:moveTo>
                      <a:pt x="9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9" name="组合 118"/>
          <p:cNvGrpSpPr/>
          <p:nvPr/>
        </p:nvGrpSpPr>
        <p:grpSpPr>
          <a:xfrm>
            <a:off x="8728009" y="3429000"/>
            <a:ext cx="1680015" cy="1143000"/>
            <a:chOff x="8728009" y="3429000"/>
            <a:chExt cx="1680015" cy="1143000"/>
          </a:xfrm>
        </p:grpSpPr>
        <p:sp>
          <p:nvSpPr>
            <p:cNvPr id="94" name="圆角矩形 93"/>
            <p:cNvSpPr/>
            <p:nvPr/>
          </p:nvSpPr>
          <p:spPr>
            <a:xfrm>
              <a:off x="8728009" y="3429000"/>
              <a:ext cx="1680015" cy="1143000"/>
            </a:xfrm>
            <a:prstGeom prst="roundRect">
              <a:avLst>
                <a:gd name="adj" fmla="val 6079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文本框 28"/>
            <p:cNvSpPr txBox="1"/>
            <p:nvPr/>
          </p:nvSpPr>
          <p:spPr>
            <a:xfrm>
              <a:off x="8796283" y="3706386"/>
              <a:ext cx="1543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熟练操作计算机办公软件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989307" y="919737"/>
            <a:ext cx="2036269" cy="537028"/>
            <a:chOff x="4310743" y="986972"/>
            <a:chExt cx="4470400" cy="537028"/>
          </a:xfrm>
        </p:grpSpPr>
        <p:sp>
          <p:nvSpPr>
            <p:cNvPr id="111" name="圆角矩形 1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4424394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114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604262" y="839615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1544241" y="9915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荣誉证书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99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99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99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nodeType="with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nodeType="with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36" fill="hold" nodeType="with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6" fill="hold" nodeType="withEffect"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989307" y="919737"/>
            <a:ext cx="2036269" cy="537028"/>
            <a:chOff x="4310743" y="986972"/>
            <a:chExt cx="4470400" cy="537028"/>
          </a:xfrm>
        </p:grpSpPr>
        <p:sp>
          <p:nvSpPr>
            <p:cNvPr id="69" name="圆角矩形 68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4424394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105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604262" y="839615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1544241" y="9915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</a:p>
        </p:txBody>
      </p:sp>
      <p:grpSp>
        <p:nvGrpSpPr>
          <p:cNvPr id="110" name="组合 109"/>
          <p:cNvGrpSpPr/>
          <p:nvPr/>
        </p:nvGrpSpPr>
        <p:grpSpPr>
          <a:xfrm>
            <a:off x="1544241" y="1957448"/>
            <a:ext cx="9130055" cy="776982"/>
            <a:chOff x="4310743" y="986972"/>
            <a:chExt cx="4470400" cy="537028"/>
          </a:xfrm>
        </p:grpSpPr>
        <p:sp>
          <p:nvSpPr>
            <p:cNvPr id="111" name="圆角矩形 1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4378306" y="1054471"/>
              <a:ext cx="4344886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文本框 112"/>
          <p:cNvSpPr txBox="1"/>
          <p:nvPr/>
        </p:nvSpPr>
        <p:spPr>
          <a:xfrm>
            <a:off x="2057898" y="2219037"/>
            <a:ext cx="837049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性格开朗、热情随和、为人诚恳、乐观向上、兴趣广泛。对各项工作积极、认真、负责，具有进取精</a:t>
            </a:r>
          </a:p>
        </p:txBody>
      </p:sp>
      <p:grpSp>
        <p:nvGrpSpPr>
          <p:cNvPr id="114" name="组合 113"/>
          <p:cNvGrpSpPr/>
          <p:nvPr/>
        </p:nvGrpSpPr>
        <p:grpSpPr>
          <a:xfrm>
            <a:off x="1544241" y="2929902"/>
            <a:ext cx="9130055" cy="776982"/>
            <a:chOff x="4310743" y="986972"/>
            <a:chExt cx="4470400" cy="537028"/>
          </a:xfrm>
        </p:grpSpPr>
        <p:sp>
          <p:nvSpPr>
            <p:cNvPr id="115" name="圆角矩形 114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圆角矩形 115"/>
            <p:cNvSpPr/>
            <p:nvPr/>
          </p:nvSpPr>
          <p:spPr>
            <a:xfrm>
              <a:off x="4378306" y="1054471"/>
              <a:ext cx="4344886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7" name="文本框 116"/>
          <p:cNvSpPr txBox="1"/>
          <p:nvPr/>
        </p:nvSpPr>
        <p:spPr>
          <a:xfrm>
            <a:off x="2057898" y="3046353"/>
            <a:ext cx="8370498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有较强的组织能力和适应能力，并有较强的管理策划和组织协调能力，能在工作中合理规划和分配任务，并且能够保质保量的完成工作。</a:t>
            </a:r>
          </a:p>
        </p:txBody>
      </p:sp>
      <p:grpSp>
        <p:nvGrpSpPr>
          <p:cNvPr id="118" name="组合 117"/>
          <p:cNvGrpSpPr/>
          <p:nvPr/>
        </p:nvGrpSpPr>
        <p:grpSpPr>
          <a:xfrm>
            <a:off x="1544241" y="3902359"/>
            <a:ext cx="9130055" cy="776982"/>
            <a:chOff x="4310743" y="986972"/>
            <a:chExt cx="4470400" cy="537028"/>
          </a:xfrm>
        </p:grpSpPr>
        <p:sp>
          <p:nvSpPr>
            <p:cNvPr id="119" name="圆角矩形 118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圆角矩形 119"/>
            <p:cNvSpPr/>
            <p:nvPr/>
          </p:nvSpPr>
          <p:spPr>
            <a:xfrm>
              <a:off x="4378306" y="1054471"/>
              <a:ext cx="4344886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1" name="文本框 120"/>
          <p:cNvSpPr txBox="1"/>
          <p:nvPr/>
        </p:nvSpPr>
        <p:spPr>
          <a:xfrm>
            <a:off x="2057898" y="4018808"/>
            <a:ext cx="8370498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动手能力强，喜好探索钻研问题。在人际关系方面，个人简历 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wdjl.net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，有较强的沟通协调能力，具备一定的社会交往能力。在工作学习中，较重视理论和实践的结合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1544241" y="4845788"/>
            <a:ext cx="9130055" cy="776982"/>
            <a:chOff x="4310743" y="986972"/>
            <a:chExt cx="4470400" cy="537028"/>
          </a:xfrm>
        </p:grpSpPr>
        <p:sp>
          <p:nvSpPr>
            <p:cNvPr id="123" name="圆角矩形 122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4378306" y="1054471"/>
              <a:ext cx="4344886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5" name="文本框 124"/>
          <p:cNvSpPr txBox="1"/>
          <p:nvPr/>
        </p:nvSpPr>
        <p:spPr>
          <a:xfrm>
            <a:off x="2057898" y="5078351"/>
            <a:ext cx="8370498" cy="3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勇于接受新事物、新挑战，希望在各种经历中通过不断学习和进步实现自我突破和成长。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99"/>
                            </p:stCondLst>
                            <p:childTnLst>
                              <p:par>
                                <p:cTn id="30" presetID="9" presetClass="entr" presetSubtype="0" fill="hold" grpId="2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99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99"/>
                            </p:stCondLst>
                            <p:childTnLst>
                              <p:par>
                                <p:cTn id="38" presetID="9" presetClass="entr" presetSubtype="0" fill="hold" grpId="3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9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99"/>
                            </p:stCondLst>
                            <p:childTnLst>
                              <p:par>
                                <p:cTn id="46" presetID="9" presetClass="entr" presetSubtype="0" fill="hold" grpId="4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99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99"/>
                            </p:stCondLst>
                            <p:childTnLst>
                              <p:par>
                                <p:cTn id="54" presetID="9" presetClass="entr" presetSubtype="0" fill="hold" grpId="5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1"/>
      <p:bldP spid="113" grpId="2"/>
      <p:bldP spid="117" grpId="3"/>
      <p:bldP spid="121" grpId="4"/>
      <p:bldP spid="125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4128421" y="2017483"/>
            <a:ext cx="3629136" cy="3146091"/>
          </a:xfrm>
          <a:custGeom>
            <a:avLst/>
            <a:gdLst>
              <a:gd name="T0" fmla="*/ 730 w 1460"/>
              <a:gd name="T1" fmla="*/ 0 h 1266"/>
              <a:gd name="T2" fmla="*/ 0 w 1460"/>
              <a:gd name="T3" fmla="*/ 731 h 1266"/>
              <a:gd name="T4" fmla="*/ 126 w 1460"/>
              <a:gd name="T5" fmla="*/ 1141 h 1266"/>
              <a:gd name="T6" fmla="*/ 137 w 1460"/>
              <a:gd name="T7" fmla="*/ 1135 h 1266"/>
              <a:gd name="T8" fmla="*/ 12 w 1460"/>
              <a:gd name="T9" fmla="*/ 731 h 1266"/>
              <a:gd name="T10" fmla="*/ 730 w 1460"/>
              <a:gd name="T11" fmla="*/ 13 h 1266"/>
              <a:gd name="T12" fmla="*/ 1448 w 1460"/>
              <a:gd name="T13" fmla="*/ 731 h 1266"/>
              <a:gd name="T14" fmla="*/ 1221 w 1460"/>
              <a:gd name="T15" fmla="*/ 1255 h 1266"/>
              <a:gd name="T16" fmla="*/ 1227 w 1460"/>
              <a:gd name="T17" fmla="*/ 1266 h 1266"/>
              <a:gd name="T18" fmla="*/ 1460 w 1460"/>
              <a:gd name="T19" fmla="*/ 731 h 1266"/>
              <a:gd name="T20" fmla="*/ 730 w 1460"/>
              <a:gd name="T21" fmla="*/ 0 h 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60" h="1266">
                <a:moveTo>
                  <a:pt x="730" y="0"/>
                </a:moveTo>
                <a:cubicBezTo>
                  <a:pt x="327" y="0"/>
                  <a:pt x="0" y="328"/>
                  <a:pt x="0" y="731"/>
                </a:cubicBezTo>
                <a:cubicBezTo>
                  <a:pt x="0" y="883"/>
                  <a:pt x="46" y="1024"/>
                  <a:pt x="126" y="1141"/>
                </a:cubicBezTo>
                <a:cubicBezTo>
                  <a:pt x="129" y="1139"/>
                  <a:pt x="133" y="1137"/>
                  <a:pt x="137" y="1135"/>
                </a:cubicBezTo>
                <a:cubicBezTo>
                  <a:pt x="58" y="1020"/>
                  <a:pt x="12" y="881"/>
                  <a:pt x="12" y="731"/>
                </a:cubicBezTo>
                <a:cubicBezTo>
                  <a:pt x="12" y="335"/>
                  <a:pt x="334" y="13"/>
                  <a:pt x="730" y="13"/>
                </a:cubicBezTo>
                <a:cubicBezTo>
                  <a:pt x="1126" y="13"/>
                  <a:pt x="1448" y="335"/>
                  <a:pt x="1448" y="731"/>
                </a:cubicBezTo>
                <a:cubicBezTo>
                  <a:pt x="1448" y="937"/>
                  <a:pt x="1360" y="1124"/>
                  <a:pt x="1221" y="1255"/>
                </a:cubicBezTo>
                <a:cubicBezTo>
                  <a:pt x="1227" y="1266"/>
                  <a:pt x="1227" y="1266"/>
                  <a:pt x="1227" y="1266"/>
                </a:cubicBezTo>
                <a:cubicBezTo>
                  <a:pt x="1370" y="1132"/>
                  <a:pt x="1460" y="942"/>
                  <a:pt x="1460" y="731"/>
                </a:cubicBezTo>
                <a:cubicBezTo>
                  <a:pt x="1460" y="328"/>
                  <a:pt x="1133" y="0"/>
                  <a:pt x="730" y="0"/>
                </a:cubicBezTo>
              </a:path>
            </a:pathLst>
          </a:custGeom>
          <a:solidFill>
            <a:srgbClr val="D7D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568356" y="3427763"/>
            <a:ext cx="558652" cy="558652"/>
          </a:xfrm>
          <a:prstGeom prst="ellipse">
            <a:avLst/>
          </a:pr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710527" y="1783355"/>
            <a:ext cx="558652" cy="5586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875348" y="3421463"/>
            <a:ext cx="561802" cy="561802"/>
          </a:xfrm>
          <a:prstGeom prst="ellipse">
            <a:avLst/>
          </a:pr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670165" y="3508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政治思想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21748" y="13640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工作态度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229452" y="34825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塑造行为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111017" y="2858139"/>
            <a:ext cx="1689324" cy="1697900"/>
            <a:chOff x="4473006" y="2109001"/>
            <a:chExt cx="1689324" cy="1697900"/>
          </a:xfrm>
        </p:grpSpPr>
        <p:sp>
          <p:nvSpPr>
            <p:cNvPr id="32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370452" y="34989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工作介绍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7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3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4" nodeType="with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5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6" nodeType="with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8" grpId="2" animBg="1"/>
      <p:bldP spid="9" grpId="3" animBg="1"/>
      <p:bldP spid="27" grpId="4"/>
      <p:bldP spid="28" grpId="5"/>
      <p:bldP spid="29" grpId="6"/>
      <p:bldP spid="34" grpId="7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89307" y="919737"/>
            <a:ext cx="2036269" cy="537028"/>
            <a:chOff x="4310743" y="986972"/>
            <a:chExt cx="4470400" cy="537028"/>
          </a:xfrm>
        </p:grpSpPr>
        <p:sp>
          <p:nvSpPr>
            <p:cNvPr id="11" name="圆角矩形 10"/>
            <p:cNvSpPr/>
            <p:nvPr/>
          </p:nvSpPr>
          <p:spPr>
            <a:xfrm>
              <a:off x="4310743" y="986972"/>
              <a:ext cx="4470400" cy="537028"/>
            </a:xfrm>
            <a:prstGeom prst="roundRect">
              <a:avLst/>
            </a:prstGeom>
            <a:solidFill>
              <a:srgbClr val="EC3443"/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424394" y="1046880"/>
              <a:ext cx="4139017" cy="410446"/>
            </a:xfrm>
            <a:prstGeom prst="roundRect">
              <a:avLst>
                <a:gd name="adj" fmla="val 11250"/>
              </a:avLst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9550" y="485775"/>
            <a:ext cx="11772900" cy="5886450"/>
          </a:xfrm>
          <a:prstGeom prst="rect">
            <a:avLst/>
          </a:prstGeom>
          <a:noFill/>
          <a:ln>
            <a:solidFill>
              <a:srgbClr val="E82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42101" y="592591"/>
            <a:ext cx="1172546" cy="1178499"/>
            <a:chOff x="4473006" y="2109001"/>
            <a:chExt cx="1689324" cy="1697900"/>
          </a:xfrm>
        </p:grpSpPr>
        <p:sp>
          <p:nvSpPr>
            <p:cNvPr id="20" name="Freeform 10"/>
            <p:cNvSpPr/>
            <p:nvPr/>
          </p:nvSpPr>
          <p:spPr bwMode="auto">
            <a:xfrm>
              <a:off x="4473006" y="2109001"/>
              <a:ext cx="1689324" cy="1697900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4638939" y="2270953"/>
              <a:ext cx="1354257" cy="1361132"/>
            </a:xfrm>
            <a:custGeom>
              <a:avLst/>
              <a:gdLst>
                <a:gd name="T0" fmla="*/ 394 w 394"/>
                <a:gd name="T1" fmla="*/ 198 h 396"/>
                <a:gd name="T2" fmla="*/ 197 w 394"/>
                <a:gd name="T3" fmla="*/ 0 h 396"/>
                <a:gd name="T4" fmla="*/ 0 w 394"/>
                <a:gd name="T5" fmla="*/ 198 h 396"/>
                <a:gd name="T6" fmla="*/ 28 w 394"/>
                <a:gd name="T7" fmla="*/ 227 h 396"/>
                <a:gd name="T8" fmla="*/ 197 w 394"/>
                <a:gd name="T9" fmla="*/ 396 h 396"/>
                <a:gd name="T10" fmla="*/ 365 w 394"/>
                <a:gd name="T11" fmla="*/ 227 h 396"/>
                <a:gd name="T12" fmla="*/ 394 w 394"/>
                <a:gd name="T13" fmla="*/ 198 h 396"/>
                <a:gd name="T14" fmla="*/ 394 w 394"/>
                <a:gd name="T15" fmla="*/ 198 h 396"/>
                <a:gd name="T16" fmla="*/ 394 w 394"/>
                <a:gd name="T1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6">
                  <a:moveTo>
                    <a:pt x="394" y="198"/>
                  </a:moveTo>
                  <a:lnTo>
                    <a:pt x="197" y="0"/>
                  </a:lnTo>
                  <a:lnTo>
                    <a:pt x="0" y="198"/>
                  </a:lnTo>
                  <a:lnTo>
                    <a:pt x="28" y="227"/>
                  </a:lnTo>
                  <a:lnTo>
                    <a:pt x="197" y="396"/>
                  </a:lnTo>
                  <a:lnTo>
                    <a:pt x="365" y="227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8"/>
                  </a:lnTo>
                  <a:close/>
                </a:path>
              </a:pathLst>
            </a:cu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04262" y="839615"/>
            <a:ext cx="6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工作介绍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44241" y="9915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政治思想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41075" y="2506887"/>
            <a:ext cx="2696907" cy="2696907"/>
            <a:chOff x="1041075" y="2506887"/>
            <a:chExt cx="2696907" cy="2696907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1041075" y="2506887"/>
              <a:ext cx="2696907" cy="269690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1432370" y="2898182"/>
              <a:ext cx="1915634" cy="1915634"/>
            </a:xfrm>
            <a:prstGeom prst="ellipse">
              <a:avLst/>
            </a:prstGeom>
            <a:gradFill>
              <a:gsLst>
                <a:gs pos="0">
                  <a:srgbClr val="FAFAFA"/>
                </a:gs>
                <a:gs pos="100000">
                  <a:srgbClr val="E9EAEB"/>
                </a:gs>
              </a:gsLst>
              <a:lin ang="5400000" scaled="1"/>
            </a:gradFill>
            <a:ln>
              <a:noFill/>
            </a:ln>
            <a:effectLst>
              <a:outerShdw blurRad="177800" sx="108000" sy="108000" algn="ctr" rotWithShape="0">
                <a:prstClr val="black">
                  <a:alpha val="1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7"/>
          <p:cNvSpPr/>
          <p:nvPr/>
        </p:nvSpPr>
        <p:spPr bwMode="auto">
          <a:xfrm>
            <a:off x="3283447" y="2423885"/>
            <a:ext cx="3508482" cy="798400"/>
          </a:xfrm>
          <a:custGeom>
            <a:avLst/>
            <a:gdLst>
              <a:gd name="T0" fmla="*/ 0 w 2173"/>
              <a:gd name="T1" fmla="*/ 0 h 494"/>
              <a:gd name="T2" fmla="*/ 370 w 2173"/>
              <a:gd name="T3" fmla="*/ 494 h 494"/>
              <a:gd name="T4" fmla="*/ 2173 w 2173"/>
              <a:gd name="T5" fmla="*/ 494 h 494"/>
              <a:gd name="T6" fmla="*/ 2173 w 2173"/>
              <a:gd name="T7" fmla="*/ 0 h 494"/>
              <a:gd name="T8" fmla="*/ 0 w 2173"/>
              <a:gd name="T9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3" h="493">
                <a:moveTo>
                  <a:pt x="0" y="0"/>
                </a:moveTo>
                <a:cubicBezTo>
                  <a:pt x="166" y="125"/>
                  <a:pt x="295" y="296"/>
                  <a:pt x="370" y="494"/>
                </a:cubicBezTo>
                <a:cubicBezTo>
                  <a:pt x="2173" y="494"/>
                  <a:pt x="2173" y="494"/>
                  <a:pt x="2173" y="494"/>
                </a:cubicBezTo>
                <a:cubicBezTo>
                  <a:pt x="2173" y="0"/>
                  <a:pt x="2173" y="0"/>
                  <a:pt x="217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8"/>
          <p:cNvSpPr/>
          <p:nvPr/>
        </p:nvSpPr>
        <p:spPr bwMode="auto">
          <a:xfrm>
            <a:off x="3939558" y="3410687"/>
            <a:ext cx="2852371" cy="797083"/>
          </a:xfrm>
          <a:custGeom>
            <a:avLst/>
            <a:gdLst>
              <a:gd name="T0" fmla="*/ 0 w 1766"/>
              <a:gd name="T1" fmla="*/ 0 h 494"/>
              <a:gd name="T2" fmla="*/ 34 w 1766"/>
              <a:gd name="T3" fmla="*/ 276 h 494"/>
              <a:gd name="T4" fmla="*/ 13 w 1766"/>
              <a:gd name="T5" fmla="*/ 494 h 494"/>
              <a:gd name="T6" fmla="*/ 1766 w 1766"/>
              <a:gd name="T7" fmla="*/ 494 h 494"/>
              <a:gd name="T8" fmla="*/ 1766 w 1766"/>
              <a:gd name="T9" fmla="*/ 0 h 494"/>
              <a:gd name="T10" fmla="*/ 0 w 1766"/>
              <a:gd name="T11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6" h="493">
                <a:moveTo>
                  <a:pt x="0" y="0"/>
                </a:moveTo>
                <a:cubicBezTo>
                  <a:pt x="22" y="88"/>
                  <a:pt x="34" y="181"/>
                  <a:pt x="34" y="276"/>
                </a:cubicBezTo>
                <a:cubicBezTo>
                  <a:pt x="34" y="350"/>
                  <a:pt x="27" y="423"/>
                  <a:pt x="13" y="494"/>
                </a:cubicBezTo>
                <a:cubicBezTo>
                  <a:pt x="1766" y="494"/>
                  <a:pt x="1766" y="494"/>
                  <a:pt x="1766" y="494"/>
                </a:cubicBezTo>
                <a:cubicBezTo>
                  <a:pt x="1766" y="0"/>
                  <a:pt x="1766" y="0"/>
                  <a:pt x="176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9"/>
          <p:cNvSpPr/>
          <p:nvPr/>
        </p:nvSpPr>
        <p:spPr bwMode="auto">
          <a:xfrm>
            <a:off x="3342734" y="4442284"/>
            <a:ext cx="3449195" cy="798400"/>
          </a:xfrm>
          <a:custGeom>
            <a:avLst/>
            <a:gdLst>
              <a:gd name="T0" fmla="*/ 343 w 2136"/>
              <a:gd name="T1" fmla="*/ 0 h 494"/>
              <a:gd name="T2" fmla="*/ 0 w 2136"/>
              <a:gd name="T3" fmla="*/ 494 h 494"/>
              <a:gd name="T4" fmla="*/ 2136 w 2136"/>
              <a:gd name="T5" fmla="*/ 494 h 494"/>
              <a:gd name="T6" fmla="*/ 2136 w 2136"/>
              <a:gd name="T7" fmla="*/ 0 h 494"/>
              <a:gd name="T8" fmla="*/ 343 w 2136"/>
              <a:gd name="T9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6" h="493">
                <a:moveTo>
                  <a:pt x="343" y="0"/>
                </a:moveTo>
                <a:cubicBezTo>
                  <a:pt x="276" y="195"/>
                  <a:pt x="156" y="366"/>
                  <a:pt x="0" y="494"/>
                </a:cubicBezTo>
                <a:cubicBezTo>
                  <a:pt x="2136" y="494"/>
                  <a:pt x="2136" y="494"/>
                  <a:pt x="2136" y="494"/>
                </a:cubicBezTo>
                <a:cubicBezTo>
                  <a:pt x="2136" y="0"/>
                  <a:pt x="2136" y="0"/>
                  <a:pt x="2136" y="0"/>
                </a:cubicBezTo>
                <a:lnTo>
                  <a:pt x="343" y="0"/>
                </a:lnTo>
                <a:close/>
              </a:path>
            </a:pathLst>
          </a:custGeom>
          <a:solidFill>
            <a:srgbClr val="EC3443"/>
          </a:solidFill>
          <a:ln>
            <a:noFill/>
          </a:ln>
          <a:effectLst>
            <a:outerShdw blurRad="177800" sx="108000" sy="108000" algn="ctr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557827" y="3439998"/>
            <a:ext cx="189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认真贯彻党的教育方针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116268" y="2598883"/>
            <a:ext cx="249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热爱教育事业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174324" y="3585854"/>
            <a:ext cx="235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遵守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教师法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174324" y="4587340"/>
            <a:ext cx="295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教研、教育、教学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040253" y="2582992"/>
            <a:ext cx="422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任期内我能认真贯彻党的教育方针，热爱教育事业，把教书育人作为自己的天职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020159" y="4587340"/>
            <a:ext cx="439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提高自己的  教研、教育、教学的能力。始终做到忠诚于党的教育事业，遵纪守法，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026695" y="3558191"/>
            <a:ext cx="4642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自觉遵守</a:t>
            </a:r>
            <a:r>
              <a:rPr lang="en-US" altLang="zh-CN"/>
              <a:t>《</a:t>
            </a:r>
            <a:r>
              <a:rPr lang="zh-CN" altLang="en-US"/>
              <a:t>教师法</a:t>
            </a:r>
            <a:r>
              <a:rPr lang="en-US" altLang="zh-CN"/>
              <a:t>》</a:t>
            </a:r>
            <a:r>
              <a:rPr lang="zh-CN" altLang="en-US"/>
              <a:t>，结合当前的社会发展，教育改革的形势以及学生的实际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99"/>
                            </p:stCondLst>
                            <p:childTnLst>
                              <p:par>
                                <p:cTn id="31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99"/>
                            </p:stCondLst>
                            <p:childTnLst>
                              <p:par>
                                <p:cTn id="35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99"/>
                            </p:stCondLst>
                            <p:childTnLst>
                              <p:par>
                                <p:cTn id="39" presetID="22" presetClass="entr" presetSubtype="8" fill="hold" grpId="4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99"/>
                            </p:stCondLst>
                            <p:childTnLst>
                              <p:par>
                                <p:cTn id="43" presetID="53" presetClass="entr" presetSubtype="16" fill="hold" grpId="5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6" nodeType="click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7" nodeType="with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8" nodeType="with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grpId="9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2" fill="hold" grpId="11" nodeType="after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2" fill="hold" grpId="10" nodeType="after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  <p:bldP spid="28" grpId="2" animBg="1"/>
      <p:bldP spid="29" grpId="3" animBg="1"/>
      <p:bldP spid="30" grpId="4" animBg="1"/>
      <p:bldP spid="42" grpId="5"/>
      <p:bldP spid="43" grpId="6"/>
      <p:bldP spid="44" grpId="7"/>
      <p:bldP spid="45" grpId="8"/>
      <p:bldP spid="46" grpId="9"/>
      <p:bldP spid="47" grpId="10"/>
      <p:bldP spid="48" grpId="1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1888</Words>
  <Application>Microsoft Office PowerPoint</Application>
  <PresentationFormat>宽屏</PresentationFormat>
  <Paragraphs>164</Paragraphs>
  <Slides>22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清风素材</dc:title>
  <dc:creator>12sc.taobao.com</dc:creator>
  <cp:lastModifiedBy>天 下</cp:lastModifiedBy>
  <cp:revision>98</cp:revision>
  <dcterms:created xsi:type="dcterms:W3CDTF">2017-07-14T02:54:00Z</dcterms:created>
  <dcterms:modified xsi:type="dcterms:W3CDTF">2021-01-05T16:38:32Z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